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30"/>
  </p:notesMasterIdLst>
  <p:sldIdLst>
    <p:sldId id="268" r:id="rId6"/>
    <p:sldId id="263" r:id="rId7"/>
    <p:sldId id="257" r:id="rId8"/>
    <p:sldId id="265" r:id="rId9"/>
    <p:sldId id="287" r:id="rId10"/>
    <p:sldId id="291" r:id="rId11"/>
    <p:sldId id="292" r:id="rId12"/>
    <p:sldId id="294" r:id="rId13"/>
    <p:sldId id="2716" r:id="rId14"/>
    <p:sldId id="2710" r:id="rId15"/>
    <p:sldId id="296" r:id="rId16"/>
    <p:sldId id="297" r:id="rId17"/>
    <p:sldId id="293" r:id="rId18"/>
    <p:sldId id="298" r:id="rId19"/>
    <p:sldId id="256" r:id="rId20"/>
    <p:sldId id="272" r:id="rId21"/>
    <p:sldId id="2712" r:id="rId22"/>
    <p:sldId id="2709" r:id="rId23"/>
    <p:sldId id="1496" r:id="rId24"/>
    <p:sldId id="2705" r:id="rId25"/>
    <p:sldId id="2713" r:id="rId26"/>
    <p:sldId id="2714" r:id="rId27"/>
    <p:sldId id="2720" r:id="rId28"/>
    <p:sldId id="26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CC00"/>
    <a:srgbClr val="660033"/>
    <a:srgbClr val="9933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809BD-53E0-4900-B170-C29B956DBB45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D3A44-A038-419A-9550-F95C4FC6C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8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731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085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404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298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07241-D95D-4D34-ADDC-DDF7004C62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563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544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186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Bài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soạn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của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Lan H</a:t>
            </a:r>
            <a:r>
              <a:rPr kumimoji="0" lang="vi-VN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ư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ơng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- 0354473852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7105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44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3818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105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097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225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544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677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78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197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726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780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34599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2178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93689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66721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38399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22073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83693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04790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25151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80537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63818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0441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490369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038979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75540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A372-5A41-47F2-AF09-0C5E35EE9160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D597-C6DF-437C-ACE1-A09EA751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630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A372-5A41-47F2-AF09-0C5E35EE9160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D597-C6DF-437C-ACE1-A09EA751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859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A372-5A41-47F2-AF09-0C5E35EE9160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D597-C6DF-437C-ACE1-A09EA751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2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A372-5A41-47F2-AF09-0C5E35EE9160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D597-C6DF-437C-ACE1-A09EA751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509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A372-5A41-47F2-AF09-0C5E35EE9160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D597-C6DF-437C-ACE1-A09EA751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121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A372-5A41-47F2-AF09-0C5E35EE9160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D597-C6DF-437C-ACE1-A09EA751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5592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A372-5A41-47F2-AF09-0C5E35EE9160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D597-C6DF-437C-ACE1-A09EA751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845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435245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A372-5A41-47F2-AF09-0C5E35EE9160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D597-C6DF-437C-ACE1-A09EA751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113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A372-5A41-47F2-AF09-0C5E35EE9160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D597-C6DF-437C-ACE1-A09EA751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80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A372-5A41-47F2-AF09-0C5E35EE9160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D597-C6DF-437C-ACE1-A09EA751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916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A372-5A41-47F2-AF09-0C5E35EE9160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ED597-C6DF-437C-ACE1-A09EA751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806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2CBC0-DD03-4F67-A62B-42EBA0C330F7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EFA8-B81E-4368-9075-DA525787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40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2CBC0-DD03-4F67-A62B-42EBA0C330F7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EFA8-B81E-4368-9075-DA525787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866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2CBC0-DD03-4F67-A62B-42EBA0C330F7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EFA8-B81E-4368-9075-DA525787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076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2CBC0-DD03-4F67-A62B-42EBA0C330F7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EFA8-B81E-4368-9075-DA525787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917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2CBC0-DD03-4F67-A62B-42EBA0C330F7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EFA8-B81E-4368-9075-DA525787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053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2CBC0-DD03-4F67-A62B-42EBA0C330F7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EFA8-B81E-4368-9075-DA525787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59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143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2CBC0-DD03-4F67-A62B-42EBA0C330F7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EFA8-B81E-4368-9075-DA525787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01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2CBC0-DD03-4F67-A62B-42EBA0C330F7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EFA8-B81E-4368-9075-DA525787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475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2CBC0-DD03-4F67-A62B-42EBA0C330F7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EFA8-B81E-4368-9075-DA525787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283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2CBC0-DD03-4F67-A62B-42EBA0C330F7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EFA8-B81E-4368-9075-DA525787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799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2CBC0-DD03-4F67-A62B-42EBA0C330F7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CEFA8-B81E-4368-9075-DA525787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71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9981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379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935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504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45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615216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578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253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147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815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242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16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83674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45124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37565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29083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33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696C82F1-8AA9-4BAC-BEE8-F341FF6EBEB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2022/12/14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910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0A372-5A41-47F2-AF09-0C5E35EE9160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ED597-C6DF-437C-ACE1-A09EA7519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0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2CBC0-DD03-4F67-A62B-42EBA0C330F7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CEFA8-B81E-4368-9075-DA525787494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0501149F-FDBD-4ACD-B907-9972F670101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4864" y="6117719"/>
            <a:ext cx="1630043" cy="14081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28B89C-C4C2-4C46-A245-CCBDFE8DB826}"/>
              </a:ext>
            </a:extLst>
          </p:cNvPr>
          <p:cNvSpPr txBox="1"/>
          <p:nvPr userDrawn="1"/>
        </p:nvSpPr>
        <p:spPr>
          <a:xfrm>
            <a:off x="56768" y="-634"/>
            <a:ext cx="720065" cy="3847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Kieu" panose="03030502040506070602" pitchFamily="66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209748-FC80-4BB4-9360-2DCE078A33D2}"/>
              </a:ext>
            </a:extLst>
          </p:cNvPr>
          <p:cNvSpPr txBox="1"/>
          <p:nvPr userDrawn="1"/>
        </p:nvSpPr>
        <p:spPr>
          <a:xfrm>
            <a:off x="11322620" y="6433551"/>
            <a:ext cx="720065" cy="3847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UVN Kieu" panose="03030502040506070602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8252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3A35A546-9CBC-4259-8472-501CFA359DF9}"/>
              </a:ext>
            </a:extLst>
          </p:cNvPr>
          <p:cNvSpPr txBox="1"/>
          <p:nvPr userDrawn="1"/>
        </p:nvSpPr>
        <p:spPr>
          <a:xfrm>
            <a:off x="0" y="-1192887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193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5.jp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audio" Target="../media/audio2.wav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5.png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jpg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9.jpeg"/><Relationship Id="rId10" Type="http://schemas.openxmlformats.org/officeDocument/2006/relationships/image" Target="../media/image31.png"/><Relationship Id="rId4" Type="http://schemas.openxmlformats.org/officeDocument/2006/relationships/image" Target="../media/image15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18" Type="http://schemas.openxmlformats.org/officeDocument/2006/relationships/image" Target="../media/image45.svg"/><Relationship Id="rId26" Type="http://schemas.openxmlformats.org/officeDocument/2006/relationships/image" Target="../media/image20.png"/><Relationship Id="rId3" Type="http://schemas.openxmlformats.org/officeDocument/2006/relationships/slideLayout" Target="../slideLayouts/slideLayout51.xml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17" Type="http://schemas.openxmlformats.org/officeDocument/2006/relationships/image" Target="../media/image44.png"/><Relationship Id="rId25" Type="http://schemas.microsoft.com/office/2007/relationships/hdphoto" Target="../media/hdphoto3.wdp"/><Relationship Id="rId2" Type="http://schemas.openxmlformats.org/officeDocument/2006/relationships/video" Target="../media/media2.mp4"/><Relationship Id="rId16" Type="http://schemas.openxmlformats.org/officeDocument/2006/relationships/image" Target="../media/image43.svg"/><Relationship Id="rId20" Type="http://schemas.openxmlformats.org/officeDocument/2006/relationships/image" Target="../media/image47.svg"/><Relationship Id="rId1" Type="http://schemas.microsoft.com/office/2007/relationships/media" Target="../media/media2.mp4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10" Type="http://schemas.openxmlformats.org/officeDocument/2006/relationships/image" Target="../media/image37.svg"/><Relationship Id="rId19" Type="http://schemas.openxmlformats.org/officeDocument/2006/relationships/image" Target="../media/image46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6.png"/><Relationship Id="rId14" Type="http://schemas.openxmlformats.org/officeDocument/2006/relationships/image" Target="../media/image41.svg"/><Relationship Id="rId22" Type="http://schemas.openxmlformats.org/officeDocument/2006/relationships/image" Target="../media/image49.sv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svg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9" Type="http://schemas.openxmlformats.org/officeDocument/2006/relationships/image" Target="../media/image84.png"/><Relationship Id="rId21" Type="http://schemas.openxmlformats.org/officeDocument/2006/relationships/image" Target="../media/image69.svg"/><Relationship Id="rId34" Type="http://schemas.openxmlformats.org/officeDocument/2006/relationships/image" Target="../media/image80.pn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43.svg"/><Relationship Id="rId25" Type="http://schemas.openxmlformats.org/officeDocument/2006/relationships/image" Target="../media/image73.svg"/><Relationship Id="rId33" Type="http://schemas.openxmlformats.org/officeDocument/2006/relationships/image" Target="../media/image79.svg"/><Relationship Id="rId38" Type="http://schemas.openxmlformats.org/officeDocument/2006/relationships/image" Target="../media/image50.png"/><Relationship Id="rId2" Type="http://schemas.openxmlformats.org/officeDocument/2006/relationships/image" Target="../media/image52.png"/><Relationship Id="rId16" Type="http://schemas.openxmlformats.org/officeDocument/2006/relationships/image" Target="../media/image42.png"/><Relationship Id="rId20" Type="http://schemas.openxmlformats.org/officeDocument/2006/relationships/image" Target="../media/image68.png"/><Relationship Id="rId29" Type="http://schemas.openxmlformats.org/officeDocument/2006/relationships/image" Target="../media/image45.sv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24" Type="http://schemas.openxmlformats.org/officeDocument/2006/relationships/image" Target="../media/image72.png"/><Relationship Id="rId32" Type="http://schemas.openxmlformats.org/officeDocument/2006/relationships/image" Target="../media/image78.png"/><Relationship Id="rId37" Type="http://schemas.openxmlformats.org/officeDocument/2006/relationships/image" Target="../media/image83.svg"/><Relationship Id="rId40" Type="http://schemas.microsoft.com/office/2007/relationships/hdphoto" Target="../media/hdphoto4.wdp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23" Type="http://schemas.openxmlformats.org/officeDocument/2006/relationships/image" Target="../media/image71.svg"/><Relationship Id="rId28" Type="http://schemas.openxmlformats.org/officeDocument/2006/relationships/image" Target="../media/image44.png"/><Relationship Id="rId36" Type="http://schemas.openxmlformats.org/officeDocument/2006/relationships/image" Target="../media/image82.png"/><Relationship Id="rId10" Type="http://schemas.openxmlformats.org/officeDocument/2006/relationships/image" Target="../media/image60.png"/><Relationship Id="rId19" Type="http://schemas.openxmlformats.org/officeDocument/2006/relationships/image" Target="../media/image67.svg"/><Relationship Id="rId31" Type="http://schemas.openxmlformats.org/officeDocument/2006/relationships/image" Target="../media/image77.sv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Relationship Id="rId22" Type="http://schemas.openxmlformats.org/officeDocument/2006/relationships/image" Target="../media/image70.png"/><Relationship Id="rId27" Type="http://schemas.openxmlformats.org/officeDocument/2006/relationships/image" Target="../media/image75.svg"/><Relationship Id="rId30" Type="http://schemas.openxmlformats.org/officeDocument/2006/relationships/image" Target="../media/image76.png"/><Relationship Id="rId35" Type="http://schemas.openxmlformats.org/officeDocument/2006/relationships/image" Target="../media/image81.svg"/><Relationship Id="rId8" Type="http://schemas.openxmlformats.org/officeDocument/2006/relationships/image" Target="../media/image58.png"/><Relationship Id="rId3" Type="http://schemas.openxmlformats.org/officeDocument/2006/relationships/image" Target="../media/image5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jpg"/><Relationship Id="rId11" Type="http://schemas.openxmlformats.org/officeDocument/2006/relationships/image" Target="../media/image19.jpe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audio" Target="../media/audio1.wav"/><Relationship Id="rId5" Type="http://schemas.openxmlformats.org/officeDocument/2006/relationships/image" Target="../media/image5.jpg"/><Relationship Id="rId10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473550"/>
            <a:ext cx="8534400" cy="458931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thầy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endParaRPr kumimoji="0" lang="en-US" sz="3600" b="1" i="0" u="none" strike="noStrike" kern="1200" cap="none" spc="0" normalizeH="0" baseline="0" noProof="0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50010" y="3805336"/>
            <a:ext cx="8191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+mn-cs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+mn-cs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+mn-cs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+mn-cs"/>
              </a:rPr>
              <a:t>hiện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+mn-cs"/>
              </a:rPr>
              <a:t>Võ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+mn-cs"/>
              </a:rPr>
              <a:t> Thị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+mn-cs"/>
              </a:rPr>
              <a:t>Ngọc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HP001 4 hàng" pitchFamily="34" charset="0"/>
                <a:ea typeface="+mn-ea"/>
                <a:cs typeface="+mn-cs"/>
              </a:rPr>
              <a:t> Mai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016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pic>
        <p:nvPicPr>
          <p:cNvPr id="1028" name="Picture 4" descr="28 bài đọc và cách đánh vần cho học sinh chuẩn bị vào lớp 1 - Download.v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37" b="100000" l="157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102" y="4669676"/>
            <a:ext cx="4119960" cy="219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729182-B6D1-2388-99F6-F80A3BBC8B1F}"/>
              </a:ext>
            </a:extLst>
          </p:cNvPr>
          <p:cNvSpPr txBox="1"/>
          <p:nvPr/>
        </p:nvSpPr>
        <p:spPr>
          <a:xfrm>
            <a:off x="1943100" y="1298338"/>
            <a:ext cx="8534400" cy="458931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3600" b="1" i="0" u="none" strike="noStrike" kern="1200" cap="none" spc="0" normalizeH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50354D-1B93-A455-A210-4C401EB2A174}"/>
              </a:ext>
            </a:extLst>
          </p:cNvPr>
          <p:cNvSpPr txBox="1"/>
          <p:nvPr/>
        </p:nvSpPr>
        <p:spPr>
          <a:xfrm>
            <a:off x="2317191" y="2256824"/>
            <a:ext cx="778621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loo 2 ExtraBold" panose="03080902040302020200" pitchFamily="66" charset="0"/>
                <a:ea typeface="+mn-ea"/>
                <a:cs typeface="Baloo 2 ExtraBold" panose="03080902040302020200" pitchFamily="66" charset="0"/>
              </a:rPr>
              <a:t>MÔN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loo 2 ExtraBold" panose="03080902040302020200" pitchFamily="66" charset="0"/>
                <a:ea typeface="+mn-ea"/>
                <a:cs typeface="Baloo 2 ExtraBold" panose="03080902040302020200" pitchFamily="66" charset="0"/>
              </a:rPr>
              <a:t> TIẾNG VIỆT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loo 2 ExtraBold" panose="03080902040302020200" pitchFamily="66" charset="0"/>
                <a:cs typeface="Baloo 2 ExtraBold" panose="03080902040302020200" pitchFamily="66" charset="0"/>
              </a:rPr>
              <a:t>PHÂN</a:t>
            </a:r>
            <a:r>
              <a:rPr lang="en-US" sz="44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loo 2 ExtraBold" panose="03080902040302020200" pitchFamily="66" charset="0"/>
                <a:cs typeface="Baloo 2 ExtraBold" panose="03080902040302020200" pitchFamily="66" charset="0"/>
              </a:rPr>
              <a:t> MÔN </a:t>
            </a:r>
            <a:r>
              <a:rPr lang="en-US" sz="4400" baseline="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loo 2 ExtraBold" panose="03080902040302020200" pitchFamily="66" charset="0"/>
                <a:cs typeface="Baloo 2 ExtraBold" panose="03080902040302020200" pitchFamily="66" charset="0"/>
              </a:rPr>
              <a:t>LUYỆN</a:t>
            </a:r>
            <a:r>
              <a:rPr lang="en-US" sz="44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loo 2 ExtraBold" panose="03080902040302020200" pitchFamily="66" charset="0"/>
                <a:cs typeface="Baloo 2 ExtraBold" panose="03080902040302020200" pitchFamily="66" charset="0"/>
              </a:rPr>
              <a:t> TỪ VÀ CÂU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Baloo 2 ExtraBold" panose="03080902040302020200" pitchFamily="66" charset="0"/>
              <a:ea typeface="+mn-ea"/>
              <a:cs typeface="Baloo 2 ExtraBold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13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7.40741E-7 L 5E-6 -0.07222 " pathEditMode="relative" rAng="0" ptsTypes="AA">
                                      <p:cBhvr>
                                        <p:cTn id="1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443774" y="694662"/>
            <a:ext cx="1017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từ được dùng để hỏi trong mỗi câu dưới đây: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" y="660765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AAD30F-6FFC-4002-8F85-BB34B8220D68}"/>
              </a:ext>
            </a:extLst>
          </p:cNvPr>
          <p:cNvSpPr txBox="1"/>
          <p:nvPr/>
        </p:nvSpPr>
        <p:spPr>
          <a:xfrm>
            <a:off x="3535680" y="1374889"/>
            <a:ext cx="665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a: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BA1D-B330-402E-A7FB-14D918A45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427" y="2326020"/>
            <a:ext cx="8011402" cy="351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99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8" y="1460115"/>
            <a:ext cx="11591224" cy="2926080"/>
            <a:chOff x="144378" y="1276178"/>
            <a:chExt cx="11591224" cy="292608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1585451"/>
            </a:xfrm>
            <a:custGeom>
              <a:avLst/>
              <a:gdLst>
                <a:gd name="connsiteX0" fmla="*/ 0 w 10424160"/>
                <a:gd name="connsiteY0" fmla="*/ 264247 h 1585451"/>
                <a:gd name="connsiteX1" fmla="*/ 264247 w 10424160"/>
                <a:gd name="connsiteY1" fmla="*/ 0 h 1585451"/>
                <a:gd name="connsiteX2" fmla="*/ 10159913 w 10424160"/>
                <a:gd name="connsiteY2" fmla="*/ 0 h 1585451"/>
                <a:gd name="connsiteX3" fmla="*/ 10424160 w 10424160"/>
                <a:gd name="connsiteY3" fmla="*/ 264247 h 1585451"/>
                <a:gd name="connsiteX4" fmla="*/ 10424160 w 10424160"/>
                <a:gd name="connsiteY4" fmla="*/ 1321204 h 1585451"/>
                <a:gd name="connsiteX5" fmla="*/ 10159913 w 10424160"/>
                <a:gd name="connsiteY5" fmla="*/ 1585451 h 1585451"/>
                <a:gd name="connsiteX6" fmla="*/ 264247 w 10424160"/>
                <a:gd name="connsiteY6" fmla="*/ 1585451 h 1585451"/>
                <a:gd name="connsiteX7" fmla="*/ 0 w 10424160"/>
                <a:gd name="connsiteY7" fmla="*/ 1321204 h 1585451"/>
                <a:gd name="connsiteX8" fmla="*/ 0 w 10424160"/>
                <a:gd name="connsiteY8" fmla="*/ 264247 h 15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1585451" fill="none" extrusionOk="0">
                  <a:moveTo>
                    <a:pt x="0" y="264247"/>
                  </a:moveTo>
                  <a:cubicBezTo>
                    <a:pt x="-14130" y="119983"/>
                    <a:pt x="120693" y="2135"/>
                    <a:pt x="264247" y="0"/>
                  </a:cubicBezTo>
                  <a:cubicBezTo>
                    <a:pt x="3807967" y="60018"/>
                    <a:pt x="8892481" y="-77971"/>
                    <a:pt x="10159913" y="0"/>
                  </a:cubicBezTo>
                  <a:cubicBezTo>
                    <a:pt x="10322225" y="-11687"/>
                    <a:pt x="10414455" y="107798"/>
                    <a:pt x="10424160" y="264247"/>
                  </a:cubicBezTo>
                  <a:cubicBezTo>
                    <a:pt x="10462604" y="647765"/>
                    <a:pt x="10507242" y="1110018"/>
                    <a:pt x="10424160" y="1321204"/>
                  </a:cubicBezTo>
                  <a:cubicBezTo>
                    <a:pt x="10428665" y="1466684"/>
                    <a:pt x="10307481" y="1579410"/>
                    <a:pt x="10159913" y="1585451"/>
                  </a:cubicBezTo>
                  <a:cubicBezTo>
                    <a:pt x="5587529" y="1698318"/>
                    <a:pt x="4340756" y="1491078"/>
                    <a:pt x="264247" y="1585451"/>
                  </a:cubicBezTo>
                  <a:cubicBezTo>
                    <a:pt x="120327" y="1585903"/>
                    <a:pt x="20709" y="1467712"/>
                    <a:pt x="0" y="1321204"/>
                  </a:cubicBezTo>
                  <a:cubicBezTo>
                    <a:pt x="18799" y="1177503"/>
                    <a:pt x="65645" y="424982"/>
                    <a:pt x="0" y="264247"/>
                  </a:cubicBezTo>
                  <a:close/>
                </a:path>
                <a:path w="10424160" h="1585451" stroke="0" extrusionOk="0">
                  <a:moveTo>
                    <a:pt x="0" y="264247"/>
                  </a:moveTo>
                  <a:cubicBezTo>
                    <a:pt x="-10190" y="121184"/>
                    <a:pt x="111995" y="-39"/>
                    <a:pt x="264247" y="0"/>
                  </a:cubicBezTo>
                  <a:cubicBezTo>
                    <a:pt x="1613805" y="39249"/>
                    <a:pt x="6194711" y="1994"/>
                    <a:pt x="10159913" y="0"/>
                  </a:cubicBezTo>
                  <a:cubicBezTo>
                    <a:pt x="10305250" y="2249"/>
                    <a:pt x="10448951" y="124056"/>
                    <a:pt x="10424160" y="264247"/>
                  </a:cubicBezTo>
                  <a:cubicBezTo>
                    <a:pt x="10344977" y="431715"/>
                    <a:pt x="10409587" y="850113"/>
                    <a:pt x="10424160" y="1321204"/>
                  </a:cubicBezTo>
                  <a:cubicBezTo>
                    <a:pt x="10441778" y="1464748"/>
                    <a:pt x="10321296" y="1563794"/>
                    <a:pt x="10159913" y="1585451"/>
                  </a:cubicBezTo>
                  <a:cubicBezTo>
                    <a:pt x="8079602" y="1653447"/>
                    <a:pt x="4708473" y="1601626"/>
                    <a:pt x="264247" y="1585451"/>
                  </a:cubicBezTo>
                  <a:cubicBezTo>
                    <a:pt x="137068" y="1582302"/>
                    <a:pt x="17721" y="1463364"/>
                    <a:pt x="0" y="1321204"/>
                  </a:cubicBezTo>
                  <a:cubicBezTo>
                    <a:pt x="-88406" y="1135388"/>
                    <a:pt x="-39144" y="605309"/>
                    <a:pt x="0" y="264247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1805948" y="2024103"/>
            <a:ext cx="10081252" cy="1183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Nhiệm vụ: Đọc kĩ các câu và dựa vào câu mẫu, thảo luận theo nhóm đôi để tìm các từ được dùng để hỏi.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ABCFC0-216A-4F65-BCB2-2C7D542579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2921" y="442281"/>
            <a:ext cx="6835901" cy="1764103"/>
          </a:xfrm>
          <a:prstGeom prst="rect">
            <a:avLst/>
          </a:prstGeom>
        </p:spPr>
      </p:pic>
      <p:pic>
        <p:nvPicPr>
          <p:cNvPr id="17" name="Picture 1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D5A5042-F1E3-4C10-94E9-85CEFC0F70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85" y="2923155"/>
            <a:ext cx="5970127" cy="4297680"/>
          </a:xfrm>
          <a:prstGeom prst="rect">
            <a:avLst/>
          </a:prstGeom>
        </p:spPr>
      </p:pic>
      <p:pic>
        <p:nvPicPr>
          <p:cNvPr id="5" name="y2mate.com - 2 Minute Timer with Music for Kids Countdown Videos HD_480p">
            <a:hlinkClick r:id="" action="ppaction://media"/>
            <a:extLst>
              <a:ext uri="{FF2B5EF4-FFF2-40B4-BE49-F238E27FC236}">
                <a16:creationId xmlns:a16="http://schemas.microsoft.com/office/drawing/2014/main" id="{32B03087-DEFA-9232-2897-54F8575CEC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65175" y="4639697"/>
            <a:ext cx="2914809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7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2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8" name="Picture 17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59B00E5F-5C6F-4599-94BA-0E0CB65945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3946" y="321536"/>
            <a:ext cx="12026007" cy="6705599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5994E6FF-D22D-4BA0-960C-C4DC6AAB371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AD1E3574-6079-4D05-B636-912BF8EA36B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BAE607D-1D27-49CD-8A42-A655F55A1348}"/>
              </a:ext>
            </a:extLst>
          </p:cNvPr>
          <p:cNvSpPr txBox="1"/>
          <p:nvPr/>
        </p:nvSpPr>
        <p:spPr>
          <a:xfrm>
            <a:off x="693620" y="2025617"/>
            <a:ext cx="1987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4E9238-51DB-402F-BB5E-3A3C51C32324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PA-矩形 12">
            <a:extLst>
              <a:ext uri="{FF2B5EF4-FFF2-40B4-BE49-F238E27FC236}">
                <a16:creationId xmlns:a16="http://schemas.microsoft.com/office/drawing/2014/main" id="{00EF2E96-C86A-44A1-AD9B-2389AAA4214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053144" y="1226983"/>
            <a:ext cx="4093825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a: là từ gì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b: là từ vì sao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c: là từ à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d: là từ mấy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1BA4D0F-274C-459D-A077-ACE5C0DFB5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7321" y="-22806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0435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890622" y="55728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2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6205E99-12C1-4E72-9414-095781352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313" y="3290753"/>
            <a:ext cx="904724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31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1DD7E9-59A7-477D-AD45-967A5483C52C}"/>
              </a:ext>
            </a:extLst>
          </p:cNvPr>
          <p:cNvSpPr txBox="1"/>
          <p:nvPr/>
        </p:nvSpPr>
        <p:spPr>
          <a:xfrm>
            <a:off x="1642598" y="339476"/>
            <a:ext cx="9596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Chuyển những câu kể dưới đây thành câu hỏi.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379D11-6D94-4F69-8369-E806F136B70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01" y="305580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E6B86D-7BB5-44EC-9064-B37C851AAB86}"/>
              </a:ext>
            </a:extLst>
          </p:cNvPr>
          <p:cNvSpPr txBox="1"/>
          <p:nvPr/>
        </p:nvSpPr>
        <p:spPr>
          <a:xfrm>
            <a:off x="1642598" y="1172883"/>
            <a:ext cx="909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Nam đi học.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Cô giáo vào lớp.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Cậu ấy thích nghề xây dựng.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Trời mưa.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154E90-59D6-426B-9013-BF5791C5E6F5}"/>
              </a:ext>
            </a:extLst>
          </p:cNvPr>
          <p:cNvGrpSpPr/>
          <p:nvPr/>
        </p:nvGrpSpPr>
        <p:grpSpPr>
          <a:xfrm>
            <a:off x="3326130" y="3101009"/>
            <a:ext cx="5909310" cy="3320111"/>
            <a:chOff x="3326130" y="3228932"/>
            <a:chExt cx="5539740" cy="29249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DD07B41-0E82-4B67-A894-06B25AD42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26130" y="3234986"/>
              <a:ext cx="5539740" cy="291892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28571D-5446-4C66-BBDB-607A768D8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26130" y="3228932"/>
              <a:ext cx="1794510" cy="71437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94C7CC3-32F6-4FD1-8A34-3ABDB34439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45227" y="2804160"/>
            <a:ext cx="2370518" cy="34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01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1499" b="30850"/>
          <a:stretch>
            <a:fillRect/>
          </a:stretch>
        </p:blipFill>
        <p:spPr>
          <a:xfrm rot="-1382617">
            <a:off x="884870" y="2154081"/>
            <a:ext cx="3289202" cy="45111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32364">
            <a:off x="8040251" y="618898"/>
            <a:ext cx="3456706" cy="31682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3377770" y="-456770"/>
            <a:ext cx="5177946" cy="786948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717113" y="1877167"/>
            <a:ext cx="6782487" cy="3339747"/>
            <a:chOff x="0" y="0"/>
            <a:chExt cx="3403061" cy="1879496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407273" cy="1879496"/>
            </a:xfrm>
            <a:custGeom>
              <a:avLst/>
              <a:gdLst/>
              <a:ahLst/>
              <a:cxnLst/>
              <a:rect l="l" t="t" r="r" b="b"/>
              <a:pathLst>
                <a:path w="340727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932605"/>
                    <a:pt x="3398126" y="1116912"/>
                  </a:cubicBezTo>
                  <a:cubicBezTo>
                    <a:pt x="3398126" y="1331071"/>
                    <a:pt x="3407274" y="1630250"/>
                    <a:pt x="3407274" y="1630250"/>
                  </a:cubicBezTo>
                  <a:cubicBezTo>
                    <a:pt x="3407274" y="1758918"/>
                    <a:pt x="3403105" y="1879496"/>
                    <a:pt x="3150267" y="1871362"/>
                  </a:cubicBezTo>
                  <a:cubicBezTo>
                    <a:pt x="3150267" y="1871362"/>
                    <a:pt x="2773794" y="1851063"/>
                    <a:pt x="2388311" y="1858662"/>
                  </a:cubicBezTo>
                  <a:cubicBezTo>
                    <a:pt x="1200217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180231">
            <a:off x="1355601" y="2071730"/>
            <a:ext cx="622003" cy="55455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180231">
            <a:off x="2033482" y="1375907"/>
            <a:ext cx="914971" cy="83395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2682344">
            <a:off x="9760160" y="5526621"/>
            <a:ext cx="1756031" cy="512383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923308" y="2165022"/>
            <a:ext cx="830448" cy="826002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0641184" y="3035597"/>
            <a:ext cx="622003" cy="55455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10185448">
            <a:off x="1075671" y="4495341"/>
            <a:ext cx="2088799" cy="1862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00004" y="2503071"/>
            <a:ext cx="6002669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Cá nhân làm bài vào vở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4"/>
          <a:stretch/>
        </p:blipFill>
        <p:spPr>
          <a:xfrm>
            <a:off x="-149152" y="21634"/>
            <a:ext cx="1693179" cy="1278858"/>
          </a:xfrm>
          <a:prstGeom prst="rect">
            <a:avLst/>
          </a:prstGeom>
        </p:spPr>
      </p:pic>
      <p:pic>
        <p:nvPicPr>
          <p:cNvPr id="10" name="Picture 6" descr="Làm Bài Tập ở Nhà Truyện Tranh Hình ảnh | Định dạng hình ảnh PSD 400201765|  vn.lovepik.com">
            <a:extLst>
              <a:ext uri="{FF2B5EF4-FFF2-40B4-BE49-F238E27FC236}">
                <a16:creationId xmlns:a16="http://schemas.microsoft.com/office/drawing/2014/main" id="{8660E8C0-6E7E-730D-E597-0EA9378B8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30824" y1="39677" x2="37765" y2="43548"/>
                        <a14:foregroundMark x1="5412" y1="75968" x2="30118" y2="80484"/>
                        <a14:foregroundMark x1="6235" y1="71452" x2="32000" y2="76290"/>
                        <a14:foregroundMark x1="20824" y1="71290" x2="31294" y2="72742"/>
                        <a14:foregroundMark x1="42824" y1="79516" x2="30824" y2="92581"/>
                        <a14:foregroundMark x1="9176" y1="71129" x2="5412" y2="90645"/>
                        <a14:foregroundMark x1="25529" y1="76452" x2="26824" y2="86935"/>
                        <a14:foregroundMark x1="2118" y1="94677" x2="33529" y2="96452"/>
                        <a14:foregroundMark x1="60824" y1="79839" x2="69294" y2="98871"/>
                        <a14:foregroundMark x1="70235" y1="95968" x2="99412" y2="95645"/>
                        <a14:foregroundMark x1="80000" y1="74516" x2="95059" y2="79194"/>
                        <a14:foregroundMark x1="92824" y1="76452" x2="99529" y2="82097"/>
                        <a14:foregroundMark x1="77882" y1="77258" x2="89059" y2="83387"/>
                        <a14:foregroundMark x1="90588" y1="73871" x2="98588" y2="76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96"/>
          <a:stretch/>
        </p:blipFill>
        <p:spPr bwMode="auto">
          <a:xfrm>
            <a:off x="7266261" y="3968818"/>
            <a:ext cx="4511878" cy="286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y2mate.com - 2 Minute Timer with Music for Kids Countdown Videos HD_480p">
            <a:hlinkClick r:id="" action="ppaction://media"/>
            <a:extLst>
              <a:ext uri="{FF2B5EF4-FFF2-40B4-BE49-F238E27FC236}">
                <a16:creationId xmlns:a16="http://schemas.microsoft.com/office/drawing/2014/main" id="{78AC05B8-28F6-CC7D-2DE2-05E4FF4FCA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87043" y="5028358"/>
            <a:ext cx="2914809" cy="1638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56560">
            <a:off x="11335486" y="758447"/>
            <a:ext cx="507251" cy="7153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04847">
            <a:off x="345311" y="2535413"/>
            <a:ext cx="748207" cy="7482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61588">
            <a:off x="10452525" y="3676067"/>
            <a:ext cx="814259" cy="8645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646022">
            <a:off x="363128" y="317821"/>
            <a:ext cx="868995" cy="8010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185005" y="2653562"/>
            <a:ext cx="718275" cy="8588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092428" y="375575"/>
            <a:ext cx="955373" cy="6204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003586">
            <a:off x="10865923" y="1518905"/>
            <a:ext cx="363756" cy="7535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920968">
            <a:off x="461024" y="1792356"/>
            <a:ext cx="1290115" cy="4222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129358">
            <a:off x="1344368" y="1078292"/>
            <a:ext cx="559823" cy="5323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453495">
            <a:off x="299339" y="4455203"/>
            <a:ext cx="840151" cy="9507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10601344">
            <a:off x="916086" y="3244786"/>
            <a:ext cx="967987" cy="9679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9438273">
            <a:off x="11449435" y="4193694"/>
            <a:ext cx="266654" cy="12324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-3659741">
            <a:off x="10344448" y="5289268"/>
            <a:ext cx="609209" cy="62279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rot="1842453">
            <a:off x="11264110" y="5794669"/>
            <a:ext cx="584361" cy="65192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rot="1045001">
            <a:off x="1415038" y="4877748"/>
            <a:ext cx="574822" cy="107901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 rot="-4492633">
            <a:off x="781781" y="5653424"/>
            <a:ext cx="410867" cy="1208433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2357495" y="28850"/>
            <a:ext cx="7256357" cy="3188791"/>
            <a:chOff x="0" y="0"/>
            <a:chExt cx="14513079" cy="4632883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403968"/>
              <a:ext cx="14513079" cy="4228914"/>
              <a:chOff x="0" y="0"/>
              <a:chExt cx="3907097" cy="113847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-4262"/>
                <a:ext cx="3914842" cy="1144961"/>
              </a:xfrm>
              <a:custGeom>
                <a:avLst/>
                <a:gdLst/>
                <a:ahLst/>
                <a:cxnLst/>
                <a:rect l="l" t="t" r="r" b="b"/>
                <a:pathLst>
                  <a:path w="3914842" h="1144961">
                    <a:moveTo>
                      <a:pt x="2975943" y="1133773"/>
                    </a:moveTo>
                    <a:cubicBezTo>
                      <a:pt x="2975943" y="1133773"/>
                      <a:pt x="2556190" y="1144961"/>
                      <a:pt x="2093605" y="1142339"/>
                    </a:cubicBezTo>
                    <a:cubicBezTo>
                      <a:pt x="1711879" y="1140177"/>
                      <a:pt x="1057073" y="1132352"/>
                      <a:pt x="1057073" y="1132352"/>
                    </a:cubicBezTo>
                    <a:cubicBezTo>
                      <a:pt x="812931" y="1123518"/>
                      <a:pt x="565145" y="1106537"/>
                      <a:pt x="398404" y="1048359"/>
                    </a:cubicBezTo>
                    <a:cubicBezTo>
                      <a:pt x="120505" y="951398"/>
                      <a:pt x="0" y="773869"/>
                      <a:pt x="0" y="577261"/>
                    </a:cubicBezTo>
                    <a:lnTo>
                      <a:pt x="0" y="577259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1952851" y="7673"/>
                    </a:cubicBezTo>
                    <a:cubicBezTo>
                      <a:pt x="2337264" y="0"/>
                      <a:pt x="2801191" y="7673"/>
                      <a:pt x="2801191" y="7673"/>
                    </a:cubicBezTo>
                    <a:cubicBezTo>
                      <a:pt x="3169498" y="15152"/>
                      <a:pt x="3532811" y="84484"/>
                      <a:pt x="3730551" y="207066"/>
                    </a:cubicBezTo>
                    <a:cubicBezTo>
                      <a:pt x="3881568" y="300683"/>
                      <a:pt x="3914842" y="425358"/>
                      <a:pt x="3905702" y="577261"/>
                    </a:cubicBezTo>
                    <a:lnTo>
                      <a:pt x="3905702" y="577262"/>
                    </a:lnTo>
                    <a:cubicBezTo>
                      <a:pt x="3905702" y="891835"/>
                      <a:pt x="3622706" y="1105932"/>
                      <a:pt x="2975943" y="1133773"/>
                    </a:cubicBezTo>
                    <a:close/>
                  </a:path>
                </a:pathLst>
              </a:custGeom>
              <a:solidFill>
                <a:srgbClr val="FFF9ED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rcRect/>
            <a:stretch>
              <a:fillRect/>
            </a:stretch>
          </p:blipFill>
          <p:spPr>
            <a:xfrm>
              <a:off x="5420420" y="0"/>
              <a:ext cx="4027218" cy="961150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10413050" y="2417559"/>
            <a:ext cx="472005" cy="47200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4"/>
          <a:stretch/>
        </p:blipFill>
        <p:spPr>
          <a:xfrm>
            <a:off x="-149152" y="21634"/>
            <a:ext cx="1693179" cy="12788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72EA81-4635-A6C3-F31A-4D29565AF54D}"/>
              </a:ext>
            </a:extLst>
          </p:cNvPr>
          <p:cNvSpPr txBox="1"/>
          <p:nvPr/>
        </p:nvSpPr>
        <p:spPr>
          <a:xfrm>
            <a:off x="2911069" y="868278"/>
            <a:ext cx="59187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Chia sẻ bài làm:</a:t>
            </a:r>
          </a:p>
          <a:p>
            <a:pPr algn="ctr"/>
            <a:r>
              <a:rPr lang="vi-VN" sz="6000" b="1" i="1" dirty="0">
                <a:solidFill>
                  <a:srgbClr val="FF00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Kĩ thuật ổ bi</a:t>
            </a:r>
          </a:p>
        </p:txBody>
      </p:sp>
      <p:pic>
        <p:nvPicPr>
          <p:cNvPr id="1028" name="Picture 4" descr="Companhia De Crianças PNG , Clipart De Crianças, Compartilhe Sua Alegria,  Compartilhe Seus Problemas Imagem PNG e PSD Para Download Gratuito |  Desenhos de crianças brincando, Crianças, Feliz dia da amizade">
            <a:extLst>
              <a:ext uri="{FF2B5EF4-FFF2-40B4-BE49-F238E27FC236}">
                <a16:creationId xmlns:a16="http://schemas.microsoft.com/office/drawing/2014/main" id="{E6FA6515-1652-7C73-F6FE-ABB0823F4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600" b="100000" l="0" r="99400">
                        <a14:foregroundMark x1="50000" y1="29800" x2="52800" y2="36600"/>
                        <a14:foregroundMark x1="27800" y1="44400" x2="30400" y2="50600"/>
                        <a14:foregroundMark x1="34400" y1="72400" x2="40600" y2="75200"/>
                        <a14:foregroundMark x1="36600" y1="69400" x2="42400" y2="75200"/>
                        <a14:foregroundMark x1="61000" y1="71000" x2="68600" y2="63600"/>
                        <a14:foregroundMark x1="71400" y1="38800" x2="75800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736" y="2985143"/>
            <a:ext cx="3895311" cy="389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1" y="150095"/>
            <a:ext cx="5910580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825501" y="677803"/>
            <a:ext cx="54559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b. Cô giáo vào lớp</a:t>
            </a:r>
          </a:p>
          <a:p>
            <a:r>
              <a:rPr lang="vi-VN" sz="2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Cô giáo vào lớp chưa?</a:t>
            </a:r>
          </a:p>
          <a:p>
            <a:r>
              <a:rPr lang="vi-VN" sz="2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Cô giáo vào lớp ạ?</a:t>
            </a:r>
          </a:p>
          <a:p>
            <a:r>
              <a:rPr lang="vi-VN" sz="2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Cô giáo có vào lớp không?</a:t>
            </a:r>
          </a:p>
          <a:p>
            <a:r>
              <a:rPr lang="vi-VN" sz="28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Bao giờ cô giáo vào lớp?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E336E6E-A2E8-42C6-A0A8-E43DB27ABFC0}"/>
              </a:ext>
            </a:extLst>
          </p:cNvPr>
          <p:cNvGrpSpPr/>
          <p:nvPr/>
        </p:nvGrpSpPr>
        <p:grpSpPr>
          <a:xfrm>
            <a:off x="5801361" y="150095"/>
            <a:ext cx="5910580" cy="3446886"/>
            <a:chOff x="144378" y="1276178"/>
            <a:chExt cx="11591224" cy="319275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E60C80C-B5D4-4A02-8CF1-68611DE4BF0C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2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DFB27BBA-CC22-4968-8EEE-CBA3B00B5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A5188DF-0EE3-4B70-8E01-1ED0C50C4484}"/>
              </a:ext>
            </a:extLst>
          </p:cNvPr>
          <p:cNvSpPr txBox="1"/>
          <p:nvPr/>
        </p:nvSpPr>
        <p:spPr>
          <a:xfrm>
            <a:off x="6617835" y="677803"/>
            <a:ext cx="526936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à?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C7D8EF-6C51-4C96-A128-FC9507706809}"/>
              </a:ext>
            </a:extLst>
          </p:cNvPr>
          <p:cNvGrpSpPr/>
          <p:nvPr/>
        </p:nvGrpSpPr>
        <p:grpSpPr>
          <a:xfrm>
            <a:off x="2738253" y="3341889"/>
            <a:ext cx="5910580" cy="3446886"/>
            <a:chOff x="144378" y="1276178"/>
            <a:chExt cx="11591224" cy="319275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61283AA-397E-4783-9A8A-3B3FCE7D950E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5C796950-6E66-44E1-B562-B8AEE20E0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6AFDEBD-C614-46DF-AC52-B1D060A10781}"/>
              </a:ext>
            </a:extLst>
          </p:cNvPr>
          <p:cNvSpPr txBox="1"/>
          <p:nvPr/>
        </p:nvSpPr>
        <p:spPr>
          <a:xfrm>
            <a:off x="3974576" y="3946327"/>
            <a:ext cx="526936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d. Trời mưa</a:t>
            </a:r>
          </a:p>
          <a:p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Trời mưa à?</a:t>
            </a:r>
          </a:p>
          <a:p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Trời mưa chưa?</a:t>
            </a:r>
          </a:p>
          <a:p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Trời mưa không?</a:t>
            </a:r>
          </a:p>
          <a:p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- Khi nào trời mưa?</a:t>
            </a:r>
          </a:p>
        </p:txBody>
      </p:sp>
    </p:spTree>
    <p:extLst>
      <p:ext uri="{BB962C8B-B14F-4D97-AF65-F5344CB8AC3E}">
        <p14:creationId xmlns:p14="http://schemas.microsoft.com/office/powerpoint/2010/main" val="3349638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947772" y="-55183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3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pic>
        <p:nvPicPr>
          <p:cNvPr id="7" name="图片 2">
            <a:extLst>
              <a:ext uri="{FF2B5EF4-FFF2-40B4-BE49-F238E27FC236}">
                <a16:creationId xmlns:a16="http://schemas.microsoft.com/office/drawing/2014/main" id="{F7359D9C-CF2E-4363-A3E0-70C416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/>
        </p:blipFill>
        <p:spPr>
          <a:xfrm>
            <a:off x="3399518" y="3877951"/>
            <a:ext cx="5269584" cy="31296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210107-6A28-4277-98F5-85160E72D5E6}"/>
              </a:ext>
            </a:extLst>
          </p:cNvPr>
          <p:cNvSpPr/>
          <p:nvPr/>
        </p:nvSpPr>
        <p:spPr>
          <a:xfrm>
            <a:off x="2952619" y="1763718"/>
            <a:ext cx="6474849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 2" panose="03080502040302020200" pitchFamily="66" charset="0"/>
                <a:ea typeface="Arial-Rounded" panose="020B0500000000000000" pitchFamily="34" charset="0"/>
                <a:cs typeface="Baloo 2" panose="03080502040302020200" pitchFamily="66" charset="0"/>
              </a:rPr>
              <a:t>Củng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 2" panose="03080502040302020200" pitchFamily="66" charset="0"/>
                <a:ea typeface="Arial-Rounded" panose="020B0500000000000000" pitchFamily="34" charset="0"/>
                <a:cs typeface="Baloo 2" panose="03080502040302020200" pitchFamily="66" charset="0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oo 2" panose="03080502040302020200" pitchFamily="66" charset="0"/>
                <a:ea typeface="Arial-Rounded" panose="020B0500000000000000" pitchFamily="34" charset="0"/>
                <a:cs typeface="Baloo 2" panose="03080502040302020200" pitchFamily="66" charset="0"/>
              </a:rPr>
              <a:t>cố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loo 2" panose="03080502040302020200" pitchFamily="66" charset="0"/>
              <a:ea typeface="Arial-Rounded" panose="020B0500000000000000" pitchFamily="34" charset="0"/>
              <a:cs typeface="Baloo 2" panose="030805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803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Đuổi hình bắt chữ – Wikipedia tiếng Việt">
            <a:extLst>
              <a:ext uri="{FF2B5EF4-FFF2-40B4-BE49-F238E27FC236}">
                <a16:creationId xmlns:a16="http://schemas.microsoft.com/office/drawing/2014/main" id="{F745F21D-B6ED-452A-B178-5631CEE28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r="460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55428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0357FFD-3397-4260-9A47-3411EC7A6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4C24233-7B48-4EB1-96C1-CF4BAC54860A}"/>
              </a:ext>
            </a:extLst>
          </p:cNvPr>
          <p:cNvSpPr txBox="1"/>
          <p:nvPr/>
        </p:nvSpPr>
        <p:spPr>
          <a:xfrm>
            <a:off x="2258239" y="8550300"/>
            <a:ext cx="9047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Khởi động</a:t>
            </a:r>
            <a:endParaRPr kumimoji="0" lang="en-US" sz="28700" b="1" i="0" u="none" strike="noStrike" kern="1200" cap="none" spc="0" normalizeH="0" baseline="0" noProof="0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D1AEB60-D44D-4ECA-98E7-31C46D4755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424" y="2247900"/>
            <a:ext cx="8349152" cy="209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2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Ử THÁCH : Đoán Tên Các NGHỀ NGHIỆP - Câu Đố Vui - YouTube">
            <a:extLst>
              <a:ext uri="{FF2B5EF4-FFF2-40B4-BE49-F238E27FC236}">
                <a16:creationId xmlns:a16="http://schemas.microsoft.com/office/drawing/2014/main" id="{6BD929BD-6DFF-4F0B-8B87-31812188C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865F80AC-33A0-40D2-8553-71A46B32771B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909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410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0" name="Picture 4" descr="Bạn có thể ĐOÁN TÊN NGHỀ NGHIỆP qua hình ảnh? | Thư Giãn Hữu Ích - YouTube">
            <a:extLst>
              <a:ext uri="{FF2B5EF4-FFF2-40B4-BE49-F238E27FC236}">
                <a16:creationId xmlns:a16="http://schemas.microsoft.com/office/drawing/2014/main" id="{1D6E46D6-77FA-4088-891C-2CF8C6BF0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DBD94F24-3725-4970-A09E-8946C1DE284E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trúc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177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ạn có thể đoán tên NGHỀ NGHIỆP qua hình ảnh ? - YouTube">
            <a:extLst>
              <a:ext uri="{FF2B5EF4-FFF2-40B4-BE49-F238E27FC236}">
                <a16:creationId xmlns:a16="http://schemas.microsoft.com/office/drawing/2014/main" id="{23EBE85C-ABCC-46BB-88F5-68DEAE4CB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991D2958-1DB3-4539-831D-CE139736E6C1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Sách Luật Và Gavel Hình minh họa Sẵn có - Tải xuống Hình ảnh Ngay bây giờ -  Luật pháp, Luật sư, Sách - Báo chí - iStock">
            <a:extLst>
              <a:ext uri="{FF2B5EF4-FFF2-40B4-BE49-F238E27FC236}">
                <a16:creationId xmlns:a16="http://schemas.microsoft.com/office/drawing/2014/main" id="{3796DC3B-EFC4-4DB7-88F1-579588CBF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1" t="12527" r="19828" b="17320"/>
          <a:stretch/>
        </p:blipFill>
        <p:spPr bwMode="auto">
          <a:xfrm>
            <a:off x="114299" y="1442011"/>
            <a:ext cx="5080001" cy="408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8A2EB8-1F84-A516-4C6C-0A3FD51D7332}"/>
              </a:ext>
            </a:extLst>
          </p:cNvPr>
          <p:cNvSpPr/>
          <p:nvPr/>
        </p:nvSpPr>
        <p:spPr>
          <a:xfrm>
            <a:off x="2108200" y="2197100"/>
            <a:ext cx="2070100" cy="939800"/>
          </a:xfrm>
          <a:prstGeom prst="rect">
            <a:avLst/>
          </a:prstGeom>
          <a:solidFill>
            <a:srgbClr val="660033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FFCC66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LUẬT</a:t>
            </a:r>
            <a:endParaRPr lang="vi-VN" sz="6000" b="1" dirty="0">
              <a:solidFill>
                <a:srgbClr val="FFCC66"/>
              </a:solidFill>
              <a:latin typeface="Baloo 2" panose="03080502040302020200" pitchFamily="66" charset="0"/>
              <a:cs typeface="Baloo 2" panose="030805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727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57472" y="2462784"/>
            <a:ext cx="4120896" cy="1865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044952" y="2631646"/>
            <a:ext cx="6345936" cy="115328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Chia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sẻ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ước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mơ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lớp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49" y="3004458"/>
            <a:ext cx="3853543" cy="38535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036" y="3222171"/>
            <a:ext cx="3635829" cy="363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7ABFC8F-8623-48F0-AFAE-2B15014ED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7E6D4A-5D63-480A-8F3B-0DEE0A740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417" y="1274366"/>
            <a:ext cx="7771166" cy="430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68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507EC92-F87B-4262-81FA-252C833ED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  <p:sp>
        <p:nvSpPr>
          <p:cNvPr id="14" name="Freeform: Shape 24">
            <a:extLst>
              <a:ext uri="{FF2B5EF4-FFF2-40B4-BE49-F238E27FC236}">
                <a16:creationId xmlns:a16="http://schemas.microsoft.com/office/drawing/2014/main" id="{A8287B59-65B0-458C-BC04-F5FB4E170F1D}"/>
              </a:ext>
            </a:extLst>
          </p:cNvPr>
          <p:cNvSpPr/>
          <p:nvPr/>
        </p:nvSpPr>
        <p:spPr>
          <a:xfrm>
            <a:off x="2184400" y="133712"/>
            <a:ext cx="8192875" cy="812239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Freeform: Shape 24">
            <a:extLst>
              <a:ext uri="{FF2B5EF4-FFF2-40B4-BE49-F238E27FC236}">
                <a16:creationId xmlns:a16="http://schemas.microsoft.com/office/drawing/2014/main" id="{16273093-F7D8-4521-BFAA-11E009A29D34}"/>
              </a:ext>
            </a:extLst>
          </p:cNvPr>
          <p:cNvSpPr/>
          <p:nvPr/>
        </p:nvSpPr>
        <p:spPr>
          <a:xfrm>
            <a:off x="1582579" y="1146032"/>
            <a:ext cx="9026842" cy="4445576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Google Shape;304;p20">
            <a:extLst>
              <a:ext uri="{FF2B5EF4-FFF2-40B4-BE49-F238E27FC236}">
                <a16:creationId xmlns:a16="http://schemas.microsoft.com/office/drawing/2014/main" id="{BA28650C-DDA2-46AF-A3C8-24501D9240C2}"/>
              </a:ext>
            </a:extLst>
          </p:cNvPr>
          <p:cNvSpPr txBox="1">
            <a:spLocks/>
          </p:cNvSpPr>
          <p:nvPr/>
        </p:nvSpPr>
        <p:spPr>
          <a:xfrm>
            <a:off x="2115237" y="79462"/>
            <a:ext cx="8331199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Thứ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năm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ngày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15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tháng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12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năm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Odibee Sans"/>
              </a:rPr>
              <a:t> 2022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841D7A-5F94-412B-B9AD-0C53EE72C4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6982" y="1314602"/>
            <a:ext cx="3918036" cy="1024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01B842-4A5D-4DFF-822E-C3AC2BCF57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9846" y="2438860"/>
            <a:ext cx="727315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890622" y="55728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1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565E327-0704-4AAF-AF6F-89E65A0A6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267" y="3274289"/>
            <a:ext cx="904724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71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443775" y="694662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" y="660765"/>
            <a:ext cx="740547" cy="714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16360B-EA51-4CB8-B3C4-3B014123E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799" y="1511620"/>
            <a:ext cx="10384575" cy="465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12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0DF0A3-9E2F-4E67-BB2B-E3434E6FB8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67" y="4151921"/>
            <a:ext cx="4639141" cy="26593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215260" y="1510974"/>
            <a:ext cx="11591224" cy="2763600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custGeom>
                      <a:avLst/>
                      <a:gdLst>
                        <a:gd name="connsiteX0" fmla="*/ 0 w 10424160"/>
                        <a:gd name="connsiteY0" fmla="*/ 408264 h 2449536"/>
                        <a:gd name="connsiteX1" fmla="*/ 471663 w 10424160"/>
                        <a:gd name="connsiteY1" fmla="*/ 0 h 2449536"/>
                        <a:gd name="connsiteX2" fmla="*/ 9952497 w 10424160"/>
                        <a:gd name="connsiteY2" fmla="*/ 0 h 2449536"/>
                        <a:gd name="connsiteX3" fmla="*/ 10424160 w 10424160"/>
                        <a:gd name="connsiteY3" fmla="*/ 408264 h 2449536"/>
                        <a:gd name="connsiteX4" fmla="*/ 10424160 w 10424160"/>
                        <a:gd name="connsiteY4" fmla="*/ 2041271 h 2449536"/>
                        <a:gd name="connsiteX5" fmla="*/ 9952497 w 10424160"/>
                        <a:gd name="connsiteY5" fmla="*/ 2449536 h 2449536"/>
                        <a:gd name="connsiteX6" fmla="*/ 471663 w 10424160"/>
                        <a:gd name="connsiteY6" fmla="*/ 2449536 h 2449536"/>
                        <a:gd name="connsiteX7" fmla="*/ 0 w 10424160"/>
                        <a:gd name="connsiteY7" fmla="*/ 2041271 h 2449536"/>
                        <a:gd name="connsiteX8" fmla="*/ 0 w 10424160"/>
                        <a:gd name="connsiteY8" fmla="*/ 408264 h 2449536"/>
                        <a:gd name="connsiteX0" fmla="*/ 0 w 10424160"/>
                        <a:gd name="connsiteY0" fmla="*/ 408264 h 2449536"/>
                        <a:gd name="connsiteX1" fmla="*/ 471663 w 10424160"/>
                        <a:gd name="connsiteY1" fmla="*/ 0 h 2449536"/>
                        <a:gd name="connsiteX2" fmla="*/ 9952497 w 10424160"/>
                        <a:gd name="connsiteY2" fmla="*/ 0 h 2449536"/>
                        <a:gd name="connsiteX3" fmla="*/ 10424160 w 10424160"/>
                        <a:gd name="connsiteY3" fmla="*/ 408264 h 2449536"/>
                        <a:gd name="connsiteX4" fmla="*/ 10424160 w 10424160"/>
                        <a:gd name="connsiteY4" fmla="*/ 2041271 h 2449536"/>
                        <a:gd name="connsiteX5" fmla="*/ 9952497 w 10424160"/>
                        <a:gd name="connsiteY5" fmla="*/ 2449536 h 2449536"/>
                        <a:gd name="connsiteX6" fmla="*/ 471663 w 10424160"/>
                        <a:gd name="connsiteY6" fmla="*/ 2449536 h 2449536"/>
                        <a:gd name="connsiteX7" fmla="*/ 0 w 10424160"/>
                        <a:gd name="connsiteY7" fmla="*/ 2041271 h 2449536"/>
                        <a:gd name="connsiteX8" fmla="*/ 0 w 10424160"/>
                        <a:gd name="connsiteY8" fmla="*/ 408264 h 24495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424160" h="2449536" fill="none" extrusionOk="0">
                          <a:moveTo>
                            <a:pt x="0" y="408264"/>
                          </a:moveTo>
                          <a:cubicBezTo>
                            <a:pt x="-19880" y="184956"/>
                            <a:pt x="272753" y="51786"/>
                            <a:pt x="471663" y="0"/>
                          </a:cubicBezTo>
                          <a:cubicBezTo>
                            <a:pt x="4042584" y="130528"/>
                            <a:pt x="6086541" y="-203244"/>
                            <a:pt x="9952497" y="0"/>
                          </a:cubicBezTo>
                          <a:cubicBezTo>
                            <a:pt x="10250635" y="-25522"/>
                            <a:pt x="10388382" y="148673"/>
                            <a:pt x="10424160" y="408264"/>
                          </a:cubicBezTo>
                          <a:cubicBezTo>
                            <a:pt x="10299381" y="1043055"/>
                            <a:pt x="10312278" y="1497475"/>
                            <a:pt x="10424160" y="2041271"/>
                          </a:cubicBezTo>
                          <a:cubicBezTo>
                            <a:pt x="10444653" y="2264849"/>
                            <a:pt x="10219799" y="2425148"/>
                            <a:pt x="9952497" y="2449536"/>
                          </a:cubicBezTo>
                          <a:cubicBezTo>
                            <a:pt x="7338622" y="2728075"/>
                            <a:pt x="2641256" y="2345420"/>
                            <a:pt x="471663" y="2449536"/>
                          </a:cubicBezTo>
                          <a:cubicBezTo>
                            <a:pt x="249133" y="2457763"/>
                            <a:pt x="34089" y="2267579"/>
                            <a:pt x="0" y="2041271"/>
                          </a:cubicBezTo>
                          <a:cubicBezTo>
                            <a:pt x="-17312" y="1414448"/>
                            <a:pt x="-12591" y="1083391"/>
                            <a:pt x="0" y="408264"/>
                          </a:cubicBezTo>
                          <a:close/>
                        </a:path>
                        <a:path w="10424160" h="2449536" stroke="0" extrusionOk="0">
                          <a:moveTo>
                            <a:pt x="0" y="408264"/>
                          </a:moveTo>
                          <a:cubicBezTo>
                            <a:pt x="-75162" y="182314"/>
                            <a:pt x="186297" y="2892"/>
                            <a:pt x="471663" y="0"/>
                          </a:cubicBezTo>
                          <a:cubicBezTo>
                            <a:pt x="1881189" y="-54650"/>
                            <a:pt x="9049095" y="35549"/>
                            <a:pt x="9952497" y="0"/>
                          </a:cubicBezTo>
                          <a:cubicBezTo>
                            <a:pt x="10212516" y="7070"/>
                            <a:pt x="10483085" y="227993"/>
                            <a:pt x="10424160" y="408264"/>
                          </a:cubicBezTo>
                          <a:cubicBezTo>
                            <a:pt x="10321365" y="912088"/>
                            <a:pt x="10428254" y="1284780"/>
                            <a:pt x="10424160" y="2041271"/>
                          </a:cubicBezTo>
                          <a:cubicBezTo>
                            <a:pt x="10477099" y="2276077"/>
                            <a:pt x="10241216" y="2414716"/>
                            <a:pt x="9952497" y="2449536"/>
                          </a:cubicBezTo>
                          <a:cubicBezTo>
                            <a:pt x="7340550" y="2664106"/>
                            <a:pt x="2685054" y="2467026"/>
                            <a:pt x="471663" y="2449536"/>
                          </a:cubicBezTo>
                          <a:cubicBezTo>
                            <a:pt x="240683" y="2454622"/>
                            <a:pt x="-707" y="2262856"/>
                            <a:pt x="0" y="2041271"/>
                          </a:cubicBezTo>
                          <a:cubicBezTo>
                            <a:pt x="-90504" y="1211420"/>
                            <a:pt x="-40252" y="944745"/>
                            <a:pt x="0" y="408264"/>
                          </a:cubicBezTo>
                          <a:close/>
                        </a:path>
                        <a:path w="10424160" h="2449536" fill="none" stroke="0" extrusionOk="0">
                          <a:moveTo>
                            <a:pt x="0" y="408264"/>
                          </a:moveTo>
                          <a:cubicBezTo>
                            <a:pt x="-45658" y="193554"/>
                            <a:pt x="211988" y="21129"/>
                            <a:pt x="471663" y="0"/>
                          </a:cubicBezTo>
                          <a:cubicBezTo>
                            <a:pt x="4070589" y="-213658"/>
                            <a:pt x="6134693" y="28170"/>
                            <a:pt x="9952497" y="0"/>
                          </a:cubicBezTo>
                          <a:cubicBezTo>
                            <a:pt x="10219944" y="17871"/>
                            <a:pt x="10402848" y="155398"/>
                            <a:pt x="10424160" y="408264"/>
                          </a:cubicBezTo>
                          <a:cubicBezTo>
                            <a:pt x="10355766" y="1117784"/>
                            <a:pt x="10268711" y="1506624"/>
                            <a:pt x="10424160" y="2041271"/>
                          </a:cubicBezTo>
                          <a:cubicBezTo>
                            <a:pt x="10483307" y="2259377"/>
                            <a:pt x="10222014" y="2433705"/>
                            <a:pt x="9952497" y="2449536"/>
                          </a:cubicBezTo>
                          <a:cubicBezTo>
                            <a:pt x="6934551" y="2725499"/>
                            <a:pt x="2514866" y="2701133"/>
                            <a:pt x="471663" y="2449536"/>
                          </a:cubicBezTo>
                          <a:cubicBezTo>
                            <a:pt x="244550" y="2447142"/>
                            <a:pt x="51988" y="2262435"/>
                            <a:pt x="0" y="2041271"/>
                          </a:cubicBezTo>
                          <a:cubicBezTo>
                            <a:pt x="-32369" y="1371480"/>
                            <a:pt x="-10636" y="1134692"/>
                            <a:pt x="0" y="40826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1581120" y="1887640"/>
            <a:ext cx="10225364" cy="2156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0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14000"/>
              </a:lnSpc>
              <a:buFont typeface="Wingdings" panose="05000000000000000000" pitchFamily="2" charset="2"/>
              <a:buChar char="§"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chia sẻ, t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hống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PHT</a:t>
            </a:r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nhóm</a:t>
            </a:r>
            <a:endParaRPr kumimoji="0" lang="en-029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14000"/>
              </a:lnSpc>
              <a:buFont typeface="Wingdings" panose="05000000000000000000" pitchFamily="2" charset="2"/>
              <a:buChar char="§"/>
              <a:defRPr/>
            </a:pPr>
            <a:r>
              <a:rPr lang="en-029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029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029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029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029" sz="3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29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050B94-2D5C-4F1B-BD88-5FCB0F84017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6744"/>
          <a:stretch/>
        </p:blipFill>
        <p:spPr>
          <a:xfrm>
            <a:off x="3285854" y="148289"/>
            <a:ext cx="5261304" cy="16952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y2mate.com - 2 Minute Timer with Music for Kids Countdown Videos HD_480p">
            <a:hlinkClick r:id="" action="ppaction://media"/>
            <a:extLst>
              <a:ext uri="{FF2B5EF4-FFF2-40B4-BE49-F238E27FC236}">
                <a16:creationId xmlns:a16="http://schemas.microsoft.com/office/drawing/2014/main" id="{627FF389-29BA-3953-0C95-367D5DBA7B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42975" y="4639697"/>
            <a:ext cx="2914809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3779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122625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3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8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122625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3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8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DCEE98-34B9-4302-9CC7-2F04E87856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3" name="Picture 2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DCD77770-11EC-4D10-BA2B-5AA9232CAA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55690" y="791067"/>
            <a:ext cx="10880604" cy="6066932"/>
          </a:xfrm>
          <a:prstGeom prst="rect">
            <a:avLst/>
          </a:prstGeom>
        </p:spPr>
      </p:pic>
      <p:pic>
        <p:nvPicPr>
          <p:cNvPr id="31" name="Picture 30" descr="Shape&#10;&#10;Description automatically generated">
            <a:extLst>
              <a:ext uri="{FF2B5EF4-FFF2-40B4-BE49-F238E27FC236}">
                <a16:creationId xmlns:a16="http://schemas.microsoft.com/office/drawing/2014/main" id="{55462DD1-959D-42FE-9998-7A600F648EB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B9528A9-A9C8-4420-9A05-4730553692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F6E399F-0449-41FE-AF1A-80B32E567DB0}"/>
              </a:ext>
            </a:extLst>
          </p:cNvPr>
          <p:cNvSpPr txBox="1"/>
          <p:nvPr/>
        </p:nvSpPr>
        <p:spPr>
          <a:xfrm>
            <a:off x="655690" y="2347574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7CE287-5FE2-4703-9D26-3F95CA4E9112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319551-56CC-49F9-AD5A-54B5CFE9DA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0131" y="222277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1773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6DA0242-43E5-4036-A36B-E12A9BB51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040" y="414340"/>
            <a:ext cx="9155544" cy="56613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6D0EC19-1BD5-4B05-ADBB-4683EC3D1EE0}"/>
              </a:ext>
            </a:extLst>
          </p:cNvPr>
          <p:cNvSpPr/>
          <p:nvPr/>
        </p:nvSpPr>
        <p:spPr>
          <a:xfrm>
            <a:off x="5008880" y="3160202"/>
            <a:ext cx="177800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1E32688-0B7D-48CC-A94C-B7BB6954372A}"/>
              </a:ext>
            </a:extLst>
          </p:cNvPr>
          <p:cNvSpPr/>
          <p:nvPr/>
        </p:nvSpPr>
        <p:spPr>
          <a:xfrm>
            <a:off x="4739640" y="3997960"/>
            <a:ext cx="231648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Dược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66A09F-6EEB-42DB-9053-810457019B48}"/>
              </a:ext>
            </a:extLst>
          </p:cNvPr>
          <p:cNvSpPr/>
          <p:nvPr/>
        </p:nvSpPr>
        <p:spPr>
          <a:xfrm>
            <a:off x="4805680" y="4805680"/>
            <a:ext cx="2219960" cy="7315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74201EF-1513-4A63-8B21-A0141FF40371}"/>
              </a:ext>
            </a:extLst>
          </p:cNvPr>
          <p:cNvSpPr/>
          <p:nvPr/>
        </p:nvSpPr>
        <p:spPr>
          <a:xfrm>
            <a:off x="7156173" y="4003040"/>
            <a:ext cx="3054627" cy="7293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cung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A8B0FAA-2F30-4796-95DE-00ECCF8A396C}"/>
              </a:ext>
            </a:extLst>
          </p:cNvPr>
          <p:cNvSpPr/>
          <p:nvPr/>
        </p:nvSpPr>
        <p:spPr>
          <a:xfrm>
            <a:off x="7330440" y="4884740"/>
            <a:ext cx="288036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45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nal_63959a110ace2b001d73fe0e_416696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D77AC323-EFF0-1B84-EC41-DA8A3102DD1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34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7844" y="606287"/>
            <a:ext cx="10142330" cy="570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04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403</Words>
  <Application>Microsoft Office PowerPoint</Application>
  <PresentationFormat>Widescreen</PresentationFormat>
  <Paragraphs>79</Paragraphs>
  <Slides>24</Slides>
  <Notes>20</Notes>
  <HiddenSlides>0</HiddenSlides>
  <MMClips>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6" baseType="lpstr">
      <vt:lpstr>等线</vt:lpstr>
      <vt:lpstr>等线 Light</vt:lpstr>
      <vt:lpstr>Arial</vt:lpstr>
      <vt:lpstr>Arial-Rounded</vt:lpstr>
      <vt:lpstr>Baloo 2</vt:lpstr>
      <vt:lpstr>Baloo 2 ExtraBold</vt:lpstr>
      <vt:lpstr>Calibri</vt:lpstr>
      <vt:lpstr>Calibri Light</vt:lpstr>
      <vt:lpstr>HP001 4 hàng</vt:lpstr>
      <vt:lpstr>Odibee Sans</vt:lpstr>
      <vt:lpstr>Pacifico</vt:lpstr>
      <vt:lpstr>Pattaya</vt:lpstr>
      <vt:lpstr>Times New Roman</vt:lpstr>
      <vt:lpstr>UTM Cookies</vt:lpstr>
      <vt:lpstr>UVN Kieu</vt:lpstr>
      <vt:lpstr>Wingdings</vt:lpstr>
      <vt:lpstr>字魂52号-阿开漫画体</vt:lpstr>
      <vt:lpstr>千图网拥有20W+精美PPT模板 更多PPT模板下载至：www.58pic.com/office/ppt​​</vt:lpstr>
      <vt:lpstr>Office 主题​​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Vo Mai</cp:lastModifiedBy>
  <cp:revision>38</cp:revision>
  <dcterms:created xsi:type="dcterms:W3CDTF">2022-08-31T03:16:51Z</dcterms:created>
  <dcterms:modified xsi:type="dcterms:W3CDTF">2022-12-14T09:37:40Z</dcterms:modified>
</cp:coreProperties>
</file>