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7"/>
  </p:notesMasterIdLst>
  <p:sldIdLst>
    <p:sldId id="338" r:id="rId2"/>
    <p:sldId id="256" r:id="rId3"/>
    <p:sldId id="259" r:id="rId4"/>
    <p:sldId id="376" r:id="rId5"/>
    <p:sldId id="377" r:id="rId6"/>
    <p:sldId id="261" r:id="rId7"/>
    <p:sldId id="454" r:id="rId8"/>
    <p:sldId id="370" r:id="rId9"/>
    <p:sldId id="455" r:id="rId10"/>
    <p:sldId id="458" r:id="rId11"/>
    <p:sldId id="271" r:id="rId12"/>
    <p:sldId id="371" r:id="rId13"/>
    <p:sldId id="372" r:id="rId14"/>
    <p:sldId id="459" r:id="rId15"/>
    <p:sldId id="378" r:id="rId16"/>
    <p:sldId id="379" r:id="rId17"/>
    <p:sldId id="380" r:id="rId18"/>
    <p:sldId id="294" r:id="rId19"/>
    <p:sldId id="296" r:id="rId20"/>
    <p:sldId id="305" r:id="rId21"/>
    <p:sldId id="304" r:id="rId22"/>
    <p:sldId id="295" r:id="rId23"/>
    <p:sldId id="306" r:id="rId24"/>
    <p:sldId id="308" r:id="rId25"/>
    <p:sldId id="382" r:id="rId2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Patrick Hand" panose="00000500000000000000" pitchFamily="2" charset="0"/>
      <p:regular r:id="rId33"/>
    </p:embeddedFont>
    <p:embeddedFont>
      <p:font typeface="Patrick Hand SC" panose="00000500000000000000" pitchFamily="2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759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90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8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16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8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4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021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https://www.youtube.com/watch?v=JoDm0RC5gk8</a:t>
            </a:r>
          </a:p>
        </p:txBody>
      </p:sp>
    </p:spTree>
    <p:extLst>
      <p:ext uri="{BB962C8B-B14F-4D97-AF65-F5344CB8AC3E}">
        <p14:creationId xmlns:p14="http://schemas.microsoft.com/office/powerpoint/2010/main" val="334342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15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56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9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BA2C-55B7-B2EA-A685-B89ED4E4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2105-C23F-F1D5-EA4E-BF2E12C0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444A-9012-231E-87DB-9E43ED67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BDF8-F233-40DE-C280-0E114FA7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9622-8B10-3DB0-76B3-5C5FFEB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6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135" y="1181166"/>
            <a:ext cx="9113865" cy="2778992"/>
            <a:chOff x="0" y="1289291"/>
            <a:chExt cx="9113865" cy="2778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055779"/>
              <a:ext cx="9113865" cy="20125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89291"/>
              <a:ext cx="7166043" cy="766487"/>
            </a:xfrm>
            <a:prstGeom prst="rect">
              <a:avLst/>
            </a:prstGeom>
          </p:spPr>
        </p:pic>
      </p:grpSp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D7EF221B-405E-C4C9-32BB-30E8F784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67" y="3409757"/>
            <a:ext cx="568510" cy="5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FB7CFCC0-8F6D-7D1B-863C-9D96897B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61" y="3398107"/>
            <a:ext cx="568510" cy="5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CBA6BE-F62F-0DA8-DF28-B9D721CC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60" y="3553309"/>
            <a:ext cx="377823" cy="3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00B83-F261-D442-AABE-7CAA5B77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32" y="3553308"/>
            <a:ext cx="377823" cy="3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rack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4088" y="117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28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802439" y="31146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Look, complete and read.</a:t>
            </a:r>
            <a:endParaRPr sz="8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89C83A-2367-8A18-4B37-453097CE0F18}"/>
              </a:ext>
            </a:extLst>
          </p:cNvPr>
          <p:cNvSpPr txBox="1"/>
          <p:nvPr/>
        </p:nvSpPr>
        <p:spPr>
          <a:xfrm>
            <a:off x="2647474" y="3575778"/>
            <a:ext cx="332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Vietnamese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0241" y="648814"/>
            <a:ext cx="8819321" cy="3641509"/>
            <a:chOff x="250241" y="648814"/>
            <a:chExt cx="8819321" cy="36415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241" y="2952026"/>
              <a:ext cx="8819321" cy="133829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8912" y="648814"/>
              <a:ext cx="4815807" cy="23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5" y="112318"/>
            <a:ext cx="7533811" cy="48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5" y="112318"/>
            <a:ext cx="7533811" cy="4870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211ED-774E-702A-0EA3-E6A0467D6BE5}"/>
              </a:ext>
            </a:extLst>
          </p:cNvPr>
          <p:cNvSpPr txBox="1"/>
          <p:nvPr/>
        </p:nvSpPr>
        <p:spPr>
          <a:xfrm>
            <a:off x="2316736" y="922469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Vietnamese.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3F36D-69C3-8E74-9AD8-893DD9FB80C4}"/>
              </a:ext>
            </a:extLst>
          </p:cNvPr>
          <p:cNvSpPr txBox="1"/>
          <p:nvPr/>
        </p:nvSpPr>
        <p:spPr>
          <a:xfrm>
            <a:off x="1835938" y="207721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have </a:t>
            </a:r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448E2-7401-F4E1-E7E6-E506021F5EC9}"/>
              </a:ext>
            </a:extLst>
          </p:cNvPr>
          <p:cNvSpPr txBox="1"/>
          <p:nvPr/>
        </p:nvSpPr>
        <p:spPr>
          <a:xfrm>
            <a:off x="1621378" y="2579590"/>
            <a:ext cx="161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What subjects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AEA16-30D6-B028-74CC-ACCC074289D6}"/>
              </a:ext>
            </a:extLst>
          </p:cNvPr>
          <p:cNvSpPr txBox="1"/>
          <p:nvPr/>
        </p:nvSpPr>
        <p:spPr>
          <a:xfrm>
            <a:off x="3667385" y="326883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3A468-38EC-AB07-1EFB-38A8F432B396}"/>
              </a:ext>
            </a:extLst>
          </p:cNvPr>
          <p:cNvSpPr txBox="1"/>
          <p:nvPr/>
        </p:nvSpPr>
        <p:spPr>
          <a:xfrm>
            <a:off x="3354505" y="3709654"/>
            <a:ext cx="141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have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CD619-661A-280A-5926-4E7AC9F2B9D7}"/>
              </a:ext>
            </a:extLst>
          </p:cNvPr>
          <p:cNvSpPr txBox="1"/>
          <p:nvPr/>
        </p:nvSpPr>
        <p:spPr>
          <a:xfrm>
            <a:off x="2316736" y="4405695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CBBF6-8A31-E2A8-4875-0472E1095E3C}"/>
              </a:ext>
            </a:extLst>
          </p:cNvPr>
          <p:cNvSpPr txBox="1"/>
          <p:nvPr/>
        </p:nvSpPr>
        <p:spPr>
          <a:xfrm>
            <a:off x="3962107" y="438501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96615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dirty="0"/>
              <a:t>Let’s play.</a:t>
            </a:r>
            <a:endParaRPr sz="115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72" y="98097"/>
            <a:ext cx="9040762" cy="4824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F5513-9A37-43DE-D255-47F7184A2A26}"/>
              </a:ext>
            </a:extLst>
          </p:cNvPr>
          <p:cNvSpPr txBox="1"/>
          <p:nvPr/>
        </p:nvSpPr>
        <p:spPr>
          <a:xfrm>
            <a:off x="5443552" y="15144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E31E5-625D-3D5B-76FB-6E2162354427}"/>
              </a:ext>
            </a:extLst>
          </p:cNvPr>
          <p:cNvSpPr txBox="1"/>
          <p:nvPr/>
        </p:nvSpPr>
        <p:spPr>
          <a:xfrm>
            <a:off x="6242679" y="15144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CD023-1FFC-6E38-129E-40126B34F157}"/>
              </a:ext>
            </a:extLst>
          </p:cNvPr>
          <p:cNvSpPr txBox="1"/>
          <p:nvPr/>
        </p:nvSpPr>
        <p:spPr>
          <a:xfrm>
            <a:off x="7229396" y="15598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E8FBD-DF18-5881-2CAC-0AC7D4A5A571}"/>
              </a:ext>
            </a:extLst>
          </p:cNvPr>
          <p:cNvSpPr txBox="1"/>
          <p:nvPr/>
        </p:nvSpPr>
        <p:spPr>
          <a:xfrm>
            <a:off x="7576439" y="15598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7A091-20B2-6BAC-97A6-03ACE047F228}"/>
              </a:ext>
            </a:extLst>
          </p:cNvPr>
          <p:cNvSpPr txBox="1"/>
          <p:nvPr/>
        </p:nvSpPr>
        <p:spPr>
          <a:xfrm>
            <a:off x="3851714" y="317991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9E4BF-B0DF-94F0-B53D-1E317A9274F4}"/>
              </a:ext>
            </a:extLst>
          </p:cNvPr>
          <p:cNvSpPr txBox="1"/>
          <p:nvPr/>
        </p:nvSpPr>
        <p:spPr>
          <a:xfrm>
            <a:off x="5039274" y="317991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E67E0-AD98-2662-C360-86843405B811}"/>
              </a:ext>
            </a:extLst>
          </p:cNvPr>
          <p:cNvSpPr txBox="1"/>
          <p:nvPr/>
        </p:nvSpPr>
        <p:spPr>
          <a:xfrm>
            <a:off x="6242679" y="31783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897AE-A04C-41E4-F7EF-2F7EBF301C61}"/>
              </a:ext>
            </a:extLst>
          </p:cNvPr>
          <p:cNvSpPr txBox="1"/>
          <p:nvPr/>
        </p:nvSpPr>
        <p:spPr>
          <a:xfrm>
            <a:off x="7090407" y="31783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B1C9D-76FA-063A-6A69-4F1ECE556D62}"/>
              </a:ext>
            </a:extLst>
          </p:cNvPr>
          <p:cNvSpPr txBox="1"/>
          <p:nvPr/>
        </p:nvSpPr>
        <p:spPr>
          <a:xfrm>
            <a:off x="3801219" y="3988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6F7A6-F65E-2744-BEBE-36A99EC5C060}"/>
              </a:ext>
            </a:extLst>
          </p:cNvPr>
          <p:cNvSpPr txBox="1"/>
          <p:nvPr/>
        </p:nvSpPr>
        <p:spPr>
          <a:xfrm>
            <a:off x="4605963" y="39886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C6104-DA8D-E673-810E-7C7CD8C3F8E4}"/>
              </a:ext>
            </a:extLst>
          </p:cNvPr>
          <p:cNvSpPr txBox="1"/>
          <p:nvPr/>
        </p:nvSpPr>
        <p:spPr>
          <a:xfrm>
            <a:off x="6806355" y="240830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0C813-CE29-001B-23B2-7DECA49AB701}"/>
              </a:ext>
            </a:extLst>
          </p:cNvPr>
          <p:cNvSpPr txBox="1"/>
          <p:nvPr/>
        </p:nvSpPr>
        <p:spPr>
          <a:xfrm>
            <a:off x="6834129" y="283252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2091113" y="2435966"/>
            <a:ext cx="50619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8000" dirty="0"/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93" y="2330571"/>
            <a:ext cx="1611906" cy="2279086"/>
          </a:xfrm>
          <a:prstGeom prst="rect">
            <a:avLst/>
          </a:prstGeom>
        </p:spPr>
      </p:pic>
      <p:grpSp>
        <p:nvGrpSpPr>
          <p:cNvPr id="10" name="7"/>
          <p:cNvGrpSpPr/>
          <p:nvPr/>
        </p:nvGrpSpPr>
        <p:grpSpPr>
          <a:xfrm>
            <a:off x="2625614" y="2244802"/>
            <a:ext cx="1722629" cy="2364184"/>
            <a:chOff x="1797983" y="2928034"/>
            <a:chExt cx="2450167" cy="3362678"/>
          </a:xfrm>
        </p:grpSpPr>
        <p:cxnSp>
          <p:nvCxnSpPr>
            <p:cNvPr id="11" name="9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3" name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946" y="2894248"/>
            <a:ext cx="1382054" cy="207581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2626070" y="2255798"/>
            <a:ext cx="1716351" cy="2345612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 rotWithShape="1">
          <a:blip r:embed="rId8"/>
          <a:srcRect t="-4677" b="50993"/>
          <a:stretch/>
        </p:blipFill>
        <p:spPr>
          <a:xfrm>
            <a:off x="1488391" y="398781"/>
            <a:ext cx="6167219" cy="2599258"/>
          </a:xfrm>
          <a:prstGeom prst="rect">
            <a:avLst/>
          </a:prstGeom>
        </p:spPr>
      </p:pic>
      <p:pic>
        <p:nvPicPr>
          <p:cNvPr id="16" name="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5288" y="4077653"/>
            <a:ext cx="1298561" cy="5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4675"/>
      </p:ext>
    </p:extLst>
  </p:cSld>
  <p:clrMapOvr>
    <a:masterClrMapping/>
  </p:clrMapOvr>
  <p:transition spd="slow">
    <p:circle/>
    <p:sndAc>
      <p:stSnd>
        <p:snd r:embed="rId3" name="fanfar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66237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______do you have today?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46753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37595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9583679" y="3759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011625" y="3309390"/>
            <a:ext cx="34400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1 - period 2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48308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_____subjects do you have today?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37595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9583679" y="3759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Vietnamese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Vietnam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  <p:sp>
        <p:nvSpPr>
          <p:cNvPr id="24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48308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Maths and ______.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science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scienec</a:t>
            </a:r>
            <a:endParaRPr lang="en-US" sz="4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Maths</a:t>
            </a:r>
            <a:endParaRPr lang="en-US" sz="4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Matht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  <p:sp>
        <p:nvSpPr>
          <p:cNvPr id="24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96751" y="1385460"/>
            <a:ext cx="25474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000" dirty="0"/>
              <a:t>Warm-up</a:t>
            </a:r>
            <a:endParaRPr sz="40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22453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dirty="0"/>
              <a:t>Listen and tick or cross.</a:t>
            </a:r>
            <a:endParaRPr sz="32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238290" y="2893607"/>
            <a:ext cx="25474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dirty="0"/>
              <a:t>Look, complete and read.</a:t>
            </a:r>
            <a:endParaRPr sz="32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420477" y="3075694"/>
            <a:ext cx="25474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000" dirty="0"/>
              <a:t>Let’s play.</a:t>
            </a:r>
            <a:endParaRPr sz="40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2" y="3935842"/>
            <a:ext cx="25474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200" dirty="0"/>
              <a:t>fun corner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881013" y="298813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 Of School Subjects | Games4esl">
            <a:extLst>
              <a:ext uri="{FF2B5EF4-FFF2-40B4-BE49-F238E27FC236}">
                <a16:creationId xmlns:a16="http://schemas.microsoft.com/office/drawing/2014/main" id="{567038D2-71B5-55AB-6DE2-5612AC4E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388" y="2611396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Listen and tick.</a:t>
            </a:r>
            <a:endParaRPr sz="8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14" y="821781"/>
            <a:ext cx="6805286" cy="29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85" y="1134461"/>
            <a:ext cx="6686144" cy="2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135" y="1094737"/>
            <a:ext cx="9113865" cy="2778992"/>
            <a:chOff x="0" y="1289291"/>
            <a:chExt cx="9113865" cy="27789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055779"/>
              <a:ext cx="9113865" cy="20125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89291"/>
              <a:ext cx="7166043" cy="766487"/>
            </a:xfrm>
            <a:prstGeom prst="rect">
              <a:avLst/>
            </a:prstGeom>
          </p:spPr>
        </p:pic>
      </p:grpSp>
      <p:pic>
        <p:nvPicPr>
          <p:cNvPr id="3" name="Track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4088" y="117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208</Words>
  <Application>Microsoft Office PowerPoint</Application>
  <PresentationFormat>On-screen Show (16:9)</PresentationFormat>
  <Paragraphs>88</Paragraphs>
  <Slides>25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Tahoma</vt:lpstr>
      <vt:lpstr>Patrick Hand</vt:lpstr>
      <vt:lpstr>Times New Roman</vt:lpstr>
      <vt:lpstr>Arial</vt:lpstr>
      <vt:lpstr>Arial Black</vt:lpstr>
      <vt:lpstr>Century Gothic</vt:lpstr>
      <vt:lpstr>Patrick Hand SC</vt:lpstr>
      <vt:lpstr>English Language Grammar Rules by Slidesgo</vt:lpstr>
      <vt:lpstr>PowerPoint Presentation</vt:lpstr>
      <vt:lpstr>Unit 7: Our timetable</vt:lpstr>
      <vt:lpstr>Table of Contents</vt:lpstr>
      <vt:lpstr>Warm-up</vt:lpstr>
      <vt:lpstr>PowerPoint Presentation</vt:lpstr>
      <vt:lpstr>Listen and tick.</vt:lpstr>
      <vt:lpstr>PowerPoint Presentation</vt:lpstr>
      <vt:lpstr>PowerPoint Presentation</vt:lpstr>
      <vt:lpstr>PowerPoint Presentation</vt:lpstr>
      <vt:lpstr>PowerPoint Presentation</vt:lpstr>
      <vt:lpstr>Look, complete and read.</vt:lpstr>
      <vt:lpstr>PowerPoint Presentation</vt:lpstr>
      <vt:lpstr>PowerPoint Presentation</vt:lpstr>
      <vt:lpstr>PowerPoint Presentation</vt:lpstr>
      <vt:lpstr>Let’s play.</vt:lpstr>
      <vt:lpstr>PowerPoint Presentation</vt:lpstr>
      <vt:lpstr>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32</cp:revision>
  <dcterms:modified xsi:type="dcterms:W3CDTF">2025-05-13T07:14:52Z</dcterms:modified>
</cp:coreProperties>
</file>