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4"/>
  </p:notesMasterIdLst>
  <p:sldIdLst>
    <p:sldId id="338" r:id="rId2"/>
    <p:sldId id="256" r:id="rId3"/>
    <p:sldId id="259" r:id="rId4"/>
    <p:sldId id="376" r:id="rId5"/>
    <p:sldId id="377" r:id="rId6"/>
    <p:sldId id="261" r:id="rId7"/>
    <p:sldId id="370" r:id="rId8"/>
    <p:sldId id="454" r:id="rId9"/>
    <p:sldId id="271" r:id="rId10"/>
    <p:sldId id="372" r:id="rId11"/>
    <p:sldId id="384" r:id="rId12"/>
    <p:sldId id="378" r:id="rId13"/>
    <p:sldId id="379" r:id="rId14"/>
    <p:sldId id="380" r:id="rId15"/>
    <p:sldId id="465" r:id="rId16"/>
    <p:sldId id="462" r:id="rId17"/>
    <p:sldId id="466" r:id="rId18"/>
    <p:sldId id="468" r:id="rId19"/>
    <p:sldId id="469" r:id="rId20"/>
    <p:sldId id="467" r:id="rId21"/>
    <p:sldId id="470" r:id="rId22"/>
    <p:sldId id="382" r:id="rId23"/>
  </p:sldIdLst>
  <p:sldSz cx="9144000" cy="5143500" type="screen16x9"/>
  <p:notesSz cx="6858000" cy="9144000"/>
  <p:embeddedFontLst>
    <p:embeddedFont>
      <p:font typeface=".VnHelvetIns" panose="020B7200000000000000" pitchFamily="34" charset="0"/>
      <p:regular r:id="rId25"/>
    </p:embeddedFont>
    <p:embeddedFont>
      <p:font typeface=".VnHelvetInsH" panose="020B7200000000000000" pitchFamily="34" charset="0"/>
      <p:regular r:id="rId26"/>
    </p:embeddedFont>
    <p:embeddedFont>
      <p:font typeface=".VnStamp" panose="020B7200000000000000" pitchFamily="34" charset="0"/>
      <p:regular r:id="rId27"/>
    </p:embeddedFont>
    <p:embeddedFont>
      <p:font typeface="Arial Black" panose="020B0A04020102020204" pitchFamily="34" charset="0"/>
      <p:bold r:id="rId28"/>
    </p:embeddedFont>
    <p:embeddedFont>
      <p:font typeface="Patrick Hand" panose="00000500000000000000" pitchFamily="2" charset="0"/>
      <p:regular r:id="rId29"/>
    </p:embeddedFont>
    <p:embeddedFont>
      <p:font typeface="Patrick Hand SC" panose="000005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679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77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19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https://www.youtube.com/watch?v=mXMofxtDPUQ</a:t>
            </a:r>
          </a:p>
        </p:txBody>
      </p:sp>
    </p:spTree>
    <p:extLst>
      <p:ext uri="{BB962C8B-B14F-4D97-AF65-F5344CB8AC3E}">
        <p14:creationId xmlns:p14="http://schemas.microsoft.com/office/powerpoint/2010/main" val="322492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39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96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5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5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  <p:sldLayoutId id="2147483676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1.xml"/><Relationship Id="rId7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slide" Target="slide20.xml"/><Relationship Id="rId10" Type="http://schemas.openxmlformats.org/officeDocument/2006/relationships/slide" Target="slide17.xml"/><Relationship Id="rId4" Type="http://schemas.openxmlformats.org/officeDocument/2006/relationships/image" Target="../media/image16.jpe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Thanh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0143" y="34442"/>
            <a:ext cx="8529159" cy="4786166"/>
            <a:chOff x="210143" y="34442"/>
            <a:chExt cx="8529159" cy="47861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43" y="34442"/>
              <a:ext cx="6529903" cy="82246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143" y="856911"/>
              <a:ext cx="8529159" cy="3963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6283" y="36005"/>
            <a:ext cx="8529159" cy="4786166"/>
            <a:chOff x="210143" y="34442"/>
            <a:chExt cx="8529159" cy="47861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143" y="856911"/>
              <a:ext cx="8529159" cy="39636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143" y="34442"/>
              <a:ext cx="6529903" cy="8224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99309E-246A-2373-642E-F85FABC1D6B8}"/>
              </a:ext>
            </a:extLst>
          </p:cNvPr>
          <p:cNvSpPr txBox="1"/>
          <p:nvPr/>
        </p:nvSpPr>
        <p:spPr>
          <a:xfrm>
            <a:off x="917880" y="162097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What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D8782-06EB-549E-91FF-6BEBE2D53761}"/>
              </a:ext>
            </a:extLst>
          </p:cNvPr>
          <p:cNvSpPr txBox="1"/>
          <p:nvPr/>
        </p:nvSpPr>
        <p:spPr>
          <a:xfrm>
            <a:off x="1665986" y="2082221"/>
            <a:ext cx="4714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Vietnamese and </a:t>
            </a:r>
            <a:r>
              <a:rPr lang="en-US" sz="3200" b="1" dirty="0" err="1">
                <a:solidFill>
                  <a:schemeClr val="accent4"/>
                </a:solidFill>
              </a:rPr>
              <a:t>Maths</a:t>
            </a:r>
            <a:r>
              <a:rPr lang="en-US" sz="3200" b="1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8EA0E-4342-D0F4-5172-3BB234538675}"/>
              </a:ext>
            </a:extLst>
          </p:cNvPr>
          <p:cNvSpPr txBox="1"/>
          <p:nvPr/>
        </p:nvSpPr>
        <p:spPr>
          <a:xfrm>
            <a:off x="3139529" y="3890743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accent4"/>
                </a:solidFill>
              </a:rPr>
              <a:t>Science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4AA49-A959-880B-A3BF-DCD792274897}"/>
              </a:ext>
            </a:extLst>
          </p:cNvPr>
          <p:cNvSpPr txBox="1"/>
          <p:nvPr/>
        </p:nvSpPr>
        <p:spPr>
          <a:xfrm>
            <a:off x="2231060" y="4298951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Thursdays and Fridays</a:t>
            </a:r>
          </a:p>
        </p:txBody>
      </p:sp>
    </p:spTree>
    <p:extLst>
      <p:ext uri="{BB962C8B-B14F-4D97-AF65-F5344CB8AC3E}">
        <p14:creationId xmlns:p14="http://schemas.microsoft.com/office/powerpoint/2010/main" val="5637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98896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 dirty="0"/>
              <a:t>Let’s sing.</a:t>
            </a:r>
            <a:endParaRPr sz="115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549" y="75314"/>
            <a:ext cx="8607292" cy="4671783"/>
            <a:chOff x="166549" y="75314"/>
            <a:chExt cx="8607292" cy="46717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49" y="662420"/>
              <a:ext cx="8607292" cy="408467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549" y="75314"/>
              <a:ext cx="2887799" cy="587106"/>
            </a:xfrm>
            <a:prstGeom prst="rect">
              <a:avLst/>
            </a:prstGeom>
          </p:spPr>
        </p:pic>
      </p:grpSp>
      <p:pic>
        <p:nvPicPr>
          <p:cNvPr id="4" name="Track 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8817" y="75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2138313" y="2413549"/>
            <a:ext cx="48673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8800" dirty="0"/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" descr="http://www.clipartpal.com/_thumbs/pd/holiday/birthday/baloon1_05.png">
            <a:extLst>
              <a:ext uri="{FF2B5EF4-FFF2-40B4-BE49-F238E27FC236}">
                <a16:creationId xmlns:a16="http://schemas.microsoft.com/office/drawing/2014/main" id="{4E3956CD-CA20-380C-7AFF-32B4239F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494905">
            <a:off x="990600" y="1014298"/>
            <a:ext cx="1199197" cy="1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" descr="http://www.easyvectors.com/assets/images/vectors/afbig/helium-blue-balloon-clip-art.jpg">
            <a:extLst>
              <a:ext uri="{FF2B5EF4-FFF2-40B4-BE49-F238E27FC236}">
                <a16:creationId xmlns:a16="http://schemas.microsoft.com/office/drawing/2014/main" id="{1EDA9E48-8E53-FE42-F16E-0B3DAC7D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7">
            <a:off x="1747629" y="3207826"/>
            <a:ext cx="1106867" cy="18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" descr="http://www.clipartpal.com/_thumbs/pd/holiday/birthday/baloon1_02.png">
            <a:extLst>
              <a:ext uri="{FF2B5EF4-FFF2-40B4-BE49-F238E27FC236}">
                <a16:creationId xmlns:a16="http://schemas.microsoft.com/office/drawing/2014/main" id="{C6A034FE-1240-5255-938E-CC015654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6828061" y="1037925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" descr="http://www.clipartpal.com/_thumbs/pd/holiday/birthday/baloon1_01.png">
            <a:extLst>
              <a:ext uri="{FF2B5EF4-FFF2-40B4-BE49-F238E27FC236}">
                <a16:creationId xmlns:a16="http://schemas.microsoft.com/office/drawing/2014/main" id="{32C329CC-BD1B-2A9C-C548-51BC2B41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812656" y="285750"/>
            <a:ext cx="1188334" cy="1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" descr="http://www.clipartpal.com/_thumbs/pd/holiday/birthday/baloon1_02.png">
            <a:extLst>
              <a:ext uri="{FF2B5EF4-FFF2-40B4-BE49-F238E27FC236}">
                <a16:creationId xmlns:a16="http://schemas.microsoft.com/office/drawing/2014/main" id="{BE7E229F-8580-ECDD-951A-6353791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049884" y="349694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" descr="Purple Balloon 2 clip art - vector clip art online, royalty free ... -  ClipArt Best - ClipArt Best">
            <a:extLst>
              <a:ext uri="{FF2B5EF4-FFF2-40B4-BE49-F238E27FC236}">
                <a16:creationId xmlns:a16="http://schemas.microsoft.com/office/drawing/2014/main" id="{60DEF957-4420-FBB9-18A3-FB6734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37978"/>
          <a:stretch/>
        </p:blipFill>
        <p:spPr bwMode="auto">
          <a:xfrm>
            <a:off x="3930418" y="3477521"/>
            <a:ext cx="1261601" cy="1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Orange Balloon SVG Vector, Orange Balloon Clip art - SVG Clipart">
            <a:extLst>
              <a:ext uri="{FF2B5EF4-FFF2-40B4-BE49-F238E27FC236}">
                <a16:creationId xmlns:a16="http://schemas.microsoft.com/office/drawing/2014/main" id="{BCCF2D56-6EEB-4D1D-071A-9AFCD4F3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9312" r="38000" b="9312"/>
          <a:stretch/>
        </p:blipFill>
        <p:spPr bwMode="auto">
          <a:xfrm rot="643159">
            <a:off x="6391648" y="3031327"/>
            <a:ext cx="1344446" cy="21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E78C6097-5571-BBDF-64A8-7DB388BBD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748" y="1537025"/>
            <a:ext cx="3384683" cy="2115427"/>
          </a:xfrm>
          <a:prstGeom prst="rect">
            <a:avLst/>
          </a:prstGeom>
        </p:spPr>
      </p:pic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E2F1D9-3523-25BD-3FFF-6C02F1CE8BE0}"/>
              </a:ext>
            </a:extLst>
          </p:cNvPr>
          <p:cNvSpPr/>
          <p:nvPr/>
        </p:nvSpPr>
        <p:spPr>
          <a:xfrm>
            <a:off x="8039100" y="4438650"/>
            <a:ext cx="819797" cy="373251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.VnHelvetInsH" panose="020B7200000000000000" pitchFamily="34" charset="0"/>
              </a:rPr>
              <a:t>PLAY</a:t>
            </a:r>
            <a:endParaRPr lang="en-US" sz="1800" b="1" dirty="0">
              <a:solidFill>
                <a:schemeClr val="bg1"/>
              </a:solidFill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1">
            <a:extLst>
              <a:ext uri="{FF2B5EF4-FFF2-40B4-BE49-F238E27FC236}">
                <a16:creationId xmlns:a16="http://schemas.microsoft.com/office/drawing/2014/main" id="{EAD1BBCF-C043-44D1-AFEF-2CDD3D87A880}"/>
              </a:ext>
            </a:extLst>
          </p:cNvPr>
          <p:cNvSpPr txBox="1"/>
          <p:nvPr/>
        </p:nvSpPr>
        <p:spPr>
          <a:xfrm>
            <a:off x="4373766" y="3422425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25</a:t>
            </a:r>
          </a:p>
        </p:txBody>
      </p:sp>
      <p:sp>
        <p:nvSpPr>
          <p:cNvPr id="17" name="10">
            <a:extLst>
              <a:ext uri="{FF2B5EF4-FFF2-40B4-BE49-F238E27FC236}">
                <a16:creationId xmlns:a16="http://schemas.microsoft.com/office/drawing/2014/main" id="{7DAE0D61-01B8-4D8F-8022-08DD0DB896CB}"/>
              </a:ext>
            </a:extLst>
          </p:cNvPr>
          <p:cNvSpPr txBox="1"/>
          <p:nvPr/>
        </p:nvSpPr>
        <p:spPr>
          <a:xfrm>
            <a:off x="7529185" y="1404174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20</a:t>
            </a:r>
          </a:p>
        </p:txBody>
      </p:sp>
      <p:sp>
        <p:nvSpPr>
          <p:cNvPr id="16" name="9">
            <a:extLst>
              <a:ext uri="{FF2B5EF4-FFF2-40B4-BE49-F238E27FC236}">
                <a16:creationId xmlns:a16="http://schemas.microsoft.com/office/drawing/2014/main" id="{2CF529C4-D1F9-4AD6-8333-F1A948DD9B29}"/>
              </a:ext>
            </a:extLst>
          </p:cNvPr>
          <p:cNvSpPr txBox="1"/>
          <p:nvPr/>
        </p:nvSpPr>
        <p:spPr>
          <a:xfrm>
            <a:off x="5204581" y="1005671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10</a:t>
            </a:r>
          </a:p>
        </p:txBody>
      </p:sp>
      <p:sp>
        <p:nvSpPr>
          <p:cNvPr id="3" name="8">
            <a:extLst>
              <a:ext uri="{FF2B5EF4-FFF2-40B4-BE49-F238E27FC236}">
                <a16:creationId xmlns:a16="http://schemas.microsoft.com/office/drawing/2014/main" id="{6B323049-8999-46B4-B1BB-E2B0B34D72BF}"/>
              </a:ext>
            </a:extLst>
          </p:cNvPr>
          <p:cNvSpPr txBox="1"/>
          <p:nvPr/>
        </p:nvSpPr>
        <p:spPr>
          <a:xfrm>
            <a:off x="869629" y="1347486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5</a:t>
            </a:r>
          </a:p>
        </p:txBody>
      </p:sp>
      <p:pic>
        <p:nvPicPr>
          <p:cNvPr id="10" name="7" descr="http://www.easyvectors.com/assets/images/vectors/afbig/helium-blue-balloon-clip-art.jpg">
            <a:hlinkClick r:id="rId3" action="ppaction://hlinksldjump"/>
            <a:extLst>
              <a:ext uri="{FF2B5EF4-FFF2-40B4-BE49-F238E27FC236}">
                <a16:creationId xmlns:a16="http://schemas.microsoft.com/office/drawing/2014/main" id="{8035D91B-6D18-422E-8ABE-B73A93BA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97">
            <a:off x="4298565" y="2808450"/>
            <a:ext cx="1218039" cy="19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" descr="http://www.clipartpal.com/_thumbs/pd/holiday/birthday/baloon1_02.png">
            <a:hlinkClick r:id="rId5" action="ppaction://hlinksldjump"/>
            <a:extLst>
              <a:ext uri="{FF2B5EF4-FFF2-40B4-BE49-F238E27FC236}">
                <a16:creationId xmlns:a16="http://schemas.microsoft.com/office/drawing/2014/main" id="{53750155-8D53-470C-A286-8DF9B55C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7276312" y="788112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" descr="http://www.clipartpal.com/_thumbs/pd/holiday/birthday/baloon1_02.png">
            <a:hlinkClick r:id="rId7" action="ppaction://hlinksldjump"/>
            <a:extLst>
              <a:ext uri="{FF2B5EF4-FFF2-40B4-BE49-F238E27FC236}">
                <a16:creationId xmlns:a16="http://schemas.microsoft.com/office/drawing/2014/main" id="{63BB7755-9583-4D9C-B5C8-8FC22C27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100992" y="348889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">
            <a:extLst>
              <a:ext uri="{FF2B5EF4-FFF2-40B4-BE49-F238E27FC236}">
                <a16:creationId xmlns:a16="http://schemas.microsoft.com/office/drawing/2014/main" id="{4F8375B3-10D1-4D82-A824-0C259A22471E}"/>
              </a:ext>
            </a:extLst>
          </p:cNvPr>
          <p:cNvSpPr txBox="1"/>
          <p:nvPr/>
        </p:nvSpPr>
        <p:spPr>
          <a:xfrm>
            <a:off x="2662766" y="957673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15</a:t>
            </a:r>
          </a:p>
        </p:txBody>
      </p:sp>
      <p:pic>
        <p:nvPicPr>
          <p:cNvPr id="13" name="3" descr="http://www.clipartpal.com/_thumbs/pd/holiday/birthday/baloon1_01.png">
            <a:hlinkClick r:id="rId8" action="ppaction://hlinksldjump"/>
            <a:extLst>
              <a:ext uri="{FF2B5EF4-FFF2-40B4-BE49-F238E27FC236}">
                <a16:creationId xmlns:a16="http://schemas.microsoft.com/office/drawing/2014/main" id="{3FD71916-7C16-4D88-8185-F5D7901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545097" y="306045"/>
            <a:ext cx="1307688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" descr="http://www.clipartpal.com/_thumbs/pd/holiday/birthday/baloon1_05.png">
            <a:hlinkClick r:id="rId10" action="ppaction://hlinksldjump"/>
            <a:extLst>
              <a:ext uri="{FF2B5EF4-FFF2-40B4-BE49-F238E27FC236}">
                <a16:creationId xmlns:a16="http://schemas.microsoft.com/office/drawing/2014/main" id="{C59CFED3-5868-4618-B423-DC7FD6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779366">
            <a:off x="561288" y="808379"/>
            <a:ext cx="1319642" cy="20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>
            <a:hlinkClick r:id="" action="ppaction://noaction"/>
            <a:extLst>
              <a:ext uri="{FF2B5EF4-FFF2-40B4-BE49-F238E27FC236}">
                <a16:creationId xmlns:a16="http://schemas.microsoft.com/office/drawing/2014/main" id="{BD59F650-D531-77BF-021A-EDB5B87C214B}"/>
              </a:ext>
            </a:extLst>
          </p:cNvPr>
          <p:cNvSpPr/>
          <p:nvPr/>
        </p:nvSpPr>
        <p:spPr>
          <a:xfrm>
            <a:off x="8267700" y="4533435"/>
            <a:ext cx="667397" cy="324316"/>
          </a:xfrm>
          <a:prstGeom prst="roundRect">
            <a:avLst>
              <a:gd name="adj" fmla="val 50000"/>
            </a:avLst>
          </a:prstGeom>
          <a:solidFill>
            <a:srgbClr val="FF4B5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.VnHelvetIns" panose="020B7200000000000000" pitchFamily="34" charset="0"/>
              </a:rPr>
              <a:t>End </a:t>
            </a:r>
            <a:endParaRPr lang="en-US" sz="1600" b="1" dirty="0">
              <a:solidFill>
                <a:schemeClr val="bg1"/>
              </a:solidFill>
              <a:latin typeface=".VnHelvetIn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5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6" grpId="0"/>
      <p:bldP spid="3" grpId="0"/>
      <p:bldP spid="15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6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51339" y="2113854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-What day is it today?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It’s _______.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Monday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461986" y="3637347"/>
            <a:ext cx="2474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Monday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Mondays</a:t>
            </a:r>
          </a:p>
        </p:txBody>
      </p:sp>
    </p:spTree>
    <p:extLst>
      <p:ext uri="{BB962C8B-B14F-4D97-AF65-F5344CB8AC3E}">
        <p14:creationId xmlns:p14="http://schemas.microsoft.com/office/powerpoint/2010/main" val="3777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</a:rPr>
              <a:t>Englishs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90791" y="2058904"/>
            <a:ext cx="5501380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-When do you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____  ?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have it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on Tuesdays.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English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007644" y="2142214"/>
            <a:ext cx="2476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</a:rPr>
              <a:t>English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25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When</a:t>
            </a:r>
          </a:p>
        </p:txBody>
      </p:sp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758683" y="1866205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____ subjects do you have today?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What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609525" y="1797834"/>
            <a:ext cx="174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25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7: Our timetable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940279" y="3266457"/>
            <a:ext cx="34076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2 - period 4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9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8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6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86148" y="2469145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What ______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do you have today?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/>
            </a:endParaRPr>
          </a:p>
          <a:p>
            <a:pPr algn="ctr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subjects</a:t>
            </a:r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2719717" y="1547972"/>
            <a:ext cx="304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subjects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/>
          </p:cNvGrpSpPr>
          <p:nvPr/>
        </p:nvGrpSpPr>
        <p:grpSpPr>
          <a:xfrm>
            <a:off x="377093" y="1728292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37887" y="250661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do you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have Maths?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have it ____.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every day</a:t>
            </a:r>
          </a:p>
        </p:txBody>
      </p:sp>
      <p:sp>
        <p:nvSpPr>
          <p:cNvPr id="25" name="2">
            <a:extLst>
              <a:ext uri="{FF2B5EF4-FFF2-40B4-BE49-F238E27FC236}">
                <a16:creationId xmlns:a16="http://schemas.microsoft.com/office/drawing/2014/main" id="{ED16FD1F-42AF-4B1D-AA77-7DD2016BAA51}"/>
              </a:ext>
            </a:extLst>
          </p:cNvPr>
          <p:cNvSpPr txBox="1">
            <a:spLocks/>
          </p:cNvSpPr>
          <p:nvPr/>
        </p:nvSpPr>
        <p:spPr>
          <a:xfrm>
            <a:off x="3484740" y="3649623"/>
            <a:ext cx="24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every day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</a:rPr>
              <a:t>everyday</a:t>
            </a:r>
          </a:p>
        </p:txBody>
      </p:sp>
    </p:spTree>
    <p:extLst>
      <p:ext uri="{BB962C8B-B14F-4D97-AF65-F5344CB8AC3E}">
        <p14:creationId xmlns:p14="http://schemas.microsoft.com/office/powerpoint/2010/main" val="176433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11" grpId="0" animBg="1"/>
      <p:bldP spid="24" grpId="0" animBg="1"/>
      <p:bldP spid="24" grpId="1" animBg="1"/>
      <p:bldP spid="2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of Contents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475099" y="1349970"/>
            <a:ext cx="2628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Warm-up</a:t>
            </a:r>
            <a:endParaRPr sz="44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25924" y="1139341"/>
            <a:ext cx="231684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Listen and tick.</a:t>
            </a:r>
            <a:endParaRPr sz="44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339025" y="2821762"/>
            <a:ext cx="2628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Look, complete and read.</a:t>
            </a:r>
            <a:endParaRPr sz="36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97262" y="2992830"/>
            <a:ext cx="2628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Let’s sing.</a:t>
            </a:r>
            <a:endParaRPr sz="44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168923" y="3935842"/>
            <a:ext cx="262852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600" dirty="0"/>
              <a:t>fun corner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388" y="3019991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Warm-up</a:t>
            </a:r>
            <a:endParaRPr sz="13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15328-7419-F63A-4F87-BAAB8E834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3" y="679352"/>
            <a:ext cx="6674193" cy="37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92284" y="309976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tick.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" y="1194823"/>
            <a:ext cx="8744851" cy="2747699"/>
          </a:xfrm>
          <a:prstGeom prst="rect">
            <a:avLst/>
          </a:prstGeom>
        </p:spPr>
      </p:pic>
      <p:pic>
        <p:nvPicPr>
          <p:cNvPr id="3" name="Track 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844" y="1194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" y="1194823"/>
            <a:ext cx="8744851" cy="2747699"/>
          </a:xfrm>
          <a:prstGeom prst="rect">
            <a:avLst/>
          </a:prstGeom>
        </p:spPr>
      </p:pic>
      <p:pic>
        <p:nvPicPr>
          <p:cNvPr id="1026" name="Picture 2" descr="dấu tick - Central Residence">
            <a:extLst>
              <a:ext uri="{FF2B5EF4-FFF2-40B4-BE49-F238E27FC236}">
                <a16:creationId xmlns:a16="http://schemas.microsoft.com/office/drawing/2014/main" id="{1F78A6A2-5015-ADA7-2B22-0B06ABCD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20" y="1642674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ấu tick - Central Residence">
            <a:extLst>
              <a:ext uri="{FF2B5EF4-FFF2-40B4-BE49-F238E27FC236}">
                <a16:creationId xmlns:a16="http://schemas.microsoft.com/office/drawing/2014/main" id="{2C819EA3-B9F0-E9D0-396F-8C56E557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51" y="2795057"/>
            <a:ext cx="558892" cy="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ck 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9844" y="1194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85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075037" y="3080513"/>
            <a:ext cx="69414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Look, complete and read.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757</Words>
  <Application>Microsoft Office PowerPoint</Application>
  <PresentationFormat>On-screen Show (16:9)</PresentationFormat>
  <Paragraphs>81</Paragraphs>
  <Slides>22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.VnHelvetIns</vt:lpstr>
      <vt:lpstr>Patrick Hand</vt:lpstr>
      <vt:lpstr>Times New Roman</vt:lpstr>
      <vt:lpstr>.VnStamp</vt:lpstr>
      <vt:lpstr>Arial</vt:lpstr>
      <vt:lpstr>Arial Black</vt:lpstr>
      <vt:lpstr>.VnHelvetInsH</vt:lpstr>
      <vt:lpstr>Patrick Hand SC</vt:lpstr>
      <vt:lpstr>English Language Grammar Rules by Slidesgo</vt:lpstr>
      <vt:lpstr>PowerPoint Presentation</vt:lpstr>
      <vt:lpstr>Unit 7: Our timetable</vt:lpstr>
      <vt:lpstr>Table of Contents</vt:lpstr>
      <vt:lpstr>Warm-up</vt:lpstr>
      <vt:lpstr>PowerPoint Presentation</vt:lpstr>
      <vt:lpstr>Listen and tick.</vt:lpstr>
      <vt:lpstr>PowerPoint Presentation</vt:lpstr>
      <vt:lpstr>PowerPoint Presentation</vt:lpstr>
      <vt:lpstr>Look, complete and read.</vt:lpstr>
      <vt:lpstr>PowerPoint Presentation</vt:lpstr>
      <vt:lpstr>PowerPoint Presentation</vt:lpstr>
      <vt:lpstr>Let’s sing.</vt:lpstr>
      <vt:lpstr>PowerPoint Presentation</vt:lpstr>
      <vt:lpstr>05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  <vt:lpstr>Read and choose.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23</cp:revision>
  <dcterms:modified xsi:type="dcterms:W3CDTF">2025-05-13T07:15:37Z</dcterms:modified>
</cp:coreProperties>
</file>