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7"/>
  </p:notesMasterIdLst>
  <p:sldIdLst>
    <p:sldId id="338" r:id="rId2"/>
    <p:sldId id="256" r:id="rId3"/>
    <p:sldId id="259" r:id="rId4"/>
    <p:sldId id="376" r:id="rId5"/>
    <p:sldId id="377" r:id="rId6"/>
    <p:sldId id="261" r:id="rId7"/>
    <p:sldId id="370" r:id="rId8"/>
    <p:sldId id="271" r:id="rId9"/>
    <p:sldId id="371" r:id="rId10"/>
    <p:sldId id="385" r:id="rId11"/>
    <p:sldId id="378" r:id="rId12"/>
    <p:sldId id="379" r:id="rId13"/>
    <p:sldId id="380" r:id="rId14"/>
    <p:sldId id="386" r:id="rId15"/>
    <p:sldId id="382" r:id="rId16"/>
  </p:sldIdLst>
  <p:sldSz cx="9144000" cy="5143500" type="screen16x9"/>
  <p:notesSz cx="6858000" cy="9144000"/>
  <p:embeddedFontLst>
    <p:embeddedFont>
      <p:font typeface="Arial Black" panose="020B0A04020102020204" pitchFamily="34" charset="0"/>
      <p:bold r:id="rId18"/>
    </p:embeddedFont>
    <p:embeddedFont>
      <p:font typeface="Patrick Hand" panose="00000500000000000000" pitchFamily="2" charset="0"/>
      <p:regular r:id="rId19"/>
    </p:embeddedFont>
    <p:embeddedFont>
      <p:font typeface="Patrick Hand SC" panose="00000500000000000000" pitchFamily="2" charset="0"/>
      <p:regular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D14577-E379-44C7-8194-E508FF3F75A4}">
  <a:tblStyle styleId="{88D14577-E379-44C7-8194-E508FF3F75A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101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629677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383415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ab5bfae178_0_2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ab5bfae178_0_2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605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452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0757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5256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499583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ga24d75da4c_1_4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3" name="Google Shape;813;ga24d75da4c_1_4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0691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Listen to the sound /s/ and clap if not don’t clap. Ex: Science /s/, “clap”, </a:t>
            </a:r>
            <a:r>
              <a:rPr lang="en-US" dirty="0" err="1"/>
              <a:t>Maths</a:t>
            </a:r>
            <a:r>
              <a:rPr lang="en-US" dirty="0"/>
              <a:t> /z/ “no clap”, Vietnamese /s/ </a:t>
            </a:r>
            <a:r>
              <a:rPr lang="en-US"/>
              <a:t>“clap”…….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07541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200400" y="3239750"/>
            <a:ext cx="2743200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601400" y="243565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2381400" y="3158500"/>
            <a:ext cx="43812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1388100" y="1137450"/>
            <a:ext cx="6367800" cy="286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3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ubTitle" idx="1"/>
          </p:nvPr>
        </p:nvSpPr>
        <p:spPr>
          <a:xfrm>
            <a:off x="2515650" y="15518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subTitle" idx="2"/>
          </p:nvPr>
        </p:nvSpPr>
        <p:spPr>
          <a:xfrm>
            <a:off x="6225925" y="1551800"/>
            <a:ext cx="1175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ubTitle" idx="3"/>
          </p:nvPr>
        </p:nvSpPr>
        <p:spPr>
          <a:xfrm>
            <a:off x="6225925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3"/>
          <p:cNvSpPr txBox="1">
            <a:spLocks noGrp="1"/>
          </p:cNvSpPr>
          <p:nvPr>
            <p:ph type="subTitle" idx="4"/>
          </p:nvPr>
        </p:nvSpPr>
        <p:spPr>
          <a:xfrm>
            <a:off x="2515650" y="20839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3"/>
          <p:cNvSpPr txBox="1">
            <a:spLocks noGrp="1"/>
          </p:cNvSpPr>
          <p:nvPr>
            <p:ph type="subTitle" idx="5"/>
          </p:nvPr>
        </p:nvSpPr>
        <p:spPr>
          <a:xfrm>
            <a:off x="2515650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6"/>
          </p:nvPr>
        </p:nvSpPr>
        <p:spPr>
          <a:xfrm>
            <a:off x="6225925" y="3145400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50" name="Google Shape;50;p13"/>
          <p:cNvSpPr txBox="1">
            <a:spLocks noGrp="1"/>
          </p:cNvSpPr>
          <p:nvPr>
            <p:ph type="subTitle" idx="7"/>
          </p:nvPr>
        </p:nvSpPr>
        <p:spPr>
          <a:xfrm>
            <a:off x="6225925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3"/>
          <p:cNvSpPr txBox="1">
            <a:spLocks noGrp="1"/>
          </p:cNvSpPr>
          <p:nvPr>
            <p:ph type="subTitle" idx="8"/>
          </p:nvPr>
        </p:nvSpPr>
        <p:spPr>
          <a:xfrm>
            <a:off x="2515650" y="3677599"/>
            <a:ext cx="178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title" idx="9" hasCustomPrompt="1"/>
          </p:nvPr>
        </p:nvSpPr>
        <p:spPr>
          <a:xfrm>
            <a:off x="1129775" y="16798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3"/>
          <p:cNvSpPr txBox="1">
            <a:spLocks noGrp="1"/>
          </p:cNvSpPr>
          <p:nvPr>
            <p:ph type="title" idx="13" hasCustomPrompt="1"/>
          </p:nvPr>
        </p:nvSpPr>
        <p:spPr>
          <a:xfrm>
            <a:off x="4842075" y="1679938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3"/>
          <p:cNvSpPr txBox="1">
            <a:spLocks noGrp="1"/>
          </p:cNvSpPr>
          <p:nvPr>
            <p:ph type="title" idx="14" hasCustomPrompt="1"/>
          </p:nvPr>
        </p:nvSpPr>
        <p:spPr>
          <a:xfrm>
            <a:off x="11297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5" name="Google Shape;55;p13"/>
          <p:cNvSpPr txBox="1">
            <a:spLocks noGrp="1"/>
          </p:cNvSpPr>
          <p:nvPr>
            <p:ph type="title" idx="15" hasCustomPrompt="1"/>
          </p:nvPr>
        </p:nvSpPr>
        <p:spPr>
          <a:xfrm>
            <a:off x="4842075" y="3251563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5620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 SC"/>
              <a:buNone/>
              <a:defRPr sz="3500" b="1">
                <a:solidFill>
                  <a:schemeClr val="dk1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●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atrick Hand"/>
              <a:buChar char="○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atrick Hand"/>
              <a:buChar char="■"/>
              <a:defRPr>
                <a:solidFill>
                  <a:schemeClr val="dk2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8" name="Google Shape;8;p1"/>
          <p:cNvSpPr/>
          <p:nvPr/>
        </p:nvSpPr>
        <p:spPr>
          <a:xfrm rot="-10664892">
            <a:off x="-192085" y="-164253"/>
            <a:ext cx="9555239" cy="5361657"/>
          </a:xfrm>
          <a:custGeom>
            <a:avLst/>
            <a:gdLst/>
            <a:ahLst/>
            <a:cxnLst/>
            <a:rect l="l" t="t" r="r" b="b"/>
            <a:pathLst>
              <a:path w="44882" h="36450" extrusionOk="0">
                <a:moveTo>
                  <a:pt x="42957" y="712"/>
                </a:moveTo>
                <a:cubicBezTo>
                  <a:pt x="42999" y="816"/>
                  <a:pt x="43041" y="858"/>
                  <a:pt x="43062" y="942"/>
                </a:cubicBezTo>
                <a:cubicBezTo>
                  <a:pt x="43271" y="2323"/>
                  <a:pt x="43522" y="3704"/>
                  <a:pt x="43689" y="5106"/>
                </a:cubicBezTo>
                <a:cubicBezTo>
                  <a:pt x="43794" y="6047"/>
                  <a:pt x="43752" y="6989"/>
                  <a:pt x="43794" y="7951"/>
                </a:cubicBezTo>
                <a:cubicBezTo>
                  <a:pt x="43815" y="8265"/>
                  <a:pt x="43815" y="8600"/>
                  <a:pt x="43919" y="8914"/>
                </a:cubicBezTo>
                <a:cubicBezTo>
                  <a:pt x="44170" y="9646"/>
                  <a:pt x="44233" y="10378"/>
                  <a:pt x="44212" y="11132"/>
                </a:cubicBezTo>
                <a:cubicBezTo>
                  <a:pt x="44170" y="12052"/>
                  <a:pt x="44233" y="12973"/>
                  <a:pt x="44526" y="13852"/>
                </a:cubicBezTo>
                <a:cubicBezTo>
                  <a:pt x="44589" y="14124"/>
                  <a:pt x="44631" y="14438"/>
                  <a:pt x="44631" y="14730"/>
                </a:cubicBezTo>
                <a:lnTo>
                  <a:pt x="44777" y="24837"/>
                </a:lnTo>
                <a:cubicBezTo>
                  <a:pt x="44798" y="27285"/>
                  <a:pt x="44861" y="29691"/>
                  <a:pt x="44882" y="32118"/>
                </a:cubicBezTo>
                <a:cubicBezTo>
                  <a:pt x="44882" y="32432"/>
                  <a:pt x="44840" y="32767"/>
                  <a:pt x="44798" y="33080"/>
                </a:cubicBezTo>
                <a:cubicBezTo>
                  <a:pt x="44756" y="33624"/>
                  <a:pt x="44694" y="34189"/>
                  <a:pt x="44652" y="34859"/>
                </a:cubicBezTo>
                <a:cubicBezTo>
                  <a:pt x="44694" y="34775"/>
                  <a:pt x="44652" y="34838"/>
                  <a:pt x="44631" y="34880"/>
                </a:cubicBezTo>
                <a:cubicBezTo>
                  <a:pt x="44380" y="35382"/>
                  <a:pt x="43940" y="35508"/>
                  <a:pt x="43501" y="35340"/>
                </a:cubicBezTo>
                <a:cubicBezTo>
                  <a:pt x="43020" y="35152"/>
                  <a:pt x="42559" y="35131"/>
                  <a:pt x="42078" y="35173"/>
                </a:cubicBezTo>
                <a:cubicBezTo>
                  <a:pt x="40760" y="35257"/>
                  <a:pt x="39463" y="35047"/>
                  <a:pt x="38207" y="34733"/>
                </a:cubicBezTo>
                <a:cubicBezTo>
                  <a:pt x="37161" y="34817"/>
                  <a:pt x="36157" y="34461"/>
                  <a:pt x="35111" y="34461"/>
                </a:cubicBezTo>
                <a:cubicBezTo>
                  <a:pt x="34190" y="34461"/>
                  <a:pt x="33248" y="34524"/>
                  <a:pt x="32328" y="34420"/>
                </a:cubicBezTo>
                <a:cubicBezTo>
                  <a:pt x="31700" y="34336"/>
                  <a:pt x="31072" y="34294"/>
                  <a:pt x="30424" y="34294"/>
                </a:cubicBezTo>
                <a:cubicBezTo>
                  <a:pt x="29398" y="34315"/>
                  <a:pt x="28373" y="34357"/>
                  <a:pt x="27369" y="34608"/>
                </a:cubicBezTo>
                <a:cubicBezTo>
                  <a:pt x="26888" y="34713"/>
                  <a:pt x="26385" y="34671"/>
                  <a:pt x="25925" y="34713"/>
                </a:cubicBezTo>
                <a:cubicBezTo>
                  <a:pt x="25109" y="34733"/>
                  <a:pt x="24335" y="34733"/>
                  <a:pt x="23519" y="34754"/>
                </a:cubicBezTo>
                <a:cubicBezTo>
                  <a:pt x="23289" y="34754"/>
                  <a:pt x="23079" y="34754"/>
                  <a:pt x="22828" y="34775"/>
                </a:cubicBezTo>
                <a:cubicBezTo>
                  <a:pt x="21615" y="34964"/>
                  <a:pt x="20359" y="35152"/>
                  <a:pt x="19125" y="35340"/>
                </a:cubicBezTo>
                <a:cubicBezTo>
                  <a:pt x="18790" y="35382"/>
                  <a:pt x="18414" y="35445"/>
                  <a:pt x="18079" y="35466"/>
                </a:cubicBezTo>
                <a:cubicBezTo>
                  <a:pt x="17765" y="35508"/>
                  <a:pt x="17430" y="35508"/>
                  <a:pt x="17137" y="35591"/>
                </a:cubicBezTo>
                <a:cubicBezTo>
                  <a:pt x="16237" y="35863"/>
                  <a:pt x="15359" y="35821"/>
                  <a:pt x="14459" y="35863"/>
                </a:cubicBezTo>
                <a:cubicBezTo>
                  <a:pt x="13141" y="35884"/>
                  <a:pt x="11781" y="35905"/>
                  <a:pt x="10442" y="35968"/>
                </a:cubicBezTo>
                <a:cubicBezTo>
                  <a:pt x="10253" y="35968"/>
                  <a:pt x="10044" y="35968"/>
                  <a:pt x="9856" y="36031"/>
                </a:cubicBezTo>
                <a:cubicBezTo>
                  <a:pt x="9270" y="36324"/>
                  <a:pt x="8600" y="36303"/>
                  <a:pt x="7973" y="36324"/>
                </a:cubicBezTo>
                <a:cubicBezTo>
                  <a:pt x="6278" y="36345"/>
                  <a:pt x="4583" y="36407"/>
                  <a:pt x="2888" y="36449"/>
                </a:cubicBezTo>
                <a:lnTo>
                  <a:pt x="2784" y="36449"/>
                </a:lnTo>
                <a:cubicBezTo>
                  <a:pt x="2072" y="36449"/>
                  <a:pt x="1884" y="36324"/>
                  <a:pt x="1863" y="35654"/>
                </a:cubicBezTo>
                <a:cubicBezTo>
                  <a:pt x="1800" y="34713"/>
                  <a:pt x="1800" y="33729"/>
                  <a:pt x="1800" y="32788"/>
                </a:cubicBezTo>
                <a:cubicBezTo>
                  <a:pt x="1800" y="31930"/>
                  <a:pt x="1800" y="31093"/>
                  <a:pt x="1570" y="30256"/>
                </a:cubicBezTo>
                <a:cubicBezTo>
                  <a:pt x="1486" y="29942"/>
                  <a:pt x="1486" y="29607"/>
                  <a:pt x="1486" y="29293"/>
                </a:cubicBezTo>
                <a:cubicBezTo>
                  <a:pt x="1465" y="28645"/>
                  <a:pt x="1465" y="27975"/>
                  <a:pt x="1256" y="27347"/>
                </a:cubicBezTo>
                <a:cubicBezTo>
                  <a:pt x="1152" y="27034"/>
                  <a:pt x="1152" y="26657"/>
                  <a:pt x="1152" y="26280"/>
                </a:cubicBezTo>
                <a:cubicBezTo>
                  <a:pt x="1131" y="23937"/>
                  <a:pt x="1131" y="21572"/>
                  <a:pt x="1110" y="19229"/>
                </a:cubicBezTo>
                <a:cubicBezTo>
                  <a:pt x="1110" y="18915"/>
                  <a:pt x="1089" y="18559"/>
                  <a:pt x="1005" y="18246"/>
                </a:cubicBezTo>
                <a:cubicBezTo>
                  <a:pt x="838" y="17702"/>
                  <a:pt x="817" y="17158"/>
                  <a:pt x="817" y="16614"/>
                </a:cubicBezTo>
                <a:cubicBezTo>
                  <a:pt x="817" y="15484"/>
                  <a:pt x="796" y="14375"/>
                  <a:pt x="775" y="13266"/>
                </a:cubicBezTo>
                <a:cubicBezTo>
                  <a:pt x="775" y="13015"/>
                  <a:pt x="733" y="12805"/>
                  <a:pt x="691" y="12575"/>
                </a:cubicBezTo>
                <a:cubicBezTo>
                  <a:pt x="524" y="11822"/>
                  <a:pt x="398" y="11027"/>
                  <a:pt x="461" y="10253"/>
                </a:cubicBezTo>
                <a:cubicBezTo>
                  <a:pt x="482" y="10064"/>
                  <a:pt x="461" y="9855"/>
                  <a:pt x="398" y="9667"/>
                </a:cubicBezTo>
                <a:cubicBezTo>
                  <a:pt x="1" y="8265"/>
                  <a:pt x="147" y="6821"/>
                  <a:pt x="105" y="5378"/>
                </a:cubicBezTo>
                <a:cubicBezTo>
                  <a:pt x="84" y="4373"/>
                  <a:pt x="84" y="3348"/>
                  <a:pt x="84" y="2344"/>
                </a:cubicBezTo>
                <a:cubicBezTo>
                  <a:pt x="84" y="1549"/>
                  <a:pt x="356" y="1193"/>
                  <a:pt x="1152" y="1151"/>
                </a:cubicBezTo>
                <a:cubicBezTo>
                  <a:pt x="1947" y="1088"/>
                  <a:pt x="2721" y="963"/>
                  <a:pt x="3537" y="1256"/>
                </a:cubicBezTo>
                <a:cubicBezTo>
                  <a:pt x="3934" y="1381"/>
                  <a:pt x="4437" y="1277"/>
                  <a:pt x="4876" y="1277"/>
                </a:cubicBezTo>
                <a:cubicBezTo>
                  <a:pt x="7052" y="1235"/>
                  <a:pt x="9249" y="1151"/>
                  <a:pt x="11404" y="1088"/>
                </a:cubicBezTo>
                <a:cubicBezTo>
                  <a:pt x="13580" y="1025"/>
                  <a:pt x="15777" y="963"/>
                  <a:pt x="17953" y="879"/>
                </a:cubicBezTo>
                <a:cubicBezTo>
                  <a:pt x="18204" y="879"/>
                  <a:pt x="18455" y="816"/>
                  <a:pt x="18706" y="774"/>
                </a:cubicBezTo>
                <a:cubicBezTo>
                  <a:pt x="19209" y="712"/>
                  <a:pt x="19732" y="628"/>
                  <a:pt x="20234" y="544"/>
                </a:cubicBezTo>
                <a:cubicBezTo>
                  <a:pt x="20380" y="523"/>
                  <a:pt x="20548" y="544"/>
                  <a:pt x="20694" y="502"/>
                </a:cubicBezTo>
                <a:cubicBezTo>
                  <a:pt x="22138" y="84"/>
                  <a:pt x="23623" y="189"/>
                  <a:pt x="25088" y="126"/>
                </a:cubicBezTo>
                <a:cubicBezTo>
                  <a:pt x="26406" y="84"/>
                  <a:pt x="27704" y="42"/>
                  <a:pt x="29043" y="21"/>
                </a:cubicBezTo>
                <a:cubicBezTo>
                  <a:pt x="29231" y="21"/>
                  <a:pt x="29440" y="0"/>
                  <a:pt x="29608" y="21"/>
                </a:cubicBezTo>
                <a:cubicBezTo>
                  <a:pt x="31554" y="419"/>
                  <a:pt x="33520" y="105"/>
                  <a:pt x="35445" y="126"/>
                </a:cubicBezTo>
                <a:cubicBezTo>
                  <a:pt x="35927" y="126"/>
                  <a:pt x="36408" y="105"/>
                  <a:pt x="36889" y="105"/>
                </a:cubicBezTo>
                <a:cubicBezTo>
                  <a:pt x="37015" y="105"/>
                  <a:pt x="37182" y="84"/>
                  <a:pt x="37245" y="126"/>
                </a:cubicBezTo>
                <a:cubicBezTo>
                  <a:pt x="37726" y="440"/>
                  <a:pt x="38249" y="314"/>
                  <a:pt x="38751" y="314"/>
                </a:cubicBezTo>
                <a:cubicBezTo>
                  <a:pt x="39191" y="335"/>
                  <a:pt x="39651" y="251"/>
                  <a:pt x="40049" y="523"/>
                </a:cubicBezTo>
                <a:cubicBezTo>
                  <a:pt x="40885" y="523"/>
                  <a:pt x="41701" y="565"/>
                  <a:pt x="42518" y="816"/>
                </a:cubicBezTo>
                <a:cubicBezTo>
                  <a:pt x="42664" y="837"/>
                  <a:pt x="42831" y="753"/>
                  <a:pt x="42957" y="712"/>
                </a:cubicBezTo>
                <a:close/>
                <a:moveTo>
                  <a:pt x="42476" y="1821"/>
                </a:moveTo>
                <a:cubicBezTo>
                  <a:pt x="41618" y="2009"/>
                  <a:pt x="40844" y="1402"/>
                  <a:pt x="39965" y="1590"/>
                </a:cubicBezTo>
                <a:cubicBezTo>
                  <a:pt x="39881" y="1611"/>
                  <a:pt x="39756" y="1590"/>
                  <a:pt x="39672" y="1549"/>
                </a:cubicBezTo>
                <a:cubicBezTo>
                  <a:pt x="39128" y="1256"/>
                  <a:pt x="38563" y="1360"/>
                  <a:pt x="37977" y="1339"/>
                </a:cubicBezTo>
                <a:cubicBezTo>
                  <a:pt x="37726" y="1339"/>
                  <a:pt x="37454" y="1360"/>
                  <a:pt x="37224" y="1256"/>
                </a:cubicBezTo>
                <a:cubicBezTo>
                  <a:pt x="36889" y="1088"/>
                  <a:pt x="36533" y="1088"/>
                  <a:pt x="36199" y="1088"/>
                </a:cubicBezTo>
                <a:cubicBezTo>
                  <a:pt x="35341" y="1130"/>
                  <a:pt x="34483" y="1130"/>
                  <a:pt x="33625" y="1151"/>
                </a:cubicBezTo>
                <a:cubicBezTo>
                  <a:pt x="32286" y="1193"/>
                  <a:pt x="30926" y="1297"/>
                  <a:pt x="29587" y="1005"/>
                </a:cubicBezTo>
                <a:cubicBezTo>
                  <a:pt x="29377" y="963"/>
                  <a:pt x="29147" y="984"/>
                  <a:pt x="28917" y="984"/>
                </a:cubicBezTo>
                <a:cubicBezTo>
                  <a:pt x="27473" y="1005"/>
                  <a:pt x="26030" y="1005"/>
                  <a:pt x="24586" y="1088"/>
                </a:cubicBezTo>
                <a:cubicBezTo>
                  <a:pt x="23310" y="1151"/>
                  <a:pt x="22033" y="1046"/>
                  <a:pt x="20778" y="1444"/>
                </a:cubicBezTo>
                <a:cubicBezTo>
                  <a:pt x="20569" y="1507"/>
                  <a:pt x="20338" y="1465"/>
                  <a:pt x="20087" y="1486"/>
                </a:cubicBezTo>
                <a:cubicBezTo>
                  <a:pt x="19794" y="1507"/>
                  <a:pt x="19522" y="1507"/>
                  <a:pt x="19230" y="1611"/>
                </a:cubicBezTo>
                <a:cubicBezTo>
                  <a:pt x="18434" y="1883"/>
                  <a:pt x="17660" y="1862"/>
                  <a:pt x="16844" y="1883"/>
                </a:cubicBezTo>
                <a:cubicBezTo>
                  <a:pt x="16007" y="1904"/>
                  <a:pt x="15170" y="1904"/>
                  <a:pt x="14354" y="1925"/>
                </a:cubicBezTo>
                <a:cubicBezTo>
                  <a:pt x="10881" y="2009"/>
                  <a:pt x="7387" y="2114"/>
                  <a:pt x="3893" y="2176"/>
                </a:cubicBezTo>
                <a:cubicBezTo>
                  <a:pt x="3579" y="2176"/>
                  <a:pt x="3265" y="2114"/>
                  <a:pt x="2951" y="2009"/>
                </a:cubicBezTo>
                <a:cubicBezTo>
                  <a:pt x="2302" y="1800"/>
                  <a:pt x="1654" y="1862"/>
                  <a:pt x="1005" y="1988"/>
                </a:cubicBezTo>
                <a:cubicBezTo>
                  <a:pt x="963" y="2176"/>
                  <a:pt x="942" y="2302"/>
                  <a:pt x="942" y="2427"/>
                </a:cubicBezTo>
                <a:cubicBezTo>
                  <a:pt x="963" y="4290"/>
                  <a:pt x="1026" y="6173"/>
                  <a:pt x="1047" y="8035"/>
                </a:cubicBezTo>
                <a:cubicBezTo>
                  <a:pt x="1340" y="9207"/>
                  <a:pt x="1319" y="10420"/>
                  <a:pt x="1465" y="11613"/>
                </a:cubicBezTo>
                <a:cubicBezTo>
                  <a:pt x="1570" y="12450"/>
                  <a:pt x="1737" y="13287"/>
                  <a:pt x="1696" y="14145"/>
                </a:cubicBezTo>
                <a:cubicBezTo>
                  <a:pt x="1696" y="14563"/>
                  <a:pt x="1696" y="15002"/>
                  <a:pt x="1737" y="15421"/>
                </a:cubicBezTo>
                <a:cubicBezTo>
                  <a:pt x="1779" y="16363"/>
                  <a:pt x="1675" y="17346"/>
                  <a:pt x="1988" y="18246"/>
                </a:cubicBezTo>
                <a:cubicBezTo>
                  <a:pt x="2072" y="18497"/>
                  <a:pt x="2072" y="18769"/>
                  <a:pt x="2072" y="19041"/>
                </a:cubicBezTo>
                <a:cubicBezTo>
                  <a:pt x="2093" y="21070"/>
                  <a:pt x="2114" y="23079"/>
                  <a:pt x="2177" y="25129"/>
                </a:cubicBezTo>
                <a:cubicBezTo>
                  <a:pt x="2177" y="25820"/>
                  <a:pt x="2156" y="26510"/>
                  <a:pt x="2302" y="27159"/>
                </a:cubicBezTo>
                <a:cubicBezTo>
                  <a:pt x="2470" y="27912"/>
                  <a:pt x="2532" y="28666"/>
                  <a:pt x="2532" y="29398"/>
                </a:cubicBezTo>
                <a:cubicBezTo>
                  <a:pt x="2532" y="29691"/>
                  <a:pt x="2574" y="30005"/>
                  <a:pt x="2679" y="30256"/>
                </a:cubicBezTo>
                <a:cubicBezTo>
                  <a:pt x="2825" y="30737"/>
                  <a:pt x="2888" y="31218"/>
                  <a:pt x="2888" y="31700"/>
                </a:cubicBezTo>
                <a:cubicBezTo>
                  <a:pt x="2888" y="32516"/>
                  <a:pt x="2888" y="33352"/>
                  <a:pt x="2909" y="34148"/>
                </a:cubicBezTo>
                <a:cubicBezTo>
                  <a:pt x="2909" y="34545"/>
                  <a:pt x="2888" y="34943"/>
                  <a:pt x="3035" y="35319"/>
                </a:cubicBezTo>
                <a:cubicBezTo>
                  <a:pt x="3160" y="35319"/>
                  <a:pt x="3307" y="35361"/>
                  <a:pt x="3432" y="35361"/>
                </a:cubicBezTo>
                <a:cubicBezTo>
                  <a:pt x="5001" y="35319"/>
                  <a:pt x="6571" y="35298"/>
                  <a:pt x="8140" y="35236"/>
                </a:cubicBezTo>
                <a:cubicBezTo>
                  <a:pt x="8579" y="35194"/>
                  <a:pt x="9019" y="35089"/>
                  <a:pt x="9479" y="35005"/>
                </a:cubicBezTo>
                <a:cubicBezTo>
                  <a:pt x="9730" y="34964"/>
                  <a:pt x="9960" y="34880"/>
                  <a:pt x="10232" y="34880"/>
                </a:cubicBezTo>
                <a:cubicBezTo>
                  <a:pt x="12053" y="34838"/>
                  <a:pt x="13894" y="34796"/>
                  <a:pt x="15693" y="34754"/>
                </a:cubicBezTo>
                <a:cubicBezTo>
                  <a:pt x="15924" y="34754"/>
                  <a:pt x="16175" y="34754"/>
                  <a:pt x="16342" y="34671"/>
                </a:cubicBezTo>
                <a:cubicBezTo>
                  <a:pt x="17012" y="34441"/>
                  <a:pt x="17681" y="34461"/>
                  <a:pt x="18330" y="34357"/>
                </a:cubicBezTo>
                <a:cubicBezTo>
                  <a:pt x="19355" y="34210"/>
                  <a:pt x="20380" y="34106"/>
                  <a:pt x="21364" y="33938"/>
                </a:cubicBezTo>
                <a:cubicBezTo>
                  <a:pt x="22138" y="33813"/>
                  <a:pt x="22891" y="33645"/>
                  <a:pt x="23644" y="33687"/>
                </a:cubicBezTo>
                <a:cubicBezTo>
                  <a:pt x="24084" y="33687"/>
                  <a:pt x="24544" y="33687"/>
                  <a:pt x="24984" y="33645"/>
                </a:cubicBezTo>
                <a:cubicBezTo>
                  <a:pt x="26113" y="33604"/>
                  <a:pt x="27243" y="33708"/>
                  <a:pt x="28331" y="33311"/>
                </a:cubicBezTo>
                <a:cubicBezTo>
                  <a:pt x="28499" y="33269"/>
                  <a:pt x="28645" y="33269"/>
                  <a:pt x="28813" y="33269"/>
                </a:cubicBezTo>
                <a:cubicBezTo>
                  <a:pt x="29712" y="33227"/>
                  <a:pt x="30654" y="33185"/>
                  <a:pt x="31595" y="33185"/>
                </a:cubicBezTo>
                <a:cubicBezTo>
                  <a:pt x="31909" y="33185"/>
                  <a:pt x="32223" y="33227"/>
                  <a:pt x="32537" y="33332"/>
                </a:cubicBezTo>
                <a:cubicBezTo>
                  <a:pt x="32997" y="33499"/>
                  <a:pt x="33416" y="33499"/>
                  <a:pt x="33876" y="33478"/>
                </a:cubicBezTo>
                <a:cubicBezTo>
                  <a:pt x="34587" y="33415"/>
                  <a:pt x="35299" y="33394"/>
                  <a:pt x="35989" y="33373"/>
                </a:cubicBezTo>
                <a:cubicBezTo>
                  <a:pt x="36157" y="33373"/>
                  <a:pt x="36345" y="33373"/>
                  <a:pt x="36471" y="33436"/>
                </a:cubicBezTo>
                <a:cubicBezTo>
                  <a:pt x="36889" y="33666"/>
                  <a:pt x="37328" y="33624"/>
                  <a:pt x="37768" y="33624"/>
                </a:cubicBezTo>
                <a:cubicBezTo>
                  <a:pt x="38019" y="33624"/>
                  <a:pt x="38249" y="33583"/>
                  <a:pt x="38437" y="33666"/>
                </a:cubicBezTo>
                <a:cubicBezTo>
                  <a:pt x="39086" y="33938"/>
                  <a:pt x="39818" y="33834"/>
                  <a:pt x="40488" y="34043"/>
                </a:cubicBezTo>
                <a:cubicBezTo>
                  <a:pt x="40739" y="34127"/>
                  <a:pt x="40990" y="34127"/>
                  <a:pt x="41262" y="34127"/>
                </a:cubicBezTo>
                <a:cubicBezTo>
                  <a:pt x="42099" y="34127"/>
                  <a:pt x="42957" y="34106"/>
                  <a:pt x="43794" y="34085"/>
                </a:cubicBezTo>
                <a:cubicBezTo>
                  <a:pt x="43731" y="33729"/>
                  <a:pt x="43689" y="33415"/>
                  <a:pt x="43689" y="33101"/>
                </a:cubicBezTo>
                <a:cubicBezTo>
                  <a:pt x="43668" y="32306"/>
                  <a:pt x="43689" y="31469"/>
                  <a:pt x="43689" y="30653"/>
                </a:cubicBezTo>
                <a:lnTo>
                  <a:pt x="43606" y="22891"/>
                </a:lnTo>
                <a:cubicBezTo>
                  <a:pt x="43585" y="20317"/>
                  <a:pt x="43564" y="17785"/>
                  <a:pt x="43564" y="15212"/>
                </a:cubicBezTo>
                <a:cubicBezTo>
                  <a:pt x="43564" y="14626"/>
                  <a:pt x="43501" y="14040"/>
                  <a:pt x="43375" y="13475"/>
                </a:cubicBezTo>
                <a:cubicBezTo>
                  <a:pt x="43292" y="13119"/>
                  <a:pt x="43208" y="12764"/>
                  <a:pt x="43208" y="12429"/>
                </a:cubicBezTo>
                <a:cubicBezTo>
                  <a:pt x="43187" y="11801"/>
                  <a:pt x="43250" y="11173"/>
                  <a:pt x="43208" y="10567"/>
                </a:cubicBezTo>
                <a:cubicBezTo>
                  <a:pt x="43208" y="10253"/>
                  <a:pt x="43208" y="9876"/>
                  <a:pt x="43103" y="9604"/>
                </a:cubicBezTo>
                <a:cubicBezTo>
                  <a:pt x="42894" y="8976"/>
                  <a:pt x="42831" y="8349"/>
                  <a:pt x="42873" y="7658"/>
                </a:cubicBezTo>
                <a:cubicBezTo>
                  <a:pt x="42894" y="7240"/>
                  <a:pt x="42894" y="6800"/>
                  <a:pt x="42894" y="6382"/>
                </a:cubicBezTo>
                <a:cubicBezTo>
                  <a:pt x="42894" y="5733"/>
                  <a:pt x="42894" y="5064"/>
                  <a:pt x="42852" y="4415"/>
                </a:cubicBezTo>
                <a:cubicBezTo>
                  <a:pt x="42748" y="3599"/>
                  <a:pt x="42622" y="2825"/>
                  <a:pt x="42476" y="182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9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5.xml"/><Relationship Id="rId1" Type="http://schemas.openxmlformats.org/officeDocument/2006/relationships/audio" Target="file:///G:\Cut_47%20Track%2047.mp3" TargetMode="External"/><Relationship Id="rId6" Type="http://schemas.openxmlformats.org/officeDocument/2006/relationships/image" Target="../media/image4.gif"/><Relationship Id="rId5" Type="http://schemas.openxmlformats.org/officeDocument/2006/relationships/image" Target="../media/image3.wmf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9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9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13" name="Group 27"/>
          <p:cNvGrpSpPr>
            <a:grpSpLocks/>
          </p:cNvGrpSpPr>
          <p:nvPr/>
        </p:nvGrpSpPr>
        <p:grpSpPr bwMode="auto">
          <a:xfrm>
            <a:off x="1143000" y="0"/>
            <a:ext cx="3807619" cy="5143500"/>
            <a:chOff x="0" y="0"/>
            <a:chExt cx="3198" cy="4320"/>
          </a:xfrm>
        </p:grpSpPr>
        <p:pic>
          <p:nvPicPr>
            <p:cNvPr id="38926" name="Picture 16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0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7" name="Picture 17" descr="Nen Web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0" y="1938"/>
              <a:ext cx="840" cy="23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8" name="Picture 22" descr="Nen Web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16" y="0"/>
              <a:ext cx="2382" cy="8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4" name="Group 7"/>
          <p:cNvGrpSpPr>
            <a:grpSpLocks/>
          </p:cNvGrpSpPr>
          <p:nvPr/>
        </p:nvGrpSpPr>
        <p:grpSpPr bwMode="auto">
          <a:xfrm>
            <a:off x="5486400" y="2114550"/>
            <a:ext cx="2000250" cy="1771650"/>
            <a:chOff x="4080" y="2832"/>
            <a:chExt cx="1680" cy="1488"/>
          </a:xfrm>
        </p:grpSpPr>
        <p:pic>
          <p:nvPicPr>
            <p:cNvPr id="38923" name="Picture 8" descr="Picture1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 rot="10800000">
              <a:off x="4080" y="3168"/>
              <a:ext cx="1680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4" name="Picture 9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992" y="2832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5" name="Picture 10" descr="3d butterfly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512" y="3264"/>
              <a:ext cx="768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8915" name="Group 28"/>
          <p:cNvGrpSpPr>
            <a:grpSpLocks/>
          </p:cNvGrpSpPr>
          <p:nvPr/>
        </p:nvGrpSpPr>
        <p:grpSpPr bwMode="auto">
          <a:xfrm>
            <a:off x="5047060" y="-85725"/>
            <a:ext cx="2878931" cy="892969"/>
            <a:chOff x="3246" y="0"/>
            <a:chExt cx="2514" cy="750"/>
          </a:xfrm>
        </p:grpSpPr>
        <p:pic>
          <p:nvPicPr>
            <p:cNvPr id="38919" name="Picture 23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463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0" name="Picture 24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310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1" name="Picture 25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246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922" name="Picture 26" descr="hinh dong 33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3918" y="0"/>
              <a:ext cx="450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664" name="WordArt 16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1885950" y="1828800"/>
            <a:ext cx="5657850" cy="9715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Welcome to our class !</a:t>
            </a:r>
          </a:p>
        </p:txBody>
      </p:sp>
      <p:sp>
        <p:nvSpPr>
          <p:cNvPr id="27667" name="WordArt 19"/>
          <p:cNvSpPr>
            <a:spLocks noGrp="1" noRot="1" noMove="1" noResize="1" noEditPoints="1" noAdjustHandles="1" noChangeArrowheads="1" noChangeShapeType="1"/>
          </p:cNvSpPr>
          <p:nvPr/>
        </p:nvSpPr>
        <p:spPr bwMode="auto">
          <a:xfrm>
            <a:off x="2514600" y="1028700"/>
            <a:ext cx="4286250" cy="7203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700" kern="10" dirty="0">
                <a:ln w="9525">
                  <a:noFill/>
                  <a:round/>
                  <a:headEnd/>
                  <a:tailEnd/>
                </a:ln>
                <a:solidFill>
                  <a:srgbClr val="FF0066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Hai Thanh  Primary school</a:t>
            </a:r>
          </a:p>
        </p:txBody>
      </p:sp>
      <p:sp>
        <p:nvSpPr>
          <p:cNvPr id="27670" name="WordArt 22"/>
          <p:cNvSpPr>
            <a:spLocks noChangeArrowheads="1" noChangeShapeType="1" noTextEdit="1"/>
          </p:cNvSpPr>
          <p:nvPr/>
        </p:nvSpPr>
        <p:spPr bwMode="auto">
          <a:xfrm>
            <a:off x="2686050" y="3829050"/>
            <a:ext cx="3957638" cy="4000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100000"/>
              </a:avLst>
            </a:prstTxWarp>
          </a:bodyPr>
          <a:lstStyle/>
          <a:p>
            <a:pPr algn="ctr"/>
            <a:r>
              <a:rPr lang="en-US" sz="2700" kern="10">
                <a:ln w="9525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 Black"/>
              </a:rPr>
              <a:t>Teacher: Mai Hong Phuong</a:t>
            </a:r>
          </a:p>
        </p:txBody>
      </p:sp>
      <p:pic>
        <p:nvPicPr>
          <p:cNvPr id="18" name="Cut_47 Track 47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/>
          <a:stretch>
            <a:fillRect/>
          </a:stretch>
        </p:blipFill>
        <p:spPr>
          <a:xfrm>
            <a:off x="1828800" y="857250"/>
            <a:ext cx="228600" cy="228600"/>
          </a:xfrm>
          <a:prstGeom prst="rect">
            <a:avLst/>
          </a:prstGeom>
        </p:spPr>
      </p:pic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7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970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27664" grpId="0" animBg="1"/>
      <p:bldP spid="27667" grpId="0" animBg="1"/>
      <p:bldP spid="2767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864" y="890434"/>
            <a:ext cx="8826082" cy="3130331"/>
          </a:xfrm>
          <a:prstGeom prst="rect">
            <a:avLst/>
          </a:prstGeom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FD2E165-4A4C-3290-8917-7A0BD4E8C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013" y="2353956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B6569A2-EBB9-C980-BEB6-FAAA0FA58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606" y="3457978"/>
            <a:ext cx="666110" cy="66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Track 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278061" y="890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555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65515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2720512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Let’s chant.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928295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027479" y="98451"/>
            <a:ext cx="6391483" cy="4927507"/>
            <a:chOff x="709709" y="-83133"/>
            <a:chExt cx="6670343" cy="513100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9709" y="493445"/>
              <a:ext cx="6670343" cy="455442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709" y="-83133"/>
              <a:ext cx="2805619" cy="576578"/>
            </a:xfrm>
            <a:prstGeom prst="rect">
              <a:avLst/>
            </a:prstGeom>
          </p:spPr>
        </p:pic>
      </p:grpSp>
      <p:pic>
        <p:nvPicPr>
          <p:cNvPr id="3" name="Track 7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847424" y="6767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61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05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2028520" y="2389486"/>
            <a:ext cx="508693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9600" dirty="0"/>
              <a:t>fun corner &amp; wrap-up</a:t>
            </a:r>
          </a:p>
        </p:txBody>
      </p:sp>
    </p:spTree>
    <p:extLst>
      <p:ext uri="{BB962C8B-B14F-4D97-AF65-F5344CB8AC3E}">
        <p14:creationId xmlns:p14="http://schemas.microsoft.com/office/powerpoint/2010/main" val="1929587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48E7-5C68-AC04-CD7F-B27868495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8881" y="1994663"/>
            <a:ext cx="5941200" cy="841800"/>
          </a:xfrm>
        </p:spPr>
        <p:txBody>
          <a:bodyPr/>
          <a:lstStyle/>
          <a:p>
            <a:r>
              <a:rPr lang="en-US" sz="11500" dirty="0"/>
              <a:t>Listen and clap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10" b="100000" l="6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081" y="894944"/>
            <a:ext cx="1855715" cy="12359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397" b="97710" l="4898" r="96327">
                        <a14:foregroundMark x1="46939" y1="18321" x2="48163" y2="22901"/>
                        <a14:foregroundMark x1="68163" y1="16412" x2="65306" y2="22901"/>
                        <a14:foregroundMark x1="84490" y1="24427" x2="81633" y2="259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6174" y="2349789"/>
            <a:ext cx="1763528" cy="18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234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F40A4-806E-4855-35B7-0CC09FB0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30" y="2435650"/>
            <a:ext cx="8060552" cy="841800"/>
          </a:xfrm>
        </p:spPr>
        <p:txBody>
          <a:bodyPr/>
          <a:lstStyle/>
          <a:p>
            <a:pPr marL="342900" indent="-342900" rtl="0" fontAlgn="base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What have you learnt today?</a:t>
            </a:r>
            <a:b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r>
              <a:rPr lang="en-US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  <a:t>2. What the core value of the lesson?</a:t>
            </a:r>
            <a:br>
              <a:rPr lang="en-US" sz="1800" b="1" i="0" u="none" strike="noStrike" dirty="0">
                <a:solidFill>
                  <a:srgbClr val="FB6A2E"/>
                </a:solidFill>
                <a:effectLst/>
                <a:latin typeface="Patrick Hand SC" panose="00000500000000000000" pitchFamily="2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334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3"/>
          <p:cNvSpPr txBox="1">
            <a:spLocks noGrp="1"/>
          </p:cNvSpPr>
          <p:nvPr>
            <p:ph type="ctrTitle"/>
          </p:nvPr>
        </p:nvSpPr>
        <p:spPr>
          <a:xfrm>
            <a:off x="1238249" y="1008538"/>
            <a:ext cx="66675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Unit 7: Our timetable</a:t>
            </a:r>
            <a:endParaRPr dirty="0"/>
          </a:p>
        </p:txBody>
      </p:sp>
      <p:sp>
        <p:nvSpPr>
          <p:cNvPr id="150" name="Google Shape;150;p33"/>
          <p:cNvSpPr txBox="1">
            <a:spLocks noGrp="1"/>
          </p:cNvSpPr>
          <p:nvPr>
            <p:ph type="subTitle" idx="1"/>
          </p:nvPr>
        </p:nvSpPr>
        <p:spPr>
          <a:xfrm>
            <a:off x="3200399" y="3239750"/>
            <a:ext cx="3346426" cy="89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3600" b="1" dirty="0">
                <a:solidFill>
                  <a:srgbClr val="FF0000"/>
                </a:solidFill>
              </a:rPr>
              <a:t>Lesson 3 - period 5</a:t>
            </a:r>
            <a:endParaRPr sz="3600" b="1" dirty="0">
              <a:solidFill>
                <a:srgbClr val="FF0000"/>
              </a:solidFill>
            </a:endParaRPr>
          </a:p>
        </p:txBody>
      </p:sp>
      <p:sp>
        <p:nvSpPr>
          <p:cNvPr id="151" name="Google Shape;151;p33"/>
          <p:cNvSpPr/>
          <p:nvPr/>
        </p:nvSpPr>
        <p:spPr>
          <a:xfrm>
            <a:off x="8267600" y="2675650"/>
            <a:ext cx="313875" cy="324875"/>
          </a:xfrm>
          <a:custGeom>
            <a:avLst/>
            <a:gdLst/>
            <a:ahLst/>
            <a:cxnLst/>
            <a:rect l="l" t="t" r="r" b="b"/>
            <a:pathLst>
              <a:path w="12555" h="12995" extrusionOk="0">
                <a:moveTo>
                  <a:pt x="2742" y="11634"/>
                </a:moveTo>
                <a:cubicBezTo>
                  <a:pt x="2909" y="11321"/>
                  <a:pt x="3160" y="11467"/>
                  <a:pt x="3369" y="11509"/>
                </a:cubicBezTo>
                <a:cubicBezTo>
                  <a:pt x="3872" y="11676"/>
                  <a:pt x="4374" y="11739"/>
                  <a:pt x="4897" y="11593"/>
                </a:cubicBezTo>
                <a:cubicBezTo>
                  <a:pt x="5002" y="11572"/>
                  <a:pt x="5085" y="11509"/>
                  <a:pt x="5148" y="11467"/>
                </a:cubicBezTo>
                <a:cubicBezTo>
                  <a:pt x="4562" y="10253"/>
                  <a:pt x="3976" y="9061"/>
                  <a:pt x="3369" y="7826"/>
                </a:cubicBezTo>
                <a:lnTo>
                  <a:pt x="2784" y="7826"/>
                </a:lnTo>
                <a:cubicBezTo>
                  <a:pt x="2512" y="7826"/>
                  <a:pt x="2323" y="7701"/>
                  <a:pt x="2261" y="7429"/>
                </a:cubicBezTo>
                <a:cubicBezTo>
                  <a:pt x="2177" y="7178"/>
                  <a:pt x="2261" y="6968"/>
                  <a:pt x="2470" y="6801"/>
                </a:cubicBezTo>
                <a:cubicBezTo>
                  <a:pt x="2595" y="6696"/>
                  <a:pt x="2742" y="6613"/>
                  <a:pt x="2888" y="6508"/>
                </a:cubicBezTo>
                <a:cubicBezTo>
                  <a:pt x="2805" y="4918"/>
                  <a:pt x="2637" y="4395"/>
                  <a:pt x="1968" y="3328"/>
                </a:cubicBezTo>
                <a:cubicBezTo>
                  <a:pt x="1842" y="3411"/>
                  <a:pt x="1675" y="3453"/>
                  <a:pt x="1570" y="3558"/>
                </a:cubicBezTo>
                <a:cubicBezTo>
                  <a:pt x="1340" y="3788"/>
                  <a:pt x="1131" y="4081"/>
                  <a:pt x="900" y="4311"/>
                </a:cubicBezTo>
                <a:cubicBezTo>
                  <a:pt x="796" y="4416"/>
                  <a:pt x="587" y="4479"/>
                  <a:pt x="419" y="4499"/>
                </a:cubicBezTo>
                <a:cubicBezTo>
                  <a:pt x="315" y="4499"/>
                  <a:pt x="189" y="4395"/>
                  <a:pt x="1" y="4311"/>
                </a:cubicBezTo>
                <a:cubicBezTo>
                  <a:pt x="294" y="3935"/>
                  <a:pt x="545" y="3558"/>
                  <a:pt x="817" y="3223"/>
                </a:cubicBezTo>
                <a:cubicBezTo>
                  <a:pt x="1068" y="2909"/>
                  <a:pt x="1340" y="2595"/>
                  <a:pt x="1633" y="2282"/>
                </a:cubicBezTo>
                <a:cubicBezTo>
                  <a:pt x="1591" y="2051"/>
                  <a:pt x="1549" y="1779"/>
                  <a:pt x="1570" y="1486"/>
                </a:cubicBezTo>
                <a:cubicBezTo>
                  <a:pt x="1591" y="1340"/>
                  <a:pt x="1696" y="1173"/>
                  <a:pt x="1842" y="1068"/>
                </a:cubicBezTo>
                <a:cubicBezTo>
                  <a:pt x="2009" y="942"/>
                  <a:pt x="2219" y="1026"/>
                  <a:pt x="2386" y="1173"/>
                </a:cubicBezTo>
                <a:lnTo>
                  <a:pt x="2616" y="1486"/>
                </a:lnTo>
                <a:cubicBezTo>
                  <a:pt x="2721" y="1486"/>
                  <a:pt x="2805" y="1507"/>
                  <a:pt x="2846" y="1466"/>
                </a:cubicBezTo>
                <a:cubicBezTo>
                  <a:pt x="3453" y="942"/>
                  <a:pt x="4165" y="754"/>
                  <a:pt x="4918" y="649"/>
                </a:cubicBezTo>
                <a:cubicBezTo>
                  <a:pt x="5838" y="524"/>
                  <a:pt x="6759" y="336"/>
                  <a:pt x="7659" y="189"/>
                </a:cubicBezTo>
                <a:cubicBezTo>
                  <a:pt x="8538" y="1"/>
                  <a:pt x="9207" y="419"/>
                  <a:pt x="9835" y="922"/>
                </a:cubicBezTo>
                <a:cubicBezTo>
                  <a:pt x="10253" y="1256"/>
                  <a:pt x="10358" y="2282"/>
                  <a:pt x="10065" y="2742"/>
                </a:cubicBezTo>
                <a:cubicBezTo>
                  <a:pt x="9709" y="3286"/>
                  <a:pt x="9312" y="3809"/>
                  <a:pt x="8914" y="4332"/>
                </a:cubicBezTo>
                <a:cubicBezTo>
                  <a:pt x="8789" y="4499"/>
                  <a:pt x="8663" y="4646"/>
                  <a:pt x="8475" y="4897"/>
                </a:cubicBezTo>
                <a:cubicBezTo>
                  <a:pt x="8705" y="4939"/>
                  <a:pt x="8872" y="5002"/>
                  <a:pt x="9019" y="5023"/>
                </a:cubicBezTo>
                <a:cubicBezTo>
                  <a:pt x="9709" y="5127"/>
                  <a:pt x="10379" y="5211"/>
                  <a:pt x="11069" y="5357"/>
                </a:cubicBezTo>
                <a:cubicBezTo>
                  <a:pt x="12011" y="5587"/>
                  <a:pt x="12555" y="6466"/>
                  <a:pt x="12408" y="7408"/>
                </a:cubicBezTo>
                <a:cubicBezTo>
                  <a:pt x="12262" y="8287"/>
                  <a:pt x="11927" y="9124"/>
                  <a:pt x="11279" y="9793"/>
                </a:cubicBezTo>
                <a:cubicBezTo>
                  <a:pt x="10484" y="10567"/>
                  <a:pt x="9647" y="11279"/>
                  <a:pt x="8642" y="11718"/>
                </a:cubicBezTo>
                <a:cubicBezTo>
                  <a:pt x="8600" y="11739"/>
                  <a:pt x="8579" y="11739"/>
                  <a:pt x="8559" y="11760"/>
                </a:cubicBezTo>
                <a:cubicBezTo>
                  <a:pt x="7408" y="12471"/>
                  <a:pt x="6131" y="12681"/>
                  <a:pt x="4813" y="12869"/>
                </a:cubicBezTo>
                <a:cubicBezTo>
                  <a:pt x="3767" y="12994"/>
                  <a:pt x="3223" y="12681"/>
                  <a:pt x="2742" y="11634"/>
                </a:cubicBezTo>
                <a:close/>
                <a:moveTo>
                  <a:pt x="6759" y="11258"/>
                </a:moveTo>
                <a:cubicBezTo>
                  <a:pt x="7178" y="11049"/>
                  <a:pt x="7596" y="10839"/>
                  <a:pt x="8035" y="10651"/>
                </a:cubicBezTo>
                <a:cubicBezTo>
                  <a:pt x="8956" y="10274"/>
                  <a:pt x="9688" y="9647"/>
                  <a:pt x="10358" y="8998"/>
                </a:cubicBezTo>
                <a:cubicBezTo>
                  <a:pt x="10860" y="8538"/>
                  <a:pt x="11069" y="7931"/>
                  <a:pt x="11195" y="7261"/>
                </a:cubicBezTo>
                <a:cubicBezTo>
                  <a:pt x="11279" y="6927"/>
                  <a:pt x="11111" y="6675"/>
                  <a:pt x="10776" y="6529"/>
                </a:cubicBezTo>
                <a:cubicBezTo>
                  <a:pt x="10672" y="6508"/>
                  <a:pt x="10588" y="6466"/>
                  <a:pt x="10484" y="6466"/>
                </a:cubicBezTo>
                <a:cubicBezTo>
                  <a:pt x="9521" y="6278"/>
                  <a:pt x="8517" y="6090"/>
                  <a:pt x="7533" y="6383"/>
                </a:cubicBezTo>
                <a:cubicBezTo>
                  <a:pt x="7240" y="6466"/>
                  <a:pt x="6926" y="6508"/>
                  <a:pt x="6613" y="6529"/>
                </a:cubicBezTo>
                <a:cubicBezTo>
                  <a:pt x="5880" y="6613"/>
                  <a:pt x="5274" y="7010"/>
                  <a:pt x="4646" y="7345"/>
                </a:cubicBezTo>
                <a:cubicBezTo>
                  <a:pt x="5106" y="8831"/>
                  <a:pt x="5922" y="10379"/>
                  <a:pt x="6759" y="11258"/>
                </a:cubicBezTo>
                <a:close/>
                <a:moveTo>
                  <a:pt x="4144" y="6090"/>
                </a:moveTo>
                <a:cubicBezTo>
                  <a:pt x="4604" y="5859"/>
                  <a:pt x="4939" y="5650"/>
                  <a:pt x="5294" y="5525"/>
                </a:cubicBezTo>
                <a:cubicBezTo>
                  <a:pt x="6801" y="4939"/>
                  <a:pt x="7847" y="3872"/>
                  <a:pt x="8747" y="2595"/>
                </a:cubicBezTo>
                <a:cubicBezTo>
                  <a:pt x="9228" y="1863"/>
                  <a:pt x="9123" y="1507"/>
                  <a:pt x="8266" y="1277"/>
                </a:cubicBezTo>
                <a:cubicBezTo>
                  <a:pt x="8056" y="1235"/>
                  <a:pt x="7805" y="1256"/>
                  <a:pt x="7554" y="1277"/>
                </a:cubicBezTo>
                <a:cubicBezTo>
                  <a:pt x="6675" y="1424"/>
                  <a:pt x="5818" y="1633"/>
                  <a:pt x="4918" y="1738"/>
                </a:cubicBezTo>
                <a:cubicBezTo>
                  <a:pt x="4206" y="1800"/>
                  <a:pt x="3641" y="2114"/>
                  <a:pt x="3097" y="2700"/>
                </a:cubicBezTo>
                <a:cubicBezTo>
                  <a:pt x="3307" y="3223"/>
                  <a:pt x="3537" y="3746"/>
                  <a:pt x="3704" y="4290"/>
                </a:cubicBezTo>
                <a:cubicBezTo>
                  <a:pt x="3934" y="4834"/>
                  <a:pt x="3997" y="5420"/>
                  <a:pt x="4144" y="609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33"/>
          <p:cNvSpPr/>
          <p:nvPr/>
        </p:nvSpPr>
        <p:spPr>
          <a:xfrm>
            <a:off x="557800" y="4070913"/>
            <a:ext cx="283550" cy="431575"/>
          </a:xfrm>
          <a:custGeom>
            <a:avLst/>
            <a:gdLst/>
            <a:ahLst/>
            <a:cxnLst/>
            <a:rect l="l" t="t" r="r" b="b"/>
            <a:pathLst>
              <a:path w="11342" h="17263" extrusionOk="0">
                <a:moveTo>
                  <a:pt x="7826" y="9709"/>
                </a:moveTo>
                <a:cubicBezTo>
                  <a:pt x="7324" y="10316"/>
                  <a:pt x="6738" y="10420"/>
                  <a:pt x="6110" y="10399"/>
                </a:cubicBezTo>
                <a:cubicBezTo>
                  <a:pt x="5797" y="10399"/>
                  <a:pt x="5483" y="10504"/>
                  <a:pt x="5169" y="10630"/>
                </a:cubicBezTo>
                <a:cubicBezTo>
                  <a:pt x="4750" y="10776"/>
                  <a:pt x="4353" y="10985"/>
                  <a:pt x="3976" y="11195"/>
                </a:cubicBezTo>
                <a:cubicBezTo>
                  <a:pt x="3411" y="11487"/>
                  <a:pt x="2867" y="11739"/>
                  <a:pt x="2261" y="11822"/>
                </a:cubicBezTo>
                <a:cubicBezTo>
                  <a:pt x="2030" y="11843"/>
                  <a:pt x="1821" y="12011"/>
                  <a:pt x="1549" y="12136"/>
                </a:cubicBezTo>
                <a:cubicBezTo>
                  <a:pt x="1486" y="12868"/>
                  <a:pt x="1403" y="13580"/>
                  <a:pt x="1382" y="14312"/>
                </a:cubicBezTo>
                <a:cubicBezTo>
                  <a:pt x="1361" y="14919"/>
                  <a:pt x="1361" y="15547"/>
                  <a:pt x="1319" y="16153"/>
                </a:cubicBezTo>
                <a:cubicBezTo>
                  <a:pt x="1319" y="16384"/>
                  <a:pt x="1298" y="16635"/>
                  <a:pt x="1193" y="16844"/>
                </a:cubicBezTo>
                <a:cubicBezTo>
                  <a:pt x="1131" y="17011"/>
                  <a:pt x="942" y="17158"/>
                  <a:pt x="775" y="17221"/>
                </a:cubicBezTo>
                <a:cubicBezTo>
                  <a:pt x="566" y="17262"/>
                  <a:pt x="377" y="17116"/>
                  <a:pt x="336" y="16907"/>
                </a:cubicBezTo>
                <a:cubicBezTo>
                  <a:pt x="252" y="16551"/>
                  <a:pt x="168" y="16195"/>
                  <a:pt x="147" y="15840"/>
                </a:cubicBezTo>
                <a:cubicBezTo>
                  <a:pt x="1" y="13454"/>
                  <a:pt x="231" y="11132"/>
                  <a:pt x="629" y="8788"/>
                </a:cubicBezTo>
                <a:cubicBezTo>
                  <a:pt x="942" y="7073"/>
                  <a:pt x="1382" y="5399"/>
                  <a:pt x="1737" y="3662"/>
                </a:cubicBezTo>
                <a:cubicBezTo>
                  <a:pt x="1905" y="2888"/>
                  <a:pt x="2302" y="2156"/>
                  <a:pt x="2365" y="1319"/>
                </a:cubicBezTo>
                <a:cubicBezTo>
                  <a:pt x="2407" y="1026"/>
                  <a:pt x="2616" y="712"/>
                  <a:pt x="2825" y="461"/>
                </a:cubicBezTo>
                <a:cubicBezTo>
                  <a:pt x="3160" y="42"/>
                  <a:pt x="3830" y="0"/>
                  <a:pt x="4227" y="419"/>
                </a:cubicBezTo>
                <a:cubicBezTo>
                  <a:pt x="4395" y="607"/>
                  <a:pt x="4520" y="816"/>
                  <a:pt x="4646" y="1005"/>
                </a:cubicBezTo>
                <a:cubicBezTo>
                  <a:pt x="6215" y="3432"/>
                  <a:pt x="7701" y="5901"/>
                  <a:pt x="8935" y="8516"/>
                </a:cubicBezTo>
                <a:cubicBezTo>
                  <a:pt x="9312" y="9290"/>
                  <a:pt x="9772" y="10002"/>
                  <a:pt x="10170" y="10755"/>
                </a:cubicBezTo>
                <a:cubicBezTo>
                  <a:pt x="10504" y="11404"/>
                  <a:pt x="10818" y="12073"/>
                  <a:pt x="11132" y="12722"/>
                </a:cubicBezTo>
                <a:cubicBezTo>
                  <a:pt x="11216" y="12848"/>
                  <a:pt x="11258" y="13036"/>
                  <a:pt x="11300" y="13182"/>
                </a:cubicBezTo>
                <a:cubicBezTo>
                  <a:pt x="11341" y="13705"/>
                  <a:pt x="10797" y="14103"/>
                  <a:pt x="10295" y="13894"/>
                </a:cubicBezTo>
                <a:cubicBezTo>
                  <a:pt x="9940" y="13747"/>
                  <a:pt x="9668" y="13496"/>
                  <a:pt x="9563" y="13140"/>
                </a:cubicBezTo>
                <a:cubicBezTo>
                  <a:pt x="9228" y="11906"/>
                  <a:pt x="8370" y="10964"/>
                  <a:pt x="7826" y="9709"/>
                </a:cubicBezTo>
                <a:close/>
                <a:moveTo>
                  <a:pt x="3600" y="2386"/>
                </a:moveTo>
                <a:cubicBezTo>
                  <a:pt x="2637" y="4813"/>
                  <a:pt x="2323" y="7156"/>
                  <a:pt x="1821" y="9416"/>
                </a:cubicBezTo>
                <a:cubicBezTo>
                  <a:pt x="1779" y="9709"/>
                  <a:pt x="1821" y="10044"/>
                  <a:pt x="1821" y="10420"/>
                </a:cubicBezTo>
                <a:cubicBezTo>
                  <a:pt x="2114" y="10399"/>
                  <a:pt x="2344" y="10399"/>
                  <a:pt x="2553" y="10316"/>
                </a:cubicBezTo>
                <a:cubicBezTo>
                  <a:pt x="2930" y="10148"/>
                  <a:pt x="3286" y="9981"/>
                  <a:pt x="3662" y="9772"/>
                </a:cubicBezTo>
                <a:cubicBezTo>
                  <a:pt x="4709" y="9165"/>
                  <a:pt x="5776" y="8746"/>
                  <a:pt x="7010" y="8935"/>
                </a:cubicBezTo>
                <a:cubicBezTo>
                  <a:pt x="7094" y="8935"/>
                  <a:pt x="7136" y="8872"/>
                  <a:pt x="7324" y="8830"/>
                </a:cubicBezTo>
                <a:cubicBezTo>
                  <a:pt x="6320" y="6633"/>
                  <a:pt x="5169" y="4541"/>
                  <a:pt x="3600" y="23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33"/>
          <p:cNvSpPr/>
          <p:nvPr/>
        </p:nvSpPr>
        <p:spPr>
          <a:xfrm>
            <a:off x="8596463" y="4578063"/>
            <a:ext cx="297150" cy="326950"/>
          </a:xfrm>
          <a:custGeom>
            <a:avLst/>
            <a:gdLst/>
            <a:ahLst/>
            <a:cxnLst/>
            <a:rect l="l" t="t" r="r" b="b"/>
            <a:pathLst>
              <a:path w="11886" h="13078" extrusionOk="0">
                <a:moveTo>
                  <a:pt x="11195" y="8181"/>
                </a:moveTo>
                <a:cubicBezTo>
                  <a:pt x="11864" y="8997"/>
                  <a:pt x="11885" y="9102"/>
                  <a:pt x="11509" y="9772"/>
                </a:cubicBezTo>
                <a:cubicBezTo>
                  <a:pt x="11027" y="10650"/>
                  <a:pt x="10483" y="11425"/>
                  <a:pt x="9521" y="11843"/>
                </a:cubicBezTo>
                <a:cubicBezTo>
                  <a:pt x="8956" y="12073"/>
                  <a:pt x="8496" y="12450"/>
                  <a:pt x="7952" y="12680"/>
                </a:cubicBezTo>
                <a:cubicBezTo>
                  <a:pt x="7052" y="13057"/>
                  <a:pt x="6131" y="13078"/>
                  <a:pt x="5190" y="12806"/>
                </a:cubicBezTo>
                <a:cubicBezTo>
                  <a:pt x="4813" y="12701"/>
                  <a:pt x="4353" y="12638"/>
                  <a:pt x="3934" y="12596"/>
                </a:cubicBezTo>
                <a:cubicBezTo>
                  <a:pt x="3349" y="12575"/>
                  <a:pt x="2888" y="12345"/>
                  <a:pt x="2512" y="11906"/>
                </a:cubicBezTo>
                <a:cubicBezTo>
                  <a:pt x="2030" y="11404"/>
                  <a:pt x="1570" y="10922"/>
                  <a:pt x="1068" y="10462"/>
                </a:cubicBezTo>
                <a:cubicBezTo>
                  <a:pt x="419" y="9834"/>
                  <a:pt x="147" y="9039"/>
                  <a:pt x="105" y="8181"/>
                </a:cubicBezTo>
                <a:cubicBezTo>
                  <a:pt x="43" y="7428"/>
                  <a:pt x="1" y="6633"/>
                  <a:pt x="126" y="5880"/>
                </a:cubicBezTo>
                <a:cubicBezTo>
                  <a:pt x="377" y="4185"/>
                  <a:pt x="984" y="2616"/>
                  <a:pt x="2240" y="1360"/>
                </a:cubicBezTo>
                <a:cubicBezTo>
                  <a:pt x="2574" y="1026"/>
                  <a:pt x="2993" y="858"/>
                  <a:pt x="3411" y="649"/>
                </a:cubicBezTo>
                <a:cubicBezTo>
                  <a:pt x="4750" y="0"/>
                  <a:pt x="6131" y="42"/>
                  <a:pt x="7533" y="210"/>
                </a:cubicBezTo>
                <a:cubicBezTo>
                  <a:pt x="8203" y="293"/>
                  <a:pt x="8642" y="1067"/>
                  <a:pt x="8391" y="1716"/>
                </a:cubicBezTo>
                <a:cubicBezTo>
                  <a:pt x="8370" y="1821"/>
                  <a:pt x="8203" y="1883"/>
                  <a:pt x="8077" y="1967"/>
                </a:cubicBezTo>
                <a:cubicBezTo>
                  <a:pt x="7805" y="1716"/>
                  <a:pt x="7575" y="1486"/>
                  <a:pt x="7324" y="1256"/>
                </a:cubicBezTo>
                <a:cubicBezTo>
                  <a:pt x="6299" y="1256"/>
                  <a:pt x="5336" y="1298"/>
                  <a:pt x="4332" y="1695"/>
                </a:cubicBezTo>
                <a:cubicBezTo>
                  <a:pt x="3244" y="2135"/>
                  <a:pt x="2658" y="2951"/>
                  <a:pt x="2219" y="3913"/>
                </a:cubicBezTo>
                <a:cubicBezTo>
                  <a:pt x="1612" y="5231"/>
                  <a:pt x="1528" y="6612"/>
                  <a:pt x="1675" y="8035"/>
                </a:cubicBezTo>
                <a:cubicBezTo>
                  <a:pt x="1696" y="8391"/>
                  <a:pt x="1821" y="8809"/>
                  <a:pt x="2051" y="9081"/>
                </a:cubicBezTo>
                <a:cubicBezTo>
                  <a:pt x="2553" y="9646"/>
                  <a:pt x="3097" y="10169"/>
                  <a:pt x="3683" y="10692"/>
                </a:cubicBezTo>
                <a:cubicBezTo>
                  <a:pt x="3809" y="10818"/>
                  <a:pt x="4039" y="10860"/>
                  <a:pt x="4248" y="10902"/>
                </a:cubicBezTo>
                <a:cubicBezTo>
                  <a:pt x="4667" y="11006"/>
                  <a:pt x="5085" y="11006"/>
                  <a:pt x="5483" y="11174"/>
                </a:cubicBezTo>
                <a:cubicBezTo>
                  <a:pt x="6403" y="11508"/>
                  <a:pt x="7240" y="11278"/>
                  <a:pt x="8056" y="10818"/>
                </a:cubicBezTo>
                <a:cubicBezTo>
                  <a:pt x="9123" y="10232"/>
                  <a:pt x="10149" y="9521"/>
                  <a:pt x="10818" y="8453"/>
                </a:cubicBezTo>
                <a:cubicBezTo>
                  <a:pt x="10902" y="8412"/>
                  <a:pt x="11027" y="8349"/>
                  <a:pt x="11195" y="818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4" name="Google Shape;154;p33"/>
          <p:cNvGrpSpPr/>
          <p:nvPr/>
        </p:nvGrpSpPr>
        <p:grpSpPr>
          <a:xfrm>
            <a:off x="7840225" y="325325"/>
            <a:ext cx="741250" cy="792000"/>
            <a:chOff x="-3118700" y="2365900"/>
            <a:chExt cx="741250" cy="792000"/>
          </a:xfrm>
        </p:grpSpPr>
        <p:sp>
          <p:nvSpPr>
            <p:cNvPr id="155" name="Google Shape;155;p33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33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3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33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33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3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33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33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3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33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33"/>
          <p:cNvGrpSpPr/>
          <p:nvPr/>
        </p:nvGrpSpPr>
        <p:grpSpPr>
          <a:xfrm>
            <a:off x="2291875" y="4237100"/>
            <a:ext cx="956750" cy="553975"/>
            <a:chOff x="-1199475" y="2658325"/>
            <a:chExt cx="956750" cy="553975"/>
          </a:xfrm>
        </p:grpSpPr>
        <p:sp>
          <p:nvSpPr>
            <p:cNvPr id="166" name="Google Shape;166;p33"/>
            <p:cNvSpPr/>
            <p:nvPr/>
          </p:nvSpPr>
          <p:spPr>
            <a:xfrm>
              <a:off x="-1137750" y="2679225"/>
              <a:ext cx="873050" cy="389225"/>
            </a:xfrm>
            <a:custGeom>
              <a:avLst/>
              <a:gdLst/>
              <a:ahLst/>
              <a:cxnLst/>
              <a:rect l="l" t="t" r="r" b="b"/>
              <a:pathLst>
                <a:path w="34922" h="15569" extrusionOk="0">
                  <a:moveTo>
                    <a:pt x="20631" y="1"/>
                  </a:moveTo>
                  <a:cubicBezTo>
                    <a:pt x="21426" y="587"/>
                    <a:pt x="22158" y="1068"/>
                    <a:pt x="22472" y="1989"/>
                  </a:cubicBezTo>
                  <a:cubicBezTo>
                    <a:pt x="22556" y="2261"/>
                    <a:pt x="22723" y="2428"/>
                    <a:pt x="22912" y="2637"/>
                  </a:cubicBezTo>
                  <a:cubicBezTo>
                    <a:pt x="23456" y="3202"/>
                    <a:pt x="24021" y="3725"/>
                    <a:pt x="24460" y="4374"/>
                  </a:cubicBezTo>
                  <a:cubicBezTo>
                    <a:pt x="24586" y="4583"/>
                    <a:pt x="24816" y="4772"/>
                    <a:pt x="25025" y="4918"/>
                  </a:cubicBezTo>
                  <a:cubicBezTo>
                    <a:pt x="25694" y="5357"/>
                    <a:pt x="26343" y="5776"/>
                    <a:pt x="26992" y="6194"/>
                  </a:cubicBezTo>
                  <a:cubicBezTo>
                    <a:pt x="28205" y="6969"/>
                    <a:pt x="29314" y="7805"/>
                    <a:pt x="30340" y="8768"/>
                  </a:cubicBezTo>
                  <a:cubicBezTo>
                    <a:pt x="30946" y="9312"/>
                    <a:pt x="31595" y="9751"/>
                    <a:pt x="32223" y="10254"/>
                  </a:cubicBezTo>
                  <a:cubicBezTo>
                    <a:pt x="32516" y="10484"/>
                    <a:pt x="32767" y="10735"/>
                    <a:pt x="33039" y="10965"/>
                  </a:cubicBezTo>
                  <a:cubicBezTo>
                    <a:pt x="33122" y="11049"/>
                    <a:pt x="33185" y="11174"/>
                    <a:pt x="33290" y="11216"/>
                  </a:cubicBezTo>
                  <a:cubicBezTo>
                    <a:pt x="34022" y="11530"/>
                    <a:pt x="34294" y="12241"/>
                    <a:pt x="34713" y="12827"/>
                  </a:cubicBezTo>
                  <a:cubicBezTo>
                    <a:pt x="34922" y="13078"/>
                    <a:pt x="34901" y="13371"/>
                    <a:pt x="34733" y="13664"/>
                  </a:cubicBezTo>
                  <a:cubicBezTo>
                    <a:pt x="34608" y="13894"/>
                    <a:pt x="34441" y="14145"/>
                    <a:pt x="34273" y="14438"/>
                  </a:cubicBezTo>
                  <a:cubicBezTo>
                    <a:pt x="34210" y="14292"/>
                    <a:pt x="34169" y="14187"/>
                    <a:pt x="34127" y="14083"/>
                  </a:cubicBezTo>
                  <a:cubicBezTo>
                    <a:pt x="34106" y="13831"/>
                    <a:pt x="33980" y="13685"/>
                    <a:pt x="33771" y="13601"/>
                  </a:cubicBezTo>
                  <a:cubicBezTo>
                    <a:pt x="33373" y="13392"/>
                    <a:pt x="32976" y="13183"/>
                    <a:pt x="32557" y="12995"/>
                  </a:cubicBezTo>
                  <a:cubicBezTo>
                    <a:pt x="32411" y="12932"/>
                    <a:pt x="32223" y="12890"/>
                    <a:pt x="32034" y="12869"/>
                  </a:cubicBezTo>
                  <a:cubicBezTo>
                    <a:pt x="31344" y="12785"/>
                    <a:pt x="30612" y="12639"/>
                    <a:pt x="29900" y="12869"/>
                  </a:cubicBezTo>
                  <a:cubicBezTo>
                    <a:pt x="29210" y="12743"/>
                    <a:pt x="28540" y="12953"/>
                    <a:pt x="27829" y="12953"/>
                  </a:cubicBezTo>
                  <a:cubicBezTo>
                    <a:pt x="27264" y="12953"/>
                    <a:pt x="26699" y="13057"/>
                    <a:pt x="26134" y="13141"/>
                  </a:cubicBezTo>
                  <a:cubicBezTo>
                    <a:pt x="25548" y="13204"/>
                    <a:pt x="25004" y="13350"/>
                    <a:pt x="24460" y="13413"/>
                  </a:cubicBezTo>
                  <a:cubicBezTo>
                    <a:pt x="23749" y="13497"/>
                    <a:pt x="23037" y="13685"/>
                    <a:pt x="22347" y="13831"/>
                  </a:cubicBezTo>
                  <a:cubicBezTo>
                    <a:pt x="21217" y="14124"/>
                    <a:pt x="20066" y="14334"/>
                    <a:pt x="18915" y="14606"/>
                  </a:cubicBezTo>
                  <a:cubicBezTo>
                    <a:pt x="18497" y="14668"/>
                    <a:pt x="18099" y="14773"/>
                    <a:pt x="17702" y="14920"/>
                  </a:cubicBezTo>
                  <a:cubicBezTo>
                    <a:pt x="17116" y="15129"/>
                    <a:pt x="16509" y="15275"/>
                    <a:pt x="15881" y="15296"/>
                  </a:cubicBezTo>
                  <a:cubicBezTo>
                    <a:pt x="15358" y="15338"/>
                    <a:pt x="14814" y="15401"/>
                    <a:pt x="14291" y="15484"/>
                  </a:cubicBezTo>
                  <a:cubicBezTo>
                    <a:pt x="13810" y="15568"/>
                    <a:pt x="13266" y="15464"/>
                    <a:pt x="12764" y="15380"/>
                  </a:cubicBezTo>
                  <a:cubicBezTo>
                    <a:pt x="12638" y="15359"/>
                    <a:pt x="12513" y="15233"/>
                    <a:pt x="12408" y="15129"/>
                  </a:cubicBezTo>
                  <a:cubicBezTo>
                    <a:pt x="11508" y="14229"/>
                    <a:pt x="10650" y="13287"/>
                    <a:pt x="9897" y="12304"/>
                  </a:cubicBezTo>
                  <a:cubicBezTo>
                    <a:pt x="9583" y="11907"/>
                    <a:pt x="9207" y="11530"/>
                    <a:pt x="8851" y="11195"/>
                  </a:cubicBezTo>
                  <a:cubicBezTo>
                    <a:pt x="7972" y="10421"/>
                    <a:pt x="7198" y="9542"/>
                    <a:pt x="6466" y="8601"/>
                  </a:cubicBezTo>
                  <a:cubicBezTo>
                    <a:pt x="6131" y="8161"/>
                    <a:pt x="5712" y="7743"/>
                    <a:pt x="5315" y="7345"/>
                  </a:cubicBezTo>
                  <a:cubicBezTo>
                    <a:pt x="4290" y="6341"/>
                    <a:pt x="3160" y="5420"/>
                    <a:pt x="2218" y="4311"/>
                  </a:cubicBezTo>
                  <a:cubicBezTo>
                    <a:pt x="1883" y="3935"/>
                    <a:pt x="1381" y="3642"/>
                    <a:pt x="942" y="3328"/>
                  </a:cubicBezTo>
                  <a:cubicBezTo>
                    <a:pt x="649" y="3119"/>
                    <a:pt x="335" y="2930"/>
                    <a:pt x="0" y="2721"/>
                  </a:cubicBezTo>
                  <a:cubicBezTo>
                    <a:pt x="21" y="2575"/>
                    <a:pt x="84" y="2428"/>
                    <a:pt x="105" y="2324"/>
                  </a:cubicBezTo>
                  <a:cubicBezTo>
                    <a:pt x="210" y="2282"/>
                    <a:pt x="272" y="2261"/>
                    <a:pt x="314" y="2261"/>
                  </a:cubicBezTo>
                  <a:cubicBezTo>
                    <a:pt x="963" y="2365"/>
                    <a:pt x="1632" y="2282"/>
                    <a:pt x="2281" y="2156"/>
                  </a:cubicBezTo>
                  <a:cubicBezTo>
                    <a:pt x="2804" y="2052"/>
                    <a:pt x="3348" y="1989"/>
                    <a:pt x="3871" y="1863"/>
                  </a:cubicBezTo>
                  <a:cubicBezTo>
                    <a:pt x="5043" y="1570"/>
                    <a:pt x="6236" y="1466"/>
                    <a:pt x="7428" y="1424"/>
                  </a:cubicBezTo>
                  <a:cubicBezTo>
                    <a:pt x="9918" y="1277"/>
                    <a:pt x="12408" y="1131"/>
                    <a:pt x="14877" y="963"/>
                  </a:cubicBezTo>
                  <a:cubicBezTo>
                    <a:pt x="15379" y="943"/>
                    <a:pt x="15902" y="922"/>
                    <a:pt x="16425" y="943"/>
                  </a:cubicBezTo>
                  <a:cubicBezTo>
                    <a:pt x="17137" y="963"/>
                    <a:pt x="17806" y="922"/>
                    <a:pt x="18497" y="817"/>
                  </a:cubicBezTo>
                  <a:cubicBezTo>
                    <a:pt x="18832" y="754"/>
                    <a:pt x="19208" y="817"/>
                    <a:pt x="19564" y="838"/>
                  </a:cubicBezTo>
                  <a:cubicBezTo>
                    <a:pt x="19982" y="901"/>
                    <a:pt x="20275" y="796"/>
                    <a:pt x="20401" y="336"/>
                  </a:cubicBezTo>
                  <a:cubicBezTo>
                    <a:pt x="20464" y="273"/>
                    <a:pt x="20505" y="189"/>
                    <a:pt x="20631" y="1"/>
                  </a:cubicBezTo>
                  <a:close/>
                  <a:moveTo>
                    <a:pt x="7240" y="4500"/>
                  </a:moveTo>
                  <a:cubicBezTo>
                    <a:pt x="7303" y="4604"/>
                    <a:pt x="7303" y="4688"/>
                    <a:pt x="7324" y="4709"/>
                  </a:cubicBezTo>
                  <a:cubicBezTo>
                    <a:pt x="7616" y="4813"/>
                    <a:pt x="7721" y="5002"/>
                    <a:pt x="7763" y="5295"/>
                  </a:cubicBezTo>
                  <a:cubicBezTo>
                    <a:pt x="7847" y="5713"/>
                    <a:pt x="8056" y="6048"/>
                    <a:pt x="8286" y="6404"/>
                  </a:cubicBezTo>
                  <a:cubicBezTo>
                    <a:pt x="8600" y="6906"/>
                    <a:pt x="9060" y="7324"/>
                    <a:pt x="9416" y="7764"/>
                  </a:cubicBezTo>
                  <a:cubicBezTo>
                    <a:pt x="9834" y="8287"/>
                    <a:pt x="10378" y="8329"/>
                    <a:pt x="10964" y="8161"/>
                  </a:cubicBezTo>
                  <a:cubicBezTo>
                    <a:pt x="11299" y="8057"/>
                    <a:pt x="11613" y="7910"/>
                    <a:pt x="11927" y="7722"/>
                  </a:cubicBezTo>
                  <a:cubicBezTo>
                    <a:pt x="12345" y="7492"/>
                    <a:pt x="12785" y="7220"/>
                    <a:pt x="13266" y="7241"/>
                  </a:cubicBezTo>
                  <a:cubicBezTo>
                    <a:pt x="13789" y="7282"/>
                    <a:pt x="14249" y="7115"/>
                    <a:pt x="14751" y="6989"/>
                  </a:cubicBezTo>
                  <a:cubicBezTo>
                    <a:pt x="15379" y="6822"/>
                    <a:pt x="16007" y="6571"/>
                    <a:pt x="16697" y="6697"/>
                  </a:cubicBezTo>
                  <a:cubicBezTo>
                    <a:pt x="16802" y="6717"/>
                    <a:pt x="16927" y="6697"/>
                    <a:pt x="17053" y="6655"/>
                  </a:cubicBezTo>
                  <a:cubicBezTo>
                    <a:pt x="17660" y="6466"/>
                    <a:pt x="18288" y="6362"/>
                    <a:pt x="18915" y="6299"/>
                  </a:cubicBezTo>
                  <a:cubicBezTo>
                    <a:pt x="19124" y="6278"/>
                    <a:pt x="19334" y="6278"/>
                    <a:pt x="19543" y="6215"/>
                  </a:cubicBezTo>
                  <a:cubicBezTo>
                    <a:pt x="19773" y="6173"/>
                    <a:pt x="20003" y="6153"/>
                    <a:pt x="20254" y="6069"/>
                  </a:cubicBezTo>
                  <a:cubicBezTo>
                    <a:pt x="20694" y="5881"/>
                    <a:pt x="20798" y="5525"/>
                    <a:pt x="20589" y="5127"/>
                  </a:cubicBezTo>
                  <a:cubicBezTo>
                    <a:pt x="20526" y="5023"/>
                    <a:pt x="20422" y="4939"/>
                    <a:pt x="20380" y="4834"/>
                  </a:cubicBezTo>
                  <a:cubicBezTo>
                    <a:pt x="20275" y="4625"/>
                    <a:pt x="20108" y="4416"/>
                    <a:pt x="20066" y="4207"/>
                  </a:cubicBezTo>
                  <a:cubicBezTo>
                    <a:pt x="19878" y="3391"/>
                    <a:pt x="19271" y="3035"/>
                    <a:pt x="18518" y="2930"/>
                  </a:cubicBezTo>
                  <a:cubicBezTo>
                    <a:pt x="17702" y="2805"/>
                    <a:pt x="16865" y="2637"/>
                    <a:pt x="16028" y="2909"/>
                  </a:cubicBezTo>
                  <a:cubicBezTo>
                    <a:pt x="15965" y="2930"/>
                    <a:pt x="15860" y="2909"/>
                    <a:pt x="15777" y="2909"/>
                  </a:cubicBezTo>
                  <a:cubicBezTo>
                    <a:pt x="15254" y="2909"/>
                    <a:pt x="14772" y="3056"/>
                    <a:pt x="14312" y="3265"/>
                  </a:cubicBezTo>
                  <a:cubicBezTo>
                    <a:pt x="13977" y="3432"/>
                    <a:pt x="13580" y="3558"/>
                    <a:pt x="13203" y="3642"/>
                  </a:cubicBezTo>
                  <a:cubicBezTo>
                    <a:pt x="12429" y="3809"/>
                    <a:pt x="11613" y="3893"/>
                    <a:pt x="10839" y="4081"/>
                  </a:cubicBezTo>
                  <a:cubicBezTo>
                    <a:pt x="9939" y="4311"/>
                    <a:pt x="9081" y="4416"/>
                    <a:pt x="8161" y="4311"/>
                  </a:cubicBezTo>
                  <a:cubicBezTo>
                    <a:pt x="7868" y="4311"/>
                    <a:pt x="7554" y="4290"/>
                    <a:pt x="7240" y="4500"/>
                  </a:cubicBezTo>
                  <a:close/>
                  <a:moveTo>
                    <a:pt x="31867" y="11781"/>
                  </a:moveTo>
                  <a:cubicBezTo>
                    <a:pt x="31532" y="11404"/>
                    <a:pt x="31197" y="11091"/>
                    <a:pt x="30779" y="10881"/>
                  </a:cubicBezTo>
                  <a:cubicBezTo>
                    <a:pt x="30319" y="10651"/>
                    <a:pt x="29921" y="10337"/>
                    <a:pt x="29544" y="10002"/>
                  </a:cubicBezTo>
                  <a:cubicBezTo>
                    <a:pt x="28979" y="9479"/>
                    <a:pt x="28435" y="8914"/>
                    <a:pt x="27745" y="8538"/>
                  </a:cubicBezTo>
                  <a:cubicBezTo>
                    <a:pt x="27536" y="8391"/>
                    <a:pt x="27389" y="8224"/>
                    <a:pt x="27222" y="8057"/>
                  </a:cubicBezTo>
                  <a:lnTo>
                    <a:pt x="25255" y="6090"/>
                  </a:lnTo>
                  <a:cubicBezTo>
                    <a:pt x="25130" y="5964"/>
                    <a:pt x="25004" y="5839"/>
                    <a:pt x="24899" y="5713"/>
                  </a:cubicBezTo>
                  <a:cubicBezTo>
                    <a:pt x="24125" y="4562"/>
                    <a:pt x="22995" y="3725"/>
                    <a:pt x="22117" y="2637"/>
                  </a:cubicBezTo>
                  <a:cubicBezTo>
                    <a:pt x="21970" y="2470"/>
                    <a:pt x="21803" y="2282"/>
                    <a:pt x="21552" y="2324"/>
                  </a:cubicBezTo>
                  <a:cubicBezTo>
                    <a:pt x="21384" y="2512"/>
                    <a:pt x="21447" y="2700"/>
                    <a:pt x="21552" y="2826"/>
                  </a:cubicBezTo>
                  <a:cubicBezTo>
                    <a:pt x="21886" y="3307"/>
                    <a:pt x="22179" y="3788"/>
                    <a:pt x="22598" y="4165"/>
                  </a:cubicBezTo>
                  <a:cubicBezTo>
                    <a:pt x="23205" y="4709"/>
                    <a:pt x="23686" y="5337"/>
                    <a:pt x="24209" y="5964"/>
                  </a:cubicBezTo>
                  <a:cubicBezTo>
                    <a:pt x="24397" y="6173"/>
                    <a:pt x="24565" y="6383"/>
                    <a:pt x="24732" y="6571"/>
                  </a:cubicBezTo>
                  <a:lnTo>
                    <a:pt x="26783" y="8601"/>
                  </a:lnTo>
                  <a:cubicBezTo>
                    <a:pt x="26929" y="8768"/>
                    <a:pt x="27075" y="8914"/>
                    <a:pt x="27243" y="9019"/>
                  </a:cubicBezTo>
                  <a:cubicBezTo>
                    <a:pt x="28059" y="9500"/>
                    <a:pt x="28707" y="10149"/>
                    <a:pt x="29419" y="10756"/>
                  </a:cubicBezTo>
                  <a:cubicBezTo>
                    <a:pt x="30109" y="11321"/>
                    <a:pt x="30904" y="11614"/>
                    <a:pt x="31720" y="11886"/>
                  </a:cubicBezTo>
                  <a:cubicBezTo>
                    <a:pt x="31720" y="11844"/>
                    <a:pt x="31762" y="11823"/>
                    <a:pt x="31867" y="117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33"/>
            <p:cNvSpPr/>
            <p:nvPr/>
          </p:nvSpPr>
          <p:spPr>
            <a:xfrm>
              <a:off x="-1173850" y="2814725"/>
              <a:ext cx="870975" cy="335325"/>
            </a:xfrm>
            <a:custGeom>
              <a:avLst/>
              <a:gdLst/>
              <a:ahLst/>
              <a:cxnLst/>
              <a:rect l="l" t="t" r="r" b="b"/>
              <a:pathLst>
                <a:path w="34839" h="13413" extrusionOk="0">
                  <a:moveTo>
                    <a:pt x="13601" y="11236"/>
                  </a:moveTo>
                  <a:cubicBezTo>
                    <a:pt x="13643" y="11090"/>
                    <a:pt x="13664" y="10901"/>
                    <a:pt x="13706" y="10713"/>
                  </a:cubicBezTo>
                  <a:cubicBezTo>
                    <a:pt x="14019" y="10755"/>
                    <a:pt x="14312" y="10776"/>
                    <a:pt x="14626" y="10818"/>
                  </a:cubicBezTo>
                  <a:cubicBezTo>
                    <a:pt x="15233" y="10901"/>
                    <a:pt x="15798" y="10964"/>
                    <a:pt x="16405" y="10776"/>
                  </a:cubicBezTo>
                  <a:cubicBezTo>
                    <a:pt x="16698" y="10671"/>
                    <a:pt x="17011" y="10692"/>
                    <a:pt x="17283" y="10692"/>
                  </a:cubicBezTo>
                  <a:cubicBezTo>
                    <a:pt x="18016" y="10671"/>
                    <a:pt x="18727" y="10525"/>
                    <a:pt x="19418" y="10274"/>
                  </a:cubicBezTo>
                  <a:cubicBezTo>
                    <a:pt x="19836" y="10106"/>
                    <a:pt x="20276" y="10064"/>
                    <a:pt x="20715" y="9960"/>
                  </a:cubicBezTo>
                  <a:cubicBezTo>
                    <a:pt x="20799" y="9939"/>
                    <a:pt x="20903" y="9939"/>
                    <a:pt x="20987" y="9918"/>
                  </a:cubicBezTo>
                  <a:cubicBezTo>
                    <a:pt x="22180" y="9646"/>
                    <a:pt x="23393" y="9353"/>
                    <a:pt x="24586" y="9102"/>
                  </a:cubicBezTo>
                  <a:cubicBezTo>
                    <a:pt x="24774" y="9039"/>
                    <a:pt x="24921" y="8997"/>
                    <a:pt x="25109" y="8956"/>
                  </a:cubicBezTo>
                  <a:cubicBezTo>
                    <a:pt x="26322" y="8788"/>
                    <a:pt x="27536" y="8579"/>
                    <a:pt x="28771" y="8391"/>
                  </a:cubicBezTo>
                  <a:cubicBezTo>
                    <a:pt x="28980" y="8370"/>
                    <a:pt x="29189" y="8349"/>
                    <a:pt x="29398" y="8370"/>
                  </a:cubicBezTo>
                  <a:cubicBezTo>
                    <a:pt x="29733" y="8391"/>
                    <a:pt x="30047" y="8286"/>
                    <a:pt x="30361" y="8307"/>
                  </a:cubicBezTo>
                  <a:cubicBezTo>
                    <a:pt x="31867" y="8370"/>
                    <a:pt x="33353" y="8014"/>
                    <a:pt x="34838" y="8474"/>
                  </a:cubicBezTo>
                  <a:cubicBezTo>
                    <a:pt x="34817" y="8684"/>
                    <a:pt x="34797" y="8893"/>
                    <a:pt x="34797" y="9039"/>
                  </a:cubicBezTo>
                  <a:cubicBezTo>
                    <a:pt x="34713" y="9102"/>
                    <a:pt x="34713" y="9123"/>
                    <a:pt x="34692" y="9123"/>
                  </a:cubicBezTo>
                  <a:cubicBezTo>
                    <a:pt x="33248" y="9290"/>
                    <a:pt x="31846" y="9458"/>
                    <a:pt x="30403" y="9562"/>
                  </a:cubicBezTo>
                  <a:cubicBezTo>
                    <a:pt x="28331" y="9730"/>
                    <a:pt x="26260" y="9981"/>
                    <a:pt x="24251" y="10378"/>
                  </a:cubicBezTo>
                  <a:cubicBezTo>
                    <a:pt x="22368" y="10734"/>
                    <a:pt x="20464" y="10964"/>
                    <a:pt x="18560" y="11132"/>
                  </a:cubicBezTo>
                  <a:cubicBezTo>
                    <a:pt x="17576" y="11215"/>
                    <a:pt x="16635" y="11320"/>
                    <a:pt x="15672" y="11404"/>
                  </a:cubicBezTo>
                  <a:cubicBezTo>
                    <a:pt x="15589" y="11404"/>
                    <a:pt x="15526" y="11487"/>
                    <a:pt x="15442" y="11508"/>
                  </a:cubicBezTo>
                  <a:cubicBezTo>
                    <a:pt x="15798" y="11843"/>
                    <a:pt x="16216" y="12031"/>
                    <a:pt x="16802" y="11989"/>
                  </a:cubicBezTo>
                  <a:cubicBezTo>
                    <a:pt x="17304" y="11969"/>
                    <a:pt x="17827" y="11885"/>
                    <a:pt x="18309" y="11864"/>
                  </a:cubicBezTo>
                  <a:cubicBezTo>
                    <a:pt x="18309" y="12094"/>
                    <a:pt x="18141" y="12073"/>
                    <a:pt x="18037" y="12094"/>
                  </a:cubicBezTo>
                  <a:cubicBezTo>
                    <a:pt x="16844" y="12303"/>
                    <a:pt x="15672" y="12513"/>
                    <a:pt x="14438" y="12722"/>
                  </a:cubicBezTo>
                  <a:cubicBezTo>
                    <a:pt x="14145" y="12513"/>
                    <a:pt x="13852" y="12303"/>
                    <a:pt x="13538" y="12073"/>
                  </a:cubicBezTo>
                  <a:cubicBezTo>
                    <a:pt x="13454" y="12031"/>
                    <a:pt x="13350" y="11969"/>
                    <a:pt x="13329" y="11927"/>
                  </a:cubicBezTo>
                  <a:cubicBezTo>
                    <a:pt x="13120" y="11299"/>
                    <a:pt x="12659" y="11445"/>
                    <a:pt x="12178" y="11571"/>
                  </a:cubicBezTo>
                  <a:cubicBezTo>
                    <a:pt x="10546" y="10044"/>
                    <a:pt x="8893" y="8516"/>
                    <a:pt x="7261" y="6968"/>
                  </a:cubicBezTo>
                  <a:lnTo>
                    <a:pt x="7115" y="6842"/>
                  </a:lnTo>
                  <a:cubicBezTo>
                    <a:pt x="6027" y="6110"/>
                    <a:pt x="5127" y="5126"/>
                    <a:pt x="4143" y="4227"/>
                  </a:cubicBezTo>
                  <a:cubicBezTo>
                    <a:pt x="3620" y="3766"/>
                    <a:pt x="3034" y="3285"/>
                    <a:pt x="2490" y="2825"/>
                  </a:cubicBezTo>
                  <a:cubicBezTo>
                    <a:pt x="2239" y="2574"/>
                    <a:pt x="1967" y="2532"/>
                    <a:pt x="1612" y="2678"/>
                  </a:cubicBezTo>
                  <a:cubicBezTo>
                    <a:pt x="1842" y="2888"/>
                    <a:pt x="2051" y="3076"/>
                    <a:pt x="2239" y="3285"/>
                  </a:cubicBezTo>
                  <a:cubicBezTo>
                    <a:pt x="2449" y="3494"/>
                    <a:pt x="2616" y="3725"/>
                    <a:pt x="2825" y="3934"/>
                  </a:cubicBezTo>
                  <a:cubicBezTo>
                    <a:pt x="3348" y="4436"/>
                    <a:pt x="3871" y="4938"/>
                    <a:pt x="4374" y="5461"/>
                  </a:cubicBezTo>
                  <a:cubicBezTo>
                    <a:pt x="4980" y="6068"/>
                    <a:pt x="5587" y="6633"/>
                    <a:pt x="6257" y="7135"/>
                  </a:cubicBezTo>
                  <a:cubicBezTo>
                    <a:pt x="6571" y="7365"/>
                    <a:pt x="6843" y="7658"/>
                    <a:pt x="7115" y="7909"/>
                  </a:cubicBezTo>
                  <a:cubicBezTo>
                    <a:pt x="8349" y="9060"/>
                    <a:pt x="9605" y="10190"/>
                    <a:pt x="10839" y="11341"/>
                  </a:cubicBezTo>
                  <a:cubicBezTo>
                    <a:pt x="11090" y="11571"/>
                    <a:pt x="11362" y="11843"/>
                    <a:pt x="11592" y="12094"/>
                  </a:cubicBezTo>
                  <a:cubicBezTo>
                    <a:pt x="11822" y="12387"/>
                    <a:pt x="12073" y="12617"/>
                    <a:pt x="12492" y="12659"/>
                  </a:cubicBezTo>
                  <a:cubicBezTo>
                    <a:pt x="12722" y="12680"/>
                    <a:pt x="12931" y="12785"/>
                    <a:pt x="13141" y="12868"/>
                  </a:cubicBezTo>
                  <a:cubicBezTo>
                    <a:pt x="13162" y="13182"/>
                    <a:pt x="12952" y="13245"/>
                    <a:pt x="12743" y="13412"/>
                  </a:cubicBezTo>
                  <a:cubicBezTo>
                    <a:pt x="12241" y="13182"/>
                    <a:pt x="11781" y="12889"/>
                    <a:pt x="11362" y="12492"/>
                  </a:cubicBezTo>
                  <a:cubicBezTo>
                    <a:pt x="10860" y="11989"/>
                    <a:pt x="10316" y="11613"/>
                    <a:pt x="9688" y="11299"/>
                  </a:cubicBezTo>
                  <a:cubicBezTo>
                    <a:pt x="9458" y="11152"/>
                    <a:pt x="9207" y="11006"/>
                    <a:pt x="8998" y="10839"/>
                  </a:cubicBezTo>
                  <a:cubicBezTo>
                    <a:pt x="7596" y="9730"/>
                    <a:pt x="6215" y="8600"/>
                    <a:pt x="4813" y="7428"/>
                  </a:cubicBezTo>
                  <a:cubicBezTo>
                    <a:pt x="4081" y="6800"/>
                    <a:pt x="3390" y="6131"/>
                    <a:pt x="2679" y="5482"/>
                  </a:cubicBezTo>
                  <a:cubicBezTo>
                    <a:pt x="2386" y="5231"/>
                    <a:pt x="2093" y="4959"/>
                    <a:pt x="1779" y="4729"/>
                  </a:cubicBezTo>
                  <a:cubicBezTo>
                    <a:pt x="1151" y="4248"/>
                    <a:pt x="586" y="3725"/>
                    <a:pt x="63" y="3097"/>
                  </a:cubicBezTo>
                  <a:cubicBezTo>
                    <a:pt x="1" y="2720"/>
                    <a:pt x="1" y="2344"/>
                    <a:pt x="293" y="2009"/>
                  </a:cubicBezTo>
                  <a:cubicBezTo>
                    <a:pt x="733" y="1507"/>
                    <a:pt x="817" y="963"/>
                    <a:pt x="691" y="335"/>
                  </a:cubicBezTo>
                  <a:cubicBezTo>
                    <a:pt x="670" y="251"/>
                    <a:pt x="712" y="168"/>
                    <a:pt x="733" y="0"/>
                  </a:cubicBezTo>
                  <a:cubicBezTo>
                    <a:pt x="1361" y="879"/>
                    <a:pt x="2281" y="1297"/>
                    <a:pt x="3034" y="1946"/>
                  </a:cubicBezTo>
                  <a:cubicBezTo>
                    <a:pt x="3725" y="2532"/>
                    <a:pt x="4457" y="3076"/>
                    <a:pt x="5169" y="3620"/>
                  </a:cubicBezTo>
                  <a:cubicBezTo>
                    <a:pt x="5315" y="3766"/>
                    <a:pt x="5503" y="3892"/>
                    <a:pt x="5650" y="4018"/>
                  </a:cubicBezTo>
                  <a:cubicBezTo>
                    <a:pt x="7303" y="5503"/>
                    <a:pt x="8956" y="7010"/>
                    <a:pt x="10567" y="8516"/>
                  </a:cubicBezTo>
                  <a:cubicBezTo>
                    <a:pt x="11048" y="8935"/>
                    <a:pt x="11446" y="9437"/>
                    <a:pt x="11885" y="9897"/>
                  </a:cubicBezTo>
                  <a:cubicBezTo>
                    <a:pt x="12283" y="10316"/>
                    <a:pt x="12638" y="10776"/>
                    <a:pt x="13015" y="11194"/>
                  </a:cubicBezTo>
                  <a:cubicBezTo>
                    <a:pt x="13182" y="11383"/>
                    <a:pt x="13371" y="11383"/>
                    <a:pt x="13601" y="11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3"/>
            <p:cNvSpPr/>
            <p:nvPr/>
          </p:nvSpPr>
          <p:spPr>
            <a:xfrm>
              <a:off x="-831225" y="3061100"/>
              <a:ext cx="516325" cy="128175"/>
            </a:xfrm>
            <a:custGeom>
              <a:avLst/>
              <a:gdLst/>
              <a:ahLst/>
              <a:cxnLst/>
              <a:rect l="l" t="t" r="r" b="b"/>
              <a:pathLst>
                <a:path w="20653" h="5127" extrusionOk="0">
                  <a:moveTo>
                    <a:pt x="879" y="4310"/>
                  </a:moveTo>
                  <a:cubicBezTo>
                    <a:pt x="1256" y="4896"/>
                    <a:pt x="1884" y="4708"/>
                    <a:pt x="2449" y="4938"/>
                  </a:cubicBezTo>
                  <a:cubicBezTo>
                    <a:pt x="2239" y="5022"/>
                    <a:pt x="2093" y="5127"/>
                    <a:pt x="1946" y="5127"/>
                  </a:cubicBezTo>
                  <a:cubicBezTo>
                    <a:pt x="1528" y="5106"/>
                    <a:pt x="1109" y="5043"/>
                    <a:pt x="691" y="5001"/>
                  </a:cubicBezTo>
                  <a:cubicBezTo>
                    <a:pt x="482" y="4708"/>
                    <a:pt x="252" y="4415"/>
                    <a:pt x="1" y="4080"/>
                  </a:cubicBezTo>
                  <a:cubicBezTo>
                    <a:pt x="84" y="3913"/>
                    <a:pt x="168" y="3746"/>
                    <a:pt x="273" y="3536"/>
                  </a:cubicBezTo>
                  <a:cubicBezTo>
                    <a:pt x="1402" y="3348"/>
                    <a:pt x="2511" y="3160"/>
                    <a:pt x="3641" y="3013"/>
                  </a:cubicBezTo>
                  <a:cubicBezTo>
                    <a:pt x="3767" y="2971"/>
                    <a:pt x="3871" y="3013"/>
                    <a:pt x="4018" y="2971"/>
                  </a:cubicBezTo>
                  <a:cubicBezTo>
                    <a:pt x="6006" y="2448"/>
                    <a:pt x="8056" y="2448"/>
                    <a:pt x="10023" y="1904"/>
                  </a:cubicBezTo>
                  <a:cubicBezTo>
                    <a:pt x="11048" y="1611"/>
                    <a:pt x="12115" y="1611"/>
                    <a:pt x="13141" y="1507"/>
                  </a:cubicBezTo>
                  <a:cubicBezTo>
                    <a:pt x="14187" y="1381"/>
                    <a:pt x="15233" y="1277"/>
                    <a:pt x="16279" y="1151"/>
                  </a:cubicBezTo>
                  <a:cubicBezTo>
                    <a:pt x="16781" y="1088"/>
                    <a:pt x="17263" y="984"/>
                    <a:pt x="17786" y="1067"/>
                  </a:cubicBezTo>
                  <a:cubicBezTo>
                    <a:pt x="18037" y="1088"/>
                    <a:pt x="18267" y="1025"/>
                    <a:pt x="18497" y="984"/>
                  </a:cubicBezTo>
                  <a:cubicBezTo>
                    <a:pt x="18915" y="942"/>
                    <a:pt x="19313" y="858"/>
                    <a:pt x="19857" y="774"/>
                  </a:cubicBezTo>
                  <a:cubicBezTo>
                    <a:pt x="19606" y="565"/>
                    <a:pt x="19459" y="440"/>
                    <a:pt x="19313" y="335"/>
                  </a:cubicBezTo>
                  <a:cubicBezTo>
                    <a:pt x="19334" y="314"/>
                    <a:pt x="19334" y="230"/>
                    <a:pt x="19397" y="230"/>
                  </a:cubicBezTo>
                  <a:cubicBezTo>
                    <a:pt x="19773" y="126"/>
                    <a:pt x="20192" y="0"/>
                    <a:pt x="20652" y="230"/>
                  </a:cubicBezTo>
                  <a:cubicBezTo>
                    <a:pt x="20610" y="565"/>
                    <a:pt x="20589" y="942"/>
                    <a:pt x="20506" y="1277"/>
                  </a:cubicBezTo>
                  <a:cubicBezTo>
                    <a:pt x="20464" y="1590"/>
                    <a:pt x="20296" y="1758"/>
                    <a:pt x="20024" y="1674"/>
                  </a:cubicBezTo>
                  <a:cubicBezTo>
                    <a:pt x="19418" y="1549"/>
                    <a:pt x="18832" y="1779"/>
                    <a:pt x="18246" y="1821"/>
                  </a:cubicBezTo>
                  <a:cubicBezTo>
                    <a:pt x="17681" y="1862"/>
                    <a:pt x="17158" y="1967"/>
                    <a:pt x="16614" y="1883"/>
                  </a:cubicBezTo>
                  <a:cubicBezTo>
                    <a:pt x="16363" y="1862"/>
                    <a:pt x="16091" y="1925"/>
                    <a:pt x="15798" y="1988"/>
                  </a:cubicBezTo>
                  <a:cubicBezTo>
                    <a:pt x="13915" y="2386"/>
                    <a:pt x="12032" y="2804"/>
                    <a:pt x="10128" y="3034"/>
                  </a:cubicBezTo>
                  <a:cubicBezTo>
                    <a:pt x="9709" y="3076"/>
                    <a:pt x="9312" y="3222"/>
                    <a:pt x="8893" y="3264"/>
                  </a:cubicBezTo>
                  <a:cubicBezTo>
                    <a:pt x="7512" y="3453"/>
                    <a:pt x="6089" y="3641"/>
                    <a:pt x="4729" y="3955"/>
                  </a:cubicBezTo>
                  <a:cubicBezTo>
                    <a:pt x="4248" y="4059"/>
                    <a:pt x="3725" y="4101"/>
                    <a:pt x="3223" y="4122"/>
                  </a:cubicBezTo>
                  <a:cubicBezTo>
                    <a:pt x="2825" y="4164"/>
                    <a:pt x="2449" y="4122"/>
                    <a:pt x="2051" y="4101"/>
                  </a:cubicBezTo>
                  <a:cubicBezTo>
                    <a:pt x="1716" y="4080"/>
                    <a:pt x="1319" y="4038"/>
                    <a:pt x="879" y="43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33"/>
            <p:cNvSpPr/>
            <p:nvPr/>
          </p:nvSpPr>
          <p:spPr>
            <a:xfrm>
              <a:off x="-1156575" y="2763450"/>
              <a:ext cx="254225" cy="244825"/>
            </a:xfrm>
            <a:custGeom>
              <a:avLst/>
              <a:gdLst/>
              <a:ahLst/>
              <a:cxnLst/>
              <a:rect l="l" t="t" r="r" b="b"/>
              <a:pathLst>
                <a:path w="10169" h="9793" extrusionOk="0">
                  <a:moveTo>
                    <a:pt x="126" y="1256"/>
                  </a:moveTo>
                  <a:cubicBezTo>
                    <a:pt x="126" y="984"/>
                    <a:pt x="126" y="733"/>
                    <a:pt x="105" y="503"/>
                  </a:cubicBezTo>
                  <a:cubicBezTo>
                    <a:pt x="84" y="315"/>
                    <a:pt x="0" y="105"/>
                    <a:pt x="209" y="43"/>
                  </a:cubicBezTo>
                  <a:cubicBezTo>
                    <a:pt x="335" y="1"/>
                    <a:pt x="544" y="105"/>
                    <a:pt x="670" y="189"/>
                  </a:cubicBezTo>
                  <a:cubicBezTo>
                    <a:pt x="1507" y="712"/>
                    <a:pt x="2302" y="1319"/>
                    <a:pt x="2888" y="2135"/>
                  </a:cubicBezTo>
                  <a:cubicBezTo>
                    <a:pt x="3285" y="2658"/>
                    <a:pt x="3808" y="3076"/>
                    <a:pt x="4310" y="3516"/>
                  </a:cubicBezTo>
                  <a:cubicBezTo>
                    <a:pt x="5440" y="4499"/>
                    <a:pt x="6445" y="5608"/>
                    <a:pt x="7386" y="6780"/>
                  </a:cubicBezTo>
                  <a:cubicBezTo>
                    <a:pt x="7909" y="7429"/>
                    <a:pt x="8579" y="7952"/>
                    <a:pt x="9165" y="8558"/>
                  </a:cubicBezTo>
                  <a:cubicBezTo>
                    <a:pt x="9520" y="8893"/>
                    <a:pt x="9834" y="9249"/>
                    <a:pt x="10169" y="9605"/>
                  </a:cubicBezTo>
                  <a:cubicBezTo>
                    <a:pt x="9939" y="9793"/>
                    <a:pt x="9855" y="9605"/>
                    <a:pt x="9771" y="9521"/>
                  </a:cubicBezTo>
                  <a:cubicBezTo>
                    <a:pt x="8369" y="8245"/>
                    <a:pt x="6947" y="6905"/>
                    <a:pt x="5503" y="5629"/>
                  </a:cubicBezTo>
                  <a:cubicBezTo>
                    <a:pt x="5043" y="5211"/>
                    <a:pt x="4520" y="4855"/>
                    <a:pt x="4017" y="4457"/>
                  </a:cubicBezTo>
                  <a:cubicBezTo>
                    <a:pt x="3097" y="3767"/>
                    <a:pt x="2239" y="3035"/>
                    <a:pt x="1276" y="2407"/>
                  </a:cubicBezTo>
                  <a:cubicBezTo>
                    <a:pt x="837" y="2156"/>
                    <a:pt x="502" y="1654"/>
                    <a:pt x="126" y="12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33"/>
            <p:cNvSpPr/>
            <p:nvPr/>
          </p:nvSpPr>
          <p:spPr>
            <a:xfrm>
              <a:off x="-1171750" y="2927700"/>
              <a:ext cx="148050" cy="129750"/>
            </a:xfrm>
            <a:custGeom>
              <a:avLst/>
              <a:gdLst/>
              <a:ahLst/>
              <a:cxnLst/>
              <a:rect l="l" t="t" r="r" b="b"/>
              <a:pathLst>
                <a:path w="5922" h="5190" extrusionOk="0">
                  <a:moveTo>
                    <a:pt x="5838" y="5190"/>
                  </a:moveTo>
                  <a:cubicBezTo>
                    <a:pt x="5524" y="4939"/>
                    <a:pt x="5210" y="4709"/>
                    <a:pt x="4896" y="4499"/>
                  </a:cubicBezTo>
                  <a:cubicBezTo>
                    <a:pt x="4311" y="4144"/>
                    <a:pt x="3787" y="3683"/>
                    <a:pt x="3327" y="3160"/>
                  </a:cubicBezTo>
                  <a:cubicBezTo>
                    <a:pt x="2741" y="2553"/>
                    <a:pt x="2093" y="2030"/>
                    <a:pt x="1528" y="1444"/>
                  </a:cubicBezTo>
                  <a:cubicBezTo>
                    <a:pt x="1130" y="1026"/>
                    <a:pt x="712" y="649"/>
                    <a:pt x="189" y="398"/>
                  </a:cubicBezTo>
                  <a:cubicBezTo>
                    <a:pt x="63" y="315"/>
                    <a:pt x="0" y="168"/>
                    <a:pt x="209" y="1"/>
                  </a:cubicBezTo>
                  <a:cubicBezTo>
                    <a:pt x="921" y="607"/>
                    <a:pt x="1632" y="1172"/>
                    <a:pt x="2302" y="1800"/>
                  </a:cubicBezTo>
                  <a:cubicBezTo>
                    <a:pt x="3306" y="2658"/>
                    <a:pt x="4290" y="3558"/>
                    <a:pt x="5294" y="4416"/>
                  </a:cubicBezTo>
                  <a:cubicBezTo>
                    <a:pt x="5482" y="4604"/>
                    <a:pt x="5712" y="4750"/>
                    <a:pt x="5880" y="4960"/>
                  </a:cubicBezTo>
                  <a:cubicBezTo>
                    <a:pt x="5922" y="4981"/>
                    <a:pt x="5838" y="5106"/>
                    <a:pt x="5838" y="519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33"/>
            <p:cNvSpPr/>
            <p:nvPr/>
          </p:nvSpPr>
          <p:spPr>
            <a:xfrm>
              <a:off x="-572300" y="3140075"/>
              <a:ext cx="156950" cy="27225"/>
            </a:xfrm>
            <a:custGeom>
              <a:avLst/>
              <a:gdLst/>
              <a:ahLst/>
              <a:cxnLst/>
              <a:rect l="l" t="t" r="r" b="b"/>
              <a:pathLst>
                <a:path w="6278" h="1089" extrusionOk="0">
                  <a:moveTo>
                    <a:pt x="1" y="900"/>
                  </a:moveTo>
                  <a:cubicBezTo>
                    <a:pt x="2093" y="377"/>
                    <a:pt x="4165" y="147"/>
                    <a:pt x="6278" y="1"/>
                  </a:cubicBezTo>
                  <a:cubicBezTo>
                    <a:pt x="6006" y="210"/>
                    <a:pt x="5420" y="461"/>
                    <a:pt x="5085" y="419"/>
                  </a:cubicBezTo>
                  <a:cubicBezTo>
                    <a:pt x="4583" y="398"/>
                    <a:pt x="4144" y="461"/>
                    <a:pt x="3662" y="587"/>
                  </a:cubicBezTo>
                  <a:cubicBezTo>
                    <a:pt x="3453" y="628"/>
                    <a:pt x="3244" y="628"/>
                    <a:pt x="3035" y="628"/>
                  </a:cubicBezTo>
                  <a:cubicBezTo>
                    <a:pt x="2344" y="628"/>
                    <a:pt x="1675" y="775"/>
                    <a:pt x="1005" y="921"/>
                  </a:cubicBezTo>
                  <a:cubicBezTo>
                    <a:pt x="691" y="1005"/>
                    <a:pt x="377" y="1089"/>
                    <a:pt x="1" y="9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33"/>
            <p:cNvSpPr/>
            <p:nvPr/>
          </p:nvSpPr>
          <p:spPr>
            <a:xfrm>
              <a:off x="-1012725" y="3059000"/>
              <a:ext cx="52850" cy="46575"/>
            </a:xfrm>
            <a:custGeom>
              <a:avLst/>
              <a:gdLst/>
              <a:ahLst/>
              <a:cxnLst/>
              <a:rect l="l" t="t" r="r" b="b"/>
              <a:pathLst>
                <a:path w="2114" h="1863" extrusionOk="0">
                  <a:moveTo>
                    <a:pt x="0" y="1"/>
                  </a:moveTo>
                  <a:cubicBezTo>
                    <a:pt x="732" y="586"/>
                    <a:pt x="1486" y="1130"/>
                    <a:pt x="2113" y="1863"/>
                  </a:cubicBezTo>
                  <a:cubicBezTo>
                    <a:pt x="1988" y="1821"/>
                    <a:pt x="1862" y="1779"/>
                    <a:pt x="1758" y="1737"/>
                  </a:cubicBezTo>
                  <a:cubicBezTo>
                    <a:pt x="1151" y="1340"/>
                    <a:pt x="565" y="921"/>
                    <a:pt x="126" y="314"/>
                  </a:cubicBezTo>
                  <a:cubicBezTo>
                    <a:pt x="84" y="252"/>
                    <a:pt x="42" y="105"/>
                    <a:pt x="21" y="1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33"/>
            <p:cNvSpPr/>
            <p:nvPr/>
          </p:nvSpPr>
          <p:spPr>
            <a:xfrm>
              <a:off x="-1025825" y="3053775"/>
              <a:ext cx="13625" cy="5250"/>
            </a:xfrm>
            <a:custGeom>
              <a:avLst/>
              <a:gdLst/>
              <a:ahLst/>
              <a:cxnLst/>
              <a:rect l="l" t="t" r="r" b="b"/>
              <a:pathLst>
                <a:path w="545" h="210" extrusionOk="0">
                  <a:moveTo>
                    <a:pt x="1" y="147"/>
                  </a:moveTo>
                  <a:cubicBezTo>
                    <a:pt x="210" y="0"/>
                    <a:pt x="357" y="84"/>
                    <a:pt x="524" y="210"/>
                  </a:cubicBezTo>
                  <a:lnTo>
                    <a:pt x="545" y="189"/>
                  </a:lnTo>
                  <a:cubicBezTo>
                    <a:pt x="357" y="168"/>
                    <a:pt x="168" y="147"/>
                    <a:pt x="1" y="147"/>
                  </a:cubicBezTo>
                  <a:close/>
                </a:path>
              </a:pathLst>
            </a:custGeom>
            <a:solidFill>
              <a:srgbClr val="E6E6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33"/>
            <p:cNvSpPr/>
            <p:nvPr/>
          </p:nvSpPr>
          <p:spPr>
            <a:xfrm>
              <a:off x="-922775" y="2765025"/>
              <a:ext cx="278850" cy="100450"/>
            </a:xfrm>
            <a:custGeom>
              <a:avLst/>
              <a:gdLst/>
              <a:ahLst/>
              <a:cxnLst/>
              <a:rect l="l" t="t" r="r" b="b"/>
              <a:pathLst>
                <a:path w="11154" h="4018" extrusionOk="0">
                  <a:moveTo>
                    <a:pt x="1" y="1653"/>
                  </a:moveTo>
                  <a:cubicBezTo>
                    <a:pt x="838" y="1800"/>
                    <a:pt x="1528" y="1612"/>
                    <a:pt x="2198" y="1486"/>
                  </a:cubicBezTo>
                  <a:cubicBezTo>
                    <a:pt x="3056" y="1319"/>
                    <a:pt x="3935" y="1193"/>
                    <a:pt x="4771" y="1005"/>
                  </a:cubicBezTo>
                  <a:cubicBezTo>
                    <a:pt x="5211" y="921"/>
                    <a:pt x="5629" y="754"/>
                    <a:pt x="6027" y="565"/>
                  </a:cubicBezTo>
                  <a:cubicBezTo>
                    <a:pt x="6445" y="398"/>
                    <a:pt x="6864" y="231"/>
                    <a:pt x="7324" y="272"/>
                  </a:cubicBezTo>
                  <a:cubicBezTo>
                    <a:pt x="7450" y="272"/>
                    <a:pt x="7596" y="314"/>
                    <a:pt x="7701" y="252"/>
                  </a:cubicBezTo>
                  <a:cubicBezTo>
                    <a:pt x="8349" y="0"/>
                    <a:pt x="8998" y="210"/>
                    <a:pt x="9647" y="231"/>
                  </a:cubicBezTo>
                  <a:cubicBezTo>
                    <a:pt x="10170" y="252"/>
                    <a:pt x="10463" y="565"/>
                    <a:pt x="10693" y="963"/>
                  </a:cubicBezTo>
                  <a:cubicBezTo>
                    <a:pt x="10860" y="1277"/>
                    <a:pt x="10986" y="1612"/>
                    <a:pt x="11153" y="2009"/>
                  </a:cubicBezTo>
                  <a:cubicBezTo>
                    <a:pt x="10902" y="2030"/>
                    <a:pt x="10693" y="2030"/>
                    <a:pt x="10484" y="2093"/>
                  </a:cubicBezTo>
                  <a:cubicBezTo>
                    <a:pt x="9814" y="2239"/>
                    <a:pt x="9124" y="2239"/>
                    <a:pt x="8475" y="2469"/>
                  </a:cubicBezTo>
                  <a:cubicBezTo>
                    <a:pt x="8370" y="2532"/>
                    <a:pt x="8245" y="2553"/>
                    <a:pt x="8140" y="2532"/>
                  </a:cubicBezTo>
                  <a:cubicBezTo>
                    <a:pt x="7324" y="2344"/>
                    <a:pt x="6592" y="2721"/>
                    <a:pt x="5860" y="2867"/>
                  </a:cubicBezTo>
                  <a:cubicBezTo>
                    <a:pt x="5525" y="2951"/>
                    <a:pt x="5190" y="3055"/>
                    <a:pt x="4813" y="3055"/>
                  </a:cubicBezTo>
                  <a:cubicBezTo>
                    <a:pt x="4374" y="3055"/>
                    <a:pt x="3935" y="3160"/>
                    <a:pt x="3537" y="3390"/>
                  </a:cubicBezTo>
                  <a:cubicBezTo>
                    <a:pt x="2993" y="3704"/>
                    <a:pt x="2407" y="3913"/>
                    <a:pt x="1696" y="4018"/>
                  </a:cubicBezTo>
                  <a:cubicBezTo>
                    <a:pt x="1089" y="3369"/>
                    <a:pt x="357" y="2741"/>
                    <a:pt x="1" y="165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33"/>
            <p:cNvSpPr/>
            <p:nvPr/>
          </p:nvSpPr>
          <p:spPr>
            <a:xfrm>
              <a:off x="-1199475" y="2658325"/>
              <a:ext cx="956750" cy="553975"/>
            </a:xfrm>
            <a:custGeom>
              <a:avLst/>
              <a:gdLst/>
              <a:ahLst/>
              <a:cxnLst/>
              <a:rect l="l" t="t" r="r" b="b"/>
              <a:pathLst>
                <a:path w="38270" h="22159" extrusionOk="0">
                  <a:moveTo>
                    <a:pt x="36156" y="19647"/>
                  </a:moveTo>
                  <a:lnTo>
                    <a:pt x="35529" y="19333"/>
                  </a:lnTo>
                  <a:cubicBezTo>
                    <a:pt x="34482" y="19543"/>
                    <a:pt x="33499" y="19752"/>
                    <a:pt x="32495" y="19961"/>
                  </a:cubicBezTo>
                  <a:cubicBezTo>
                    <a:pt x="32244" y="20003"/>
                    <a:pt x="31972" y="20087"/>
                    <a:pt x="31741" y="20170"/>
                  </a:cubicBezTo>
                  <a:cubicBezTo>
                    <a:pt x="31114" y="20359"/>
                    <a:pt x="30486" y="20589"/>
                    <a:pt x="29796" y="20526"/>
                  </a:cubicBezTo>
                  <a:cubicBezTo>
                    <a:pt x="29754" y="20526"/>
                    <a:pt x="29670" y="20505"/>
                    <a:pt x="29628" y="20526"/>
                  </a:cubicBezTo>
                  <a:cubicBezTo>
                    <a:pt x="28519" y="20694"/>
                    <a:pt x="27431" y="20819"/>
                    <a:pt x="26322" y="21007"/>
                  </a:cubicBezTo>
                  <a:cubicBezTo>
                    <a:pt x="25862" y="21091"/>
                    <a:pt x="25381" y="21154"/>
                    <a:pt x="24878" y="21112"/>
                  </a:cubicBezTo>
                  <a:cubicBezTo>
                    <a:pt x="24648" y="21070"/>
                    <a:pt x="24418" y="21070"/>
                    <a:pt x="24167" y="21133"/>
                  </a:cubicBezTo>
                  <a:cubicBezTo>
                    <a:pt x="23163" y="21258"/>
                    <a:pt x="22158" y="21447"/>
                    <a:pt x="21133" y="21572"/>
                  </a:cubicBezTo>
                  <a:cubicBezTo>
                    <a:pt x="20652" y="21656"/>
                    <a:pt x="20129" y="21698"/>
                    <a:pt x="19627" y="21635"/>
                  </a:cubicBezTo>
                  <a:cubicBezTo>
                    <a:pt x="19355" y="21593"/>
                    <a:pt x="19104" y="21635"/>
                    <a:pt x="18811" y="21677"/>
                  </a:cubicBezTo>
                  <a:cubicBezTo>
                    <a:pt x="18580" y="21698"/>
                    <a:pt x="18350" y="21761"/>
                    <a:pt x="18099" y="21844"/>
                  </a:cubicBezTo>
                  <a:cubicBezTo>
                    <a:pt x="17137" y="22158"/>
                    <a:pt x="16153" y="22074"/>
                    <a:pt x="15170" y="21928"/>
                  </a:cubicBezTo>
                  <a:cubicBezTo>
                    <a:pt x="14710" y="21844"/>
                    <a:pt x="14710" y="21844"/>
                    <a:pt x="14333" y="21342"/>
                  </a:cubicBezTo>
                  <a:cubicBezTo>
                    <a:pt x="14291" y="21321"/>
                    <a:pt x="14228" y="21300"/>
                    <a:pt x="14187" y="21300"/>
                  </a:cubicBezTo>
                  <a:cubicBezTo>
                    <a:pt x="13036" y="21238"/>
                    <a:pt x="12199" y="20505"/>
                    <a:pt x="11341" y="19877"/>
                  </a:cubicBezTo>
                  <a:cubicBezTo>
                    <a:pt x="11194" y="19794"/>
                    <a:pt x="11132" y="19668"/>
                    <a:pt x="10985" y="19626"/>
                  </a:cubicBezTo>
                  <a:cubicBezTo>
                    <a:pt x="10295" y="19250"/>
                    <a:pt x="9562" y="18894"/>
                    <a:pt x="8851" y="18517"/>
                  </a:cubicBezTo>
                  <a:cubicBezTo>
                    <a:pt x="8244" y="18204"/>
                    <a:pt x="7784" y="17743"/>
                    <a:pt x="7303" y="17283"/>
                  </a:cubicBezTo>
                  <a:cubicBezTo>
                    <a:pt x="6989" y="17011"/>
                    <a:pt x="6675" y="16739"/>
                    <a:pt x="6340" y="16509"/>
                  </a:cubicBezTo>
                  <a:cubicBezTo>
                    <a:pt x="5754" y="16111"/>
                    <a:pt x="5168" y="15776"/>
                    <a:pt x="4645" y="15337"/>
                  </a:cubicBezTo>
                  <a:cubicBezTo>
                    <a:pt x="3955" y="14751"/>
                    <a:pt x="3348" y="14082"/>
                    <a:pt x="2699" y="13454"/>
                  </a:cubicBezTo>
                  <a:cubicBezTo>
                    <a:pt x="2176" y="12931"/>
                    <a:pt x="1653" y="12366"/>
                    <a:pt x="1005" y="11989"/>
                  </a:cubicBezTo>
                  <a:cubicBezTo>
                    <a:pt x="565" y="11717"/>
                    <a:pt x="356" y="11382"/>
                    <a:pt x="461" y="10859"/>
                  </a:cubicBezTo>
                  <a:cubicBezTo>
                    <a:pt x="523" y="10483"/>
                    <a:pt x="419" y="10148"/>
                    <a:pt x="272" y="9813"/>
                  </a:cubicBezTo>
                  <a:cubicBezTo>
                    <a:pt x="189" y="9625"/>
                    <a:pt x="105" y="9416"/>
                    <a:pt x="0" y="9206"/>
                  </a:cubicBezTo>
                  <a:cubicBezTo>
                    <a:pt x="314" y="8767"/>
                    <a:pt x="628" y="8286"/>
                    <a:pt x="942" y="7846"/>
                  </a:cubicBezTo>
                  <a:cubicBezTo>
                    <a:pt x="1109" y="7616"/>
                    <a:pt x="1193" y="7344"/>
                    <a:pt x="1026" y="7093"/>
                  </a:cubicBezTo>
                  <a:cubicBezTo>
                    <a:pt x="816" y="6758"/>
                    <a:pt x="837" y="6403"/>
                    <a:pt x="900" y="6047"/>
                  </a:cubicBezTo>
                  <a:cubicBezTo>
                    <a:pt x="942" y="5566"/>
                    <a:pt x="1026" y="5105"/>
                    <a:pt x="837" y="4624"/>
                  </a:cubicBezTo>
                  <a:cubicBezTo>
                    <a:pt x="691" y="4185"/>
                    <a:pt x="1005" y="3829"/>
                    <a:pt x="1298" y="3536"/>
                  </a:cubicBezTo>
                  <a:cubicBezTo>
                    <a:pt x="1570" y="3243"/>
                    <a:pt x="1946" y="3013"/>
                    <a:pt x="2281" y="2783"/>
                  </a:cubicBezTo>
                  <a:cubicBezTo>
                    <a:pt x="2448" y="2678"/>
                    <a:pt x="2679" y="2595"/>
                    <a:pt x="2888" y="2595"/>
                  </a:cubicBezTo>
                  <a:cubicBezTo>
                    <a:pt x="3850" y="2595"/>
                    <a:pt x="4792" y="2385"/>
                    <a:pt x="5733" y="2155"/>
                  </a:cubicBezTo>
                  <a:cubicBezTo>
                    <a:pt x="7282" y="1737"/>
                    <a:pt x="8851" y="1569"/>
                    <a:pt x="10441" y="1486"/>
                  </a:cubicBezTo>
                  <a:lnTo>
                    <a:pt x="17262" y="1109"/>
                  </a:lnTo>
                  <a:cubicBezTo>
                    <a:pt x="18057" y="1046"/>
                    <a:pt x="18832" y="1067"/>
                    <a:pt x="19627" y="1046"/>
                  </a:cubicBezTo>
                  <a:cubicBezTo>
                    <a:pt x="20443" y="1025"/>
                    <a:pt x="21238" y="1025"/>
                    <a:pt x="22075" y="1004"/>
                  </a:cubicBezTo>
                  <a:cubicBezTo>
                    <a:pt x="22263" y="753"/>
                    <a:pt x="22472" y="481"/>
                    <a:pt x="22682" y="167"/>
                  </a:cubicBezTo>
                  <a:cubicBezTo>
                    <a:pt x="23184" y="0"/>
                    <a:pt x="23581" y="167"/>
                    <a:pt x="23895" y="523"/>
                  </a:cubicBezTo>
                  <a:cubicBezTo>
                    <a:pt x="24062" y="753"/>
                    <a:pt x="24272" y="963"/>
                    <a:pt x="24481" y="1214"/>
                  </a:cubicBezTo>
                  <a:cubicBezTo>
                    <a:pt x="24648" y="1381"/>
                    <a:pt x="24774" y="1590"/>
                    <a:pt x="24983" y="1737"/>
                  </a:cubicBezTo>
                  <a:cubicBezTo>
                    <a:pt x="25318" y="1967"/>
                    <a:pt x="25506" y="2281"/>
                    <a:pt x="25715" y="2615"/>
                  </a:cubicBezTo>
                  <a:cubicBezTo>
                    <a:pt x="26008" y="3055"/>
                    <a:pt x="26343" y="3473"/>
                    <a:pt x="26720" y="3892"/>
                  </a:cubicBezTo>
                  <a:cubicBezTo>
                    <a:pt x="26992" y="4248"/>
                    <a:pt x="27410" y="4457"/>
                    <a:pt x="27578" y="4917"/>
                  </a:cubicBezTo>
                  <a:cubicBezTo>
                    <a:pt x="27619" y="5084"/>
                    <a:pt x="27891" y="5210"/>
                    <a:pt x="28038" y="5315"/>
                  </a:cubicBezTo>
                  <a:lnTo>
                    <a:pt x="30235" y="6717"/>
                  </a:lnTo>
                  <a:cubicBezTo>
                    <a:pt x="31323" y="7407"/>
                    <a:pt x="32285" y="8181"/>
                    <a:pt x="33248" y="9018"/>
                  </a:cubicBezTo>
                  <a:cubicBezTo>
                    <a:pt x="33897" y="9583"/>
                    <a:pt x="34566" y="10169"/>
                    <a:pt x="35319" y="10587"/>
                  </a:cubicBezTo>
                  <a:cubicBezTo>
                    <a:pt x="35508" y="10692"/>
                    <a:pt x="35633" y="10859"/>
                    <a:pt x="35780" y="11006"/>
                  </a:cubicBezTo>
                  <a:cubicBezTo>
                    <a:pt x="36052" y="11278"/>
                    <a:pt x="36240" y="11571"/>
                    <a:pt x="36658" y="11634"/>
                  </a:cubicBezTo>
                  <a:cubicBezTo>
                    <a:pt x="36784" y="11675"/>
                    <a:pt x="36889" y="11822"/>
                    <a:pt x="36993" y="11927"/>
                  </a:cubicBezTo>
                  <a:cubicBezTo>
                    <a:pt x="37202" y="12136"/>
                    <a:pt x="37433" y="12345"/>
                    <a:pt x="37642" y="12554"/>
                  </a:cubicBezTo>
                  <a:cubicBezTo>
                    <a:pt x="38039" y="12931"/>
                    <a:pt x="38270" y="13349"/>
                    <a:pt x="38186" y="13893"/>
                  </a:cubicBezTo>
                  <a:cubicBezTo>
                    <a:pt x="38081" y="14709"/>
                    <a:pt x="37872" y="15463"/>
                    <a:pt x="37412" y="16174"/>
                  </a:cubicBezTo>
                  <a:cubicBezTo>
                    <a:pt x="37182" y="16530"/>
                    <a:pt x="37035" y="16906"/>
                    <a:pt x="37014" y="17346"/>
                  </a:cubicBezTo>
                  <a:cubicBezTo>
                    <a:pt x="36993" y="17764"/>
                    <a:pt x="36910" y="18183"/>
                    <a:pt x="36679" y="18538"/>
                  </a:cubicBezTo>
                  <a:cubicBezTo>
                    <a:pt x="36554" y="18748"/>
                    <a:pt x="36554" y="19020"/>
                    <a:pt x="36449" y="19229"/>
                  </a:cubicBezTo>
                  <a:cubicBezTo>
                    <a:pt x="36386" y="19271"/>
                    <a:pt x="36282" y="19438"/>
                    <a:pt x="36156" y="19647"/>
                  </a:cubicBezTo>
                  <a:close/>
                  <a:moveTo>
                    <a:pt x="7470" y="16028"/>
                  </a:moveTo>
                  <a:cubicBezTo>
                    <a:pt x="7303" y="15902"/>
                    <a:pt x="7135" y="15818"/>
                    <a:pt x="6947" y="15965"/>
                  </a:cubicBezTo>
                  <a:cubicBezTo>
                    <a:pt x="6968" y="15881"/>
                    <a:pt x="7031" y="15756"/>
                    <a:pt x="6989" y="15714"/>
                  </a:cubicBezTo>
                  <a:cubicBezTo>
                    <a:pt x="6821" y="15546"/>
                    <a:pt x="6612" y="15358"/>
                    <a:pt x="6403" y="15170"/>
                  </a:cubicBezTo>
                  <a:cubicBezTo>
                    <a:pt x="5399" y="14312"/>
                    <a:pt x="4415" y="13412"/>
                    <a:pt x="3411" y="12554"/>
                  </a:cubicBezTo>
                  <a:cubicBezTo>
                    <a:pt x="2699" y="11947"/>
                    <a:pt x="2009" y="11362"/>
                    <a:pt x="1318" y="10755"/>
                  </a:cubicBezTo>
                  <a:cubicBezTo>
                    <a:pt x="1109" y="10901"/>
                    <a:pt x="1172" y="11090"/>
                    <a:pt x="1298" y="11152"/>
                  </a:cubicBezTo>
                  <a:cubicBezTo>
                    <a:pt x="1800" y="11424"/>
                    <a:pt x="2218" y="11801"/>
                    <a:pt x="2637" y="12199"/>
                  </a:cubicBezTo>
                  <a:cubicBezTo>
                    <a:pt x="3202" y="12784"/>
                    <a:pt x="3892" y="13307"/>
                    <a:pt x="4436" y="13914"/>
                  </a:cubicBezTo>
                  <a:cubicBezTo>
                    <a:pt x="4896" y="14437"/>
                    <a:pt x="5420" y="14856"/>
                    <a:pt x="6005" y="15253"/>
                  </a:cubicBezTo>
                  <a:cubicBezTo>
                    <a:pt x="6319" y="15463"/>
                    <a:pt x="6633" y="15693"/>
                    <a:pt x="6968" y="15902"/>
                  </a:cubicBezTo>
                  <a:lnTo>
                    <a:pt x="7512" y="15986"/>
                  </a:lnTo>
                  <a:cubicBezTo>
                    <a:pt x="7554" y="16090"/>
                    <a:pt x="7554" y="16216"/>
                    <a:pt x="7617" y="16300"/>
                  </a:cubicBezTo>
                  <a:cubicBezTo>
                    <a:pt x="8035" y="16906"/>
                    <a:pt x="8642" y="17325"/>
                    <a:pt x="9249" y="17701"/>
                  </a:cubicBezTo>
                  <a:cubicBezTo>
                    <a:pt x="9353" y="17785"/>
                    <a:pt x="9479" y="17806"/>
                    <a:pt x="9604" y="17848"/>
                  </a:cubicBezTo>
                  <a:cubicBezTo>
                    <a:pt x="8956" y="17157"/>
                    <a:pt x="8202" y="16613"/>
                    <a:pt x="7470" y="16028"/>
                  </a:cubicBezTo>
                  <a:close/>
                  <a:moveTo>
                    <a:pt x="23100" y="837"/>
                  </a:moveTo>
                  <a:cubicBezTo>
                    <a:pt x="22974" y="1025"/>
                    <a:pt x="22891" y="1109"/>
                    <a:pt x="22891" y="1172"/>
                  </a:cubicBezTo>
                  <a:cubicBezTo>
                    <a:pt x="22786" y="1632"/>
                    <a:pt x="22472" y="1695"/>
                    <a:pt x="22054" y="1674"/>
                  </a:cubicBezTo>
                  <a:cubicBezTo>
                    <a:pt x="21698" y="1653"/>
                    <a:pt x="21321" y="1590"/>
                    <a:pt x="20987" y="1653"/>
                  </a:cubicBezTo>
                  <a:cubicBezTo>
                    <a:pt x="20317" y="1758"/>
                    <a:pt x="19627" y="1799"/>
                    <a:pt x="18915" y="1779"/>
                  </a:cubicBezTo>
                  <a:cubicBezTo>
                    <a:pt x="18392" y="1758"/>
                    <a:pt x="17911" y="1779"/>
                    <a:pt x="17388" y="1799"/>
                  </a:cubicBezTo>
                  <a:cubicBezTo>
                    <a:pt x="14898" y="1946"/>
                    <a:pt x="12408" y="2113"/>
                    <a:pt x="9918" y="2260"/>
                  </a:cubicBezTo>
                  <a:cubicBezTo>
                    <a:pt x="8725" y="2323"/>
                    <a:pt x="7512" y="2427"/>
                    <a:pt x="6361" y="2699"/>
                  </a:cubicBezTo>
                  <a:cubicBezTo>
                    <a:pt x="5838" y="2825"/>
                    <a:pt x="5294" y="2867"/>
                    <a:pt x="4771" y="2992"/>
                  </a:cubicBezTo>
                  <a:cubicBezTo>
                    <a:pt x="4122" y="3118"/>
                    <a:pt x="3453" y="3201"/>
                    <a:pt x="2804" y="3097"/>
                  </a:cubicBezTo>
                  <a:cubicBezTo>
                    <a:pt x="2762" y="3097"/>
                    <a:pt x="2699" y="3139"/>
                    <a:pt x="2595" y="3160"/>
                  </a:cubicBezTo>
                  <a:cubicBezTo>
                    <a:pt x="2574" y="3264"/>
                    <a:pt x="2553" y="3390"/>
                    <a:pt x="2490" y="3557"/>
                  </a:cubicBezTo>
                  <a:cubicBezTo>
                    <a:pt x="2846" y="3766"/>
                    <a:pt x="3160" y="3955"/>
                    <a:pt x="3432" y="4164"/>
                  </a:cubicBezTo>
                  <a:cubicBezTo>
                    <a:pt x="3892" y="4478"/>
                    <a:pt x="4352" y="4771"/>
                    <a:pt x="4729" y="5147"/>
                  </a:cubicBezTo>
                  <a:cubicBezTo>
                    <a:pt x="5671" y="6256"/>
                    <a:pt x="6780" y="7177"/>
                    <a:pt x="7805" y="8181"/>
                  </a:cubicBezTo>
                  <a:cubicBezTo>
                    <a:pt x="8202" y="8579"/>
                    <a:pt x="8621" y="8997"/>
                    <a:pt x="8956" y="9437"/>
                  </a:cubicBezTo>
                  <a:cubicBezTo>
                    <a:pt x="9688" y="10357"/>
                    <a:pt x="10462" y="11215"/>
                    <a:pt x="11341" y="12031"/>
                  </a:cubicBezTo>
                  <a:cubicBezTo>
                    <a:pt x="11697" y="12366"/>
                    <a:pt x="12094" y="12743"/>
                    <a:pt x="12387" y="13140"/>
                  </a:cubicBezTo>
                  <a:cubicBezTo>
                    <a:pt x="13140" y="14123"/>
                    <a:pt x="13998" y="15065"/>
                    <a:pt x="14898" y="15965"/>
                  </a:cubicBezTo>
                  <a:cubicBezTo>
                    <a:pt x="15003" y="16069"/>
                    <a:pt x="15128" y="16195"/>
                    <a:pt x="15254" y="16216"/>
                  </a:cubicBezTo>
                  <a:cubicBezTo>
                    <a:pt x="15756" y="16300"/>
                    <a:pt x="16279" y="16404"/>
                    <a:pt x="16781" y="16320"/>
                  </a:cubicBezTo>
                  <a:cubicBezTo>
                    <a:pt x="17304" y="16216"/>
                    <a:pt x="17848" y="16174"/>
                    <a:pt x="18371" y="16132"/>
                  </a:cubicBezTo>
                  <a:cubicBezTo>
                    <a:pt x="18999" y="16111"/>
                    <a:pt x="19606" y="15965"/>
                    <a:pt x="20213" y="15756"/>
                  </a:cubicBezTo>
                  <a:cubicBezTo>
                    <a:pt x="20589" y="15609"/>
                    <a:pt x="21008" y="15546"/>
                    <a:pt x="21405" y="15442"/>
                  </a:cubicBezTo>
                  <a:cubicBezTo>
                    <a:pt x="22556" y="15170"/>
                    <a:pt x="23707" y="14960"/>
                    <a:pt x="24837" y="14667"/>
                  </a:cubicBezTo>
                  <a:cubicBezTo>
                    <a:pt x="25548" y="14500"/>
                    <a:pt x="26218" y="14333"/>
                    <a:pt x="26950" y="14249"/>
                  </a:cubicBezTo>
                  <a:cubicBezTo>
                    <a:pt x="27536" y="14186"/>
                    <a:pt x="28080" y="14040"/>
                    <a:pt x="28624" y="13977"/>
                  </a:cubicBezTo>
                  <a:cubicBezTo>
                    <a:pt x="29210" y="13893"/>
                    <a:pt x="29754" y="13789"/>
                    <a:pt x="30319" y="13789"/>
                  </a:cubicBezTo>
                  <a:cubicBezTo>
                    <a:pt x="31009" y="13789"/>
                    <a:pt x="31679" y="13579"/>
                    <a:pt x="32390" y="13705"/>
                  </a:cubicBezTo>
                  <a:cubicBezTo>
                    <a:pt x="33101" y="13475"/>
                    <a:pt x="33834" y="13663"/>
                    <a:pt x="34545" y="13705"/>
                  </a:cubicBezTo>
                  <a:cubicBezTo>
                    <a:pt x="34713" y="13726"/>
                    <a:pt x="34901" y="13768"/>
                    <a:pt x="35068" y="13831"/>
                  </a:cubicBezTo>
                  <a:cubicBezTo>
                    <a:pt x="35487" y="14019"/>
                    <a:pt x="35863" y="14228"/>
                    <a:pt x="36261" y="14437"/>
                  </a:cubicBezTo>
                  <a:cubicBezTo>
                    <a:pt x="36449" y="14542"/>
                    <a:pt x="36596" y="14667"/>
                    <a:pt x="36638" y="14919"/>
                  </a:cubicBezTo>
                  <a:cubicBezTo>
                    <a:pt x="36638" y="15023"/>
                    <a:pt x="36700" y="15128"/>
                    <a:pt x="36763" y="15274"/>
                  </a:cubicBezTo>
                  <a:cubicBezTo>
                    <a:pt x="36951" y="14960"/>
                    <a:pt x="37098" y="14730"/>
                    <a:pt x="37223" y="14500"/>
                  </a:cubicBezTo>
                  <a:cubicBezTo>
                    <a:pt x="37391" y="14207"/>
                    <a:pt x="37412" y="13914"/>
                    <a:pt x="37202" y="13663"/>
                  </a:cubicBezTo>
                  <a:cubicBezTo>
                    <a:pt x="36763" y="13098"/>
                    <a:pt x="36491" y="12366"/>
                    <a:pt x="35801" y="12052"/>
                  </a:cubicBezTo>
                  <a:cubicBezTo>
                    <a:pt x="35696" y="12010"/>
                    <a:pt x="35633" y="11885"/>
                    <a:pt x="35529" y="11801"/>
                  </a:cubicBezTo>
                  <a:cubicBezTo>
                    <a:pt x="35278" y="11571"/>
                    <a:pt x="35006" y="11320"/>
                    <a:pt x="34713" y="11090"/>
                  </a:cubicBezTo>
                  <a:cubicBezTo>
                    <a:pt x="34085" y="10587"/>
                    <a:pt x="33415" y="10127"/>
                    <a:pt x="32829" y="9604"/>
                  </a:cubicBezTo>
                  <a:cubicBezTo>
                    <a:pt x="31783" y="8641"/>
                    <a:pt x="30674" y="7805"/>
                    <a:pt x="29482" y="7030"/>
                  </a:cubicBezTo>
                  <a:cubicBezTo>
                    <a:pt x="28833" y="6612"/>
                    <a:pt x="28184" y="6193"/>
                    <a:pt x="27536" y="5754"/>
                  </a:cubicBezTo>
                  <a:cubicBezTo>
                    <a:pt x="27327" y="5608"/>
                    <a:pt x="27075" y="5440"/>
                    <a:pt x="26950" y="5210"/>
                  </a:cubicBezTo>
                  <a:cubicBezTo>
                    <a:pt x="26531" y="4561"/>
                    <a:pt x="25967" y="4038"/>
                    <a:pt x="25402" y="3473"/>
                  </a:cubicBezTo>
                  <a:cubicBezTo>
                    <a:pt x="25213" y="3264"/>
                    <a:pt x="25046" y="3118"/>
                    <a:pt x="24962" y="2825"/>
                  </a:cubicBezTo>
                  <a:cubicBezTo>
                    <a:pt x="24627" y="1904"/>
                    <a:pt x="23895" y="1423"/>
                    <a:pt x="23100" y="837"/>
                  </a:cubicBezTo>
                  <a:close/>
                  <a:moveTo>
                    <a:pt x="14626" y="17492"/>
                  </a:moveTo>
                  <a:cubicBezTo>
                    <a:pt x="14417" y="17660"/>
                    <a:pt x="14207" y="17639"/>
                    <a:pt x="14061" y="17471"/>
                  </a:cubicBezTo>
                  <a:cubicBezTo>
                    <a:pt x="13663" y="17053"/>
                    <a:pt x="13308" y="16613"/>
                    <a:pt x="12931" y="16195"/>
                  </a:cubicBezTo>
                  <a:cubicBezTo>
                    <a:pt x="12513" y="15714"/>
                    <a:pt x="12094" y="15253"/>
                    <a:pt x="11634" y="14814"/>
                  </a:cubicBezTo>
                  <a:cubicBezTo>
                    <a:pt x="10002" y="13287"/>
                    <a:pt x="8349" y="11801"/>
                    <a:pt x="6717" y="10315"/>
                  </a:cubicBezTo>
                  <a:cubicBezTo>
                    <a:pt x="6549" y="10169"/>
                    <a:pt x="6403" y="10043"/>
                    <a:pt x="6215" y="9918"/>
                  </a:cubicBezTo>
                  <a:cubicBezTo>
                    <a:pt x="5503" y="9374"/>
                    <a:pt x="4771" y="8809"/>
                    <a:pt x="4101" y="8244"/>
                  </a:cubicBezTo>
                  <a:cubicBezTo>
                    <a:pt x="3327" y="7616"/>
                    <a:pt x="2427" y="7198"/>
                    <a:pt x="1800" y="6277"/>
                  </a:cubicBezTo>
                  <a:cubicBezTo>
                    <a:pt x="1758" y="6465"/>
                    <a:pt x="1716" y="6570"/>
                    <a:pt x="1737" y="6612"/>
                  </a:cubicBezTo>
                  <a:cubicBezTo>
                    <a:pt x="1904" y="7240"/>
                    <a:pt x="1800" y="7825"/>
                    <a:pt x="1339" y="8286"/>
                  </a:cubicBezTo>
                  <a:cubicBezTo>
                    <a:pt x="1067" y="8600"/>
                    <a:pt x="1067" y="8997"/>
                    <a:pt x="1109" y="9395"/>
                  </a:cubicBezTo>
                  <a:cubicBezTo>
                    <a:pt x="1632" y="10002"/>
                    <a:pt x="2218" y="10546"/>
                    <a:pt x="2846" y="11006"/>
                  </a:cubicBezTo>
                  <a:cubicBezTo>
                    <a:pt x="3160" y="11236"/>
                    <a:pt x="3432" y="11508"/>
                    <a:pt x="3725" y="11759"/>
                  </a:cubicBezTo>
                  <a:cubicBezTo>
                    <a:pt x="4436" y="12387"/>
                    <a:pt x="5148" y="13077"/>
                    <a:pt x="5880" y="13705"/>
                  </a:cubicBezTo>
                  <a:cubicBezTo>
                    <a:pt x="7261" y="14856"/>
                    <a:pt x="8663" y="15986"/>
                    <a:pt x="10065" y="17136"/>
                  </a:cubicBezTo>
                  <a:cubicBezTo>
                    <a:pt x="10274" y="17283"/>
                    <a:pt x="10504" y="17450"/>
                    <a:pt x="10734" y="17576"/>
                  </a:cubicBezTo>
                  <a:cubicBezTo>
                    <a:pt x="11362" y="17890"/>
                    <a:pt x="11906" y="18287"/>
                    <a:pt x="12408" y="18789"/>
                  </a:cubicBezTo>
                  <a:cubicBezTo>
                    <a:pt x="12806" y="19166"/>
                    <a:pt x="13308" y="19459"/>
                    <a:pt x="13789" y="19689"/>
                  </a:cubicBezTo>
                  <a:cubicBezTo>
                    <a:pt x="13998" y="19522"/>
                    <a:pt x="14207" y="19438"/>
                    <a:pt x="14187" y="19145"/>
                  </a:cubicBezTo>
                  <a:cubicBezTo>
                    <a:pt x="13977" y="19061"/>
                    <a:pt x="13768" y="18957"/>
                    <a:pt x="13538" y="18936"/>
                  </a:cubicBezTo>
                  <a:cubicBezTo>
                    <a:pt x="13140" y="18873"/>
                    <a:pt x="12889" y="18664"/>
                    <a:pt x="12638" y="18392"/>
                  </a:cubicBezTo>
                  <a:cubicBezTo>
                    <a:pt x="12408" y="18099"/>
                    <a:pt x="12157" y="17869"/>
                    <a:pt x="11885" y="17618"/>
                  </a:cubicBezTo>
                  <a:cubicBezTo>
                    <a:pt x="10650" y="16467"/>
                    <a:pt x="9395" y="15358"/>
                    <a:pt x="8181" y="14207"/>
                  </a:cubicBezTo>
                  <a:cubicBezTo>
                    <a:pt x="7889" y="13935"/>
                    <a:pt x="7617" y="13642"/>
                    <a:pt x="7303" y="13412"/>
                  </a:cubicBezTo>
                  <a:cubicBezTo>
                    <a:pt x="6633" y="12910"/>
                    <a:pt x="6026" y="12345"/>
                    <a:pt x="5420" y="11738"/>
                  </a:cubicBezTo>
                  <a:cubicBezTo>
                    <a:pt x="4938" y="11215"/>
                    <a:pt x="4373" y="10755"/>
                    <a:pt x="3892" y="10232"/>
                  </a:cubicBezTo>
                  <a:cubicBezTo>
                    <a:pt x="3683" y="10022"/>
                    <a:pt x="3495" y="9771"/>
                    <a:pt x="3285" y="9562"/>
                  </a:cubicBezTo>
                  <a:cubicBezTo>
                    <a:pt x="3076" y="9353"/>
                    <a:pt x="2867" y="9186"/>
                    <a:pt x="2658" y="8976"/>
                  </a:cubicBezTo>
                  <a:cubicBezTo>
                    <a:pt x="3013" y="8809"/>
                    <a:pt x="3285" y="8872"/>
                    <a:pt x="3536" y="9102"/>
                  </a:cubicBezTo>
                  <a:cubicBezTo>
                    <a:pt x="4101" y="9562"/>
                    <a:pt x="4645" y="10022"/>
                    <a:pt x="5189" y="10504"/>
                  </a:cubicBezTo>
                  <a:cubicBezTo>
                    <a:pt x="6152" y="11403"/>
                    <a:pt x="7072" y="12387"/>
                    <a:pt x="8181" y="13119"/>
                  </a:cubicBezTo>
                  <a:cubicBezTo>
                    <a:pt x="8223" y="13161"/>
                    <a:pt x="8244" y="13203"/>
                    <a:pt x="8307" y="13266"/>
                  </a:cubicBezTo>
                  <a:cubicBezTo>
                    <a:pt x="9960" y="14793"/>
                    <a:pt x="11592" y="16341"/>
                    <a:pt x="13224" y="17869"/>
                  </a:cubicBezTo>
                  <a:cubicBezTo>
                    <a:pt x="13726" y="17722"/>
                    <a:pt x="14166" y="17576"/>
                    <a:pt x="14375" y="18204"/>
                  </a:cubicBezTo>
                  <a:cubicBezTo>
                    <a:pt x="14396" y="18287"/>
                    <a:pt x="14500" y="18308"/>
                    <a:pt x="14584" y="18350"/>
                  </a:cubicBezTo>
                  <a:cubicBezTo>
                    <a:pt x="14898" y="18601"/>
                    <a:pt x="15212" y="18810"/>
                    <a:pt x="15505" y="19020"/>
                  </a:cubicBezTo>
                  <a:cubicBezTo>
                    <a:pt x="16697" y="18810"/>
                    <a:pt x="17911" y="18622"/>
                    <a:pt x="19083" y="18392"/>
                  </a:cubicBezTo>
                  <a:cubicBezTo>
                    <a:pt x="19187" y="18350"/>
                    <a:pt x="19376" y="18413"/>
                    <a:pt x="19376" y="18162"/>
                  </a:cubicBezTo>
                  <a:cubicBezTo>
                    <a:pt x="18852" y="18204"/>
                    <a:pt x="18350" y="18266"/>
                    <a:pt x="17848" y="18287"/>
                  </a:cubicBezTo>
                  <a:cubicBezTo>
                    <a:pt x="17283" y="18308"/>
                    <a:pt x="16865" y="18162"/>
                    <a:pt x="16488" y="17785"/>
                  </a:cubicBezTo>
                  <a:cubicBezTo>
                    <a:pt x="16572" y="17743"/>
                    <a:pt x="16656" y="17680"/>
                    <a:pt x="16718" y="17680"/>
                  </a:cubicBezTo>
                  <a:cubicBezTo>
                    <a:pt x="17702" y="17576"/>
                    <a:pt x="18643" y="17492"/>
                    <a:pt x="19606" y="17429"/>
                  </a:cubicBezTo>
                  <a:cubicBezTo>
                    <a:pt x="21510" y="17241"/>
                    <a:pt x="23414" y="17032"/>
                    <a:pt x="25297" y="16655"/>
                  </a:cubicBezTo>
                  <a:cubicBezTo>
                    <a:pt x="27347" y="16279"/>
                    <a:pt x="29377" y="15986"/>
                    <a:pt x="31448" y="15860"/>
                  </a:cubicBezTo>
                  <a:cubicBezTo>
                    <a:pt x="32892" y="15756"/>
                    <a:pt x="34294" y="15567"/>
                    <a:pt x="35738" y="15400"/>
                  </a:cubicBezTo>
                  <a:cubicBezTo>
                    <a:pt x="35759" y="15400"/>
                    <a:pt x="35801" y="15379"/>
                    <a:pt x="35842" y="15337"/>
                  </a:cubicBezTo>
                  <a:cubicBezTo>
                    <a:pt x="35863" y="15149"/>
                    <a:pt x="35905" y="14960"/>
                    <a:pt x="35905" y="14751"/>
                  </a:cubicBezTo>
                  <a:cubicBezTo>
                    <a:pt x="34399" y="14333"/>
                    <a:pt x="32913" y="14667"/>
                    <a:pt x="31428" y="14605"/>
                  </a:cubicBezTo>
                  <a:cubicBezTo>
                    <a:pt x="31114" y="14605"/>
                    <a:pt x="30779" y="14667"/>
                    <a:pt x="30444" y="14647"/>
                  </a:cubicBezTo>
                  <a:cubicBezTo>
                    <a:pt x="30256" y="14626"/>
                    <a:pt x="30026" y="14647"/>
                    <a:pt x="29816" y="14667"/>
                  </a:cubicBezTo>
                  <a:cubicBezTo>
                    <a:pt x="28603" y="14856"/>
                    <a:pt x="27389" y="15044"/>
                    <a:pt x="26155" y="15253"/>
                  </a:cubicBezTo>
                  <a:cubicBezTo>
                    <a:pt x="25987" y="15274"/>
                    <a:pt x="25820" y="15337"/>
                    <a:pt x="25632" y="15379"/>
                  </a:cubicBezTo>
                  <a:cubicBezTo>
                    <a:pt x="24439" y="15651"/>
                    <a:pt x="23226" y="15923"/>
                    <a:pt x="22033" y="16195"/>
                  </a:cubicBezTo>
                  <a:cubicBezTo>
                    <a:pt x="21949" y="16216"/>
                    <a:pt x="21845" y="16216"/>
                    <a:pt x="21782" y="16237"/>
                  </a:cubicBezTo>
                  <a:cubicBezTo>
                    <a:pt x="21321" y="16341"/>
                    <a:pt x="20882" y="16425"/>
                    <a:pt x="20464" y="16551"/>
                  </a:cubicBezTo>
                  <a:cubicBezTo>
                    <a:pt x="19794" y="16802"/>
                    <a:pt x="19083" y="16948"/>
                    <a:pt x="18350" y="16969"/>
                  </a:cubicBezTo>
                  <a:cubicBezTo>
                    <a:pt x="18057" y="16969"/>
                    <a:pt x="17723" y="16969"/>
                    <a:pt x="17451" y="17053"/>
                  </a:cubicBezTo>
                  <a:cubicBezTo>
                    <a:pt x="16865" y="17262"/>
                    <a:pt x="16279" y="17178"/>
                    <a:pt x="15672" y="17116"/>
                  </a:cubicBezTo>
                  <a:cubicBezTo>
                    <a:pt x="15400" y="17074"/>
                    <a:pt x="15086" y="17032"/>
                    <a:pt x="14772" y="17011"/>
                  </a:cubicBezTo>
                  <a:cubicBezTo>
                    <a:pt x="14689" y="17157"/>
                    <a:pt x="14668" y="17346"/>
                    <a:pt x="14626" y="17492"/>
                  </a:cubicBezTo>
                  <a:close/>
                  <a:moveTo>
                    <a:pt x="15609" y="20421"/>
                  </a:moveTo>
                  <a:cubicBezTo>
                    <a:pt x="16049" y="20108"/>
                    <a:pt x="16446" y="20170"/>
                    <a:pt x="16823" y="20191"/>
                  </a:cubicBezTo>
                  <a:cubicBezTo>
                    <a:pt x="17220" y="20212"/>
                    <a:pt x="17618" y="20254"/>
                    <a:pt x="18016" y="20212"/>
                  </a:cubicBezTo>
                  <a:cubicBezTo>
                    <a:pt x="18497" y="20191"/>
                    <a:pt x="19020" y="20149"/>
                    <a:pt x="19522" y="20045"/>
                  </a:cubicBezTo>
                  <a:cubicBezTo>
                    <a:pt x="20903" y="19731"/>
                    <a:pt x="22305" y="19543"/>
                    <a:pt x="23686" y="19354"/>
                  </a:cubicBezTo>
                  <a:cubicBezTo>
                    <a:pt x="24104" y="19313"/>
                    <a:pt x="24502" y="19166"/>
                    <a:pt x="24920" y="19124"/>
                  </a:cubicBezTo>
                  <a:cubicBezTo>
                    <a:pt x="26824" y="18894"/>
                    <a:pt x="28708" y="18476"/>
                    <a:pt x="30591" y="18078"/>
                  </a:cubicBezTo>
                  <a:cubicBezTo>
                    <a:pt x="30842" y="18015"/>
                    <a:pt x="31135" y="17953"/>
                    <a:pt x="31407" y="17973"/>
                  </a:cubicBezTo>
                  <a:cubicBezTo>
                    <a:pt x="31951" y="18015"/>
                    <a:pt x="32474" y="17953"/>
                    <a:pt x="33018" y="17911"/>
                  </a:cubicBezTo>
                  <a:cubicBezTo>
                    <a:pt x="33625" y="17890"/>
                    <a:pt x="34189" y="17660"/>
                    <a:pt x="34796" y="17764"/>
                  </a:cubicBezTo>
                  <a:cubicBezTo>
                    <a:pt x="35089" y="17806"/>
                    <a:pt x="35236" y="17660"/>
                    <a:pt x="35298" y="17367"/>
                  </a:cubicBezTo>
                  <a:cubicBezTo>
                    <a:pt x="35340" y="17032"/>
                    <a:pt x="35382" y="16655"/>
                    <a:pt x="35424" y="16320"/>
                  </a:cubicBezTo>
                  <a:cubicBezTo>
                    <a:pt x="34985" y="16069"/>
                    <a:pt x="34566" y="16216"/>
                    <a:pt x="34169" y="16320"/>
                  </a:cubicBezTo>
                  <a:cubicBezTo>
                    <a:pt x="34148" y="16320"/>
                    <a:pt x="34127" y="16404"/>
                    <a:pt x="34085" y="16425"/>
                  </a:cubicBezTo>
                  <a:cubicBezTo>
                    <a:pt x="34252" y="16551"/>
                    <a:pt x="34378" y="16655"/>
                    <a:pt x="34650" y="16864"/>
                  </a:cubicBezTo>
                  <a:cubicBezTo>
                    <a:pt x="34085" y="16948"/>
                    <a:pt x="33708" y="17032"/>
                    <a:pt x="33290" y="17074"/>
                  </a:cubicBezTo>
                  <a:cubicBezTo>
                    <a:pt x="33039" y="17116"/>
                    <a:pt x="32809" y="17178"/>
                    <a:pt x="32578" y="17157"/>
                  </a:cubicBezTo>
                  <a:cubicBezTo>
                    <a:pt x="32055" y="17074"/>
                    <a:pt x="31553" y="17178"/>
                    <a:pt x="31051" y="17241"/>
                  </a:cubicBezTo>
                  <a:cubicBezTo>
                    <a:pt x="30005" y="17367"/>
                    <a:pt x="28959" y="17471"/>
                    <a:pt x="27912" y="17597"/>
                  </a:cubicBezTo>
                  <a:cubicBezTo>
                    <a:pt x="26866" y="17743"/>
                    <a:pt x="25799" y="17743"/>
                    <a:pt x="24816" y="17994"/>
                  </a:cubicBezTo>
                  <a:cubicBezTo>
                    <a:pt x="22849" y="18538"/>
                    <a:pt x="20757" y="18517"/>
                    <a:pt x="18790" y="19061"/>
                  </a:cubicBezTo>
                  <a:cubicBezTo>
                    <a:pt x="18685" y="19103"/>
                    <a:pt x="18560" y="19103"/>
                    <a:pt x="18434" y="19103"/>
                  </a:cubicBezTo>
                  <a:cubicBezTo>
                    <a:pt x="17304" y="19271"/>
                    <a:pt x="16174" y="19438"/>
                    <a:pt x="15044" y="19626"/>
                  </a:cubicBezTo>
                  <a:cubicBezTo>
                    <a:pt x="14940" y="19836"/>
                    <a:pt x="14877" y="20003"/>
                    <a:pt x="14793" y="20170"/>
                  </a:cubicBezTo>
                  <a:cubicBezTo>
                    <a:pt x="15044" y="20505"/>
                    <a:pt x="15254" y="20798"/>
                    <a:pt x="15463" y="21091"/>
                  </a:cubicBezTo>
                  <a:cubicBezTo>
                    <a:pt x="15881" y="21133"/>
                    <a:pt x="16300" y="21196"/>
                    <a:pt x="16718" y="21217"/>
                  </a:cubicBezTo>
                  <a:cubicBezTo>
                    <a:pt x="16865" y="21217"/>
                    <a:pt x="17011" y="21112"/>
                    <a:pt x="17220" y="21028"/>
                  </a:cubicBezTo>
                  <a:cubicBezTo>
                    <a:pt x="16656" y="20819"/>
                    <a:pt x="16028" y="21028"/>
                    <a:pt x="15609" y="20421"/>
                  </a:cubicBezTo>
                  <a:close/>
                  <a:moveTo>
                    <a:pt x="1842" y="5461"/>
                  </a:moveTo>
                  <a:cubicBezTo>
                    <a:pt x="2218" y="5859"/>
                    <a:pt x="2553" y="6361"/>
                    <a:pt x="3013" y="6654"/>
                  </a:cubicBezTo>
                  <a:cubicBezTo>
                    <a:pt x="3997" y="7281"/>
                    <a:pt x="4855" y="8014"/>
                    <a:pt x="5775" y="8683"/>
                  </a:cubicBezTo>
                  <a:cubicBezTo>
                    <a:pt x="6256" y="9081"/>
                    <a:pt x="6780" y="9437"/>
                    <a:pt x="7261" y="9855"/>
                  </a:cubicBezTo>
                  <a:cubicBezTo>
                    <a:pt x="8705" y="11152"/>
                    <a:pt x="10085" y="12450"/>
                    <a:pt x="11529" y="13768"/>
                  </a:cubicBezTo>
                  <a:cubicBezTo>
                    <a:pt x="11592" y="13831"/>
                    <a:pt x="11676" y="14019"/>
                    <a:pt x="11906" y="13831"/>
                  </a:cubicBezTo>
                  <a:cubicBezTo>
                    <a:pt x="11571" y="13475"/>
                    <a:pt x="11257" y="13140"/>
                    <a:pt x="10922" y="12784"/>
                  </a:cubicBezTo>
                  <a:cubicBezTo>
                    <a:pt x="10316" y="12199"/>
                    <a:pt x="9667" y="11675"/>
                    <a:pt x="9144" y="11006"/>
                  </a:cubicBezTo>
                  <a:cubicBezTo>
                    <a:pt x="8202" y="9834"/>
                    <a:pt x="7177" y="8746"/>
                    <a:pt x="6047" y="7742"/>
                  </a:cubicBezTo>
                  <a:cubicBezTo>
                    <a:pt x="5566" y="7302"/>
                    <a:pt x="5064" y="6884"/>
                    <a:pt x="4645" y="6361"/>
                  </a:cubicBezTo>
                  <a:cubicBezTo>
                    <a:pt x="4018" y="5545"/>
                    <a:pt x="3264" y="4938"/>
                    <a:pt x="2427" y="4415"/>
                  </a:cubicBezTo>
                  <a:cubicBezTo>
                    <a:pt x="2281" y="4352"/>
                    <a:pt x="2072" y="4248"/>
                    <a:pt x="1946" y="4268"/>
                  </a:cubicBezTo>
                  <a:cubicBezTo>
                    <a:pt x="1737" y="4310"/>
                    <a:pt x="1821" y="4561"/>
                    <a:pt x="1842" y="4729"/>
                  </a:cubicBezTo>
                  <a:close/>
                  <a:moveTo>
                    <a:pt x="25088" y="20170"/>
                  </a:moveTo>
                  <a:cubicBezTo>
                    <a:pt x="25464" y="20359"/>
                    <a:pt x="25778" y="20296"/>
                    <a:pt x="26092" y="20212"/>
                  </a:cubicBezTo>
                  <a:cubicBezTo>
                    <a:pt x="26762" y="20066"/>
                    <a:pt x="27452" y="19919"/>
                    <a:pt x="28122" y="19919"/>
                  </a:cubicBezTo>
                  <a:cubicBezTo>
                    <a:pt x="28331" y="19919"/>
                    <a:pt x="28540" y="19919"/>
                    <a:pt x="28749" y="19877"/>
                  </a:cubicBezTo>
                  <a:cubicBezTo>
                    <a:pt x="29231" y="19752"/>
                    <a:pt x="29691" y="19668"/>
                    <a:pt x="30172" y="19710"/>
                  </a:cubicBezTo>
                  <a:cubicBezTo>
                    <a:pt x="30507" y="19752"/>
                    <a:pt x="31072" y="19501"/>
                    <a:pt x="31365" y="19292"/>
                  </a:cubicBezTo>
                  <a:cubicBezTo>
                    <a:pt x="29252" y="19417"/>
                    <a:pt x="27159" y="19626"/>
                    <a:pt x="25088" y="201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33"/>
            <p:cNvSpPr/>
            <p:nvPr/>
          </p:nvSpPr>
          <p:spPr>
            <a:xfrm>
              <a:off x="-956775" y="2745150"/>
              <a:ext cx="339000" cy="142825"/>
            </a:xfrm>
            <a:custGeom>
              <a:avLst/>
              <a:gdLst/>
              <a:ahLst/>
              <a:cxnLst/>
              <a:rect l="l" t="t" r="r" b="b"/>
              <a:pathLst>
                <a:path w="13560" h="5713" extrusionOk="0">
                  <a:moveTo>
                    <a:pt x="1" y="1863"/>
                  </a:moveTo>
                  <a:cubicBezTo>
                    <a:pt x="315" y="1632"/>
                    <a:pt x="629" y="1674"/>
                    <a:pt x="922" y="1716"/>
                  </a:cubicBezTo>
                  <a:cubicBezTo>
                    <a:pt x="1842" y="1842"/>
                    <a:pt x="2700" y="1716"/>
                    <a:pt x="3600" y="1465"/>
                  </a:cubicBezTo>
                  <a:cubicBezTo>
                    <a:pt x="4374" y="1256"/>
                    <a:pt x="5190" y="1193"/>
                    <a:pt x="5964" y="1026"/>
                  </a:cubicBezTo>
                  <a:cubicBezTo>
                    <a:pt x="6341" y="942"/>
                    <a:pt x="6738" y="816"/>
                    <a:pt x="7073" y="670"/>
                  </a:cubicBezTo>
                  <a:cubicBezTo>
                    <a:pt x="7533" y="461"/>
                    <a:pt x="8015" y="293"/>
                    <a:pt x="8538" y="293"/>
                  </a:cubicBezTo>
                  <a:cubicBezTo>
                    <a:pt x="8621" y="293"/>
                    <a:pt x="8726" y="314"/>
                    <a:pt x="8789" y="293"/>
                  </a:cubicBezTo>
                  <a:cubicBezTo>
                    <a:pt x="9626" y="0"/>
                    <a:pt x="10463" y="189"/>
                    <a:pt x="11279" y="314"/>
                  </a:cubicBezTo>
                  <a:cubicBezTo>
                    <a:pt x="12032" y="419"/>
                    <a:pt x="12618" y="795"/>
                    <a:pt x="12827" y="1611"/>
                  </a:cubicBezTo>
                  <a:cubicBezTo>
                    <a:pt x="12869" y="1842"/>
                    <a:pt x="13015" y="2030"/>
                    <a:pt x="13141" y="2239"/>
                  </a:cubicBezTo>
                  <a:cubicBezTo>
                    <a:pt x="13183" y="2344"/>
                    <a:pt x="13287" y="2407"/>
                    <a:pt x="13350" y="2511"/>
                  </a:cubicBezTo>
                  <a:cubicBezTo>
                    <a:pt x="13559" y="2909"/>
                    <a:pt x="13455" y="3306"/>
                    <a:pt x="13015" y="3453"/>
                  </a:cubicBezTo>
                  <a:cubicBezTo>
                    <a:pt x="12806" y="3536"/>
                    <a:pt x="12534" y="3599"/>
                    <a:pt x="12304" y="3620"/>
                  </a:cubicBezTo>
                  <a:lnTo>
                    <a:pt x="11676" y="3704"/>
                  </a:lnTo>
                  <a:cubicBezTo>
                    <a:pt x="11049" y="3746"/>
                    <a:pt x="10442" y="3850"/>
                    <a:pt x="9814" y="4039"/>
                  </a:cubicBezTo>
                  <a:cubicBezTo>
                    <a:pt x="9709" y="4060"/>
                    <a:pt x="9584" y="4080"/>
                    <a:pt x="9458" y="4080"/>
                  </a:cubicBezTo>
                  <a:cubicBezTo>
                    <a:pt x="8768" y="3955"/>
                    <a:pt x="8140" y="4227"/>
                    <a:pt x="7512" y="4373"/>
                  </a:cubicBezTo>
                  <a:cubicBezTo>
                    <a:pt x="7010" y="4499"/>
                    <a:pt x="6550" y="4666"/>
                    <a:pt x="6027" y="4645"/>
                  </a:cubicBezTo>
                  <a:cubicBezTo>
                    <a:pt x="5525" y="4604"/>
                    <a:pt x="5106" y="4896"/>
                    <a:pt x="4688" y="5106"/>
                  </a:cubicBezTo>
                  <a:cubicBezTo>
                    <a:pt x="4374" y="5273"/>
                    <a:pt x="4060" y="5441"/>
                    <a:pt x="3725" y="5545"/>
                  </a:cubicBezTo>
                  <a:cubicBezTo>
                    <a:pt x="3139" y="5713"/>
                    <a:pt x="2616" y="5692"/>
                    <a:pt x="2177" y="5168"/>
                  </a:cubicBezTo>
                  <a:cubicBezTo>
                    <a:pt x="1821" y="4687"/>
                    <a:pt x="1361" y="4290"/>
                    <a:pt x="1047" y="3808"/>
                  </a:cubicBezTo>
                  <a:cubicBezTo>
                    <a:pt x="817" y="3432"/>
                    <a:pt x="608" y="3076"/>
                    <a:pt x="524" y="2679"/>
                  </a:cubicBezTo>
                  <a:cubicBezTo>
                    <a:pt x="482" y="2386"/>
                    <a:pt x="357" y="2197"/>
                    <a:pt x="85" y="2093"/>
                  </a:cubicBezTo>
                  <a:cubicBezTo>
                    <a:pt x="64" y="2072"/>
                    <a:pt x="64" y="1967"/>
                    <a:pt x="1" y="1863"/>
                  </a:cubicBezTo>
                  <a:close/>
                  <a:moveTo>
                    <a:pt x="1361" y="2448"/>
                  </a:moveTo>
                  <a:cubicBezTo>
                    <a:pt x="1717" y="3557"/>
                    <a:pt x="2449" y="4164"/>
                    <a:pt x="3014" y="4855"/>
                  </a:cubicBezTo>
                  <a:cubicBezTo>
                    <a:pt x="3704" y="4750"/>
                    <a:pt x="4290" y="4541"/>
                    <a:pt x="4855" y="4227"/>
                  </a:cubicBezTo>
                  <a:cubicBezTo>
                    <a:pt x="5232" y="3976"/>
                    <a:pt x="5692" y="3871"/>
                    <a:pt x="6131" y="3871"/>
                  </a:cubicBezTo>
                  <a:cubicBezTo>
                    <a:pt x="6487" y="3871"/>
                    <a:pt x="6843" y="3767"/>
                    <a:pt x="7178" y="3704"/>
                  </a:cubicBezTo>
                  <a:cubicBezTo>
                    <a:pt x="7931" y="3536"/>
                    <a:pt x="8642" y="3181"/>
                    <a:pt x="9458" y="3348"/>
                  </a:cubicBezTo>
                  <a:cubicBezTo>
                    <a:pt x="9563" y="3390"/>
                    <a:pt x="9688" y="3327"/>
                    <a:pt x="9793" y="3306"/>
                  </a:cubicBezTo>
                  <a:cubicBezTo>
                    <a:pt x="10442" y="3076"/>
                    <a:pt x="11132" y="3034"/>
                    <a:pt x="11802" y="2909"/>
                  </a:cubicBezTo>
                  <a:cubicBezTo>
                    <a:pt x="11990" y="2867"/>
                    <a:pt x="12199" y="2867"/>
                    <a:pt x="12450" y="2825"/>
                  </a:cubicBezTo>
                  <a:cubicBezTo>
                    <a:pt x="12304" y="2448"/>
                    <a:pt x="12178" y="2093"/>
                    <a:pt x="12011" y="1779"/>
                  </a:cubicBezTo>
                  <a:cubicBezTo>
                    <a:pt x="11802" y="1360"/>
                    <a:pt x="11488" y="1088"/>
                    <a:pt x="10965" y="1047"/>
                  </a:cubicBezTo>
                  <a:cubicBezTo>
                    <a:pt x="10316" y="1026"/>
                    <a:pt x="9647" y="816"/>
                    <a:pt x="8998" y="1088"/>
                  </a:cubicBezTo>
                  <a:cubicBezTo>
                    <a:pt x="8893" y="1130"/>
                    <a:pt x="8768" y="1109"/>
                    <a:pt x="8642" y="1109"/>
                  </a:cubicBezTo>
                  <a:cubicBezTo>
                    <a:pt x="8161" y="1088"/>
                    <a:pt x="7743" y="1214"/>
                    <a:pt x="7324" y="1402"/>
                  </a:cubicBezTo>
                  <a:cubicBezTo>
                    <a:pt x="6906" y="1570"/>
                    <a:pt x="6487" y="1737"/>
                    <a:pt x="6069" y="1842"/>
                  </a:cubicBezTo>
                  <a:cubicBezTo>
                    <a:pt x="5232" y="2030"/>
                    <a:pt x="4374" y="2155"/>
                    <a:pt x="3516" y="2302"/>
                  </a:cubicBezTo>
                  <a:cubicBezTo>
                    <a:pt x="2888" y="2407"/>
                    <a:pt x="2198" y="2595"/>
                    <a:pt x="1361" y="24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33"/>
            <p:cNvSpPr/>
            <p:nvPr/>
          </p:nvSpPr>
          <p:spPr>
            <a:xfrm>
              <a:off x="-604200" y="2736250"/>
              <a:ext cx="263125" cy="239075"/>
            </a:xfrm>
            <a:custGeom>
              <a:avLst/>
              <a:gdLst/>
              <a:ahLst/>
              <a:cxnLst/>
              <a:rect l="l" t="t" r="r" b="b"/>
              <a:pathLst>
                <a:path w="10525" h="9563" extrusionOk="0">
                  <a:moveTo>
                    <a:pt x="10525" y="9500"/>
                  </a:moveTo>
                  <a:cubicBezTo>
                    <a:pt x="10420" y="9542"/>
                    <a:pt x="10378" y="9563"/>
                    <a:pt x="10358" y="9563"/>
                  </a:cubicBezTo>
                  <a:cubicBezTo>
                    <a:pt x="9542" y="9291"/>
                    <a:pt x="8705" y="9019"/>
                    <a:pt x="8056" y="8454"/>
                  </a:cubicBezTo>
                  <a:cubicBezTo>
                    <a:pt x="7345" y="7847"/>
                    <a:pt x="6696" y="7157"/>
                    <a:pt x="5880" y="6717"/>
                  </a:cubicBezTo>
                  <a:cubicBezTo>
                    <a:pt x="5713" y="6613"/>
                    <a:pt x="5566" y="6424"/>
                    <a:pt x="5420" y="6299"/>
                  </a:cubicBezTo>
                  <a:lnTo>
                    <a:pt x="3369" y="4248"/>
                  </a:lnTo>
                  <a:cubicBezTo>
                    <a:pt x="3202" y="4081"/>
                    <a:pt x="3013" y="3872"/>
                    <a:pt x="2846" y="3662"/>
                  </a:cubicBezTo>
                  <a:cubicBezTo>
                    <a:pt x="2323" y="3035"/>
                    <a:pt x="1842" y="2407"/>
                    <a:pt x="1235" y="1842"/>
                  </a:cubicBezTo>
                  <a:cubicBezTo>
                    <a:pt x="816" y="1486"/>
                    <a:pt x="523" y="963"/>
                    <a:pt x="189" y="524"/>
                  </a:cubicBezTo>
                  <a:cubicBezTo>
                    <a:pt x="84" y="377"/>
                    <a:pt x="0" y="210"/>
                    <a:pt x="189" y="22"/>
                  </a:cubicBezTo>
                  <a:cubicBezTo>
                    <a:pt x="440" y="1"/>
                    <a:pt x="628" y="189"/>
                    <a:pt x="754" y="335"/>
                  </a:cubicBezTo>
                  <a:cubicBezTo>
                    <a:pt x="1653" y="1403"/>
                    <a:pt x="2741" y="2239"/>
                    <a:pt x="3536" y="3390"/>
                  </a:cubicBezTo>
                  <a:cubicBezTo>
                    <a:pt x="3641" y="3558"/>
                    <a:pt x="3767" y="3662"/>
                    <a:pt x="3892" y="3788"/>
                  </a:cubicBezTo>
                  <a:lnTo>
                    <a:pt x="5859" y="5755"/>
                  </a:lnTo>
                  <a:cubicBezTo>
                    <a:pt x="6026" y="5901"/>
                    <a:pt x="6194" y="6110"/>
                    <a:pt x="6382" y="6215"/>
                  </a:cubicBezTo>
                  <a:cubicBezTo>
                    <a:pt x="7073" y="6613"/>
                    <a:pt x="7617" y="7157"/>
                    <a:pt x="8182" y="7680"/>
                  </a:cubicBezTo>
                  <a:cubicBezTo>
                    <a:pt x="8558" y="8035"/>
                    <a:pt x="8956" y="8349"/>
                    <a:pt x="9416" y="8579"/>
                  </a:cubicBezTo>
                  <a:cubicBezTo>
                    <a:pt x="9855" y="8789"/>
                    <a:pt x="10211" y="9123"/>
                    <a:pt x="10525" y="95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8" name="Google Shape;178;p33"/>
          <p:cNvGrpSpPr/>
          <p:nvPr/>
        </p:nvGrpSpPr>
        <p:grpSpPr>
          <a:xfrm>
            <a:off x="575600" y="2571750"/>
            <a:ext cx="1767550" cy="2473200"/>
            <a:chOff x="347000" y="2571750"/>
            <a:chExt cx="1767550" cy="2473200"/>
          </a:xfrm>
        </p:grpSpPr>
        <p:sp>
          <p:nvSpPr>
            <p:cNvPr id="179" name="Google Shape;179;p33"/>
            <p:cNvSpPr/>
            <p:nvPr/>
          </p:nvSpPr>
          <p:spPr>
            <a:xfrm>
              <a:off x="824075" y="3416025"/>
              <a:ext cx="940525" cy="719275"/>
            </a:xfrm>
            <a:custGeom>
              <a:avLst/>
              <a:gdLst/>
              <a:ahLst/>
              <a:cxnLst/>
              <a:rect l="l" t="t" r="r" b="b"/>
              <a:pathLst>
                <a:path w="37621" h="28771" extrusionOk="0">
                  <a:moveTo>
                    <a:pt x="36512" y="15107"/>
                  </a:moveTo>
                  <a:cubicBezTo>
                    <a:pt x="36345" y="14961"/>
                    <a:pt x="36240" y="14856"/>
                    <a:pt x="36135" y="14731"/>
                  </a:cubicBezTo>
                  <a:cubicBezTo>
                    <a:pt x="35947" y="14501"/>
                    <a:pt x="35780" y="14270"/>
                    <a:pt x="35591" y="14061"/>
                  </a:cubicBezTo>
                  <a:cubicBezTo>
                    <a:pt x="34273" y="12450"/>
                    <a:pt x="34148" y="12325"/>
                    <a:pt x="32432" y="11237"/>
                  </a:cubicBezTo>
                  <a:cubicBezTo>
                    <a:pt x="31930" y="10923"/>
                    <a:pt x="31344" y="10734"/>
                    <a:pt x="30779" y="10546"/>
                  </a:cubicBezTo>
                  <a:cubicBezTo>
                    <a:pt x="30570" y="10462"/>
                    <a:pt x="30339" y="10504"/>
                    <a:pt x="30088" y="10504"/>
                  </a:cubicBezTo>
                  <a:cubicBezTo>
                    <a:pt x="29837" y="10504"/>
                    <a:pt x="29670" y="10651"/>
                    <a:pt x="29649" y="10818"/>
                  </a:cubicBezTo>
                  <a:cubicBezTo>
                    <a:pt x="29607" y="11027"/>
                    <a:pt x="29775" y="11195"/>
                    <a:pt x="30088" y="11216"/>
                  </a:cubicBezTo>
                  <a:cubicBezTo>
                    <a:pt x="30967" y="11320"/>
                    <a:pt x="31720" y="11697"/>
                    <a:pt x="32432" y="12220"/>
                  </a:cubicBezTo>
                  <a:cubicBezTo>
                    <a:pt x="33478" y="12994"/>
                    <a:pt x="34273" y="13957"/>
                    <a:pt x="35068" y="14982"/>
                  </a:cubicBezTo>
                  <a:cubicBezTo>
                    <a:pt x="35277" y="15254"/>
                    <a:pt x="35298" y="15484"/>
                    <a:pt x="35215" y="15777"/>
                  </a:cubicBezTo>
                  <a:cubicBezTo>
                    <a:pt x="35173" y="15986"/>
                    <a:pt x="35005" y="16070"/>
                    <a:pt x="34838" y="16154"/>
                  </a:cubicBezTo>
                  <a:cubicBezTo>
                    <a:pt x="34524" y="16300"/>
                    <a:pt x="34231" y="16300"/>
                    <a:pt x="33917" y="16300"/>
                  </a:cubicBezTo>
                  <a:cubicBezTo>
                    <a:pt x="33520" y="16258"/>
                    <a:pt x="33206" y="16405"/>
                    <a:pt x="32997" y="16760"/>
                  </a:cubicBezTo>
                  <a:cubicBezTo>
                    <a:pt x="32871" y="16991"/>
                    <a:pt x="32641" y="17200"/>
                    <a:pt x="32453" y="17388"/>
                  </a:cubicBezTo>
                  <a:cubicBezTo>
                    <a:pt x="32013" y="17807"/>
                    <a:pt x="31448" y="17932"/>
                    <a:pt x="30863" y="17723"/>
                  </a:cubicBezTo>
                  <a:cubicBezTo>
                    <a:pt x="30339" y="17555"/>
                    <a:pt x="29754" y="17388"/>
                    <a:pt x="29251" y="17095"/>
                  </a:cubicBezTo>
                  <a:cubicBezTo>
                    <a:pt x="28833" y="16865"/>
                    <a:pt x="28477" y="16551"/>
                    <a:pt x="28352" y="16028"/>
                  </a:cubicBezTo>
                  <a:cubicBezTo>
                    <a:pt x="28163" y="15359"/>
                    <a:pt x="27682" y="14856"/>
                    <a:pt x="27138" y="14417"/>
                  </a:cubicBezTo>
                  <a:cubicBezTo>
                    <a:pt x="27013" y="14312"/>
                    <a:pt x="26824" y="14270"/>
                    <a:pt x="26678" y="14270"/>
                  </a:cubicBezTo>
                  <a:cubicBezTo>
                    <a:pt x="26364" y="14270"/>
                    <a:pt x="26155" y="14626"/>
                    <a:pt x="26280" y="14877"/>
                  </a:cubicBezTo>
                  <a:cubicBezTo>
                    <a:pt x="26510" y="15379"/>
                    <a:pt x="26782" y="15882"/>
                    <a:pt x="27054" y="16447"/>
                  </a:cubicBezTo>
                  <a:cubicBezTo>
                    <a:pt x="26908" y="16467"/>
                    <a:pt x="26782" y="16530"/>
                    <a:pt x="26678" y="16509"/>
                  </a:cubicBezTo>
                  <a:cubicBezTo>
                    <a:pt x="25862" y="16426"/>
                    <a:pt x="25025" y="16342"/>
                    <a:pt x="24209" y="16237"/>
                  </a:cubicBezTo>
                  <a:cubicBezTo>
                    <a:pt x="23749" y="16154"/>
                    <a:pt x="23267" y="16049"/>
                    <a:pt x="22807" y="15903"/>
                  </a:cubicBezTo>
                  <a:cubicBezTo>
                    <a:pt x="22389" y="15777"/>
                    <a:pt x="21991" y="15610"/>
                    <a:pt x="21614" y="15400"/>
                  </a:cubicBezTo>
                  <a:cubicBezTo>
                    <a:pt x="20736" y="14877"/>
                    <a:pt x="19836" y="14375"/>
                    <a:pt x="19250" y="13496"/>
                  </a:cubicBezTo>
                  <a:cubicBezTo>
                    <a:pt x="19083" y="13224"/>
                    <a:pt x="18371" y="11948"/>
                    <a:pt x="18308" y="11613"/>
                  </a:cubicBezTo>
                  <a:cubicBezTo>
                    <a:pt x="18308" y="11550"/>
                    <a:pt x="18225" y="11529"/>
                    <a:pt x="18162" y="11529"/>
                  </a:cubicBezTo>
                  <a:lnTo>
                    <a:pt x="18036" y="11529"/>
                  </a:lnTo>
                  <a:cubicBezTo>
                    <a:pt x="18015" y="11697"/>
                    <a:pt x="17953" y="11843"/>
                    <a:pt x="17932" y="12011"/>
                  </a:cubicBezTo>
                  <a:cubicBezTo>
                    <a:pt x="17890" y="12994"/>
                    <a:pt x="17785" y="13998"/>
                    <a:pt x="17785" y="14982"/>
                  </a:cubicBezTo>
                  <a:cubicBezTo>
                    <a:pt x="17785" y="15819"/>
                    <a:pt x="17513" y="16551"/>
                    <a:pt x="17095" y="17242"/>
                  </a:cubicBezTo>
                  <a:cubicBezTo>
                    <a:pt x="16551" y="18100"/>
                    <a:pt x="16007" y="18957"/>
                    <a:pt x="15337" y="19773"/>
                  </a:cubicBezTo>
                  <a:cubicBezTo>
                    <a:pt x="14877" y="20380"/>
                    <a:pt x="14249" y="20841"/>
                    <a:pt x="13705" y="21364"/>
                  </a:cubicBezTo>
                  <a:cubicBezTo>
                    <a:pt x="13538" y="21531"/>
                    <a:pt x="13329" y="21636"/>
                    <a:pt x="13119" y="21761"/>
                  </a:cubicBezTo>
                  <a:cubicBezTo>
                    <a:pt x="10839" y="23268"/>
                    <a:pt x="10839" y="23268"/>
                    <a:pt x="8328" y="24146"/>
                  </a:cubicBezTo>
                  <a:cubicBezTo>
                    <a:pt x="7993" y="24272"/>
                    <a:pt x="7637" y="24314"/>
                    <a:pt x="7261" y="24398"/>
                  </a:cubicBezTo>
                  <a:cubicBezTo>
                    <a:pt x="7156" y="24418"/>
                    <a:pt x="7052" y="24398"/>
                    <a:pt x="6926" y="24398"/>
                  </a:cubicBezTo>
                  <a:cubicBezTo>
                    <a:pt x="6696" y="24084"/>
                    <a:pt x="6738" y="23707"/>
                    <a:pt x="6696" y="23372"/>
                  </a:cubicBezTo>
                  <a:cubicBezTo>
                    <a:pt x="6654" y="23205"/>
                    <a:pt x="6633" y="22996"/>
                    <a:pt x="6549" y="22807"/>
                  </a:cubicBezTo>
                  <a:cubicBezTo>
                    <a:pt x="6528" y="22724"/>
                    <a:pt x="6382" y="22682"/>
                    <a:pt x="6277" y="22640"/>
                  </a:cubicBezTo>
                  <a:cubicBezTo>
                    <a:pt x="6215" y="22640"/>
                    <a:pt x="6089" y="22724"/>
                    <a:pt x="6068" y="22786"/>
                  </a:cubicBezTo>
                  <a:cubicBezTo>
                    <a:pt x="6005" y="22933"/>
                    <a:pt x="6005" y="23121"/>
                    <a:pt x="5963" y="23268"/>
                  </a:cubicBezTo>
                  <a:cubicBezTo>
                    <a:pt x="5901" y="23456"/>
                    <a:pt x="5817" y="23623"/>
                    <a:pt x="5712" y="23874"/>
                  </a:cubicBezTo>
                  <a:cubicBezTo>
                    <a:pt x="5984" y="24398"/>
                    <a:pt x="6215" y="25025"/>
                    <a:pt x="6194" y="25758"/>
                  </a:cubicBezTo>
                  <a:cubicBezTo>
                    <a:pt x="5817" y="25862"/>
                    <a:pt x="5461" y="25778"/>
                    <a:pt x="5085" y="25799"/>
                  </a:cubicBezTo>
                  <a:cubicBezTo>
                    <a:pt x="4311" y="25841"/>
                    <a:pt x="3578" y="26532"/>
                    <a:pt x="3557" y="27327"/>
                  </a:cubicBezTo>
                  <a:lnTo>
                    <a:pt x="3557" y="28582"/>
                  </a:lnTo>
                  <a:cubicBezTo>
                    <a:pt x="3285" y="28771"/>
                    <a:pt x="3097" y="28666"/>
                    <a:pt x="2971" y="28499"/>
                  </a:cubicBezTo>
                  <a:cubicBezTo>
                    <a:pt x="2344" y="27745"/>
                    <a:pt x="1904" y="26929"/>
                    <a:pt x="1883" y="25883"/>
                  </a:cubicBezTo>
                  <a:cubicBezTo>
                    <a:pt x="1842" y="24670"/>
                    <a:pt x="1988" y="23456"/>
                    <a:pt x="2302" y="22242"/>
                  </a:cubicBezTo>
                  <a:cubicBezTo>
                    <a:pt x="2365" y="21908"/>
                    <a:pt x="2511" y="21594"/>
                    <a:pt x="2678" y="21301"/>
                  </a:cubicBezTo>
                  <a:cubicBezTo>
                    <a:pt x="2888" y="21008"/>
                    <a:pt x="3097" y="20673"/>
                    <a:pt x="3285" y="20401"/>
                  </a:cubicBezTo>
                  <a:cubicBezTo>
                    <a:pt x="3369" y="20234"/>
                    <a:pt x="3474" y="20108"/>
                    <a:pt x="3515" y="19962"/>
                  </a:cubicBezTo>
                  <a:cubicBezTo>
                    <a:pt x="3725" y="19439"/>
                    <a:pt x="3557" y="19083"/>
                    <a:pt x="2992" y="19062"/>
                  </a:cubicBezTo>
                  <a:cubicBezTo>
                    <a:pt x="2678" y="19041"/>
                    <a:pt x="2365" y="19041"/>
                    <a:pt x="2051" y="19041"/>
                  </a:cubicBezTo>
                  <a:cubicBezTo>
                    <a:pt x="1360" y="19083"/>
                    <a:pt x="733" y="18853"/>
                    <a:pt x="126" y="18434"/>
                  </a:cubicBezTo>
                  <a:cubicBezTo>
                    <a:pt x="0" y="17388"/>
                    <a:pt x="168" y="16384"/>
                    <a:pt x="879" y="15547"/>
                  </a:cubicBezTo>
                  <a:cubicBezTo>
                    <a:pt x="1256" y="15107"/>
                    <a:pt x="1611" y="14689"/>
                    <a:pt x="1988" y="14250"/>
                  </a:cubicBezTo>
                  <a:cubicBezTo>
                    <a:pt x="2093" y="14124"/>
                    <a:pt x="2218" y="14019"/>
                    <a:pt x="2323" y="13852"/>
                  </a:cubicBezTo>
                  <a:cubicBezTo>
                    <a:pt x="2888" y="12973"/>
                    <a:pt x="3704" y="12366"/>
                    <a:pt x="4562" y="11822"/>
                  </a:cubicBezTo>
                  <a:cubicBezTo>
                    <a:pt x="4855" y="11634"/>
                    <a:pt x="5147" y="11446"/>
                    <a:pt x="5399" y="11237"/>
                  </a:cubicBezTo>
                  <a:cubicBezTo>
                    <a:pt x="5671" y="11069"/>
                    <a:pt x="5754" y="10776"/>
                    <a:pt x="5671" y="10483"/>
                  </a:cubicBezTo>
                  <a:cubicBezTo>
                    <a:pt x="5566" y="10211"/>
                    <a:pt x="5357" y="10065"/>
                    <a:pt x="5064" y="10086"/>
                  </a:cubicBezTo>
                  <a:cubicBezTo>
                    <a:pt x="4562" y="10107"/>
                    <a:pt x="4122" y="9939"/>
                    <a:pt x="3662" y="9751"/>
                  </a:cubicBezTo>
                  <a:cubicBezTo>
                    <a:pt x="3453" y="9667"/>
                    <a:pt x="3202" y="9625"/>
                    <a:pt x="2992" y="9563"/>
                  </a:cubicBezTo>
                  <a:cubicBezTo>
                    <a:pt x="2678" y="9479"/>
                    <a:pt x="2532" y="9249"/>
                    <a:pt x="2658" y="8998"/>
                  </a:cubicBezTo>
                  <a:cubicBezTo>
                    <a:pt x="2971" y="8391"/>
                    <a:pt x="3202" y="7742"/>
                    <a:pt x="3871" y="7408"/>
                  </a:cubicBezTo>
                  <a:cubicBezTo>
                    <a:pt x="4248" y="7177"/>
                    <a:pt x="4603" y="6843"/>
                    <a:pt x="4938" y="6571"/>
                  </a:cubicBezTo>
                  <a:cubicBezTo>
                    <a:pt x="5210" y="6320"/>
                    <a:pt x="5524" y="6152"/>
                    <a:pt x="5963" y="6173"/>
                  </a:cubicBezTo>
                  <a:cubicBezTo>
                    <a:pt x="6194" y="6173"/>
                    <a:pt x="6403" y="6152"/>
                    <a:pt x="6633" y="6089"/>
                  </a:cubicBezTo>
                  <a:cubicBezTo>
                    <a:pt x="7428" y="5880"/>
                    <a:pt x="8202" y="5859"/>
                    <a:pt x="9018" y="5859"/>
                  </a:cubicBezTo>
                  <a:cubicBezTo>
                    <a:pt x="9562" y="5859"/>
                    <a:pt x="10065" y="6027"/>
                    <a:pt x="10588" y="6173"/>
                  </a:cubicBezTo>
                  <a:cubicBezTo>
                    <a:pt x="10692" y="6194"/>
                    <a:pt x="10797" y="6278"/>
                    <a:pt x="10901" y="6299"/>
                  </a:cubicBezTo>
                  <a:cubicBezTo>
                    <a:pt x="11153" y="6340"/>
                    <a:pt x="11425" y="6110"/>
                    <a:pt x="11341" y="5859"/>
                  </a:cubicBezTo>
                  <a:cubicBezTo>
                    <a:pt x="11278" y="5650"/>
                    <a:pt x="11215" y="5441"/>
                    <a:pt x="11153" y="5211"/>
                  </a:cubicBezTo>
                  <a:cubicBezTo>
                    <a:pt x="11759" y="4520"/>
                    <a:pt x="12199" y="3746"/>
                    <a:pt x="12994" y="3286"/>
                  </a:cubicBezTo>
                  <a:cubicBezTo>
                    <a:pt x="13119" y="3202"/>
                    <a:pt x="13224" y="3139"/>
                    <a:pt x="13308" y="2993"/>
                  </a:cubicBezTo>
                  <a:cubicBezTo>
                    <a:pt x="13852" y="2323"/>
                    <a:pt x="14605" y="1905"/>
                    <a:pt x="15400" y="1570"/>
                  </a:cubicBezTo>
                  <a:cubicBezTo>
                    <a:pt x="16237" y="1193"/>
                    <a:pt x="17011" y="733"/>
                    <a:pt x="17911" y="461"/>
                  </a:cubicBezTo>
                  <a:cubicBezTo>
                    <a:pt x="18790" y="189"/>
                    <a:pt x="19689" y="42"/>
                    <a:pt x="20610" y="22"/>
                  </a:cubicBezTo>
                  <a:cubicBezTo>
                    <a:pt x="21468" y="1"/>
                    <a:pt x="22305" y="1"/>
                    <a:pt x="23163" y="22"/>
                  </a:cubicBezTo>
                  <a:cubicBezTo>
                    <a:pt x="23456" y="22"/>
                    <a:pt x="23749" y="105"/>
                    <a:pt x="24000" y="189"/>
                  </a:cubicBezTo>
                  <a:cubicBezTo>
                    <a:pt x="24565" y="398"/>
                    <a:pt x="25130" y="628"/>
                    <a:pt x="25674" y="838"/>
                  </a:cubicBezTo>
                  <a:cubicBezTo>
                    <a:pt x="25715" y="858"/>
                    <a:pt x="25778" y="858"/>
                    <a:pt x="25841" y="879"/>
                  </a:cubicBezTo>
                  <a:cubicBezTo>
                    <a:pt x="26364" y="1130"/>
                    <a:pt x="26762" y="1423"/>
                    <a:pt x="26657" y="2198"/>
                  </a:cubicBezTo>
                  <a:cubicBezTo>
                    <a:pt x="26510" y="2302"/>
                    <a:pt x="26322" y="2449"/>
                    <a:pt x="26113" y="2616"/>
                  </a:cubicBezTo>
                  <a:cubicBezTo>
                    <a:pt x="25841" y="2825"/>
                    <a:pt x="25653" y="3118"/>
                    <a:pt x="25569" y="3453"/>
                  </a:cubicBezTo>
                  <a:cubicBezTo>
                    <a:pt x="25485" y="3830"/>
                    <a:pt x="25715" y="4143"/>
                    <a:pt x="26113" y="4123"/>
                  </a:cubicBezTo>
                  <a:cubicBezTo>
                    <a:pt x="26301" y="4123"/>
                    <a:pt x="26510" y="4039"/>
                    <a:pt x="26657" y="3934"/>
                  </a:cubicBezTo>
                  <a:cubicBezTo>
                    <a:pt x="26908" y="3788"/>
                    <a:pt x="27075" y="3579"/>
                    <a:pt x="27264" y="3348"/>
                  </a:cubicBezTo>
                  <a:cubicBezTo>
                    <a:pt x="28080" y="2344"/>
                    <a:pt x="29147" y="1926"/>
                    <a:pt x="30402" y="1884"/>
                  </a:cubicBezTo>
                  <a:cubicBezTo>
                    <a:pt x="31009" y="1842"/>
                    <a:pt x="31595" y="1926"/>
                    <a:pt x="32160" y="2218"/>
                  </a:cubicBezTo>
                  <a:cubicBezTo>
                    <a:pt x="32892" y="2595"/>
                    <a:pt x="33625" y="2972"/>
                    <a:pt x="34210" y="3599"/>
                  </a:cubicBezTo>
                  <a:cubicBezTo>
                    <a:pt x="34482" y="3913"/>
                    <a:pt x="34838" y="4206"/>
                    <a:pt x="35173" y="4436"/>
                  </a:cubicBezTo>
                  <a:cubicBezTo>
                    <a:pt x="35863" y="4959"/>
                    <a:pt x="36303" y="5587"/>
                    <a:pt x="36533" y="6445"/>
                  </a:cubicBezTo>
                  <a:cubicBezTo>
                    <a:pt x="36679" y="7115"/>
                    <a:pt x="36784" y="7742"/>
                    <a:pt x="36784" y="8391"/>
                  </a:cubicBezTo>
                  <a:cubicBezTo>
                    <a:pt x="36763" y="8914"/>
                    <a:pt x="36805" y="9416"/>
                    <a:pt x="36784" y="9939"/>
                  </a:cubicBezTo>
                  <a:cubicBezTo>
                    <a:pt x="36763" y="10462"/>
                    <a:pt x="36889" y="10965"/>
                    <a:pt x="37119" y="11404"/>
                  </a:cubicBezTo>
                  <a:cubicBezTo>
                    <a:pt x="37412" y="11885"/>
                    <a:pt x="37579" y="12450"/>
                    <a:pt x="37600" y="13015"/>
                  </a:cubicBezTo>
                  <a:cubicBezTo>
                    <a:pt x="37621" y="13706"/>
                    <a:pt x="37454" y="14250"/>
                    <a:pt x="36930" y="14689"/>
                  </a:cubicBezTo>
                  <a:cubicBezTo>
                    <a:pt x="36847" y="14835"/>
                    <a:pt x="36679" y="14961"/>
                    <a:pt x="36512" y="1510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33"/>
            <p:cNvSpPr/>
            <p:nvPr/>
          </p:nvSpPr>
          <p:spPr>
            <a:xfrm>
              <a:off x="1109675" y="4396300"/>
              <a:ext cx="471850" cy="398625"/>
            </a:xfrm>
            <a:custGeom>
              <a:avLst/>
              <a:gdLst/>
              <a:ahLst/>
              <a:cxnLst/>
              <a:rect l="l" t="t" r="r" b="b"/>
              <a:pathLst>
                <a:path w="18874" h="15945" extrusionOk="0">
                  <a:moveTo>
                    <a:pt x="126" y="8747"/>
                  </a:moveTo>
                  <a:cubicBezTo>
                    <a:pt x="84" y="8621"/>
                    <a:pt x="42" y="8600"/>
                    <a:pt x="84" y="8579"/>
                  </a:cubicBezTo>
                  <a:cubicBezTo>
                    <a:pt x="356" y="7177"/>
                    <a:pt x="231" y="5775"/>
                    <a:pt x="210" y="4394"/>
                  </a:cubicBezTo>
                  <a:cubicBezTo>
                    <a:pt x="189" y="3160"/>
                    <a:pt x="335" y="1946"/>
                    <a:pt x="461" y="754"/>
                  </a:cubicBezTo>
                  <a:cubicBezTo>
                    <a:pt x="733" y="524"/>
                    <a:pt x="1026" y="461"/>
                    <a:pt x="1340" y="419"/>
                  </a:cubicBezTo>
                  <a:cubicBezTo>
                    <a:pt x="1800" y="356"/>
                    <a:pt x="2302" y="314"/>
                    <a:pt x="2762" y="168"/>
                  </a:cubicBezTo>
                  <a:cubicBezTo>
                    <a:pt x="3265" y="21"/>
                    <a:pt x="3767" y="0"/>
                    <a:pt x="4290" y="0"/>
                  </a:cubicBezTo>
                  <a:cubicBezTo>
                    <a:pt x="5566" y="42"/>
                    <a:pt x="6843" y="63"/>
                    <a:pt x="8140" y="126"/>
                  </a:cubicBezTo>
                  <a:cubicBezTo>
                    <a:pt x="9604" y="147"/>
                    <a:pt x="11027" y="210"/>
                    <a:pt x="12492" y="231"/>
                  </a:cubicBezTo>
                  <a:cubicBezTo>
                    <a:pt x="12994" y="231"/>
                    <a:pt x="13434" y="314"/>
                    <a:pt x="13915" y="482"/>
                  </a:cubicBezTo>
                  <a:cubicBezTo>
                    <a:pt x="14480" y="733"/>
                    <a:pt x="15107" y="837"/>
                    <a:pt x="15714" y="1005"/>
                  </a:cubicBezTo>
                  <a:cubicBezTo>
                    <a:pt x="15882" y="1068"/>
                    <a:pt x="16049" y="1088"/>
                    <a:pt x="16195" y="1172"/>
                  </a:cubicBezTo>
                  <a:cubicBezTo>
                    <a:pt x="16760" y="1465"/>
                    <a:pt x="17346" y="1779"/>
                    <a:pt x="17911" y="2093"/>
                  </a:cubicBezTo>
                  <a:cubicBezTo>
                    <a:pt x="18183" y="2239"/>
                    <a:pt x="18455" y="2365"/>
                    <a:pt x="18727" y="2511"/>
                  </a:cubicBezTo>
                  <a:cubicBezTo>
                    <a:pt x="18874" y="2888"/>
                    <a:pt x="18853" y="3265"/>
                    <a:pt x="18727" y="3620"/>
                  </a:cubicBezTo>
                  <a:cubicBezTo>
                    <a:pt x="18560" y="4081"/>
                    <a:pt x="18560" y="4520"/>
                    <a:pt x="18560" y="4980"/>
                  </a:cubicBezTo>
                  <a:lnTo>
                    <a:pt x="18560" y="5336"/>
                  </a:lnTo>
                  <a:cubicBezTo>
                    <a:pt x="18664" y="6403"/>
                    <a:pt x="18539" y="7449"/>
                    <a:pt x="18351" y="8474"/>
                  </a:cubicBezTo>
                  <a:cubicBezTo>
                    <a:pt x="18099" y="9876"/>
                    <a:pt x="17807" y="11257"/>
                    <a:pt x="17514" y="12659"/>
                  </a:cubicBezTo>
                  <a:cubicBezTo>
                    <a:pt x="17451" y="13015"/>
                    <a:pt x="17304" y="13350"/>
                    <a:pt x="17158" y="13705"/>
                  </a:cubicBezTo>
                  <a:cubicBezTo>
                    <a:pt x="16844" y="14396"/>
                    <a:pt x="16551" y="15107"/>
                    <a:pt x="16509" y="15923"/>
                  </a:cubicBezTo>
                  <a:cubicBezTo>
                    <a:pt x="15923" y="15944"/>
                    <a:pt x="15421" y="15756"/>
                    <a:pt x="15003" y="15421"/>
                  </a:cubicBezTo>
                  <a:cubicBezTo>
                    <a:pt x="14731" y="15191"/>
                    <a:pt x="14438" y="15086"/>
                    <a:pt x="14103" y="15065"/>
                  </a:cubicBezTo>
                  <a:cubicBezTo>
                    <a:pt x="13789" y="15024"/>
                    <a:pt x="13496" y="14898"/>
                    <a:pt x="13203" y="14773"/>
                  </a:cubicBezTo>
                  <a:cubicBezTo>
                    <a:pt x="12241" y="14354"/>
                    <a:pt x="11237" y="14019"/>
                    <a:pt x="10149" y="14040"/>
                  </a:cubicBezTo>
                  <a:cubicBezTo>
                    <a:pt x="9751" y="14040"/>
                    <a:pt x="9353" y="13915"/>
                    <a:pt x="8977" y="13810"/>
                  </a:cubicBezTo>
                  <a:cubicBezTo>
                    <a:pt x="8244" y="13601"/>
                    <a:pt x="7533" y="13517"/>
                    <a:pt x="6780" y="13538"/>
                  </a:cubicBezTo>
                  <a:cubicBezTo>
                    <a:pt x="5880" y="13559"/>
                    <a:pt x="5001" y="13601"/>
                    <a:pt x="4123" y="13538"/>
                  </a:cubicBezTo>
                  <a:cubicBezTo>
                    <a:pt x="3034" y="13496"/>
                    <a:pt x="1988" y="13726"/>
                    <a:pt x="921" y="13936"/>
                  </a:cubicBezTo>
                  <a:cubicBezTo>
                    <a:pt x="754" y="13956"/>
                    <a:pt x="607" y="14082"/>
                    <a:pt x="440" y="14145"/>
                  </a:cubicBezTo>
                  <a:cubicBezTo>
                    <a:pt x="314" y="14187"/>
                    <a:pt x="42" y="14061"/>
                    <a:pt x="42" y="13915"/>
                  </a:cubicBezTo>
                  <a:cubicBezTo>
                    <a:pt x="21" y="13726"/>
                    <a:pt x="1" y="13433"/>
                    <a:pt x="105" y="13329"/>
                  </a:cubicBezTo>
                  <a:cubicBezTo>
                    <a:pt x="419" y="12994"/>
                    <a:pt x="231" y="12680"/>
                    <a:pt x="147" y="12366"/>
                  </a:cubicBezTo>
                  <a:cubicBezTo>
                    <a:pt x="1" y="11885"/>
                    <a:pt x="1" y="11425"/>
                    <a:pt x="105" y="10902"/>
                  </a:cubicBezTo>
                  <a:cubicBezTo>
                    <a:pt x="712" y="11090"/>
                    <a:pt x="1277" y="11257"/>
                    <a:pt x="1821" y="11446"/>
                  </a:cubicBezTo>
                  <a:cubicBezTo>
                    <a:pt x="1926" y="11467"/>
                    <a:pt x="2030" y="11529"/>
                    <a:pt x="2177" y="11529"/>
                  </a:cubicBezTo>
                  <a:cubicBezTo>
                    <a:pt x="2344" y="11529"/>
                    <a:pt x="2511" y="11467"/>
                    <a:pt x="2595" y="11299"/>
                  </a:cubicBezTo>
                  <a:cubicBezTo>
                    <a:pt x="2700" y="11111"/>
                    <a:pt x="2616" y="10943"/>
                    <a:pt x="2470" y="10839"/>
                  </a:cubicBezTo>
                  <a:cubicBezTo>
                    <a:pt x="2302" y="10671"/>
                    <a:pt x="2114" y="10525"/>
                    <a:pt x="1821" y="10462"/>
                  </a:cubicBezTo>
                  <a:cubicBezTo>
                    <a:pt x="1256" y="10295"/>
                    <a:pt x="691" y="10086"/>
                    <a:pt x="126" y="9897"/>
                  </a:cubicBezTo>
                  <a:cubicBezTo>
                    <a:pt x="377" y="9667"/>
                    <a:pt x="1026" y="9353"/>
                    <a:pt x="1298" y="9311"/>
                  </a:cubicBezTo>
                  <a:cubicBezTo>
                    <a:pt x="1465" y="9270"/>
                    <a:pt x="1654" y="9270"/>
                    <a:pt x="1800" y="9228"/>
                  </a:cubicBezTo>
                  <a:cubicBezTo>
                    <a:pt x="1946" y="9165"/>
                    <a:pt x="2114" y="9019"/>
                    <a:pt x="2093" y="8830"/>
                  </a:cubicBezTo>
                  <a:cubicBezTo>
                    <a:pt x="2072" y="8705"/>
                    <a:pt x="1905" y="8516"/>
                    <a:pt x="1779" y="8474"/>
                  </a:cubicBezTo>
                  <a:cubicBezTo>
                    <a:pt x="1340" y="8328"/>
                    <a:pt x="879" y="8286"/>
                    <a:pt x="461" y="8579"/>
                  </a:cubicBezTo>
                  <a:cubicBezTo>
                    <a:pt x="335" y="8621"/>
                    <a:pt x="231" y="8684"/>
                    <a:pt x="126" y="87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33"/>
            <p:cNvSpPr/>
            <p:nvPr/>
          </p:nvSpPr>
          <p:spPr>
            <a:xfrm>
              <a:off x="1008200" y="4033275"/>
              <a:ext cx="744900" cy="288250"/>
            </a:xfrm>
            <a:custGeom>
              <a:avLst/>
              <a:gdLst/>
              <a:ahLst/>
              <a:cxnLst/>
              <a:rect l="l" t="t" r="r" b="b"/>
              <a:pathLst>
                <a:path w="29796" h="11530" extrusionOk="0">
                  <a:moveTo>
                    <a:pt x="18183" y="942"/>
                  </a:moveTo>
                  <a:cubicBezTo>
                    <a:pt x="18413" y="670"/>
                    <a:pt x="18643" y="649"/>
                    <a:pt x="18915" y="670"/>
                  </a:cubicBezTo>
                  <a:cubicBezTo>
                    <a:pt x="19376" y="712"/>
                    <a:pt x="19794" y="565"/>
                    <a:pt x="20213" y="356"/>
                  </a:cubicBezTo>
                  <a:cubicBezTo>
                    <a:pt x="20610" y="189"/>
                    <a:pt x="21029" y="126"/>
                    <a:pt x="21447" y="0"/>
                  </a:cubicBezTo>
                  <a:cubicBezTo>
                    <a:pt x="21656" y="252"/>
                    <a:pt x="21656" y="607"/>
                    <a:pt x="21719" y="879"/>
                  </a:cubicBezTo>
                  <a:cubicBezTo>
                    <a:pt x="21782" y="1256"/>
                    <a:pt x="21928" y="1591"/>
                    <a:pt x="22138" y="1904"/>
                  </a:cubicBezTo>
                  <a:cubicBezTo>
                    <a:pt x="22514" y="2469"/>
                    <a:pt x="22870" y="3118"/>
                    <a:pt x="23414" y="3641"/>
                  </a:cubicBezTo>
                  <a:cubicBezTo>
                    <a:pt x="23749" y="3934"/>
                    <a:pt x="24063" y="4164"/>
                    <a:pt x="24544" y="4101"/>
                  </a:cubicBezTo>
                  <a:cubicBezTo>
                    <a:pt x="24669" y="4081"/>
                    <a:pt x="24816" y="4101"/>
                    <a:pt x="24962" y="4101"/>
                  </a:cubicBezTo>
                  <a:cubicBezTo>
                    <a:pt x="25695" y="4101"/>
                    <a:pt x="26448" y="4206"/>
                    <a:pt x="27180" y="4081"/>
                  </a:cubicBezTo>
                  <a:cubicBezTo>
                    <a:pt x="27892" y="3934"/>
                    <a:pt x="28561" y="3578"/>
                    <a:pt x="29273" y="3327"/>
                  </a:cubicBezTo>
                  <a:cubicBezTo>
                    <a:pt x="29398" y="3265"/>
                    <a:pt x="29524" y="3244"/>
                    <a:pt x="29628" y="3223"/>
                  </a:cubicBezTo>
                  <a:cubicBezTo>
                    <a:pt x="29796" y="3348"/>
                    <a:pt x="29691" y="3453"/>
                    <a:pt x="29628" y="3537"/>
                  </a:cubicBezTo>
                  <a:cubicBezTo>
                    <a:pt x="28959" y="4729"/>
                    <a:pt x="28164" y="5859"/>
                    <a:pt x="27201" y="6822"/>
                  </a:cubicBezTo>
                  <a:cubicBezTo>
                    <a:pt x="26322" y="7721"/>
                    <a:pt x="25402" y="8558"/>
                    <a:pt x="24293" y="9228"/>
                  </a:cubicBezTo>
                  <a:cubicBezTo>
                    <a:pt x="23079" y="9981"/>
                    <a:pt x="21824" y="10609"/>
                    <a:pt x="20464" y="11090"/>
                  </a:cubicBezTo>
                  <a:cubicBezTo>
                    <a:pt x="20108" y="11216"/>
                    <a:pt x="19752" y="11320"/>
                    <a:pt x="19417" y="11425"/>
                  </a:cubicBezTo>
                  <a:cubicBezTo>
                    <a:pt x="19062" y="11529"/>
                    <a:pt x="18748" y="11529"/>
                    <a:pt x="18413" y="11341"/>
                  </a:cubicBezTo>
                  <a:cubicBezTo>
                    <a:pt x="18120" y="11195"/>
                    <a:pt x="17848" y="11111"/>
                    <a:pt x="17534" y="11132"/>
                  </a:cubicBezTo>
                  <a:cubicBezTo>
                    <a:pt x="17158" y="11174"/>
                    <a:pt x="16865" y="10985"/>
                    <a:pt x="16551" y="10797"/>
                  </a:cubicBezTo>
                  <a:cubicBezTo>
                    <a:pt x="16028" y="10483"/>
                    <a:pt x="15463" y="10379"/>
                    <a:pt x="14835" y="10379"/>
                  </a:cubicBezTo>
                  <a:cubicBezTo>
                    <a:pt x="13475" y="10399"/>
                    <a:pt x="12094" y="10399"/>
                    <a:pt x="10734" y="10379"/>
                  </a:cubicBezTo>
                  <a:cubicBezTo>
                    <a:pt x="10127" y="10379"/>
                    <a:pt x="9542" y="10462"/>
                    <a:pt x="8977" y="10671"/>
                  </a:cubicBezTo>
                  <a:cubicBezTo>
                    <a:pt x="8537" y="10818"/>
                    <a:pt x="8056" y="11069"/>
                    <a:pt x="7596" y="11027"/>
                  </a:cubicBezTo>
                  <a:cubicBezTo>
                    <a:pt x="7177" y="11006"/>
                    <a:pt x="6759" y="10692"/>
                    <a:pt x="6340" y="10546"/>
                  </a:cubicBezTo>
                  <a:cubicBezTo>
                    <a:pt x="5880" y="10358"/>
                    <a:pt x="5545" y="10086"/>
                    <a:pt x="5210" y="9772"/>
                  </a:cubicBezTo>
                  <a:cubicBezTo>
                    <a:pt x="4143" y="8684"/>
                    <a:pt x="3034" y="7575"/>
                    <a:pt x="1946" y="6508"/>
                  </a:cubicBezTo>
                  <a:cubicBezTo>
                    <a:pt x="1591" y="6173"/>
                    <a:pt x="1360" y="5796"/>
                    <a:pt x="1172" y="5378"/>
                  </a:cubicBezTo>
                  <a:cubicBezTo>
                    <a:pt x="921" y="4792"/>
                    <a:pt x="649" y="4185"/>
                    <a:pt x="377" y="3578"/>
                  </a:cubicBezTo>
                  <a:cubicBezTo>
                    <a:pt x="105" y="3055"/>
                    <a:pt x="0" y="2511"/>
                    <a:pt x="189" y="1904"/>
                  </a:cubicBezTo>
                  <a:cubicBezTo>
                    <a:pt x="607" y="1653"/>
                    <a:pt x="1047" y="1591"/>
                    <a:pt x="1549" y="1591"/>
                  </a:cubicBezTo>
                  <a:cubicBezTo>
                    <a:pt x="2072" y="1591"/>
                    <a:pt x="2532" y="1570"/>
                    <a:pt x="3055" y="1381"/>
                  </a:cubicBezTo>
                  <a:cubicBezTo>
                    <a:pt x="3516" y="1235"/>
                    <a:pt x="3997" y="1256"/>
                    <a:pt x="4520" y="1172"/>
                  </a:cubicBezTo>
                  <a:lnTo>
                    <a:pt x="4604" y="1486"/>
                  </a:lnTo>
                  <a:cubicBezTo>
                    <a:pt x="4708" y="1884"/>
                    <a:pt x="4729" y="2302"/>
                    <a:pt x="4917" y="2637"/>
                  </a:cubicBezTo>
                  <a:cubicBezTo>
                    <a:pt x="5357" y="3495"/>
                    <a:pt x="5859" y="4332"/>
                    <a:pt x="6382" y="5148"/>
                  </a:cubicBezTo>
                  <a:cubicBezTo>
                    <a:pt x="6717" y="5692"/>
                    <a:pt x="7303" y="6006"/>
                    <a:pt x="7826" y="6319"/>
                  </a:cubicBezTo>
                  <a:cubicBezTo>
                    <a:pt x="8391" y="6675"/>
                    <a:pt x="8977" y="6947"/>
                    <a:pt x="9562" y="7219"/>
                  </a:cubicBezTo>
                  <a:cubicBezTo>
                    <a:pt x="10546" y="7638"/>
                    <a:pt x="11529" y="7763"/>
                    <a:pt x="12575" y="7470"/>
                  </a:cubicBezTo>
                  <a:cubicBezTo>
                    <a:pt x="14291" y="7052"/>
                    <a:pt x="14249" y="7031"/>
                    <a:pt x="15777" y="5943"/>
                  </a:cubicBezTo>
                  <a:cubicBezTo>
                    <a:pt x="16530" y="5378"/>
                    <a:pt x="17074" y="4687"/>
                    <a:pt x="17513" y="3871"/>
                  </a:cubicBezTo>
                  <a:cubicBezTo>
                    <a:pt x="17932" y="3139"/>
                    <a:pt x="18078" y="2323"/>
                    <a:pt x="18120" y="1486"/>
                  </a:cubicBezTo>
                  <a:cubicBezTo>
                    <a:pt x="18162" y="1360"/>
                    <a:pt x="18162" y="1130"/>
                    <a:pt x="18183" y="942"/>
                  </a:cubicBezTo>
                  <a:close/>
                  <a:moveTo>
                    <a:pt x="18811" y="10776"/>
                  </a:moveTo>
                  <a:cubicBezTo>
                    <a:pt x="19564" y="10797"/>
                    <a:pt x="20296" y="10797"/>
                    <a:pt x="20924" y="10295"/>
                  </a:cubicBezTo>
                  <a:cubicBezTo>
                    <a:pt x="20966" y="10253"/>
                    <a:pt x="21091" y="10253"/>
                    <a:pt x="21154" y="10211"/>
                  </a:cubicBezTo>
                  <a:cubicBezTo>
                    <a:pt x="21531" y="10169"/>
                    <a:pt x="21761" y="9939"/>
                    <a:pt x="21970" y="9646"/>
                  </a:cubicBezTo>
                  <a:cubicBezTo>
                    <a:pt x="22138" y="9437"/>
                    <a:pt x="22263" y="9207"/>
                    <a:pt x="22410" y="9019"/>
                  </a:cubicBezTo>
                  <a:cubicBezTo>
                    <a:pt x="22702" y="8684"/>
                    <a:pt x="22849" y="8307"/>
                    <a:pt x="23016" y="7889"/>
                  </a:cubicBezTo>
                  <a:cubicBezTo>
                    <a:pt x="23205" y="7407"/>
                    <a:pt x="23309" y="6884"/>
                    <a:pt x="23644" y="6403"/>
                  </a:cubicBezTo>
                  <a:cubicBezTo>
                    <a:pt x="23853" y="6110"/>
                    <a:pt x="23979" y="5754"/>
                    <a:pt x="23958" y="5357"/>
                  </a:cubicBezTo>
                  <a:cubicBezTo>
                    <a:pt x="23937" y="4897"/>
                    <a:pt x="23623" y="4687"/>
                    <a:pt x="23205" y="4855"/>
                  </a:cubicBezTo>
                  <a:cubicBezTo>
                    <a:pt x="22912" y="5001"/>
                    <a:pt x="22661" y="5169"/>
                    <a:pt x="22389" y="5336"/>
                  </a:cubicBezTo>
                  <a:cubicBezTo>
                    <a:pt x="21970" y="5629"/>
                    <a:pt x="21531" y="5859"/>
                    <a:pt x="20966" y="5838"/>
                  </a:cubicBezTo>
                  <a:cubicBezTo>
                    <a:pt x="20798" y="5838"/>
                    <a:pt x="20589" y="5880"/>
                    <a:pt x="20401" y="5901"/>
                  </a:cubicBezTo>
                  <a:cubicBezTo>
                    <a:pt x="20066" y="5964"/>
                    <a:pt x="19731" y="6047"/>
                    <a:pt x="19376" y="6047"/>
                  </a:cubicBezTo>
                  <a:cubicBezTo>
                    <a:pt x="18936" y="6068"/>
                    <a:pt x="18476" y="6047"/>
                    <a:pt x="18016" y="6047"/>
                  </a:cubicBezTo>
                  <a:cubicBezTo>
                    <a:pt x="17702" y="6047"/>
                    <a:pt x="17388" y="6089"/>
                    <a:pt x="17137" y="5859"/>
                  </a:cubicBezTo>
                  <a:cubicBezTo>
                    <a:pt x="16969" y="5754"/>
                    <a:pt x="16781" y="5796"/>
                    <a:pt x="16656" y="5901"/>
                  </a:cubicBezTo>
                  <a:cubicBezTo>
                    <a:pt x="16384" y="6173"/>
                    <a:pt x="16049" y="6424"/>
                    <a:pt x="15798" y="6717"/>
                  </a:cubicBezTo>
                  <a:cubicBezTo>
                    <a:pt x="15568" y="7031"/>
                    <a:pt x="15379" y="7407"/>
                    <a:pt x="15400" y="7826"/>
                  </a:cubicBezTo>
                  <a:cubicBezTo>
                    <a:pt x="15421" y="8140"/>
                    <a:pt x="15400" y="8454"/>
                    <a:pt x="15400" y="8767"/>
                  </a:cubicBezTo>
                  <a:cubicBezTo>
                    <a:pt x="15400" y="8998"/>
                    <a:pt x="15484" y="9207"/>
                    <a:pt x="15630" y="9395"/>
                  </a:cubicBezTo>
                  <a:cubicBezTo>
                    <a:pt x="16404" y="10190"/>
                    <a:pt x="17262" y="10818"/>
                    <a:pt x="18476" y="10713"/>
                  </a:cubicBezTo>
                  <a:cubicBezTo>
                    <a:pt x="18601" y="10734"/>
                    <a:pt x="18706" y="10776"/>
                    <a:pt x="18811" y="1077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33"/>
            <p:cNvSpPr/>
            <p:nvPr/>
          </p:nvSpPr>
          <p:spPr>
            <a:xfrm>
              <a:off x="1571050" y="4252975"/>
              <a:ext cx="268350" cy="490675"/>
            </a:xfrm>
            <a:custGeom>
              <a:avLst/>
              <a:gdLst/>
              <a:ahLst/>
              <a:cxnLst/>
              <a:rect l="l" t="t" r="r" b="b"/>
              <a:pathLst>
                <a:path w="10734" h="19627" extrusionOk="0">
                  <a:moveTo>
                    <a:pt x="7805" y="9730"/>
                  </a:moveTo>
                  <a:cubicBezTo>
                    <a:pt x="7386" y="10065"/>
                    <a:pt x="6968" y="10399"/>
                    <a:pt x="6445" y="10567"/>
                  </a:cubicBezTo>
                  <a:cubicBezTo>
                    <a:pt x="6173" y="10650"/>
                    <a:pt x="6047" y="10860"/>
                    <a:pt x="6110" y="11090"/>
                  </a:cubicBezTo>
                  <a:cubicBezTo>
                    <a:pt x="6152" y="11299"/>
                    <a:pt x="6319" y="11404"/>
                    <a:pt x="6528" y="11446"/>
                  </a:cubicBezTo>
                  <a:cubicBezTo>
                    <a:pt x="6989" y="11550"/>
                    <a:pt x="7344" y="11341"/>
                    <a:pt x="7679" y="11069"/>
                  </a:cubicBezTo>
                  <a:cubicBezTo>
                    <a:pt x="7847" y="11194"/>
                    <a:pt x="7784" y="11320"/>
                    <a:pt x="7721" y="11446"/>
                  </a:cubicBezTo>
                  <a:cubicBezTo>
                    <a:pt x="7616" y="11739"/>
                    <a:pt x="7323" y="11864"/>
                    <a:pt x="7156" y="12073"/>
                  </a:cubicBezTo>
                  <a:cubicBezTo>
                    <a:pt x="6779" y="12471"/>
                    <a:pt x="6863" y="12764"/>
                    <a:pt x="7365" y="12973"/>
                  </a:cubicBezTo>
                  <a:cubicBezTo>
                    <a:pt x="7428" y="12994"/>
                    <a:pt x="7512" y="13015"/>
                    <a:pt x="7616" y="13078"/>
                  </a:cubicBezTo>
                  <a:cubicBezTo>
                    <a:pt x="7595" y="13433"/>
                    <a:pt x="7575" y="13810"/>
                    <a:pt x="7512" y="14166"/>
                  </a:cubicBezTo>
                  <a:cubicBezTo>
                    <a:pt x="7470" y="14500"/>
                    <a:pt x="7365" y="14814"/>
                    <a:pt x="7303" y="15170"/>
                  </a:cubicBezTo>
                  <a:cubicBezTo>
                    <a:pt x="7261" y="15484"/>
                    <a:pt x="7261" y="15798"/>
                    <a:pt x="7261" y="16132"/>
                  </a:cubicBezTo>
                  <a:cubicBezTo>
                    <a:pt x="7093" y="16153"/>
                    <a:pt x="6968" y="16216"/>
                    <a:pt x="6842" y="16216"/>
                  </a:cubicBezTo>
                  <a:cubicBezTo>
                    <a:pt x="6110" y="16216"/>
                    <a:pt x="5419" y="16384"/>
                    <a:pt x="4750" y="16593"/>
                  </a:cubicBezTo>
                  <a:cubicBezTo>
                    <a:pt x="4541" y="16656"/>
                    <a:pt x="4290" y="16760"/>
                    <a:pt x="4122" y="16865"/>
                  </a:cubicBezTo>
                  <a:cubicBezTo>
                    <a:pt x="3285" y="17367"/>
                    <a:pt x="2469" y="17890"/>
                    <a:pt x="1653" y="18413"/>
                  </a:cubicBezTo>
                  <a:cubicBezTo>
                    <a:pt x="1423" y="18560"/>
                    <a:pt x="1214" y="18769"/>
                    <a:pt x="1005" y="18957"/>
                  </a:cubicBezTo>
                  <a:cubicBezTo>
                    <a:pt x="795" y="19104"/>
                    <a:pt x="607" y="19271"/>
                    <a:pt x="398" y="19417"/>
                  </a:cubicBezTo>
                  <a:cubicBezTo>
                    <a:pt x="293" y="19501"/>
                    <a:pt x="168" y="19564"/>
                    <a:pt x="0" y="19627"/>
                  </a:cubicBezTo>
                  <a:cubicBezTo>
                    <a:pt x="0" y="18622"/>
                    <a:pt x="209" y="17681"/>
                    <a:pt x="440" y="16739"/>
                  </a:cubicBezTo>
                  <a:cubicBezTo>
                    <a:pt x="858" y="15024"/>
                    <a:pt x="963" y="13308"/>
                    <a:pt x="1277" y="11571"/>
                  </a:cubicBezTo>
                  <a:lnTo>
                    <a:pt x="1674" y="9311"/>
                  </a:lnTo>
                  <a:cubicBezTo>
                    <a:pt x="1737" y="8935"/>
                    <a:pt x="1758" y="8579"/>
                    <a:pt x="1862" y="8202"/>
                  </a:cubicBezTo>
                  <a:cubicBezTo>
                    <a:pt x="1967" y="7868"/>
                    <a:pt x="2155" y="7533"/>
                    <a:pt x="2218" y="7177"/>
                  </a:cubicBezTo>
                  <a:cubicBezTo>
                    <a:pt x="2302" y="6842"/>
                    <a:pt x="2302" y="6508"/>
                    <a:pt x="2365" y="6173"/>
                  </a:cubicBezTo>
                  <a:cubicBezTo>
                    <a:pt x="2385" y="6047"/>
                    <a:pt x="2427" y="5880"/>
                    <a:pt x="2532" y="5775"/>
                  </a:cubicBezTo>
                  <a:cubicBezTo>
                    <a:pt x="2929" y="5420"/>
                    <a:pt x="3118" y="4938"/>
                    <a:pt x="3327" y="4478"/>
                  </a:cubicBezTo>
                  <a:cubicBezTo>
                    <a:pt x="3369" y="4311"/>
                    <a:pt x="3473" y="4164"/>
                    <a:pt x="3578" y="4018"/>
                  </a:cubicBezTo>
                  <a:cubicBezTo>
                    <a:pt x="4499" y="2930"/>
                    <a:pt x="5503" y="1883"/>
                    <a:pt x="6905" y="1444"/>
                  </a:cubicBezTo>
                  <a:cubicBezTo>
                    <a:pt x="7093" y="1381"/>
                    <a:pt x="7282" y="1277"/>
                    <a:pt x="7428" y="1172"/>
                  </a:cubicBezTo>
                  <a:cubicBezTo>
                    <a:pt x="8244" y="607"/>
                    <a:pt x="9207" y="440"/>
                    <a:pt x="10106" y="84"/>
                  </a:cubicBezTo>
                  <a:cubicBezTo>
                    <a:pt x="10253" y="21"/>
                    <a:pt x="10420" y="21"/>
                    <a:pt x="10567" y="0"/>
                  </a:cubicBezTo>
                  <a:cubicBezTo>
                    <a:pt x="10734" y="189"/>
                    <a:pt x="10692" y="356"/>
                    <a:pt x="10629" y="523"/>
                  </a:cubicBezTo>
                  <a:cubicBezTo>
                    <a:pt x="10211" y="1486"/>
                    <a:pt x="9834" y="2490"/>
                    <a:pt x="9646" y="3536"/>
                  </a:cubicBezTo>
                  <a:cubicBezTo>
                    <a:pt x="9646" y="3578"/>
                    <a:pt x="9625" y="3641"/>
                    <a:pt x="9604" y="3683"/>
                  </a:cubicBezTo>
                  <a:cubicBezTo>
                    <a:pt x="9018" y="4792"/>
                    <a:pt x="8872" y="6005"/>
                    <a:pt x="8704" y="7240"/>
                  </a:cubicBezTo>
                  <a:cubicBezTo>
                    <a:pt x="8600" y="7993"/>
                    <a:pt x="8056" y="8265"/>
                    <a:pt x="7595" y="8663"/>
                  </a:cubicBezTo>
                  <a:cubicBezTo>
                    <a:pt x="7491" y="8726"/>
                    <a:pt x="7240" y="8705"/>
                    <a:pt x="7093" y="8705"/>
                  </a:cubicBezTo>
                  <a:cubicBezTo>
                    <a:pt x="6884" y="8705"/>
                    <a:pt x="6696" y="8684"/>
                    <a:pt x="6487" y="8684"/>
                  </a:cubicBezTo>
                  <a:cubicBezTo>
                    <a:pt x="6277" y="8684"/>
                    <a:pt x="6173" y="8809"/>
                    <a:pt x="6131" y="8977"/>
                  </a:cubicBezTo>
                  <a:cubicBezTo>
                    <a:pt x="6047" y="9144"/>
                    <a:pt x="6152" y="9416"/>
                    <a:pt x="6298" y="9500"/>
                  </a:cubicBezTo>
                  <a:cubicBezTo>
                    <a:pt x="6507" y="9562"/>
                    <a:pt x="6759" y="9604"/>
                    <a:pt x="6968" y="9625"/>
                  </a:cubicBezTo>
                  <a:cubicBezTo>
                    <a:pt x="7282" y="9667"/>
                    <a:pt x="7533" y="9730"/>
                    <a:pt x="7805" y="973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33"/>
            <p:cNvSpPr/>
            <p:nvPr/>
          </p:nvSpPr>
          <p:spPr>
            <a:xfrm>
              <a:off x="1147350" y="3938600"/>
              <a:ext cx="297650" cy="264175"/>
            </a:xfrm>
            <a:custGeom>
              <a:avLst/>
              <a:gdLst/>
              <a:ahLst/>
              <a:cxnLst/>
              <a:rect l="l" t="t" r="r" b="b"/>
              <a:pathLst>
                <a:path w="11906" h="10567" extrusionOk="0">
                  <a:moveTo>
                    <a:pt x="105" y="4122"/>
                  </a:moveTo>
                  <a:cubicBezTo>
                    <a:pt x="691" y="3076"/>
                    <a:pt x="1360" y="2239"/>
                    <a:pt x="2281" y="1611"/>
                  </a:cubicBezTo>
                  <a:cubicBezTo>
                    <a:pt x="2448" y="1507"/>
                    <a:pt x="2574" y="1360"/>
                    <a:pt x="2720" y="1214"/>
                  </a:cubicBezTo>
                  <a:cubicBezTo>
                    <a:pt x="2971" y="1005"/>
                    <a:pt x="3076" y="774"/>
                    <a:pt x="3034" y="461"/>
                  </a:cubicBezTo>
                  <a:cubicBezTo>
                    <a:pt x="3662" y="147"/>
                    <a:pt x="4331" y="0"/>
                    <a:pt x="5022" y="42"/>
                  </a:cubicBezTo>
                  <a:cubicBezTo>
                    <a:pt x="5649" y="105"/>
                    <a:pt x="6277" y="63"/>
                    <a:pt x="6905" y="63"/>
                  </a:cubicBezTo>
                  <a:cubicBezTo>
                    <a:pt x="8139" y="105"/>
                    <a:pt x="9269" y="461"/>
                    <a:pt x="10211" y="1277"/>
                  </a:cubicBezTo>
                  <a:cubicBezTo>
                    <a:pt x="10336" y="1381"/>
                    <a:pt x="10483" y="1486"/>
                    <a:pt x="10546" y="1632"/>
                  </a:cubicBezTo>
                  <a:cubicBezTo>
                    <a:pt x="10943" y="2427"/>
                    <a:pt x="11466" y="3160"/>
                    <a:pt x="11592" y="4080"/>
                  </a:cubicBezTo>
                  <a:cubicBezTo>
                    <a:pt x="11906" y="6026"/>
                    <a:pt x="11341" y="7679"/>
                    <a:pt x="9771" y="8935"/>
                  </a:cubicBezTo>
                  <a:cubicBezTo>
                    <a:pt x="9646" y="9018"/>
                    <a:pt x="9520" y="9123"/>
                    <a:pt x="9416" y="9207"/>
                  </a:cubicBezTo>
                  <a:cubicBezTo>
                    <a:pt x="8160" y="10148"/>
                    <a:pt x="8160" y="10148"/>
                    <a:pt x="6654" y="10420"/>
                  </a:cubicBezTo>
                  <a:cubicBezTo>
                    <a:pt x="5963" y="10567"/>
                    <a:pt x="5252" y="10525"/>
                    <a:pt x="4624" y="10253"/>
                  </a:cubicBezTo>
                  <a:cubicBezTo>
                    <a:pt x="3745" y="9855"/>
                    <a:pt x="2846" y="9479"/>
                    <a:pt x="2071" y="8851"/>
                  </a:cubicBezTo>
                  <a:cubicBezTo>
                    <a:pt x="1841" y="8684"/>
                    <a:pt x="1590" y="8432"/>
                    <a:pt x="1423" y="8181"/>
                  </a:cubicBezTo>
                  <a:cubicBezTo>
                    <a:pt x="1025" y="7554"/>
                    <a:pt x="628" y="6926"/>
                    <a:pt x="293" y="6277"/>
                  </a:cubicBezTo>
                  <a:cubicBezTo>
                    <a:pt x="167" y="6026"/>
                    <a:pt x="84" y="5754"/>
                    <a:pt x="21" y="5461"/>
                  </a:cubicBezTo>
                  <a:cubicBezTo>
                    <a:pt x="0" y="5273"/>
                    <a:pt x="0" y="5022"/>
                    <a:pt x="105" y="4875"/>
                  </a:cubicBezTo>
                  <a:cubicBezTo>
                    <a:pt x="398" y="4624"/>
                    <a:pt x="251" y="4394"/>
                    <a:pt x="105" y="4122"/>
                  </a:cubicBezTo>
                  <a:close/>
                  <a:moveTo>
                    <a:pt x="6214" y="4980"/>
                  </a:moveTo>
                  <a:cubicBezTo>
                    <a:pt x="6152" y="5252"/>
                    <a:pt x="6110" y="5503"/>
                    <a:pt x="6047" y="5733"/>
                  </a:cubicBezTo>
                  <a:cubicBezTo>
                    <a:pt x="6026" y="5922"/>
                    <a:pt x="6110" y="6089"/>
                    <a:pt x="6256" y="6194"/>
                  </a:cubicBezTo>
                  <a:cubicBezTo>
                    <a:pt x="6696" y="6466"/>
                    <a:pt x="7365" y="6256"/>
                    <a:pt x="7533" y="5796"/>
                  </a:cubicBezTo>
                  <a:cubicBezTo>
                    <a:pt x="7637" y="5503"/>
                    <a:pt x="7616" y="5252"/>
                    <a:pt x="7470" y="4980"/>
                  </a:cubicBezTo>
                  <a:cubicBezTo>
                    <a:pt x="7302" y="4750"/>
                    <a:pt x="7072" y="4792"/>
                    <a:pt x="6863" y="4834"/>
                  </a:cubicBezTo>
                  <a:cubicBezTo>
                    <a:pt x="6654" y="4855"/>
                    <a:pt x="6445" y="4938"/>
                    <a:pt x="6214" y="49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33"/>
            <p:cNvSpPr/>
            <p:nvPr/>
          </p:nvSpPr>
          <p:spPr>
            <a:xfrm>
              <a:off x="1018125" y="4731600"/>
              <a:ext cx="379800" cy="176300"/>
            </a:xfrm>
            <a:custGeom>
              <a:avLst/>
              <a:gdLst/>
              <a:ahLst/>
              <a:cxnLst/>
              <a:rect l="l" t="t" r="r" b="b"/>
              <a:pathLst>
                <a:path w="15192" h="7052" extrusionOk="0">
                  <a:moveTo>
                    <a:pt x="4374" y="1779"/>
                  </a:moveTo>
                  <a:cubicBezTo>
                    <a:pt x="4583" y="1277"/>
                    <a:pt x="5023" y="1130"/>
                    <a:pt x="5525" y="1088"/>
                  </a:cubicBezTo>
                  <a:cubicBezTo>
                    <a:pt x="5880" y="1068"/>
                    <a:pt x="6257" y="1005"/>
                    <a:pt x="6613" y="1005"/>
                  </a:cubicBezTo>
                  <a:cubicBezTo>
                    <a:pt x="7847" y="1005"/>
                    <a:pt x="9082" y="1047"/>
                    <a:pt x="10295" y="1005"/>
                  </a:cubicBezTo>
                  <a:cubicBezTo>
                    <a:pt x="11028" y="1005"/>
                    <a:pt x="11718" y="1068"/>
                    <a:pt x="12430" y="1277"/>
                  </a:cubicBezTo>
                  <a:cubicBezTo>
                    <a:pt x="12994" y="1465"/>
                    <a:pt x="13580" y="1570"/>
                    <a:pt x="14208" y="1528"/>
                  </a:cubicBezTo>
                  <a:cubicBezTo>
                    <a:pt x="14543" y="1507"/>
                    <a:pt x="14878" y="1591"/>
                    <a:pt x="15191" y="1821"/>
                  </a:cubicBezTo>
                  <a:cubicBezTo>
                    <a:pt x="15087" y="1967"/>
                    <a:pt x="15045" y="2051"/>
                    <a:pt x="14940" y="2177"/>
                  </a:cubicBezTo>
                  <a:cubicBezTo>
                    <a:pt x="14543" y="2490"/>
                    <a:pt x="14564" y="3055"/>
                    <a:pt x="14208" y="3369"/>
                  </a:cubicBezTo>
                  <a:cubicBezTo>
                    <a:pt x="14208" y="3662"/>
                    <a:pt x="14166" y="3955"/>
                    <a:pt x="14166" y="4227"/>
                  </a:cubicBezTo>
                  <a:lnTo>
                    <a:pt x="14166" y="5001"/>
                  </a:lnTo>
                  <a:cubicBezTo>
                    <a:pt x="14208" y="5524"/>
                    <a:pt x="13957" y="5880"/>
                    <a:pt x="13538" y="6110"/>
                  </a:cubicBezTo>
                  <a:cubicBezTo>
                    <a:pt x="12660" y="6612"/>
                    <a:pt x="11739" y="7052"/>
                    <a:pt x="10672" y="7052"/>
                  </a:cubicBezTo>
                  <a:cubicBezTo>
                    <a:pt x="10065" y="7052"/>
                    <a:pt x="9458" y="7052"/>
                    <a:pt x="8873" y="7031"/>
                  </a:cubicBezTo>
                  <a:cubicBezTo>
                    <a:pt x="8475" y="7031"/>
                    <a:pt x="8077" y="7031"/>
                    <a:pt x="7680" y="6884"/>
                  </a:cubicBezTo>
                  <a:cubicBezTo>
                    <a:pt x="7533" y="6822"/>
                    <a:pt x="7345" y="6801"/>
                    <a:pt x="7178" y="6801"/>
                  </a:cubicBezTo>
                  <a:cubicBezTo>
                    <a:pt x="6194" y="6842"/>
                    <a:pt x="5357" y="6382"/>
                    <a:pt x="4541" y="5922"/>
                  </a:cubicBezTo>
                  <a:cubicBezTo>
                    <a:pt x="3893" y="5587"/>
                    <a:pt x="3265" y="5169"/>
                    <a:pt x="2700" y="4708"/>
                  </a:cubicBezTo>
                  <a:cubicBezTo>
                    <a:pt x="2072" y="4185"/>
                    <a:pt x="1486" y="3578"/>
                    <a:pt x="880" y="3013"/>
                  </a:cubicBezTo>
                  <a:cubicBezTo>
                    <a:pt x="817" y="2930"/>
                    <a:pt x="754" y="2825"/>
                    <a:pt x="712" y="2721"/>
                  </a:cubicBezTo>
                  <a:cubicBezTo>
                    <a:pt x="378" y="1905"/>
                    <a:pt x="126" y="1088"/>
                    <a:pt x="1" y="252"/>
                  </a:cubicBezTo>
                  <a:cubicBezTo>
                    <a:pt x="1" y="210"/>
                    <a:pt x="22" y="147"/>
                    <a:pt x="43" y="105"/>
                  </a:cubicBezTo>
                  <a:cubicBezTo>
                    <a:pt x="733" y="0"/>
                    <a:pt x="1842" y="0"/>
                    <a:pt x="2637" y="105"/>
                  </a:cubicBezTo>
                  <a:cubicBezTo>
                    <a:pt x="2658" y="356"/>
                    <a:pt x="2658" y="649"/>
                    <a:pt x="2679" y="921"/>
                  </a:cubicBezTo>
                  <a:cubicBezTo>
                    <a:pt x="2721" y="1193"/>
                    <a:pt x="2826" y="1381"/>
                    <a:pt x="3077" y="1507"/>
                  </a:cubicBezTo>
                  <a:cubicBezTo>
                    <a:pt x="3558" y="1716"/>
                    <a:pt x="3642" y="1779"/>
                    <a:pt x="4374" y="177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33"/>
            <p:cNvSpPr/>
            <p:nvPr/>
          </p:nvSpPr>
          <p:spPr>
            <a:xfrm>
              <a:off x="1573125" y="3836600"/>
              <a:ext cx="210850" cy="275675"/>
            </a:xfrm>
            <a:custGeom>
              <a:avLst/>
              <a:gdLst/>
              <a:ahLst/>
              <a:cxnLst/>
              <a:rect l="l" t="t" r="r" b="b"/>
              <a:pathLst>
                <a:path w="8434" h="11027" extrusionOk="0">
                  <a:moveTo>
                    <a:pt x="126" y="7072"/>
                  </a:moveTo>
                  <a:cubicBezTo>
                    <a:pt x="1" y="6068"/>
                    <a:pt x="315" y="5168"/>
                    <a:pt x="817" y="4310"/>
                  </a:cubicBezTo>
                  <a:lnTo>
                    <a:pt x="1047" y="3829"/>
                  </a:lnTo>
                  <a:cubicBezTo>
                    <a:pt x="1528" y="2574"/>
                    <a:pt x="2512" y="1737"/>
                    <a:pt x="3537" y="963"/>
                  </a:cubicBezTo>
                  <a:cubicBezTo>
                    <a:pt x="3997" y="586"/>
                    <a:pt x="4520" y="335"/>
                    <a:pt x="5190" y="335"/>
                  </a:cubicBezTo>
                  <a:cubicBezTo>
                    <a:pt x="5420" y="335"/>
                    <a:pt x="5650" y="209"/>
                    <a:pt x="5922" y="126"/>
                  </a:cubicBezTo>
                  <a:cubicBezTo>
                    <a:pt x="6299" y="0"/>
                    <a:pt x="6571" y="105"/>
                    <a:pt x="6759" y="460"/>
                  </a:cubicBezTo>
                  <a:cubicBezTo>
                    <a:pt x="7345" y="1716"/>
                    <a:pt x="7847" y="3034"/>
                    <a:pt x="8056" y="4436"/>
                  </a:cubicBezTo>
                  <a:cubicBezTo>
                    <a:pt x="8182" y="5252"/>
                    <a:pt x="8287" y="6089"/>
                    <a:pt x="8370" y="6884"/>
                  </a:cubicBezTo>
                  <a:cubicBezTo>
                    <a:pt x="8433" y="7282"/>
                    <a:pt x="8391" y="7679"/>
                    <a:pt x="8391" y="8098"/>
                  </a:cubicBezTo>
                  <a:cubicBezTo>
                    <a:pt x="8391" y="8579"/>
                    <a:pt x="8182" y="8976"/>
                    <a:pt x="7826" y="9311"/>
                  </a:cubicBezTo>
                  <a:cubicBezTo>
                    <a:pt x="7429" y="9646"/>
                    <a:pt x="7031" y="9960"/>
                    <a:pt x="6550" y="10148"/>
                  </a:cubicBezTo>
                  <a:cubicBezTo>
                    <a:pt x="4458" y="11027"/>
                    <a:pt x="4416" y="11027"/>
                    <a:pt x="2156" y="10943"/>
                  </a:cubicBezTo>
                  <a:cubicBezTo>
                    <a:pt x="1842" y="10943"/>
                    <a:pt x="1591" y="10839"/>
                    <a:pt x="1403" y="10608"/>
                  </a:cubicBezTo>
                  <a:cubicBezTo>
                    <a:pt x="1047" y="10106"/>
                    <a:pt x="650" y="9625"/>
                    <a:pt x="336" y="9060"/>
                  </a:cubicBezTo>
                  <a:cubicBezTo>
                    <a:pt x="210" y="8830"/>
                    <a:pt x="168" y="8516"/>
                    <a:pt x="168" y="8265"/>
                  </a:cubicBezTo>
                  <a:cubicBezTo>
                    <a:pt x="105" y="7867"/>
                    <a:pt x="126" y="7470"/>
                    <a:pt x="126" y="7072"/>
                  </a:cubicBezTo>
                  <a:close/>
                  <a:moveTo>
                    <a:pt x="5023" y="6235"/>
                  </a:moveTo>
                  <a:cubicBezTo>
                    <a:pt x="5002" y="6089"/>
                    <a:pt x="5002" y="5859"/>
                    <a:pt x="4939" y="5650"/>
                  </a:cubicBezTo>
                  <a:cubicBezTo>
                    <a:pt x="4918" y="5461"/>
                    <a:pt x="4813" y="5336"/>
                    <a:pt x="4625" y="5294"/>
                  </a:cubicBezTo>
                  <a:cubicBezTo>
                    <a:pt x="4458" y="5273"/>
                    <a:pt x="4290" y="5357"/>
                    <a:pt x="4186" y="5482"/>
                  </a:cubicBezTo>
                  <a:cubicBezTo>
                    <a:pt x="4081" y="5629"/>
                    <a:pt x="3976" y="5817"/>
                    <a:pt x="3872" y="5984"/>
                  </a:cubicBezTo>
                  <a:cubicBezTo>
                    <a:pt x="3663" y="6340"/>
                    <a:pt x="3746" y="6675"/>
                    <a:pt x="4102" y="6926"/>
                  </a:cubicBezTo>
                  <a:cubicBezTo>
                    <a:pt x="4520" y="7177"/>
                    <a:pt x="5002" y="6947"/>
                    <a:pt x="5023" y="64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33"/>
            <p:cNvSpPr/>
            <p:nvPr/>
          </p:nvSpPr>
          <p:spPr>
            <a:xfrm>
              <a:off x="1225275" y="3765450"/>
              <a:ext cx="374050" cy="265225"/>
            </a:xfrm>
            <a:custGeom>
              <a:avLst/>
              <a:gdLst/>
              <a:ahLst/>
              <a:cxnLst/>
              <a:rect l="l" t="t" r="r" b="b"/>
              <a:pathLst>
                <a:path w="14962" h="10609" extrusionOk="0">
                  <a:moveTo>
                    <a:pt x="1" y="6633"/>
                  </a:moveTo>
                  <a:cubicBezTo>
                    <a:pt x="105" y="6403"/>
                    <a:pt x="168" y="6236"/>
                    <a:pt x="231" y="6110"/>
                  </a:cubicBezTo>
                  <a:cubicBezTo>
                    <a:pt x="691" y="5399"/>
                    <a:pt x="1131" y="4687"/>
                    <a:pt x="1591" y="4018"/>
                  </a:cubicBezTo>
                  <a:cubicBezTo>
                    <a:pt x="1967" y="3495"/>
                    <a:pt x="2177" y="2909"/>
                    <a:pt x="2386" y="2323"/>
                  </a:cubicBezTo>
                  <a:cubicBezTo>
                    <a:pt x="2470" y="2093"/>
                    <a:pt x="2470" y="1863"/>
                    <a:pt x="2470" y="1633"/>
                  </a:cubicBezTo>
                  <a:lnTo>
                    <a:pt x="2470" y="84"/>
                  </a:lnTo>
                  <a:cubicBezTo>
                    <a:pt x="2679" y="1"/>
                    <a:pt x="2721" y="168"/>
                    <a:pt x="2804" y="273"/>
                  </a:cubicBezTo>
                  <a:cubicBezTo>
                    <a:pt x="2993" y="607"/>
                    <a:pt x="3244" y="837"/>
                    <a:pt x="3558" y="1089"/>
                  </a:cubicBezTo>
                  <a:cubicBezTo>
                    <a:pt x="4081" y="1444"/>
                    <a:pt x="4583" y="1821"/>
                    <a:pt x="5106" y="2156"/>
                  </a:cubicBezTo>
                  <a:cubicBezTo>
                    <a:pt x="5859" y="2658"/>
                    <a:pt x="6717" y="2825"/>
                    <a:pt x="7596" y="3034"/>
                  </a:cubicBezTo>
                  <a:cubicBezTo>
                    <a:pt x="8705" y="3306"/>
                    <a:pt x="9814" y="3516"/>
                    <a:pt x="10965" y="3453"/>
                  </a:cubicBezTo>
                  <a:cubicBezTo>
                    <a:pt x="11299" y="3453"/>
                    <a:pt x="11634" y="3411"/>
                    <a:pt x="12053" y="3390"/>
                  </a:cubicBezTo>
                  <a:cubicBezTo>
                    <a:pt x="12785" y="4164"/>
                    <a:pt x="13936" y="4353"/>
                    <a:pt x="14961" y="4855"/>
                  </a:cubicBezTo>
                  <a:cubicBezTo>
                    <a:pt x="14522" y="5734"/>
                    <a:pt x="14103" y="6591"/>
                    <a:pt x="13664" y="7428"/>
                  </a:cubicBezTo>
                  <a:cubicBezTo>
                    <a:pt x="13371" y="7993"/>
                    <a:pt x="13183" y="8537"/>
                    <a:pt x="13245" y="9165"/>
                  </a:cubicBezTo>
                  <a:cubicBezTo>
                    <a:pt x="13266" y="9416"/>
                    <a:pt x="13203" y="9667"/>
                    <a:pt x="13203" y="10002"/>
                  </a:cubicBezTo>
                  <a:cubicBezTo>
                    <a:pt x="12367" y="9772"/>
                    <a:pt x="11697" y="10086"/>
                    <a:pt x="11006" y="10400"/>
                  </a:cubicBezTo>
                  <a:cubicBezTo>
                    <a:pt x="10839" y="10462"/>
                    <a:pt x="10651" y="10525"/>
                    <a:pt x="10442" y="10525"/>
                  </a:cubicBezTo>
                  <a:cubicBezTo>
                    <a:pt x="10107" y="10567"/>
                    <a:pt x="9751" y="10567"/>
                    <a:pt x="9416" y="10609"/>
                  </a:cubicBezTo>
                  <a:cubicBezTo>
                    <a:pt x="9061" y="9856"/>
                    <a:pt x="8663" y="9081"/>
                    <a:pt x="8286" y="8328"/>
                  </a:cubicBezTo>
                  <a:cubicBezTo>
                    <a:pt x="8140" y="8014"/>
                    <a:pt x="7931" y="7784"/>
                    <a:pt x="7638" y="7554"/>
                  </a:cubicBezTo>
                  <a:cubicBezTo>
                    <a:pt x="6487" y="6612"/>
                    <a:pt x="5190" y="6152"/>
                    <a:pt x="3683" y="6215"/>
                  </a:cubicBezTo>
                  <a:cubicBezTo>
                    <a:pt x="3056" y="6236"/>
                    <a:pt x="2428" y="6236"/>
                    <a:pt x="1800" y="6236"/>
                  </a:cubicBezTo>
                  <a:cubicBezTo>
                    <a:pt x="1319" y="6236"/>
                    <a:pt x="838" y="6257"/>
                    <a:pt x="398" y="6529"/>
                  </a:cubicBezTo>
                  <a:cubicBezTo>
                    <a:pt x="315" y="6612"/>
                    <a:pt x="189" y="6571"/>
                    <a:pt x="1" y="66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33"/>
            <p:cNvSpPr/>
            <p:nvPr/>
          </p:nvSpPr>
          <p:spPr>
            <a:xfrm>
              <a:off x="1755700" y="4748350"/>
              <a:ext cx="91025" cy="154325"/>
            </a:xfrm>
            <a:custGeom>
              <a:avLst/>
              <a:gdLst/>
              <a:ahLst/>
              <a:cxnLst/>
              <a:rect l="l" t="t" r="r" b="b"/>
              <a:pathLst>
                <a:path w="3641" h="6173" extrusionOk="0">
                  <a:moveTo>
                    <a:pt x="126" y="6172"/>
                  </a:moveTo>
                  <a:cubicBezTo>
                    <a:pt x="105" y="5022"/>
                    <a:pt x="0" y="3913"/>
                    <a:pt x="628" y="2867"/>
                  </a:cubicBezTo>
                  <a:cubicBezTo>
                    <a:pt x="942" y="2364"/>
                    <a:pt x="1172" y="1779"/>
                    <a:pt x="1381" y="1235"/>
                  </a:cubicBezTo>
                  <a:cubicBezTo>
                    <a:pt x="1569" y="691"/>
                    <a:pt x="2030" y="481"/>
                    <a:pt x="2448" y="209"/>
                  </a:cubicBezTo>
                  <a:cubicBezTo>
                    <a:pt x="2804" y="0"/>
                    <a:pt x="3243" y="209"/>
                    <a:pt x="3327" y="607"/>
                  </a:cubicBezTo>
                  <a:cubicBezTo>
                    <a:pt x="3557" y="1653"/>
                    <a:pt x="3641" y="2678"/>
                    <a:pt x="3243" y="3704"/>
                  </a:cubicBezTo>
                  <a:cubicBezTo>
                    <a:pt x="3118" y="4059"/>
                    <a:pt x="2950" y="4352"/>
                    <a:pt x="2658" y="4603"/>
                  </a:cubicBezTo>
                  <a:cubicBezTo>
                    <a:pt x="2344" y="4896"/>
                    <a:pt x="2030" y="5189"/>
                    <a:pt x="1779" y="5524"/>
                  </a:cubicBezTo>
                  <a:cubicBezTo>
                    <a:pt x="1339" y="6026"/>
                    <a:pt x="774" y="6152"/>
                    <a:pt x="126" y="617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33"/>
            <p:cNvSpPr/>
            <p:nvPr/>
          </p:nvSpPr>
          <p:spPr>
            <a:xfrm>
              <a:off x="1188675" y="4342425"/>
              <a:ext cx="319100" cy="60700"/>
            </a:xfrm>
            <a:custGeom>
              <a:avLst/>
              <a:gdLst/>
              <a:ahLst/>
              <a:cxnLst/>
              <a:rect l="l" t="t" r="r" b="b"/>
              <a:pathLst>
                <a:path w="12764" h="2428" extrusionOk="0">
                  <a:moveTo>
                    <a:pt x="0" y="1360"/>
                  </a:moveTo>
                  <a:cubicBezTo>
                    <a:pt x="84" y="1318"/>
                    <a:pt x="167" y="1214"/>
                    <a:pt x="230" y="1172"/>
                  </a:cubicBezTo>
                  <a:cubicBezTo>
                    <a:pt x="1130" y="963"/>
                    <a:pt x="1988" y="754"/>
                    <a:pt x="2825" y="377"/>
                  </a:cubicBezTo>
                  <a:cubicBezTo>
                    <a:pt x="3201" y="189"/>
                    <a:pt x="3662" y="168"/>
                    <a:pt x="4080" y="126"/>
                  </a:cubicBezTo>
                  <a:cubicBezTo>
                    <a:pt x="5126" y="84"/>
                    <a:pt x="6193" y="0"/>
                    <a:pt x="7240" y="63"/>
                  </a:cubicBezTo>
                  <a:cubicBezTo>
                    <a:pt x="8265" y="105"/>
                    <a:pt x="9290" y="230"/>
                    <a:pt x="10253" y="649"/>
                  </a:cubicBezTo>
                  <a:cubicBezTo>
                    <a:pt x="10148" y="754"/>
                    <a:pt x="10064" y="858"/>
                    <a:pt x="9939" y="1005"/>
                  </a:cubicBezTo>
                  <a:cubicBezTo>
                    <a:pt x="10064" y="1046"/>
                    <a:pt x="10169" y="1130"/>
                    <a:pt x="10253" y="1130"/>
                  </a:cubicBezTo>
                  <a:cubicBezTo>
                    <a:pt x="11152" y="1109"/>
                    <a:pt x="11822" y="1549"/>
                    <a:pt x="12470" y="2093"/>
                  </a:cubicBezTo>
                  <a:cubicBezTo>
                    <a:pt x="12533" y="2155"/>
                    <a:pt x="12638" y="2176"/>
                    <a:pt x="12763" y="2260"/>
                  </a:cubicBezTo>
                  <a:cubicBezTo>
                    <a:pt x="12408" y="2427"/>
                    <a:pt x="12157" y="2365"/>
                    <a:pt x="11926" y="2281"/>
                  </a:cubicBezTo>
                  <a:cubicBezTo>
                    <a:pt x="10880" y="1904"/>
                    <a:pt x="9750" y="1842"/>
                    <a:pt x="8683" y="1674"/>
                  </a:cubicBezTo>
                  <a:cubicBezTo>
                    <a:pt x="5921" y="1235"/>
                    <a:pt x="3118" y="1423"/>
                    <a:pt x="335" y="13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33"/>
            <p:cNvSpPr/>
            <p:nvPr/>
          </p:nvSpPr>
          <p:spPr>
            <a:xfrm>
              <a:off x="1442350" y="4889050"/>
              <a:ext cx="108850" cy="128700"/>
            </a:xfrm>
            <a:custGeom>
              <a:avLst/>
              <a:gdLst/>
              <a:ahLst/>
              <a:cxnLst/>
              <a:rect l="l" t="t" r="r" b="b"/>
              <a:pathLst>
                <a:path w="4354" h="5148" extrusionOk="0">
                  <a:moveTo>
                    <a:pt x="106" y="4876"/>
                  </a:moveTo>
                  <a:cubicBezTo>
                    <a:pt x="1" y="4478"/>
                    <a:pt x="22" y="4039"/>
                    <a:pt x="64" y="3620"/>
                  </a:cubicBezTo>
                  <a:cubicBezTo>
                    <a:pt x="64" y="3453"/>
                    <a:pt x="168" y="3306"/>
                    <a:pt x="231" y="3139"/>
                  </a:cubicBezTo>
                  <a:cubicBezTo>
                    <a:pt x="482" y="2679"/>
                    <a:pt x="733" y="2197"/>
                    <a:pt x="963" y="1695"/>
                  </a:cubicBezTo>
                  <a:cubicBezTo>
                    <a:pt x="1215" y="1214"/>
                    <a:pt x="1549" y="796"/>
                    <a:pt x="2072" y="586"/>
                  </a:cubicBezTo>
                  <a:cubicBezTo>
                    <a:pt x="2177" y="524"/>
                    <a:pt x="2282" y="503"/>
                    <a:pt x="2386" y="419"/>
                  </a:cubicBezTo>
                  <a:cubicBezTo>
                    <a:pt x="2847" y="84"/>
                    <a:pt x="3370" y="0"/>
                    <a:pt x="3935" y="147"/>
                  </a:cubicBezTo>
                  <a:cubicBezTo>
                    <a:pt x="4353" y="586"/>
                    <a:pt x="4353" y="1047"/>
                    <a:pt x="4039" y="1549"/>
                  </a:cubicBezTo>
                  <a:cubicBezTo>
                    <a:pt x="3788" y="1905"/>
                    <a:pt x="3537" y="2239"/>
                    <a:pt x="3307" y="2595"/>
                  </a:cubicBezTo>
                  <a:cubicBezTo>
                    <a:pt x="3014" y="2993"/>
                    <a:pt x="2721" y="3327"/>
                    <a:pt x="2595" y="3809"/>
                  </a:cubicBezTo>
                  <a:cubicBezTo>
                    <a:pt x="2407" y="4499"/>
                    <a:pt x="1800" y="4834"/>
                    <a:pt x="1215" y="5106"/>
                  </a:cubicBezTo>
                  <a:cubicBezTo>
                    <a:pt x="1110" y="5148"/>
                    <a:pt x="922" y="5127"/>
                    <a:pt x="796" y="5064"/>
                  </a:cubicBezTo>
                  <a:cubicBezTo>
                    <a:pt x="545" y="5043"/>
                    <a:pt x="336" y="4938"/>
                    <a:pt x="106" y="487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33"/>
            <p:cNvSpPr/>
            <p:nvPr/>
          </p:nvSpPr>
          <p:spPr>
            <a:xfrm>
              <a:off x="934975" y="4076700"/>
              <a:ext cx="94700" cy="113525"/>
            </a:xfrm>
            <a:custGeom>
              <a:avLst/>
              <a:gdLst/>
              <a:ahLst/>
              <a:cxnLst/>
              <a:rect l="l" t="t" r="r" b="b"/>
              <a:pathLst>
                <a:path w="3788" h="4541" extrusionOk="0">
                  <a:moveTo>
                    <a:pt x="3787" y="4478"/>
                  </a:moveTo>
                  <a:cubicBezTo>
                    <a:pt x="3034" y="4457"/>
                    <a:pt x="2302" y="4541"/>
                    <a:pt x="1632" y="4269"/>
                  </a:cubicBezTo>
                  <a:cubicBezTo>
                    <a:pt x="1423" y="4206"/>
                    <a:pt x="1214" y="4143"/>
                    <a:pt x="1025" y="3997"/>
                  </a:cubicBezTo>
                  <a:cubicBezTo>
                    <a:pt x="942" y="3913"/>
                    <a:pt x="858" y="3829"/>
                    <a:pt x="753" y="3766"/>
                  </a:cubicBezTo>
                  <a:cubicBezTo>
                    <a:pt x="167" y="3536"/>
                    <a:pt x="0" y="3034"/>
                    <a:pt x="21" y="2469"/>
                  </a:cubicBezTo>
                  <a:lnTo>
                    <a:pt x="21" y="1256"/>
                  </a:lnTo>
                  <a:cubicBezTo>
                    <a:pt x="63" y="356"/>
                    <a:pt x="544" y="0"/>
                    <a:pt x="1444" y="293"/>
                  </a:cubicBezTo>
                  <a:cubicBezTo>
                    <a:pt x="1632" y="356"/>
                    <a:pt x="1799" y="356"/>
                    <a:pt x="2051" y="377"/>
                  </a:cubicBezTo>
                  <a:cubicBezTo>
                    <a:pt x="2699" y="1674"/>
                    <a:pt x="2908" y="3201"/>
                    <a:pt x="3787" y="44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33"/>
            <p:cNvSpPr/>
            <p:nvPr/>
          </p:nvSpPr>
          <p:spPr>
            <a:xfrm>
              <a:off x="1133750" y="4310500"/>
              <a:ext cx="408550" cy="83200"/>
            </a:xfrm>
            <a:custGeom>
              <a:avLst/>
              <a:gdLst/>
              <a:ahLst/>
              <a:cxnLst/>
              <a:rect l="l" t="t" r="r" b="b"/>
              <a:pathLst>
                <a:path w="16342" h="3328" extrusionOk="0">
                  <a:moveTo>
                    <a:pt x="2197" y="2637"/>
                  </a:moveTo>
                  <a:cubicBezTo>
                    <a:pt x="1548" y="3014"/>
                    <a:pt x="858" y="3328"/>
                    <a:pt x="0" y="3181"/>
                  </a:cubicBezTo>
                  <a:cubicBezTo>
                    <a:pt x="0" y="2930"/>
                    <a:pt x="335" y="2909"/>
                    <a:pt x="377" y="2700"/>
                  </a:cubicBezTo>
                  <a:cubicBezTo>
                    <a:pt x="398" y="2491"/>
                    <a:pt x="419" y="2240"/>
                    <a:pt x="439" y="2072"/>
                  </a:cubicBezTo>
                  <a:cubicBezTo>
                    <a:pt x="1235" y="1445"/>
                    <a:pt x="2092" y="1068"/>
                    <a:pt x="2992" y="754"/>
                  </a:cubicBezTo>
                  <a:cubicBezTo>
                    <a:pt x="4373" y="231"/>
                    <a:pt x="5775" y="1"/>
                    <a:pt x="7240" y="85"/>
                  </a:cubicBezTo>
                  <a:cubicBezTo>
                    <a:pt x="8160" y="127"/>
                    <a:pt x="9081" y="106"/>
                    <a:pt x="10002" y="85"/>
                  </a:cubicBezTo>
                  <a:cubicBezTo>
                    <a:pt x="10357" y="85"/>
                    <a:pt x="10671" y="147"/>
                    <a:pt x="10985" y="315"/>
                  </a:cubicBezTo>
                  <a:cubicBezTo>
                    <a:pt x="11571" y="629"/>
                    <a:pt x="12136" y="943"/>
                    <a:pt x="12847" y="922"/>
                  </a:cubicBezTo>
                  <a:cubicBezTo>
                    <a:pt x="13035" y="922"/>
                    <a:pt x="13203" y="1047"/>
                    <a:pt x="13391" y="1131"/>
                  </a:cubicBezTo>
                  <a:cubicBezTo>
                    <a:pt x="14228" y="1591"/>
                    <a:pt x="15086" y="2072"/>
                    <a:pt x="15923" y="2533"/>
                  </a:cubicBezTo>
                  <a:cubicBezTo>
                    <a:pt x="16028" y="2616"/>
                    <a:pt x="16132" y="2721"/>
                    <a:pt x="16341" y="2867"/>
                  </a:cubicBezTo>
                  <a:cubicBezTo>
                    <a:pt x="16174" y="2867"/>
                    <a:pt x="16090" y="2909"/>
                    <a:pt x="16007" y="2867"/>
                  </a:cubicBezTo>
                  <a:cubicBezTo>
                    <a:pt x="15651" y="2742"/>
                    <a:pt x="15253" y="2616"/>
                    <a:pt x="14877" y="2449"/>
                  </a:cubicBezTo>
                  <a:cubicBezTo>
                    <a:pt x="14667" y="2386"/>
                    <a:pt x="14500" y="2240"/>
                    <a:pt x="14270" y="2135"/>
                  </a:cubicBezTo>
                  <a:cubicBezTo>
                    <a:pt x="14061" y="2010"/>
                    <a:pt x="13851" y="1821"/>
                    <a:pt x="13621" y="1717"/>
                  </a:cubicBezTo>
                  <a:cubicBezTo>
                    <a:pt x="12157" y="1089"/>
                    <a:pt x="10650" y="629"/>
                    <a:pt x="8997" y="671"/>
                  </a:cubicBezTo>
                  <a:cubicBezTo>
                    <a:pt x="8097" y="712"/>
                    <a:pt x="7219" y="671"/>
                    <a:pt x="6361" y="671"/>
                  </a:cubicBezTo>
                  <a:cubicBezTo>
                    <a:pt x="5942" y="671"/>
                    <a:pt x="5524" y="733"/>
                    <a:pt x="5105" y="859"/>
                  </a:cubicBezTo>
                  <a:cubicBezTo>
                    <a:pt x="4185" y="1152"/>
                    <a:pt x="3222" y="1361"/>
                    <a:pt x="2343" y="1779"/>
                  </a:cubicBezTo>
                  <a:cubicBezTo>
                    <a:pt x="2134" y="1884"/>
                    <a:pt x="1904" y="1905"/>
                    <a:pt x="1695" y="1968"/>
                  </a:cubicBezTo>
                  <a:cubicBezTo>
                    <a:pt x="1360" y="2051"/>
                    <a:pt x="983" y="2177"/>
                    <a:pt x="816" y="2533"/>
                  </a:cubicBezTo>
                  <a:cubicBezTo>
                    <a:pt x="921" y="2784"/>
                    <a:pt x="1088" y="2847"/>
                    <a:pt x="1297" y="2763"/>
                  </a:cubicBezTo>
                  <a:cubicBezTo>
                    <a:pt x="1590" y="2658"/>
                    <a:pt x="1883" y="2533"/>
                    <a:pt x="2197" y="26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33"/>
            <p:cNvSpPr/>
            <p:nvPr/>
          </p:nvSpPr>
          <p:spPr>
            <a:xfrm>
              <a:off x="1594050" y="4696025"/>
              <a:ext cx="104125" cy="91050"/>
            </a:xfrm>
            <a:custGeom>
              <a:avLst/>
              <a:gdLst/>
              <a:ahLst/>
              <a:cxnLst/>
              <a:rect l="l" t="t" r="r" b="b"/>
              <a:pathLst>
                <a:path w="4165" h="3642" extrusionOk="0">
                  <a:moveTo>
                    <a:pt x="1005" y="3641"/>
                  </a:moveTo>
                  <a:cubicBezTo>
                    <a:pt x="608" y="3181"/>
                    <a:pt x="315" y="2804"/>
                    <a:pt x="1" y="2407"/>
                  </a:cubicBezTo>
                  <a:cubicBezTo>
                    <a:pt x="1068" y="1444"/>
                    <a:pt x="2135" y="607"/>
                    <a:pt x="3474" y="1"/>
                  </a:cubicBezTo>
                  <a:cubicBezTo>
                    <a:pt x="3537" y="168"/>
                    <a:pt x="3579" y="252"/>
                    <a:pt x="3621" y="356"/>
                  </a:cubicBezTo>
                  <a:cubicBezTo>
                    <a:pt x="3746" y="900"/>
                    <a:pt x="3851" y="1444"/>
                    <a:pt x="3976" y="1988"/>
                  </a:cubicBezTo>
                  <a:cubicBezTo>
                    <a:pt x="3997" y="2135"/>
                    <a:pt x="4102" y="2260"/>
                    <a:pt x="4102" y="2386"/>
                  </a:cubicBezTo>
                  <a:cubicBezTo>
                    <a:pt x="4165" y="3139"/>
                    <a:pt x="4165" y="3348"/>
                    <a:pt x="3328" y="3328"/>
                  </a:cubicBezTo>
                  <a:cubicBezTo>
                    <a:pt x="3014" y="3307"/>
                    <a:pt x="2721" y="3411"/>
                    <a:pt x="2407" y="3495"/>
                  </a:cubicBezTo>
                  <a:cubicBezTo>
                    <a:pt x="1968" y="3600"/>
                    <a:pt x="1465" y="3600"/>
                    <a:pt x="1005" y="36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33"/>
            <p:cNvSpPr/>
            <p:nvPr/>
          </p:nvSpPr>
          <p:spPr>
            <a:xfrm>
              <a:off x="1647425" y="4220025"/>
              <a:ext cx="195125" cy="114050"/>
            </a:xfrm>
            <a:custGeom>
              <a:avLst/>
              <a:gdLst/>
              <a:ahLst/>
              <a:cxnLst/>
              <a:rect l="l" t="t" r="r" b="b"/>
              <a:pathLst>
                <a:path w="7805" h="4562" extrusionOk="0">
                  <a:moveTo>
                    <a:pt x="7449" y="63"/>
                  </a:moveTo>
                  <a:cubicBezTo>
                    <a:pt x="7595" y="293"/>
                    <a:pt x="7700" y="481"/>
                    <a:pt x="7805" y="670"/>
                  </a:cubicBezTo>
                  <a:cubicBezTo>
                    <a:pt x="7763" y="712"/>
                    <a:pt x="7700" y="774"/>
                    <a:pt x="7679" y="774"/>
                  </a:cubicBezTo>
                  <a:cubicBezTo>
                    <a:pt x="7135" y="565"/>
                    <a:pt x="6570" y="565"/>
                    <a:pt x="6026" y="879"/>
                  </a:cubicBezTo>
                  <a:cubicBezTo>
                    <a:pt x="5817" y="1005"/>
                    <a:pt x="5566" y="1025"/>
                    <a:pt x="5294" y="1109"/>
                  </a:cubicBezTo>
                  <a:cubicBezTo>
                    <a:pt x="5084" y="1172"/>
                    <a:pt x="4854" y="1235"/>
                    <a:pt x="4645" y="1339"/>
                  </a:cubicBezTo>
                  <a:cubicBezTo>
                    <a:pt x="3724" y="1800"/>
                    <a:pt x="2846" y="2281"/>
                    <a:pt x="1946" y="2783"/>
                  </a:cubicBezTo>
                  <a:cubicBezTo>
                    <a:pt x="1653" y="2929"/>
                    <a:pt x="1402" y="3201"/>
                    <a:pt x="1151" y="3411"/>
                  </a:cubicBezTo>
                  <a:cubicBezTo>
                    <a:pt x="795" y="3746"/>
                    <a:pt x="418" y="4101"/>
                    <a:pt x="0" y="4562"/>
                  </a:cubicBezTo>
                  <a:cubicBezTo>
                    <a:pt x="188" y="3976"/>
                    <a:pt x="586" y="3306"/>
                    <a:pt x="983" y="2888"/>
                  </a:cubicBezTo>
                  <a:cubicBezTo>
                    <a:pt x="1507" y="2323"/>
                    <a:pt x="2051" y="1779"/>
                    <a:pt x="2595" y="1256"/>
                  </a:cubicBezTo>
                  <a:cubicBezTo>
                    <a:pt x="2825" y="1046"/>
                    <a:pt x="3118" y="921"/>
                    <a:pt x="3390" y="753"/>
                  </a:cubicBezTo>
                  <a:cubicBezTo>
                    <a:pt x="3620" y="649"/>
                    <a:pt x="3871" y="628"/>
                    <a:pt x="4080" y="502"/>
                  </a:cubicBezTo>
                  <a:cubicBezTo>
                    <a:pt x="4750" y="84"/>
                    <a:pt x="5482" y="0"/>
                    <a:pt x="6214" y="63"/>
                  </a:cubicBezTo>
                  <a:cubicBezTo>
                    <a:pt x="6633" y="84"/>
                    <a:pt x="6989" y="63"/>
                    <a:pt x="74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33"/>
            <p:cNvSpPr/>
            <p:nvPr/>
          </p:nvSpPr>
          <p:spPr>
            <a:xfrm>
              <a:off x="994600" y="3994575"/>
              <a:ext cx="156425" cy="68025"/>
            </a:xfrm>
            <a:custGeom>
              <a:avLst/>
              <a:gdLst/>
              <a:ahLst/>
              <a:cxnLst/>
              <a:rect l="l" t="t" r="r" b="b"/>
              <a:pathLst>
                <a:path w="6257" h="2721" extrusionOk="0">
                  <a:moveTo>
                    <a:pt x="6257" y="0"/>
                  </a:moveTo>
                  <a:cubicBezTo>
                    <a:pt x="5775" y="732"/>
                    <a:pt x="5440" y="1297"/>
                    <a:pt x="5022" y="1967"/>
                  </a:cubicBezTo>
                  <a:cubicBezTo>
                    <a:pt x="4708" y="2092"/>
                    <a:pt x="4290" y="2134"/>
                    <a:pt x="3871" y="2218"/>
                  </a:cubicBezTo>
                  <a:cubicBezTo>
                    <a:pt x="3076" y="2385"/>
                    <a:pt x="2302" y="2427"/>
                    <a:pt x="1507" y="2490"/>
                  </a:cubicBezTo>
                  <a:cubicBezTo>
                    <a:pt x="1339" y="2511"/>
                    <a:pt x="1130" y="2595"/>
                    <a:pt x="942" y="2636"/>
                  </a:cubicBezTo>
                  <a:cubicBezTo>
                    <a:pt x="754" y="2678"/>
                    <a:pt x="544" y="2720"/>
                    <a:pt x="335" y="2720"/>
                  </a:cubicBezTo>
                  <a:cubicBezTo>
                    <a:pt x="231" y="2720"/>
                    <a:pt x="126" y="2636"/>
                    <a:pt x="84" y="2595"/>
                  </a:cubicBezTo>
                  <a:cubicBezTo>
                    <a:pt x="0" y="2511"/>
                    <a:pt x="126" y="2364"/>
                    <a:pt x="314" y="2323"/>
                  </a:cubicBezTo>
                  <a:cubicBezTo>
                    <a:pt x="1172" y="2218"/>
                    <a:pt x="1988" y="1967"/>
                    <a:pt x="2762" y="1632"/>
                  </a:cubicBezTo>
                  <a:cubicBezTo>
                    <a:pt x="2867" y="1569"/>
                    <a:pt x="2972" y="1548"/>
                    <a:pt x="3076" y="1528"/>
                  </a:cubicBezTo>
                  <a:cubicBezTo>
                    <a:pt x="4080" y="1235"/>
                    <a:pt x="5022" y="816"/>
                    <a:pt x="5838" y="188"/>
                  </a:cubicBezTo>
                  <a:cubicBezTo>
                    <a:pt x="5901" y="126"/>
                    <a:pt x="5985" y="105"/>
                    <a:pt x="625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33"/>
            <p:cNvSpPr/>
            <p:nvPr/>
          </p:nvSpPr>
          <p:spPr>
            <a:xfrm>
              <a:off x="1588825" y="4246700"/>
              <a:ext cx="101500" cy="139150"/>
            </a:xfrm>
            <a:custGeom>
              <a:avLst/>
              <a:gdLst/>
              <a:ahLst/>
              <a:cxnLst/>
              <a:rect l="l" t="t" r="r" b="b"/>
              <a:pathLst>
                <a:path w="4060" h="5566" extrusionOk="0">
                  <a:moveTo>
                    <a:pt x="4060" y="84"/>
                  </a:moveTo>
                  <a:cubicBezTo>
                    <a:pt x="3830" y="440"/>
                    <a:pt x="3474" y="691"/>
                    <a:pt x="3202" y="1005"/>
                  </a:cubicBezTo>
                  <a:cubicBezTo>
                    <a:pt x="2428" y="1800"/>
                    <a:pt x="1800" y="2658"/>
                    <a:pt x="1444" y="3683"/>
                  </a:cubicBezTo>
                  <a:cubicBezTo>
                    <a:pt x="1382" y="3808"/>
                    <a:pt x="1340" y="3934"/>
                    <a:pt x="1256" y="4059"/>
                  </a:cubicBezTo>
                  <a:cubicBezTo>
                    <a:pt x="963" y="4457"/>
                    <a:pt x="796" y="4896"/>
                    <a:pt x="628" y="5336"/>
                  </a:cubicBezTo>
                  <a:cubicBezTo>
                    <a:pt x="607" y="5419"/>
                    <a:pt x="524" y="5482"/>
                    <a:pt x="440" y="5566"/>
                  </a:cubicBezTo>
                  <a:cubicBezTo>
                    <a:pt x="63" y="5127"/>
                    <a:pt x="1" y="4687"/>
                    <a:pt x="231" y="4227"/>
                  </a:cubicBezTo>
                  <a:cubicBezTo>
                    <a:pt x="607" y="3432"/>
                    <a:pt x="1130" y="2762"/>
                    <a:pt x="1654" y="2093"/>
                  </a:cubicBezTo>
                  <a:cubicBezTo>
                    <a:pt x="2260" y="1339"/>
                    <a:pt x="3014" y="712"/>
                    <a:pt x="3746" y="105"/>
                  </a:cubicBezTo>
                  <a:cubicBezTo>
                    <a:pt x="3788" y="63"/>
                    <a:pt x="3892" y="42"/>
                    <a:pt x="3976" y="0"/>
                  </a:cubicBezTo>
                  <a:cubicBezTo>
                    <a:pt x="3976" y="42"/>
                    <a:pt x="3997" y="63"/>
                    <a:pt x="4060" y="8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33"/>
            <p:cNvSpPr/>
            <p:nvPr/>
          </p:nvSpPr>
          <p:spPr>
            <a:xfrm>
              <a:off x="1000350" y="4304750"/>
              <a:ext cx="157475" cy="315450"/>
            </a:xfrm>
            <a:custGeom>
              <a:avLst/>
              <a:gdLst/>
              <a:ahLst/>
              <a:cxnLst/>
              <a:rect l="l" t="t" r="r" b="b"/>
              <a:pathLst>
                <a:path w="6299" h="12618" extrusionOk="0">
                  <a:moveTo>
                    <a:pt x="1" y="11362"/>
                  </a:moveTo>
                  <a:cubicBezTo>
                    <a:pt x="63" y="11132"/>
                    <a:pt x="105" y="10923"/>
                    <a:pt x="168" y="10714"/>
                  </a:cubicBezTo>
                  <a:cubicBezTo>
                    <a:pt x="440" y="9647"/>
                    <a:pt x="712" y="8579"/>
                    <a:pt x="1005" y="7491"/>
                  </a:cubicBezTo>
                  <a:cubicBezTo>
                    <a:pt x="1235" y="6675"/>
                    <a:pt x="1465" y="5859"/>
                    <a:pt x="1737" y="5043"/>
                  </a:cubicBezTo>
                  <a:cubicBezTo>
                    <a:pt x="1800" y="4750"/>
                    <a:pt x="1967" y="4437"/>
                    <a:pt x="2009" y="4144"/>
                  </a:cubicBezTo>
                  <a:cubicBezTo>
                    <a:pt x="2177" y="3370"/>
                    <a:pt x="2532" y="2658"/>
                    <a:pt x="2846" y="1926"/>
                  </a:cubicBezTo>
                  <a:cubicBezTo>
                    <a:pt x="2930" y="1737"/>
                    <a:pt x="3055" y="1591"/>
                    <a:pt x="3181" y="1465"/>
                  </a:cubicBezTo>
                  <a:cubicBezTo>
                    <a:pt x="3348" y="1277"/>
                    <a:pt x="3558" y="1152"/>
                    <a:pt x="3641" y="942"/>
                  </a:cubicBezTo>
                  <a:cubicBezTo>
                    <a:pt x="3871" y="419"/>
                    <a:pt x="4311" y="168"/>
                    <a:pt x="4729" y="1"/>
                  </a:cubicBezTo>
                  <a:cubicBezTo>
                    <a:pt x="5252" y="336"/>
                    <a:pt x="5755" y="649"/>
                    <a:pt x="6299" y="963"/>
                  </a:cubicBezTo>
                  <a:cubicBezTo>
                    <a:pt x="6068" y="1256"/>
                    <a:pt x="5775" y="1424"/>
                    <a:pt x="5462" y="1570"/>
                  </a:cubicBezTo>
                  <a:cubicBezTo>
                    <a:pt x="4729" y="1884"/>
                    <a:pt x="4269" y="2512"/>
                    <a:pt x="3578" y="2888"/>
                  </a:cubicBezTo>
                  <a:cubicBezTo>
                    <a:pt x="3495" y="2951"/>
                    <a:pt x="3453" y="3035"/>
                    <a:pt x="3411" y="3077"/>
                  </a:cubicBezTo>
                  <a:cubicBezTo>
                    <a:pt x="2951" y="3600"/>
                    <a:pt x="3097" y="4144"/>
                    <a:pt x="3746" y="4416"/>
                  </a:cubicBezTo>
                  <a:cubicBezTo>
                    <a:pt x="3788" y="4437"/>
                    <a:pt x="3850" y="4458"/>
                    <a:pt x="3934" y="4520"/>
                  </a:cubicBezTo>
                  <a:cubicBezTo>
                    <a:pt x="3997" y="4960"/>
                    <a:pt x="3830" y="5378"/>
                    <a:pt x="3788" y="5818"/>
                  </a:cubicBezTo>
                  <a:cubicBezTo>
                    <a:pt x="3767" y="6341"/>
                    <a:pt x="3683" y="6843"/>
                    <a:pt x="3662" y="7345"/>
                  </a:cubicBezTo>
                  <a:cubicBezTo>
                    <a:pt x="3641" y="8433"/>
                    <a:pt x="3662" y="9563"/>
                    <a:pt x="3641" y="10693"/>
                  </a:cubicBezTo>
                  <a:cubicBezTo>
                    <a:pt x="3641" y="11320"/>
                    <a:pt x="3516" y="11927"/>
                    <a:pt x="3306" y="12513"/>
                  </a:cubicBezTo>
                  <a:cubicBezTo>
                    <a:pt x="2951" y="12618"/>
                    <a:pt x="2637" y="12618"/>
                    <a:pt x="2365" y="12555"/>
                  </a:cubicBezTo>
                  <a:cubicBezTo>
                    <a:pt x="1570" y="12241"/>
                    <a:pt x="754" y="11927"/>
                    <a:pt x="1" y="1136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33"/>
            <p:cNvSpPr/>
            <p:nvPr/>
          </p:nvSpPr>
          <p:spPr>
            <a:xfrm>
              <a:off x="994600" y="4619650"/>
              <a:ext cx="86850" cy="93675"/>
            </a:xfrm>
            <a:custGeom>
              <a:avLst/>
              <a:gdLst/>
              <a:ahLst/>
              <a:cxnLst/>
              <a:rect l="l" t="t" r="r" b="b"/>
              <a:pathLst>
                <a:path w="3474" h="3747" extrusionOk="0">
                  <a:moveTo>
                    <a:pt x="335" y="1"/>
                  </a:moveTo>
                  <a:cubicBezTo>
                    <a:pt x="1151" y="315"/>
                    <a:pt x="1967" y="796"/>
                    <a:pt x="2867" y="921"/>
                  </a:cubicBezTo>
                  <a:cubicBezTo>
                    <a:pt x="3034" y="1277"/>
                    <a:pt x="2972" y="1654"/>
                    <a:pt x="2951" y="2009"/>
                  </a:cubicBezTo>
                  <a:cubicBezTo>
                    <a:pt x="2930" y="2491"/>
                    <a:pt x="2972" y="2930"/>
                    <a:pt x="3369" y="3265"/>
                  </a:cubicBezTo>
                  <a:cubicBezTo>
                    <a:pt x="3411" y="3328"/>
                    <a:pt x="3411" y="3432"/>
                    <a:pt x="3474" y="3558"/>
                  </a:cubicBezTo>
                  <a:cubicBezTo>
                    <a:pt x="2302" y="3621"/>
                    <a:pt x="1172" y="3746"/>
                    <a:pt x="105" y="3160"/>
                  </a:cubicBezTo>
                  <a:cubicBezTo>
                    <a:pt x="84" y="3098"/>
                    <a:pt x="21" y="2993"/>
                    <a:pt x="21" y="2888"/>
                  </a:cubicBezTo>
                  <a:lnTo>
                    <a:pt x="21" y="817"/>
                  </a:lnTo>
                  <a:cubicBezTo>
                    <a:pt x="0" y="524"/>
                    <a:pt x="42" y="231"/>
                    <a:pt x="3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33"/>
            <p:cNvSpPr/>
            <p:nvPr/>
          </p:nvSpPr>
          <p:spPr>
            <a:xfrm>
              <a:off x="1531275" y="4316800"/>
              <a:ext cx="59150" cy="36625"/>
            </a:xfrm>
            <a:custGeom>
              <a:avLst/>
              <a:gdLst/>
              <a:ahLst/>
              <a:cxnLst/>
              <a:rect l="l" t="t" r="r" b="b"/>
              <a:pathLst>
                <a:path w="2366" h="1465" extrusionOk="0">
                  <a:moveTo>
                    <a:pt x="2365" y="0"/>
                  </a:moveTo>
                  <a:cubicBezTo>
                    <a:pt x="2093" y="502"/>
                    <a:pt x="1863" y="942"/>
                    <a:pt x="1570" y="1465"/>
                  </a:cubicBezTo>
                  <a:cubicBezTo>
                    <a:pt x="1047" y="1297"/>
                    <a:pt x="545" y="1109"/>
                    <a:pt x="1" y="921"/>
                  </a:cubicBezTo>
                  <a:cubicBezTo>
                    <a:pt x="650" y="523"/>
                    <a:pt x="1675" y="105"/>
                    <a:pt x="236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33"/>
            <p:cNvSpPr/>
            <p:nvPr/>
          </p:nvSpPr>
          <p:spPr>
            <a:xfrm>
              <a:off x="1089800" y="4279650"/>
              <a:ext cx="18325" cy="19900"/>
            </a:xfrm>
            <a:custGeom>
              <a:avLst/>
              <a:gdLst/>
              <a:ahLst/>
              <a:cxnLst/>
              <a:rect l="l" t="t" r="r" b="b"/>
              <a:pathLst>
                <a:path w="733" h="796" extrusionOk="0">
                  <a:moveTo>
                    <a:pt x="314" y="0"/>
                  </a:moveTo>
                  <a:cubicBezTo>
                    <a:pt x="482" y="189"/>
                    <a:pt x="607" y="314"/>
                    <a:pt x="733" y="503"/>
                  </a:cubicBezTo>
                  <a:cubicBezTo>
                    <a:pt x="482" y="607"/>
                    <a:pt x="293" y="670"/>
                    <a:pt x="42" y="796"/>
                  </a:cubicBezTo>
                  <a:cubicBezTo>
                    <a:pt x="0" y="482"/>
                    <a:pt x="105" y="293"/>
                    <a:pt x="314" y="0"/>
                  </a:cubicBezTo>
                  <a:close/>
                </a:path>
              </a:pathLst>
            </a:custGeom>
            <a:solidFill>
              <a:srgbClr val="2F75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33"/>
            <p:cNvSpPr/>
            <p:nvPr/>
          </p:nvSpPr>
          <p:spPr>
            <a:xfrm>
              <a:off x="1766150" y="4493600"/>
              <a:ext cx="1075" cy="3150"/>
            </a:xfrm>
            <a:custGeom>
              <a:avLst/>
              <a:gdLst/>
              <a:ahLst/>
              <a:cxnLst/>
              <a:rect l="l" t="t" r="r" b="b"/>
              <a:pathLst>
                <a:path w="43" h="126" extrusionOk="0">
                  <a:moveTo>
                    <a:pt x="22" y="126"/>
                  </a:moveTo>
                  <a:cubicBezTo>
                    <a:pt x="22" y="84"/>
                    <a:pt x="43" y="42"/>
                    <a:pt x="43" y="0"/>
                  </a:cubicBezTo>
                  <a:cubicBezTo>
                    <a:pt x="22" y="21"/>
                    <a:pt x="22" y="84"/>
                    <a:pt x="22" y="126"/>
                  </a:cubicBezTo>
                  <a:cubicBezTo>
                    <a:pt x="1" y="105"/>
                    <a:pt x="22" y="126"/>
                    <a:pt x="22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33"/>
            <p:cNvSpPr/>
            <p:nvPr/>
          </p:nvSpPr>
          <p:spPr>
            <a:xfrm>
              <a:off x="1414125" y="4183925"/>
              <a:ext cx="168975" cy="95225"/>
            </a:xfrm>
            <a:custGeom>
              <a:avLst/>
              <a:gdLst/>
              <a:ahLst/>
              <a:cxnLst/>
              <a:rect l="l" t="t" r="r" b="b"/>
              <a:pathLst>
                <a:path w="6759" h="3809" extrusionOk="0">
                  <a:moveTo>
                    <a:pt x="5001" y="3118"/>
                  </a:moveTo>
                  <a:cubicBezTo>
                    <a:pt x="4645" y="3306"/>
                    <a:pt x="4331" y="3474"/>
                    <a:pt x="4017" y="3599"/>
                  </a:cubicBezTo>
                  <a:cubicBezTo>
                    <a:pt x="3808" y="3683"/>
                    <a:pt x="3599" y="3788"/>
                    <a:pt x="3348" y="3788"/>
                  </a:cubicBezTo>
                  <a:cubicBezTo>
                    <a:pt x="2825" y="3809"/>
                    <a:pt x="2344" y="3788"/>
                    <a:pt x="1820" y="3788"/>
                  </a:cubicBezTo>
                  <a:cubicBezTo>
                    <a:pt x="1569" y="3788"/>
                    <a:pt x="1360" y="3704"/>
                    <a:pt x="1193" y="3578"/>
                  </a:cubicBezTo>
                  <a:cubicBezTo>
                    <a:pt x="1109" y="3495"/>
                    <a:pt x="1004" y="3411"/>
                    <a:pt x="900" y="3390"/>
                  </a:cubicBezTo>
                  <a:cubicBezTo>
                    <a:pt x="0" y="3013"/>
                    <a:pt x="0" y="2428"/>
                    <a:pt x="209" y="1528"/>
                  </a:cubicBezTo>
                  <a:cubicBezTo>
                    <a:pt x="272" y="1298"/>
                    <a:pt x="419" y="1047"/>
                    <a:pt x="565" y="796"/>
                  </a:cubicBezTo>
                  <a:lnTo>
                    <a:pt x="2678" y="796"/>
                  </a:lnTo>
                  <a:cubicBezTo>
                    <a:pt x="3285" y="796"/>
                    <a:pt x="3871" y="816"/>
                    <a:pt x="4436" y="586"/>
                  </a:cubicBezTo>
                  <a:cubicBezTo>
                    <a:pt x="4499" y="565"/>
                    <a:pt x="4582" y="524"/>
                    <a:pt x="4687" y="524"/>
                  </a:cubicBezTo>
                  <a:cubicBezTo>
                    <a:pt x="5377" y="607"/>
                    <a:pt x="5963" y="377"/>
                    <a:pt x="6549" y="0"/>
                  </a:cubicBezTo>
                  <a:cubicBezTo>
                    <a:pt x="6758" y="252"/>
                    <a:pt x="6654" y="482"/>
                    <a:pt x="6486" y="607"/>
                  </a:cubicBezTo>
                  <a:cubicBezTo>
                    <a:pt x="6131" y="921"/>
                    <a:pt x="5963" y="1340"/>
                    <a:pt x="5838" y="1800"/>
                  </a:cubicBezTo>
                  <a:cubicBezTo>
                    <a:pt x="5796" y="1946"/>
                    <a:pt x="5712" y="2093"/>
                    <a:pt x="5608" y="2239"/>
                  </a:cubicBezTo>
                  <a:cubicBezTo>
                    <a:pt x="5419" y="2553"/>
                    <a:pt x="5189" y="2867"/>
                    <a:pt x="5001" y="311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33"/>
            <p:cNvSpPr/>
            <p:nvPr/>
          </p:nvSpPr>
          <p:spPr>
            <a:xfrm>
              <a:off x="1119625" y="4146250"/>
              <a:ext cx="181000" cy="166900"/>
            </a:xfrm>
            <a:custGeom>
              <a:avLst/>
              <a:gdLst/>
              <a:ahLst/>
              <a:cxnLst/>
              <a:rect l="l" t="t" r="r" b="b"/>
              <a:pathLst>
                <a:path w="7240" h="6676" extrusionOk="0">
                  <a:moveTo>
                    <a:pt x="6947" y="2700"/>
                  </a:moveTo>
                  <a:cubicBezTo>
                    <a:pt x="6947" y="2303"/>
                    <a:pt x="6821" y="1905"/>
                    <a:pt x="6549" y="1507"/>
                  </a:cubicBezTo>
                  <a:cubicBezTo>
                    <a:pt x="6214" y="1026"/>
                    <a:pt x="5712" y="775"/>
                    <a:pt x="5168" y="712"/>
                  </a:cubicBezTo>
                  <a:cubicBezTo>
                    <a:pt x="4143" y="210"/>
                    <a:pt x="2888" y="1"/>
                    <a:pt x="1841" y="398"/>
                  </a:cubicBezTo>
                  <a:cubicBezTo>
                    <a:pt x="481" y="922"/>
                    <a:pt x="0" y="2386"/>
                    <a:pt x="377" y="3663"/>
                  </a:cubicBezTo>
                  <a:cubicBezTo>
                    <a:pt x="753" y="5650"/>
                    <a:pt x="3055" y="6676"/>
                    <a:pt x="4917" y="6006"/>
                  </a:cubicBezTo>
                  <a:cubicBezTo>
                    <a:pt x="6340" y="5525"/>
                    <a:pt x="7240" y="4039"/>
                    <a:pt x="6947" y="2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33"/>
            <p:cNvSpPr/>
            <p:nvPr/>
          </p:nvSpPr>
          <p:spPr>
            <a:xfrm>
              <a:off x="1678275" y="4028050"/>
              <a:ext cx="114575" cy="144400"/>
            </a:xfrm>
            <a:custGeom>
              <a:avLst/>
              <a:gdLst/>
              <a:ahLst/>
              <a:cxnLst/>
              <a:rect l="l" t="t" r="r" b="b"/>
              <a:pathLst>
                <a:path w="4583" h="5776" extrusionOk="0">
                  <a:moveTo>
                    <a:pt x="4562" y="2051"/>
                  </a:moveTo>
                  <a:cubicBezTo>
                    <a:pt x="4562" y="984"/>
                    <a:pt x="3830" y="0"/>
                    <a:pt x="2658" y="0"/>
                  </a:cubicBezTo>
                  <a:cubicBezTo>
                    <a:pt x="1633" y="0"/>
                    <a:pt x="900" y="858"/>
                    <a:pt x="440" y="1695"/>
                  </a:cubicBezTo>
                  <a:cubicBezTo>
                    <a:pt x="168" y="2093"/>
                    <a:pt x="1" y="2574"/>
                    <a:pt x="63" y="3139"/>
                  </a:cubicBezTo>
                  <a:cubicBezTo>
                    <a:pt x="63" y="3243"/>
                    <a:pt x="84" y="3327"/>
                    <a:pt x="105" y="3432"/>
                  </a:cubicBezTo>
                  <a:cubicBezTo>
                    <a:pt x="189" y="3997"/>
                    <a:pt x="482" y="4541"/>
                    <a:pt x="963" y="4854"/>
                  </a:cubicBezTo>
                  <a:cubicBezTo>
                    <a:pt x="2407" y="5775"/>
                    <a:pt x="4060" y="4269"/>
                    <a:pt x="4457" y="2930"/>
                  </a:cubicBezTo>
                  <a:cubicBezTo>
                    <a:pt x="4562" y="2637"/>
                    <a:pt x="4583" y="2344"/>
                    <a:pt x="4562" y="205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33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33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33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33"/>
            <p:cNvSpPr/>
            <p:nvPr/>
          </p:nvSpPr>
          <p:spPr>
            <a:xfrm>
              <a:off x="802100" y="3392500"/>
              <a:ext cx="1071825" cy="1652450"/>
            </a:xfrm>
            <a:custGeom>
              <a:avLst/>
              <a:gdLst/>
              <a:ahLst/>
              <a:cxnLst/>
              <a:rect l="l" t="t" r="r" b="b"/>
              <a:pathLst>
                <a:path w="42873" h="66098" extrusionOk="0">
                  <a:moveTo>
                    <a:pt x="21029" y="61097"/>
                  </a:moveTo>
                  <a:cubicBezTo>
                    <a:pt x="20861" y="61118"/>
                    <a:pt x="20778" y="61097"/>
                    <a:pt x="20715" y="61118"/>
                  </a:cubicBezTo>
                  <a:cubicBezTo>
                    <a:pt x="20087" y="61495"/>
                    <a:pt x="19418" y="61515"/>
                    <a:pt x="18727" y="61515"/>
                  </a:cubicBezTo>
                  <a:cubicBezTo>
                    <a:pt x="18204" y="61536"/>
                    <a:pt x="17723" y="61515"/>
                    <a:pt x="17200" y="61515"/>
                  </a:cubicBezTo>
                  <a:cubicBezTo>
                    <a:pt x="16990" y="61515"/>
                    <a:pt x="16781" y="61515"/>
                    <a:pt x="16593" y="61453"/>
                  </a:cubicBezTo>
                  <a:cubicBezTo>
                    <a:pt x="16070" y="61306"/>
                    <a:pt x="15547" y="61223"/>
                    <a:pt x="15003" y="61243"/>
                  </a:cubicBezTo>
                  <a:cubicBezTo>
                    <a:pt x="14898" y="61243"/>
                    <a:pt x="14752" y="61223"/>
                    <a:pt x="14647" y="61202"/>
                  </a:cubicBezTo>
                  <a:cubicBezTo>
                    <a:pt x="13894" y="60867"/>
                    <a:pt x="13099" y="60616"/>
                    <a:pt x="12408" y="60155"/>
                  </a:cubicBezTo>
                  <a:cubicBezTo>
                    <a:pt x="12157" y="59988"/>
                    <a:pt x="11927" y="59821"/>
                    <a:pt x="11697" y="59674"/>
                  </a:cubicBezTo>
                  <a:cubicBezTo>
                    <a:pt x="10567" y="59046"/>
                    <a:pt x="9730" y="58105"/>
                    <a:pt x="8872" y="57226"/>
                  </a:cubicBezTo>
                  <a:cubicBezTo>
                    <a:pt x="8684" y="57017"/>
                    <a:pt x="8558" y="56745"/>
                    <a:pt x="8454" y="56494"/>
                  </a:cubicBezTo>
                  <a:cubicBezTo>
                    <a:pt x="8119" y="55531"/>
                    <a:pt x="7847" y="54527"/>
                    <a:pt x="7826" y="53502"/>
                  </a:cubicBezTo>
                  <a:cubicBezTo>
                    <a:pt x="7784" y="53460"/>
                    <a:pt x="7742" y="53376"/>
                    <a:pt x="7700" y="53376"/>
                  </a:cubicBezTo>
                  <a:cubicBezTo>
                    <a:pt x="6842" y="53041"/>
                    <a:pt x="6738" y="52916"/>
                    <a:pt x="6738" y="51995"/>
                  </a:cubicBezTo>
                  <a:lnTo>
                    <a:pt x="6738" y="50300"/>
                  </a:lnTo>
                  <a:cubicBezTo>
                    <a:pt x="6738" y="49882"/>
                    <a:pt x="6738" y="49422"/>
                    <a:pt x="6947" y="49045"/>
                  </a:cubicBezTo>
                  <a:cubicBezTo>
                    <a:pt x="7094" y="48752"/>
                    <a:pt x="6989" y="48480"/>
                    <a:pt x="6759" y="48271"/>
                  </a:cubicBezTo>
                  <a:cubicBezTo>
                    <a:pt x="6445" y="47999"/>
                    <a:pt x="6152" y="47685"/>
                    <a:pt x="5796" y="47476"/>
                  </a:cubicBezTo>
                  <a:cubicBezTo>
                    <a:pt x="5190" y="47120"/>
                    <a:pt x="4897" y="46597"/>
                    <a:pt x="4918" y="45906"/>
                  </a:cubicBezTo>
                  <a:cubicBezTo>
                    <a:pt x="4918" y="44986"/>
                    <a:pt x="5106" y="44086"/>
                    <a:pt x="5608" y="43312"/>
                  </a:cubicBezTo>
                  <a:cubicBezTo>
                    <a:pt x="6026" y="42663"/>
                    <a:pt x="6445" y="41994"/>
                    <a:pt x="6884" y="41366"/>
                  </a:cubicBezTo>
                  <a:cubicBezTo>
                    <a:pt x="7114" y="41052"/>
                    <a:pt x="7407" y="40780"/>
                    <a:pt x="7679" y="40487"/>
                  </a:cubicBezTo>
                  <a:cubicBezTo>
                    <a:pt x="8161" y="39964"/>
                    <a:pt x="8726" y="39525"/>
                    <a:pt x="9081" y="38897"/>
                  </a:cubicBezTo>
                  <a:cubicBezTo>
                    <a:pt x="9249" y="38625"/>
                    <a:pt x="9500" y="38416"/>
                    <a:pt x="9730" y="38207"/>
                  </a:cubicBezTo>
                  <a:cubicBezTo>
                    <a:pt x="9939" y="37997"/>
                    <a:pt x="10086" y="37767"/>
                    <a:pt x="10148" y="37474"/>
                  </a:cubicBezTo>
                  <a:cubicBezTo>
                    <a:pt x="10441" y="36616"/>
                    <a:pt x="10755" y="35758"/>
                    <a:pt x="11090" y="34838"/>
                  </a:cubicBezTo>
                  <a:cubicBezTo>
                    <a:pt x="10630" y="34231"/>
                    <a:pt x="10002" y="33708"/>
                    <a:pt x="9416" y="33101"/>
                  </a:cubicBezTo>
                  <a:cubicBezTo>
                    <a:pt x="8998" y="32997"/>
                    <a:pt x="8621" y="32787"/>
                    <a:pt x="8182" y="32808"/>
                  </a:cubicBezTo>
                  <a:cubicBezTo>
                    <a:pt x="7533" y="32850"/>
                    <a:pt x="6968" y="32557"/>
                    <a:pt x="6361" y="32494"/>
                  </a:cubicBezTo>
                  <a:cubicBezTo>
                    <a:pt x="6298" y="32494"/>
                    <a:pt x="6236" y="32473"/>
                    <a:pt x="6215" y="32453"/>
                  </a:cubicBezTo>
                  <a:cubicBezTo>
                    <a:pt x="5692" y="31909"/>
                    <a:pt x="4834" y="31699"/>
                    <a:pt x="4562" y="30925"/>
                  </a:cubicBezTo>
                  <a:cubicBezTo>
                    <a:pt x="4478" y="30883"/>
                    <a:pt x="4436" y="30862"/>
                    <a:pt x="4374" y="30841"/>
                  </a:cubicBezTo>
                  <a:cubicBezTo>
                    <a:pt x="3913" y="30611"/>
                    <a:pt x="3390" y="30590"/>
                    <a:pt x="3034" y="30130"/>
                  </a:cubicBezTo>
                  <a:cubicBezTo>
                    <a:pt x="2490" y="29293"/>
                    <a:pt x="1863" y="28498"/>
                    <a:pt x="1842" y="27431"/>
                  </a:cubicBezTo>
                  <a:cubicBezTo>
                    <a:pt x="1821" y="26594"/>
                    <a:pt x="1758" y="25757"/>
                    <a:pt x="1863" y="24941"/>
                  </a:cubicBezTo>
                  <a:cubicBezTo>
                    <a:pt x="1946" y="24146"/>
                    <a:pt x="2177" y="23330"/>
                    <a:pt x="2386" y="22514"/>
                  </a:cubicBezTo>
                  <a:cubicBezTo>
                    <a:pt x="2469" y="22242"/>
                    <a:pt x="2658" y="22012"/>
                    <a:pt x="2804" y="21782"/>
                  </a:cubicBezTo>
                  <a:cubicBezTo>
                    <a:pt x="2930" y="21572"/>
                    <a:pt x="3076" y="21363"/>
                    <a:pt x="3223" y="21070"/>
                  </a:cubicBezTo>
                  <a:cubicBezTo>
                    <a:pt x="2846" y="21049"/>
                    <a:pt x="2574" y="21070"/>
                    <a:pt x="2302" y="21028"/>
                  </a:cubicBezTo>
                  <a:cubicBezTo>
                    <a:pt x="1633" y="20903"/>
                    <a:pt x="1005" y="20589"/>
                    <a:pt x="419" y="20233"/>
                  </a:cubicBezTo>
                  <a:cubicBezTo>
                    <a:pt x="189" y="20108"/>
                    <a:pt x="84" y="19877"/>
                    <a:pt x="63" y="19585"/>
                  </a:cubicBezTo>
                  <a:cubicBezTo>
                    <a:pt x="0" y="18769"/>
                    <a:pt x="84" y="17994"/>
                    <a:pt x="314" y="17199"/>
                  </a:cubicBezTo>
                  <a:cubicBezTo>
                    <a:pt x="377" y="17032"/>
                    <a:pt x="482" y="16844"/>
                    <a:pt x="586" y="16655"/>
                  </a:cubicBezTo>
                  <a:cubicBezTo>
                    <a:pt x="1047" y="15944"/>
                    <a:pt x="1528" y="15253"/>
                    <a:pt x="2156" y="14647"/>
                  </a:cubicBezTo>
                  <a:cubicBezTo>
                    <a:pt x="2260" y="14542"/>
                    <a:pt x="2365" y="14458"/>
                    <a:pt x="2428" y="14333"/>
                  </a:cubicBezTo>
                  <a:cubicBezTo>
                    <a:pt x="2993" y="13391"/>
                    <a:pt x="3871" y="12784"/>
                    <a:pt x="4687" y="12136"/>
                  </a:cubicBezTo>
                  <a:cubicBezTo>
                    <a:pt x="4729" y="12115"/>
                    <a:pt x="4771" y="12052"/>
                    <a:pt x="4834" y="11947"/>
                  </a:cubicBezTo>
                  <a:cubicBezTo>
                    <a:pt x="4729" y="11864"/>
                    <a:pt x="4625" y="11801"/>
                    <a:pt x="4520" y="11738"/>
                  </a:cubicBezTo>
                  <a:cubicBezTo>
                    <a:pt x="4269" y="11634"/>
                    <a:pt x="3997" y="11550"/>
                    <a:pt x="3725" y="11487"/>
                  </a:cubicBezTo>
                  <a:cubicBezTo>
                    <a:pt x="2741" y="11278"/>
                    <a:pt x="2302" y="10169"/>
                    <a:pt x="2825" y="9332"/>
                  </a:cubicBezTo>
                  <a:cubicBezTo>
                    <a:pt x="2846" y="9311"/>
                    <a:pt x="2888" y="9290"/>
                    <a:pt x="2888" y="9248"/>
                  </a:cubicBezTo>
                  <a:cubicBezTo>
                    <a:pt x="3244" y="8390"/>
                    <a:pt x="3871" y="7742"/>
                    <a:pt x="4687" y="7261"/>
                  </a:cubicBezTo>
                  <a:cubicBezTo>
                    <a:pt x="4813" y="7198"/>
                    <a:pt x="4918" y="7093"/>
                    <a:pt x="5022" y="7009"/>
                  </a:cubicBezTo>
                  <a:cubicBezTo>
                    <a:pt x="5650" y="6465"/>
                    <a:pt x="6298" y="6068"/>
                    <a:pt x="7177" y="6152"/>
                  </a:cubicBezTo>
                  <a:cubicBezTo>
                    <a:pt x="7387" y="6172"/>
                    <a:pt x="7617" y="6089"/>
                    <a:pt x="7847" y="6047"/>
                  </a:cubicBezTo>
                  <a:cubicBezTo>
                    <a:pt x="9060" y="5775"/>
                    <a:pt x="10232" y="5942"/>
                    <a:pt x="11425" y="6193"/>
                  </a:cubicBezTo>
                  <a:cubicBezTo>
                    <a:pt x="11488" y="6005"/>
                    <a:pt x="11529" y="5796"/>
                    <a:pt x="11634" y="5587"/>
                  </a:cubicBezTo>
                  <a:cubicBezTo>
                    <a:pt x="11739" y="5419"/>
                    <a:pt x="11927" y="5315"/>
                    <a:pt x="12032" y="5126"/>
                  </a:cubicBezTo>
                  <a:cubicBezTo>
                    <a:pt x="12429" y="4457"/>
                    <a:pt x="12952" y="3976"/>
                    <a:pt x="13580" y="3557"/>
                  </a:cubicBezTo>
                  <a:cubicBezTo>
                    <a:pt x="13685" y="3494"/>
                    <a:pt x="13768" y="3390"/>
                    <a:pt x="13831" y="3306"/>
                  </a:cubicBezTo>
                  <a:cubicBezTo>
                    <a:pt x="14438" y="2574"/>
                    <a:pt x="15191" y="2134"/>
                    <a:pt x="16070" y="1737"/>
                  </a:cubicBezTo>
                  <a:cubicBezTo>
                    <a:pt x="16865" y="1381"/>
                    <a:pt x="17660" y="963"/>
                    <a:pt x="18476" y="628"/>
                  </a:cubicBezTo>
                  <a:cubicBezTo>
                    <a:pt x="19648" y="146"/>
                    <a:pt x="20903" y="0"/>
                    <a:pt x="22159" y="0"/>
                  </a:cubicBezTo>
                  <a:lnTo>
                    <a:pt x="24293" y="0"/>
                  </a:lnTo>
                  <a:cubicBezTo>
                    <a:pt x="24669" y="0"/>
                    <a:pt x="25025" y="42"/>
                    <a:pt x="25381" y="209"/>
                  </a:cubicBezTo>
                  <a:cubicBezTo>
                    <a:pt x="25946" y="439"/>
                    <a:pt x="26553" y="670"/>
                    <a:pt x="27117" y="900"/>
                  </a:cubicBezTo>
                  <a:cubicBezTo>
                    <a:pt x="27201" y="942"/>
                    <a:pt x="27285" y="963"/>
                    <a:pt x="27369" y="1004"/>
                  </a:cubicBezTo>
                  <a:cubicBezTo>
                    <a:pt x="27954" y="1360"/>
                    <a:pt x="28645" y="1590"/>
                    <a:pt x="28645" y="2364"/>
                  </a:cubicBezTo>
                  <a:cubicBezTo>
                    <a:pt x="28875" y="2511"/>
                    <a:pt x="28980" y="2406"/>
                    <a:pt x="29105" y="2343"/>
                  </a:cubicBezTo>
                  <a:cubicBezTo>
                    <a:pt x="30193" y="1716"/>
                    <a:pt x="31344" y="1695"/>
                    <a:pt x="32516" y="1799"/>
                  </a:cubicBezTo>
                  <a:cubicBezTo>
                    <a:pt x="32851" y="1820"/>
                    <a:pt x="33164" y="2009"/>
                    <a:pt x="33478" y="2134"/>
                  </a:cubicBezTo>
                  <a:cubicBezTo>
                    <a:pt x="34378" y="2532"/>
                    <a:pt x="35215" y="3013"/>
                    <a:pt x="35884" y="3703"/>
                  </a:cubicBezTo>
                  <a:cubicBezTo>
                    <a:pt x="36177" y="4017"/>
                    <a:pt x="36512" y="4289"/>
                    <a:pt x="36847" y="4540"/>
                  </a:cubicBezTo>
                  <a:cubicBezTo>
                    <a:pt x="37224" y="4833"/>
                    <a:pt x="37537" y="5147"/>
                    <a:pt x="37830" y="5503"/>
                  </a:cubicBezTo>
                  <a:cubicBezTo>
                    <a:pt x="38144" y="5921"/>
                    <a:pt x="38312" y="6382"/>
                    <a:pt x="38500" y="6863"/>
                  </a:cubicBezTo>
                  <a:cubicBezTo>
                    <a:pt x="38814" y="7763"/>
                    <a:pt x="38897" y="8641"/>
                    <a:pt x="38835" y="9562"/>
                  </a:cubicBezTo>
                  <a:lnTo>
                    <a:pt x="38835" y="10169"/>
                  </a:lnTo>
                  <a:cubicBezTo>
                    <a:pt x="38814" y="10901"/>
                    <a:pt x="38897" y="11571"/>
                    <a:pt x="39253" y="12240"/>
                  </a:cubicBezTo>
                  <a:cubicBezTo>
                    <a:pt x="39672" y="12931"/>
                    <a:pt x="39713" y="13768"/>
                    <a:pt x="39609" y="14563"/>
                  </a:cubicBezTo>
                  <a:cubicBezTo>
                    <a:pt x="39525" y="15128"/>
                    <a:pt x="39337" y="15651"/>
                    <a:pt x="38835" y="16048"/>
                  </a:cubicBezTo>
                  <a:cubicBezTo>
                    <a:pt x="38563" y="16279"/>
                    <a:pt x="38270" y="16530"/>
                    <a:pt x="37935" y="16802"/>
                  </a:cubicBezTo>
                  <a:cubicBezTo>
                    <a:pt x="38061" y="16885"/>
                    <a:pt x="38165" y="16990"/>
                    <a:pt x="38291" y="17011"/>
                  </a:cubicBezTo>
                  <a:cubicBezTo>
                    <a:pt x="39023" y="17241"/>
                    <a:pt x="39672" y="17576"/>
                    <a:pt x="40153" y="18141"/>
                  </a:cubicBezTo>
                  <a:cubicBezTo>
                    <a:pt x="40613" y="18727"/>
                    <a:pt x="41032" y="19354"/>
                    <a:pt x="41450" y="19961"/>
                  </a:cubicBezTo>
                  <a:cubicBezTo>
                    <a:pt x="41555" y="20087"/>
                    <a:pt x="41597" y="20275"/>
                    <a:pt x="41618" y="20442"/>
                  </a:cubicBezTo>
                  <a:cubicBezTo>
                    <a:pt x="41722" y="21133"/>
                    <a:pt x="41827" y="21802"/>
                    <a:pt x="41869" y="22493"/>
                  </a:cubicBezTo>
                  <a:cubicBezTo>
                    <a:pt x="41973" y="23790"/>
                    <a:pt x="41555" y="24941"/>
                    <a:pt x="40802" y="26029"/>
                  </a:cubicBezTo>
                  <a:cubicBezTo>
                    <a:pt x="40697" y="26175"/>
                    <a:pt x="40550" y="26343"/>
                    <a:pt x="40467" y="26489"/>
                  </a:cubicBezTo>
                  <a:cubicBezTo>
                    <a:pt x="40362" y="26699"/>
                    <a:pt x="40237" y="26908"/>
                    <a:pt x="40195" y="27117"/>
                  </a:cubicBezTo>
                  <a:cubicBezTo>
                    <a:pt x="40174" y="27535"/>
                    <a:pt x="39985" y="27870"/>
                    <a:pt x="39776" y="28247"/>
                  </a:cubicBezTo>
                  <a:cubicBezTo>
                    <a:pt x="39190" y="29230"/>
                    <a:pt x="38584" y="30256"/>
                    <a:pt x="37977" y="31260"/>
                  </a:cubicBezTo>
                  <a:cubicBezTo>
                    <a:pt x="37789" y="31532"/>
                    <a:pt x="37579" y="31804"/>
                    <a:pt x="37370" y="32097"/>
                  </a:cubicBezTo>
                  <a:cubicBezTo>
                    <a:pt x="37265" y="32243"/>
                    <a:pt x="37140" y="32411"/>
                    <a:pt x="36952" y="32641"/>
                  </a:cubicBezTo>
                  <a:cubicBezTo>
                    <a:pt x="38625" y="32411"/>
                    <a:pt x="40195" y="32557"/>
                    <a:pt x="41806" y="32536"/>
                  </a:cubicBezTo>
                  <a:cubicBezTo>
                    <a:pt x="42057" y="33038"/>
                    <a:pt x="42329" y="33499"/>
                    <a:pt x="42538" y="33980"/>
                  </a:cubicBezTo>
                  <a:cubicBezTo>
                    <a:pt x="42664" y="34252"/>
                    <a:pt x="42580" y="34608"/>
                    <a:pt x="42392" y="34880"/>
                  </a:cubicBezTo>
                  <a:cubicBezTo>
                    <a:pt x="41848" y="35717"/>
                    <a:pt x="41659" y="36658"/>
                    <a:pt x="41450" y="37600"/>
                  </a:cubicBezTo>
                  <a:cubicBezTo>
                    <a:pt x="41346" y="38102"/>
                    <a:pt x="41220" y="38604"/>
                    <a:pt x="41032" y="39064"/>
                  </a:cubicBezTo>
                  <a:cubicBezTo>
                    <a:pt x="40718" y="39880"/>
                    <a:pt x="40676" y="40738"/>
                    <a:pt x="40509" y="41575"/>
                  </a:cubicBezTo>
                  <a:cubicBezTo>
                    <a:pt x="40299" y="42621"/>
                    <a:pt x="40195" y="43668"/>
                    <a:pt x="40258" y="44714"/>
                  </a:cubicBezTo>
                  <a:cubicBezTo>
                    <a:pt x="40278" y="45174"/>
                    <a:pt x="40278" y="45593"/>
                    <a:pt x="39776" y="45823"/>
                  </a:cubicBezTo>
                  <a:cubicBezTo>
                    <a:pt x="39651" y="45865"/>
                    <a:pt x="39609" y="46116"/>
                    <a:pt x="39546" y="46262"/>
                  </a:cubicBezTo>
                  <a:cubicBezTo>
                    <a:pt x="39504" y="46555"/>
                    <a:pt x="39462" y="46848"/>
                    <a:pt x="39441" y="47099"/>
                  </a:cubicBezTo>
                  <a:cubicBezTo>
                    <a:pt x="39358" y="47936"/>
                    <a:pt x="39316" y="48752"/>
                    <a:pt x="39107" y="49568"/>
                  </a:cubicBezTo>
                  <a:cubicBezTo>
                    <a:pt x="39044" y="49798"/>
                    <a:pt x="39044" y="50049"/>
                    <a:pt x="39023" y="50321"/>
                  </a:cubicBezTo>
                  <a:cubicBezTo>
                    <a:pt x="39023" y="50677"/>
                    <a:pt x="38981" y="51054"/>
                    <a:pt x="38835" y="51409"/>
                  </a:cubicBezTo>
                  <a:cubicBezTo>
                    <a:pt x="37935" y="51556"/>
                    <a:pt x="37014" y="51451"/>
                    <a:pt x="36115" y="51619"/>
                  </a:cubicBezTo>
                  <a:cubicBezTo>
                    <a:pt x="36073" y="52037"/>
                    <a:pt x="36261" y="52393"/>
                    <a:pt x="36324" y="52728"/>
                  </a:cubicBezTo>
                  <a:cubicBezTo>
                    <a:pt x="36408" y="53062"/>
                    <a:pt x="36408" y="53439"/>
                    <a:pt x="36533" y="53711"/>
                  </a:cubicBezTo>
                  <a:cubicBezTo>
                    <a:pt x="36826" y="54339"/>
                    <a:pt x="36700" y="55029"/>
                    <a:pt x="36680" y="55657"/>
                  </a:cubicBezTo>
                  <a:cubicBezTo>
                    <a:pt x="36638" y="55887"/>
                    <a:pt x="36408" y="56117"/>
                    <a:pt x="36261" y="56389"/>
                  </a:cubicBezTo>
                  <a:cubicBezTo>
                    <a:pt x="36596" y="56829"/>
                    <a:pt x="36952" y="57310"/>
                    <a:pt x="37370" y="57833"/>
                  </a:cubicBezTo>
                  <a:cubicBezTo>
                    <a:pt x="37789" y="56912"/>
                    <a:pt x="38186" y="56096"/>
                    <a:pt x="38584" y="55280"/>
                  </a:cubicBezTo>
                  <a:cubicBezTo>
                    <a:pt x="38688" y="55071"/>
                    <a:pt x="38730" y="54841"/>
                    <a:pt x="38835" y="54652"/>
                  </a:cubicBezTo>
                  <a:cubicBezTo>
                    <a:pt x="38939" y="54485"/>
                    <a:pt x="39107" y="54297"/>
                    <a:pt x="39295" y="54129"/>
                  </a:cubicBezTo>
                  <a:cubicBezTo>
                    <a:pt x="39421" y="54004"/>
                    <a:pt x="39651" y="53920"/>
                    <a:pt x="39755" y="53795"/>
                  </a:cubicBezTo>
                  <a:cubicBezTo>
                    <a:pt x="40258" y="53230"/>
                    <a:pt x="40906" y="53292"/>
                    <a:pt x="41513" y="53439"/>
                  </a:cubicBezTo>
                  <a:cubicBezTo>
                    <a:pt x="42015" y="53544"/>
                    <a:pt x="42350" y="53962"/>
                    <a:pt x="42475" y="54443"/>
                  </a:cubicBezTo>
                  <a:cubicBezTo>
                    <a:pt x="42873" y="55908"/>
                    <a:pt x="42873" y="57373"/>
                    <a:pt x="42224" y="58795"/>
                  </a:cubicBezTo>
                  <a:cubicBezTo>
                    <a:pt x="42120" y="59005"/>
                    <a:pt x="41973" y="59193"/>
                    <a:pt x="41827" y="59339"/>
                  </a:cubicBezTo>
                  <a:lnTo>
                    <a:pt x="40258" y="60909"/>
                  </a:lnTo>
                  <a:cubicBezTo>
                    <a:pt x="40027" y="61139"/>
                    <a:pt x="39776" y="61285"/>
                    <a:pt x="39441" y="61306"/>
                  </a:cubicBezTo>
                  <a:cubicBezTo>
                    <a:pt x="39107" y="61348"/>
                    <a:pt x="38793" y="61495"/>
                    <a:pt x="38479" y="61599"/>
                  </a:cubicBezTo>
                  <a:cubicBezTo>
                    <a:pt x="37998" y="61746"/>
                    <a:pt x="37621" y="61599"/>
                    <a:pt x="37454" y="61118"/>
                  </a:cubicBezTo>
                  <a:cubicBezTo>
                    <a:pt x="37328" y="60720"/>
                    <a:pt x="37245" y="60302"/>
                    <a:pt x="37140" y="59883"/>
                  </a:cubicBezTo>
                  <a:cubicBezTo>
                    <a:pt x="37119" y="59758"/>
                    <a:pt x="37098" y="59611"/>
                    <a:pt x="36993" y="59507"/>
                  </a:cubicBezTo>
                  <a:cubicBezTo>
                    <a:pt x="36742" y="59256"/>
                    <a:pt x="36596" y="59005"/>
                    <a:pt x="36596" y="58670"/>
                  </a:cubicBezTo>
                  <a:cubicBezTo>
                    <a:pt x="36596" y="58565"/>
                    <a:pt x="36533" y="58419"/>
                    <a:pt x="36491" y="58356"/>
                  </a:cubicBezTo>
                  <a:cubicBezTo>
                    <a:pt x="36198" y="57958"/>
                    <a:pt x="35884" y="57582"/>
                    <a:pt x="35633" y="57205"/>
                  </a:cubicBezTo>
                  <a:cubicBezTo>
                    <a:pt x="35466" y="56954"/>
                    <a:pt x="35340" y="56724"/>
                    <a:pt x="35152" y="56410"/>
                  </a:cubicBezTo>
                  <a:cubicBezTo>
                    <a:pt x="35048" y="56410"/>
                    <a:pt x="34838" y="56368"/>
                    <a:pt x="34713" y="56410"/>
                  </a:cubicBezTo>
                  <a:cubicBezTo>
                    <a:pt x="34336" y="56598"/>
                    <a:pt x="33959" y="56619"/>
                    <a:pt x="33541" y="56619"/>
                  </a:cubicBezTo>
                  <a:cubicBezTo>
                    <a:pt x="33353" y="56619"/>
                    <a:pt x="33143" y="56682"/>
                    <a:pt x="32955" y="56724"/>
                  </a:cubicBezTo>
                  <a:cubicBezTo>
                    <a:pt x="32348" y="56912"/>
                    <a:pt x="32097" y="56808"/>
                    <a:pt x="31783" y="56264"/>
                  </a:cubicBezTo>
                  <a:cubicBezTo>
                    <a:pt x="31511" y="55782"/>
                    <a:pt x="31511" y="55782"/>
                    <a:pt x="30988" y="55385"/>
                  </a:cubicBezTo>
                  <a:cubicBezTo>
                    <a:pt x="30674" y="55552"/>
                    <a:pt x="30444" y="55803"/>
                    <a:pt x="30340" y="56117"/>
                  </a:cubicBezTo>
                  <a:cubicBezTo>
                    <a:pt x="30214" y="56494"/>
                    <a:pt x="29921" y="56640"/>
                    <a:pt x="29670" y="56808"/>
                  </a:cubicBezTo>
                  <a:cubicBezTo>
                    <a:pt x="29294" y="56808"/>
                    <a:pt x="28938" y="56598"/>
                    <a:pt x="28582" y="56849"/>
                  </a:cubicBezTo>
                  <a:cubicBezTo>
                    <a:pt x="27933" y="56891"/>
                    <a:pt x="27369" y="56745"/>
                    <a:pt x="26845" y="56305"/>
                  </a:cubicBezTo>
                  <a:cubicBezTo>
                    <a:pt x="26469" y="55992"/>
                    <a:pt x="25946" y="55992"/>
                    <a:pt x="25527" y="55782"/>
                  </a:cubicBezTo>
                  <a:cubicBezTo>
                    <a:pt x="25318" y="55678"/>
                    <a:pt x="25025" y="55761"/>
                    <a:pt x="24816" y="55950"/>
                  </a:cubicBezTo>
                  <a:cubicBezTo>
                    <a:pt x="24586" y="56159"/>
                    <a:pt x="24335" y="56326"/>
                    <a:pt x="24230" y="56640"/>
                  </a:cubicBezTo>
                  <a:cubicBezTo>
                    <a:pt x="24188" y="56745"/>
                    <a:pt x="24146" y="56849"/>
                    <a:pt x="24063" y="56933"/>
                  </a:cubicBezTo>
                  <a:cubicBezTo>
                    <a:pt x="23414" y="57582"/>
                    <a:pt x="23519" y="58356"/>
                    <a:pt x="23770" y="59088"/>
                  </a:cubicBezTo>
                  <a:cubicBezTo>
                    <a:pt x="23916" y="59444"/>
                    <a:pt x="23874" y="59653"/>
                    <a:pt x="23602" y="59883"/>
                  </a:cubicBezTo>
                  <a:cubicBezTo>
                    <a:pt x="23330" y="60093"/>
                    <a:pt x="23121" y="60365"/>
                    <a:pt x="22724" y="60406"/>
                  </a:cubicBezTo>
                  <a:cubicBezTo>
                    <a:pt x="22514" y="60448"/>
                    <a:pt x="22347" y="60595"/>
                    <a:pt x="22138" y="60699"/>
                  </a:cubicBezTo>
                  <a:cubicBezTo>
                    <a:pt x="22138" y="61013"/>
                    <a:pt x="22305" y="61202"/>
                    <a:pt x="22493" y="61348"/>
                  </a:cubicBezTo>
                  <a:cubicBezTo>
                    <a:pt x="22870" y="61662"/>
                    <a:pt x="23247" y="61955"/>
                    <a:pt x="23623" y="62269"/>
                  </a:cubicBezTo>
                  <a:cubicBezTo>
                    <a:pt x="23958" y="62583"/>
                    <a:pt x="24251" y="62917"/>
                    <a:pt x="24586" y="63294"/>
                  </a:cubicBezTo>
                  <a:cubicBezTo>
                    <a:pt x="24795" y="63168"/>
                    <a:pt x="24879" y="62917"/>
                    <a:pt x="24962" y="62750"/>
                  </a:cubicBezTo>
                  <a:cubicBezTo>
                    <a:pt x="25025" y="62562"/>
                    <a:pt x="25130" y="62373"/>
                    <a:pt x="25192" y="62185"/>
                  </a:cubicBezTo>
                  <a:cubicBezTo>
                    <a:pt x="25318" y="61767"/>
                    <a:pt x="25506" y="61411"/>
                    <a:pt x="25820" y="61097"/>
                  </a:cubicBezTo>
                  <a:cubicBezTo>
                    <a:pt x="25946" y="60971"/>
                    <a:pt x="26029" y="60762"/>
                    <a:pt x="26155" y="60595"/>
                  </a:cubicBezTo>
                  <a:cubicBezTo>
                    <a:pt x="26385" y="60344"/>
                    <a:pt x="26657" y="60051"/>
                    <a:pt x="26950" y="59821"/>
                  </a:cubicBezTo>
                  <a:cubicBezTo>
                    <a:pt x="27306" y="59549"/>
                    <a:pt x="27724" y="59339"/>
                    <a:pt x="28122" y="59109"/>
                  </a:cubicBezTo>
                  <a:cubicBezTo>
                    <a:pt x="28247" y="59026"/>
                    <a:pt x="28373" y="59005"/>
                    <a:pt x="28519" y="58984"/>
                  </a:cubicBezTo>
                  <a:cubicBezTo>
                    <a:pt x="28896" y="58942"/>
                    <a:pt x="29314" y="58984"/>
                    <a:pt x="29712" y="58942"/>
                  </a:cubicBezTo>
                  <a:cubicBezTo>
                    <a:pt x="29942" y="58942"/>
                    <a:pt x="30193" y="59026"/>
                    <a:pt x="30319" y="59214"/>
                  </a:cubicBezTo>
                  <a:cubicBezTo>
                    <a:pt x="30821" y="59821"/>
                    <a:pt x="31135" y="60511"/>
                    <a:pt x="30716" y="61327"/>
                  </a:cubicBezTo>
                  <a:cubicBezTo>
                    <a:pt x="30507" y="61767"/>
                    <a:pt x="30235" y="62164"/>
                    <a:pt x="29942" y="62562"/>
                  </a:cubicBezTo>
                  <a:cubicBezTo>
                    <a:pt x="29586" y="63064"/>
                    <a:pt x="29252" y="63587"/>
                    <a:pt x="28959" y="64152"/>
                  </a:cubicBezTo>
                  <a:cubicBezTo>
                    <a:pt x="28540" y="64989"/>
                    <a:pt x="27808" y="65533"/>
                    <a:pt x="26950" y="65888"/>
                  </a:cubicBezTo>
                  <a:cubicBezTo>
                    <a:pt x="26364" y="66098"/>
                    <a:pt x="25757" y="66035"/>
                    <a:pt x="25172" y="65930"/>
                  </a:cubicBezTo>
                  <a:cubicBezTo>
                    <a:pt x="24983" y="65909"/>
                    <a:pt x="24858" y="65742"/>
                    <a:pt x="24858" y="65575"/>
                  </a:cubicBezTo>
                  <a:cubicBezTo>
                    <a:pt x="24816" y="64989"/>
                    <a:pt x="24460" y="64654"/>
                    <a:pt x="24125" y="64256"/>
                  </a:cubicBezTo>
                  <a:cubicBezTo>
                    <a:pt x="23958" y="64110"/>
                    <a:pt x="23832" y="63922"/>
                    <a:pt x="23707" y="63733"/>
                  </a:cubicBezTo>
                  <a:cubicBezTo>
                    <a:pt x="23330" y="63210"/>
                    <a:pt x="22870" y="62792"/>
                    <a:pt x="22368" y="62394"/>
                  </a:cubicBezTo>
                  <a:cubicBezTo>
                    <a:pt x="21928" y="62059"/>
                    <a:pt x="21447" y="61704"/>
                    <a:pt x="21217" y="61139"/>
                  </a:cubicBezTo>
                  <a:cubicBezTo>
                    <a:pt x="21133" y="61223"/>
                    <a:pt x="21091" y="61139"/>
                    <a:pt x="21029" y="61097"/>
                  </a:cubicBezTo>
                  <a:close/>
                  <a:moveTo>
                    <a:pt x="15463" y="39357"/>
                  </a:moveTo>
                  <a:lnTo>
                    <a:pt x="15798" y="39357"/>
                  </a:lnTo>
                  <a:cubicBezTo>
                    <a:pt x="18602" y="39378"/>
                    <a:pt x="21384" y="39232"/>
                    <a:pt x="24146" y="39671"/>
                  </a:cubicBezTo>
                  <a:cubicBezTo>
                    <a:pt x="25255" y="39860"/>
                    <a:pt x="26343" y="39901"/>
                    <a:pt x="27389" y="40278"/>
                  </a:cubicBezTo>
                  <a:cubicBezTo>
                    <a:pt x="27620" y="40362"/>
                    <a:pt x="27871" y="40466"/>
                    <a:pt x="28226" y="40257"/>
                  </a:cubicBezTo>
                  <a:cubicBezTo>
                    <a:pt x="28080" y="40173"/>
                    <a:pt x="27996" y="40152"/>
                    <a:pt x="27933" y="40090"/>
                  </a:cubicBezTo>
                  <a:cubicBezTo>
                    <a:pt x="27306" y="39546"/>
                    <a:pt x="26615" y="39127"/>
                    <a:pt x="25716" y="39127"/>
                  </a:cubicBezTo>
                  <a:cubicBezTo>
                    <a:pt x="25611" y="39127"/>
                    <a:pt x="25527" y="39043"/>
                    <a:pt x="25402" y="38981"/>
                  </a:cubicBezTo>
                  <a:cubicBezTo>
                    <a:pt x="25527" y="38855"/>
                    <a:pt x="25611" y="38751"/>
                    <a:pt x="25716" y="38646"/>
                  </a:cubicBezTo>
                  <a:cubicBezTo>
                    <a:pt x="24753" y="38227"/>
                    <a:pt x="23728" y="38081"/>
                    <a:pt x="22703" y="38039"/>
                  </a:cubicBezTo>
                  <a:cubicBezTo>
                    <a:pt x="21656" y="37997"/>
                    <a:pt x="20589" y="38081"/>
                    <a:pt x="19543" y="38123"/>
                  </a:cubicBezTo>
                  <a:cubicBezTo>
                    <a:pt x="19125" y="38165"/>
                    <a:pt x="18664" y="38186"/>
                    <a:pt x="18288" y="38353"/>
                  </a:cubicBezTo>
                  <a:cubicBezTo>
                    <a:pt x="17451" y="38751"/>
                    <a:pt x="16593" y="38960"/>
                    <a:pt x="15693" y="39169"/>
                  </a:cubicBezTo>
                  <a:cubicBezTo>
                    <a:pt x="15630" y="39211"/>
                    <a:pt x="15547" y="39315"/>
                    <a:pt x="15463" y="39357"/>
                  </a:cubicBezTo>
                  <a:cubicBezTo>
                    <a:pt x="15149" y="39253"/>
                    <a:pt x="14856" y="39378"/>
                    <a:pt x="14584" y="39483"/>
                  </a:cubicBezTo>
                  <a:cubicBezTo>
                    <a:pt x="14375" y="39567"/>
                    <a:pt x="14187" y="39525"/>
                    <a:pt x="14082" y="39253"/>
                  </a:cubicBezTo>
                  <a:cubicBezTo>
                    <a:pt x="14249" y="38897"/>
                    <a:pt x="14626" y="38813"/>
                    <a:pt x="14961" y="38688"/>
                  </a:cubicBezTo>
                  <a:cubicBezTo>
                    <a:pt x="15170" y="38604"/>
                    <a:pt x="15421" y="38583"/>
                    <a:pt x="15630" y="38499"/>
                  </a:cubicBezTo>
                  <a:cubicBezTo>
                    <a:pt x="16509" y="38081"/>
                    <a:pt x="17451" y="37851"/>
                    <a:pt x="18371" y="37579"/>
                  </a:cubicBezTo>
                  <a:cubicBezTo>
                    <a:pt x="18790" y="37453"/>
                    <a:pt x="19208" y="37391"/>
                    <a:pt x="19627" y="37391"/>
                  </a:cubicBezTo>
                  <a:cubicBezTo>
                    <a:pt x="20506" y="37391"/>
                    <a:pt x="21405" y="37432"/>
                    <a:pt x="22263" y="37391"/>
                  </a:cubicBezTo>
                  <a:cubicBezTo>
                    <a:pt x="23916" y="37349"/>
                    <a:pt x="25423" y="37809"/>
                    <a:pt x="26887" y="38437"/>
                  </a:cubicBezTo>
                  <a:cubicBezTo>
                    <a:pt x="27138" y="38541"/>
                    <a:pt x="27306" y="38730"/>
                    <a:pt x="27557" y="38855"/>
                  </a:cubicBezTo>
                  <a:cubicBezTo>
                    <a:pt x="27724" y="38960"/>
                    <a:pt x="27933" y="39106"/>
                    <a:pt x="28143" y="39169"/>
                  </a:cubicBezTo>
                  <a:cubicBezTo>
                    <a:pt x="28519" y="39336"/>
                    <a:pt x="28875" y="39462"/>
                    <a:pt x="29273" y="39587"/>
                  </a:cubicBezTo>
                  <a:cubicBezTo>
                    <a:pt x="29335" y="39629"/>
                    <a:pt x="29398" y="39587"/>
                    <a:pt x="29607" y="39587"/>
                  </a:cubicBezTo>
                  <a:cubicBezTo>
                    <a:pt x="29398" y="39441"/>
                    <a:pt x="29335" y="39336"/>
                    <a:pt x="29189" y="39253"/>
                  </a:cubicBezTo>
                  <a:cubicBezTo>
                    <a:pt x="28352" y="38792"/>
                    <a:pt x="27515" y="38311"/>
                    <a:pt x="26657" y="37851"/>
                  </a:cubicBezTo>
                  <a:cubicBezTo>
                    <a:pt x="26469" y="37746"/>
                    <a:pt x="26301" y="37600"/>
                    <a:pt x="26113" y="37642"/>
                  </a:cubicBezTo>
                  <a:cubicBezTo>
                    <a:pt x="25402" y="37663"/>
                    <a:pt x="24858" y="37349"/>
                    <a:pt x="24251" y="37035"/>
                  </a:cubicBezTo>
                  <a:cubicBezTo>
                    <a:pt x="23937" y="36867"/>
                    <a:pt x="23623" y="36805"/>
                    <a:pt x="23268" y="36805"/>
                  </a:cubicBezTo>
                  <a:cubicBezTo>
                    <a:pt x="22347" y="36805"/>
                    <a:pt x="21426" y="36847"/>
                    <a:pt x="20506" y="36805"/>
                  </a:cubicBezTo>
                  <a:cubicBezTo>
                    <a:pt x="19041" y="36721"/>
                    <a:pt x="17639" y="36951"/>
                    <a:pt x="16258" y="37474"/>
                  </a:cubicBezTo>
                  <a:cubicBezTo>
                    <a:pt x="15358" y="37809"/>
                    <a:pt x="14501" y="38186"/>
                    <a:pt x="13705" y="38792"/>
                  </a:cubicBezTo>
                  <a:cubicBezTo>
                    <a:pt x="13685" y="38960"/>
                    <a:pt x="13664" y="39211"/>
                    <a:pt x="13643" y="39420"/>
                  </a:cubicBezTo>
                  <a:cubicBezTo>
                    <a:pt x="13601" y="39629"/>
                    <a:pt x="13266" y="39650"/>
                    <a:pt x="13266" y="39901"/>
                  </a:cubicBezTo>
                  <a:cubicBezTo>
                    <a:pt x="14103" y="40027"/>
                    <a:pt x="14773" y="39734"/>
                    <a:pt x="15463" y="39357"/>
                  </a:cubicBezTo>
                  <a:close/>
                  <a:moveTo>
                    <a:pt x="38584" y="44170"/>
                  </a:moveTo>
                  <a:cubicBezTo>
                    <a:pt x="38291" y="44149"/>
                    <a:pt x="38040" y="44086"/>
                    <a:pt x="37747" y="44065"/>
                  </a:cubicBezTo>
                  <a:cubicBezTo>
                    <a:pt x="37517" y="44044"/>
                    <a:pt x="37307" y="43981"/>
                    <a:pt x="37098" y="43940"/>
                  </a:cubicBezTo>
                  <a:cubicBezTo>
                    <a:pt x="36910" y="43877"/>
                    <a:pt x="36826" y="43626"/>
                    <a:pt x="36910" y="43417"/>
                  </a:cubicBezTo>
                  <a:cubicBezTo>
                    <a:pt x="36972" y="43228"/>
                    <a:pt x="37077" y="43124"/>
                    <a:pt x="37286" y="43124"/>
                  </a:cubicBezTo>
                  <a:cubicBezTo>
                    <a:pt x="37496" y="43124"/>
                    <a:pt x="37663" y="43145"/>
                    <a:pt x="37872" y="43145"/>
                  </a:cubicBezTo>
                  <a:cubicBezTo>
                    <a:pt x="38040" y="43145"/>
                    <a:pt x="38270" y="43186"/>
                    <a:pt x="38374" y="43103"/>
                  </a:cubicBezTo>
                  <a:cubicBezTo>
                    <a:pt x="38856" y="42705"/>
                    <a:pt x="39400" y="42454"/>
                    <a:pt x="39504" y="41680"/>
                  </a:cubicBezTo>
                  <a:cubicBezTo>
                    <a:pt x="39651" y="40487"/>
                    <a:pt x="39818" y="39253"/>
                    <a:pt x="40383" y="38123"/>
                  </a:cubicBezTo>
                  <a:cubicBezTo>
                    <a:pt x="40425" y="38081"/>
                    <a:pt x="40446" y="38018"/>
                    <a:pt x="40446" y="37976"/>
                  </a:cubicBezTo>
                  <a:cubicBezTo>
                    <a:pt x="40634" y="36930"/>
                    <a:pt x="40990" y="35926"/>
                    <a:pt x="41408" y="34963"/>
                  </a:cubicBezTo>
                  <a:cubicBezTo>
                    <a:pt x="41492" y="34796"/>
                    <a:pt x="41513" y="34650"/>
                    <a:pt x="41366" y="34440"/>
                  </a:cubicBezTo>
                  <a:cubicBezTo>
                    <a:pt x="41220" y="34461"/>
                    <a:pt x="41053" y="34440"/>
                    <a:pt x="40885" y="34524"/>
                  </a:cubicBezTo>
                  <a:cubicBezTo>
                    <a:pt x="40006" y="34922"/>
                    <a:pt x="39023" y="35068"/>
                    <a:pt x="38228" y="35612"/>
                  </a:cubicBezTo>
                  <a:cubicBezTo>
                    <a:pt x="38061" y="35717"/>
                    <a:pt x="37872" y="35821"/>
                    <a:pt x="37705" y="35884"/>
                  </a:cubicBezTo>
                  <a:cubicBezTo>
                    <a:pt x="36282" y="36344"/>
                    <a:pt x="35299" y="37370"/>
                    <a:pt x="34378" y="38458"/>
                  </a:cubicBezTo>
                  <a:cubicBezTo>
                    <a:pt x="34273" y="38604"/>
                    <a:pt x="34169" y="38751"/>
                    <a:pt x="34106" y="38918"/>
                  </a:cubicBezTo>
                  <a:cubicBezTo>
                    <a:pt x="33939" y="39378"/>
                    <a:pt x="33750" y="39860"/>
                    <a:pt x="33332" y="40215"/>
                  </a:cubicBezTo>
                  <a:cubicBezTo>
                    <a:pt x="33227" y="40299"/>
                    <a:pt x="33164" y="40445"/>
                    <a:pt x="33143" y="40613"/>
                  </a:cubicBezTo>
                  <a:cubicBezTo>
                    <a:pt x="33102" y="40948"/>
                    <a:pt x="33102" y="41303"/>
                    <a:pt x="33018" y="41638"/>
                  </a:cubicBezTo>
                  <a:cubicBezTo>
                    <a:pt x="32934" y="41973"/>
                    <a:pt x="32725" y="42308"/>
                    <a:pt x="32641" y="42642"/>
                  </a:cubicBezTo>
                  <a:cubicBezTo>
                    <a:pt x="32537" y="43019"/>
                    <a:pt x="32537" y="43375"/>
                    <a:pt x="32474" y="43751"/>
                  </a:cubicBezTo>
                  <a:lnTo>
                    <a:pt x="32076" y="46032"/>
                  </a:lnTo>
                  <a:cubicBezTo>
                    <a:pt x="31783" y="47727"/>
                    <a:pt x="31658" y="49484"/>
                    <a:pt x="31239" y="51179"/>
                  </a:cubicBezTo>
                  <a:cubicBezTo>
                    <a:pt x="31009" y="52121"/>
                    <a:pt x="30800" y="53062"/>
                    <a:pt x="30800" y="54088"/>
                  </a:cubicBezTo>
                  <a:cubicBezTo>
                    <a:pt x="30926" y="54004"/>
                    <a:pt x="31051" y="53941"/>
                    <a:pt x="31177" y="53878"/>
                  </a:cubicBezTo>
                  <a:cubicBezTo>
                    <a:pt x="31386" y="53711"/>
                    <a:pt x="31595" y="53564"/>
                    <a:pt x="31783" y="53397"/>
                  </a:cubicBezTo>
                  <a:cubicBezTo>
                    <a:pt x="31993" y="53209"/>
                    <a:pt x="32202" y="53000"/>
                    <a:pt x="32432" y="52853"/>
                  </a:cubicBezTo>
                  <a:cubicBezTo>
                    <a:pt x="33248" y="52330"/>
                    <a:pt x="34064" y="51807"/>
                    <a:pt x="34901" y="51305"/>
                  </a:cubicBezTo>
                  <a:cubicBezTo>
                    <a:pt x="35089" y="51179"/>
                    <a:pt x="35320" y="51095"/>
                    <a:pt x="35529" y="51054"/>
                  </a:cubicBezTo>
                  <a:cubicBezTo>
                    <a:pt x="36198" y="50844"/>
                    <a:pt x="36910" y="50656"/>
                    <a:pt x="37621" y="50656"/>
                  </a:cubicBezTo>
                  <a:cubicBezTo>
                    <a:pt x="37747" y="50656"/>
                    <a:pt x="37872" y="50593"/>
                    <a:pt x="38040" y="50572"/>
                  </a:cubicBezTo>
                  <a:cubicBezTo>
                    <a:pt x="38061" y="50217"/>
                    <a:pt x="38061" y="49903"/>
                    <a:pt x="38081" y="49610"/>
                  </a:cubicBezTo>
                  <a:cubicBezTo>
                    <a:pt x="38144" y="49275"/>
                    <a:pt x="38249" y="48961"/>
                    <a:pt x="38291" y="48606"/>
                  </a:cubicBezTo>
                  <a:cubicBezTo>
                    <a:pt x="38353" y="48250"/>
                    <a:pt x="38374" y="47873"/>
                    <a:pt x="38395" y="47518"/>
                  </a:cubicBezTo>
                  <a:cubicBezTo>
                    <a:pt x="38270" y="47455"/>
                    <a:pt x="38186" y="47434"/>
                    <a:pt x="38144" y="47413"/>
                  </a:cubicBezTo>
                  <a:cubicBezTo>
                    <a:pt x="37642" y="47204"/>
                    <a:pt x="37600" y="46890"/>
                    <a:pt x="37935" y="46513"/>
                  </a:cubicBezTo>
                  <a:cubicBezTo>
                    <a:pt x="38123" y="46304"/>
                    <a:pt x="38395" y="46199"/>
                    <a:pt x="38500" y="45886"/>
                  </a:cubicBezTo>
                  <a:cubicBezTo>
                    <a:pt x="38563" y="45760"/>
                    <a:pt x="38646" y="45634"/>
                    <a:pt x="38458" y="45509"/>
                  </a:cubicBezTo>
                  <a:cubicBezTo>
                    <a:pt x="38144" y="45802"/>
                    <a:pt x="37768" y="45990"/>
                    <a:pt x="37307" y="45886"/>
                  </a:cubicBezTo>
                  <a:cubicBezTo>
                    <a:pt x="37098" y="45844"/>
                    <a:pt x="36931" y="45739"/>
                    <a:pt x="36889" y="45530"/>
                  </a:cubicBezTo>
                  <a:cubicBezTo>
                    <a:pt x="36826" y="45321"/>
                    <a:pt x="36931" y="45090"/>
                    <a:pt x="37224" y="45007"/>
                  </a:cubicBezTo>
                  <a:cubicBezTo>
                    <a:pt x="37726" y="44818"/>
                    <a:pt x="38165" y="44505"/>
                    <a:pt x="38584" y="44170"/>
                  </a:cubicBezTo>
                  <a:cubicBezTo>
                    <a:pt x="38584" y="44128"/>
                    <a:pt x="38584" y="44065"/>
                    <a:pt x="38605" y="44044"/>
                  </a:cubicBezTo>
                  <a:cubicBezTo>
                    <a:pt x="38605" y="44086"/>
                    <a:pt x="38584" y="44128"/>
                    <a:pt x="38584" y="44170"/>
                  </a:cubicBezTo>
                  <a:close/>
                  <a:moveTo>
                    <a:pt x="37391" y="16048"/>
                  </a:moveTo>
                  <a:cubicBezTo>
                    <a:pt x="37558" y="15902"/>
                    <a:pt x="37705" y="15776"/>
                    <a:pt x="37851" y="15630"/>
                  </a:cubicBezTo>
                  <a:cubicBezTo>
                    <a:pt x="38353" y="15191"/>
                    <a:pt x="38563" y="14647"/>
                    <a:pt x="38542" y="13956"/>
                  </a:cubicBezTo>
                  <a:cubicBezTo>
                    <a:pt x="38500" y="13349"/>
                    <a:pt x="38353" y="12826"/>
                    <a:pt x="38061" y="12345"/>
                  </a:cubicBezTo>
                  <a:cubicBezTo>
                    <a:pt x="37809" y="11864"/>
                    <a:pt x="37705" y="11403"/>
                    <a:pt x="37726" y="10880"/>
                  </a:cubicBezTo>
                  <a:cubicBezTo>
                    <a:pt x="37747" y="10357"/>
                    <a:pt x="37726" y="9855"/>
                    <a:pt x="37726" y="9332"/>
                  </a:cubicBezTo>
                  <a:cubicBezTo>
                    <a:pt x="37747" y="8683"/>
                    <a:pt x="37642" y="8056"/>
                    <a:pt x="37454" y="7407"/>
                  </a:cubicBezTo>
                  <a:cubicBezTo>
                    <a:pt x="37245" y="6528"/>
                    <a:pt x="36805" y="5900"/>
                    <a:pt x="36094" y="5377"/>
                  </a:cubicBezTo>
                  <a:cubicBezTo>
                    <a:pt x="35759" y="5126"/>
                    <a:pt x="35424" y="4854"/>
                    <a:pt x="35131" y="4540"/>
                  </a:cubicBezTo>
                  <a:cubicBezTo>
                    <a:pt x="34566" y="3913"/>
                    <a:pt x="33834" y="3536"/>
                    <a:pt x="33102" y="3159"/>
                  </a:cubicBezTo>
                  <a:cubicBezTo>
                    <a:pt x="32537" y="2908"/>
                    <a:pt x="31972" y="2804"/>
                    <a:pt x="31344" y="2825"/>
                  </a:cubicBezTo>
                  <a:cubicBezTo>
                    <a:pt x="30089" y="2867"/>
                    <a:pt x="29022" y="3327"/>
                    <a:pt x="28205" y="4289"/>
                  </a:cubicBezTo>
                  <a:cubicBezTo>
                    <a:pt x="28017" y="4499"/>
                    <a:pt x="27808" y="4708"/>
                    <a:pt x="27599" y="4896"/>
                  </a:cubicBezTo>
                  <a:cubicBezTo>
                    <a:pt x="27452" y="5001"/>
                    <a:pt x="27243" y="5064"/>
                    <a:pt x="27055" y="5064"/>
                  </a:cubicBezTo>
                  <a:cubicBezTo>
                    <a:pt x="26657" y="5105"/>
                    <a:pt x="26427" y="4792"/>
                    <a:pt x="26511" y="4394"/>
                  </a:cubicBezTo>
                  <a:cubicBezTo>
                    <a:pt x="26573" y="4059"/>
                    <a:pt x="26762" y="3766"/>
                    <a:pt x="27055" y="3557"/>
                  </a:cubicBezTo>
                  <a:cubicBezTo>
                    <a:pt x="27264" y="3390"/>
                    <a:pt x="27452" y="3243"/>
                    <a:pt x="27599" y="3139"/>
                  </a:cubicBezTo>
                  <a:cubicBezTo>
                    <a:pt x="27703" y="2385"/>
                    <a:pt x="27306" y="2071"/>
                    <a:pt x="26762" y="1820"/>
                  </a:cubicBezTo>
                  <a:cubicBezTo>
                    <a:pt x="26720" y="1799"/>
                    <a:pt x="26657" y="1799"/>
                    <a:pt x="26615" y="1779"/>
                  </a:cubicBezTo>
                  <a:cubicBezTo>
                    <a:pt x="26050" y="1548"/>
                    <a:pt x="25506" y="1297"/>
                    <a:pt x="24941" y="1130"/>
                  </a:cubicBezTo>
                  <a:cubicBezTo>
                    <a:pt x="24669" y="1025"/>
                    <a:pt x="24376" y="963"/>
                    <a:pt x="24104" y="963"/>
                  </a:cubicBezTo>
                  <a:cubicBezTo>
                    <a:pt x="23226" y="942"/>
                    <a:pt x="22389" y="942"/>
                    <a:pt x="21531" y="963"/>
                  </a:cubicBezTo>
                  <a:cubicBezTo>
                    <a:pt x="20610" y="983"/>
                    <a:pt x="19731" y="1151"/>
                    <a:pt x="18832" y="1402"/>
                  </a:cubicBezTo>
                  <a:cubicBezTo>
                    <a:pt x="17953" y="1695"/>
                    <a:pt x="17158" y="2134"/>
                    <a:pt x="16321" y="2511"/>
                  </a:cubicBezTo>
                  <a:cubicBezTo>
                    <a:pt x="15547" y="2846"/>
                    <a:pt x="14773" y="3264"/>
                    <a:pt x="14229" y="3955"/>
                  </a:cubicBezTo>
                  <a:cubicBezTo>
                    <a:pt x="14145" y="4059"/>
                    <a:pt x="14019" y="4164"/>
                    <a:pt x="13915" y="4227"/>
                  </a:cubicBezTo>
                  <a:cubicBezTo>
                    <a:pt x="13140" y="4687"/>
                    <a:pt x="12701" y="5461"/>
                    <a:pt x="12094" y="6152"/>
                  </a:cubicBezTo>
                  <a:cubicBezTo>
                    <a:pt x="12178" y="6382"/>
                    <a:pt x="12220" y="6591"/>
                    <a:pt x="12283" y="6800"/>
                  </a:cubicBezTo>
                  <a:cubicBezTo>
                    <a:pt x="12345" y="7051"/>
                    <a:pt x="12094" y="7302"/>
                    <a:pt x="11822" y="7240"/>
                  </a:cubicBezTo>
                  <a:cubicBezTo>
                    <a:pt x="11718" y="7219"/>
                    <a:pt x="11613" y="7135"/>
                    <a:pt x="11508" y="7114"/>
                  </a:cubicBezTo>
                  <a:cubicBezTo>
                    <a:pt x="10985" y="6989"/>
                    <a:pt x="10504" y="6800"/>
                    <a:pt x="9939" y="6800"/>
                  </a:cubicBezTo>
                  <a:cubicBezTo>
                    <a:pt x="9144" y="6800"/>
                    <a:pt x="8349" y="6821"/>
                    <a:pt x="7575" y="7030"/>
                  </a:cubicBezTo>
                  <a:cubicBezTo>
                    <a:pt x="7366" y="7093"/>
                    <a:pt x="7114" y="7135"/>
                    <a:pt x="6884" y="7114"/>
                  </a:cubicBezTo>
                  <a:cubicBezTo>
                    <a:pt x="6487" y="7093"/>
                    <a:pt x="6173" y="7261"/>
                    <a:pt x="5859" y="7512"/>
                  </a:cubicBezTo>
                  <a:cubicBezTo>
                    <a:pt x="5503" y="7784"/>
                    <a:pt x="5190" y="8139"/>
                    <a:pt x="4792" y="8349"/>
                  </a:cubicBezTo>
                  <a:cubicBezTo>
                    <a:pt x="4143" y="8704"/>
                    <a:pt x="3913" y="9353"/>
                    <a:pt x="3599" y="9939"/>
                  </a:cubicBezTo>
                  <a:cubicBezTo>
                    <a:pt x="3453" y="10169"/>
                    <a:pt x="3620" y="10441"/>
                    <a:pt x="3934" y="10504"/>
                  </a:cubicBezTo>
                  <a:cubicBezTo>
                    <a:pt x="4143" y="10566"/>
                    <a:pt x="4374" y="10608"/>
                    <a:pt x="4583" y="10692"/>
                  </a:cubicBezTo>
                  <a:cubicBezTo>
                    <a:pt x="5022" y="10880"/>
                    <a:pt x="5482" y="11069"/>
                    <a:pt x="6006" y="11027"/>
                  </a:cubicBezTo>
                  <a:cubicBezTo>
                    <a:pt x="6278" y="11006"/>
                    <a:pt x="6487" y="11173"/>
                    <a:pt x="6591" y="11424"/>
                  </a:cubicBezTo>
                  <a:cubicBezTo>
                    <a:pt x="6696" y="11696"/>
                    <a:pt x="6633" y="11968"/>
                    <a:pt x="6340" y="12178"/>
                  </a:cubicBezTo>
                  <a:cubicBezTo>
                    <a:pt x="6047" y="12387"/>
                    <a:pt x="5796" y="12575"/>
                    <a:pt x="5503" y="12763"/>
                  </a:cubicBezTo>
                  <a:cubicBezTo>
                    <a:pt x="4646" y="13307"/>
                    <a:pt x="3809" y="13935"/>
                    <a:pt x="3244" y="14793"/>
                  </a:cubicBezTo>
                  <a:cubicBezTo>
                    <a:pt x="3181" y="14939"/>
                    <a:pt x="3013" y="15065"/>
                    <a:pt x="2909" y="15191"/>
                  </a:cubicBezTo>
                  <a:cubicBezTo>
                    <a:pt x="2553" y="15630"/>
                    <a:pt x="2177" y="16048"/>
                    <a:pt x="1821" y="16509"/>
                  </a:cubicBezTo>
                  <a:cubicBezTo>
                    <a:pt x="1109" y="17346"/>
                    <a:pt x="942" y="18329"/>
                    <a:pt x="1047" y="19375"/>
                  </a:cubicBezTo>
                  <a:cubicBezTo>
                    <a:pt x="1653" y="19794"/>
                    <a:pt x="2281" y="20024"/>
                    <a:pt x="2993" y="19982"/>
                  </a:cubicBezTo>
                  <a:cubicBezTo>
                    <a:pt x="3306" y="19961"/>
                    <a:pt x="3620" y="19961"/>
                    <a:pt x="3934" y="20003"/>
                  </a:cubicBezTo>
                  <a:cubicBezTo>
                    <a:pt x="4478" y="20066"/>
                    <a:pt x="4666" y="20401"/>
                    <a:pt x="4457" y="20903"/>
                  </a:cubicBezTo>
                  <a:cubicBezTo>
                    <a:pt x="4374" y="21049"/>
                    <a:pt x="4290" y="21217"/>
                    <a:pt x="4227" y="21342"/>
                  </a:cubicBezTo>
                  <a:cubicBezTo>
                    <a:pt x="4018" y="21656"/>
                    <a:pt x="3829" y="21970"/>
                    <a:pt x="3620" y="22263"/>
                  </a:cubicBezTo>
                  <a:cubicBezTo>
                    <a:pt x="3411" y="22535"/>
                    <a:pt x="3306" y="22849"/>
                    <a:pt x="3223" y="23204"/>
                  </a:cubicBezTo>
                  <a:cubicBezTo>
                    <a:pt x="2909" y="24397"/>
                    <a:pt x="2804" y="25611"/>
                    <a:pt x="2804" y="26824"/>
                  </a:cubicBezTo>
                  <a:cubicBezTo>
                    <a:pt x="2825" y="27870"/>
                    <a:pt x="3285" y="28686"/>
                    <a:pt x="3913" y="29440"/>
                  </a:cubicBezTo>
                  <a:cubicBezTo>
                    <a:pt x="4039" y="29607"/>
                    <a:pt x="4227" y="29712"/>
                    <a:pt x="4478" y="29523"/>
                  </a:cubicBezTo>
                  <a:lnTo>
                    <a:pt x="4478" y="28268"/>
                  </a:lnTo>
                  <a:cubicBezTo>
                    <a:pt x="4499" y="27473"/>
                    <a:pt x="5210" y="26782"/>
                    <a:pt x="6026" y="26740"/>
                  </a:cubicBezTo>
                  <a:cubicBezTo>
                    <a:pt x="6382" y="26740"/>
                    <a:pt x="6759" y="26824"/>
                    <a:pt x="7114" y="26699"/>
                  </a:cubicBezTo>
                  <a:cubicBezTo>
                    <a:pt x="7156" y="25966"/>
                    <a:pt x="6905" y="25339"/>
                    <a:pt x="6654" y="24815"/>
                  </a:cubicBezTo>
                  <a:cubicBezTo>
                    <a:pt x="6759" y="24564"/>
                    <a:pt x="6842" y="24376"/>
                    <a:pt x="6884" y="24209"/>
                  </a:cubicBezTo>
                  <a:cubicBezTo>
                    <a:pt x="6947" y="24062"/>
                    <a:pt x="6947" y="23874"/>
                    <a:pt x="6989" y="23706"/>
                  </a:cubicBezTo>
                  <a:cubicBezTo>
                    <a:pt x="7010" y="23665"/>
                    <a:pt x="7114" y="23560"/>
                    <a:pt x="7198" y="23581"/>
                  </a:cubicBezTo>
                  <a:cubicBezTo>
                    <a:pt x="7303" y="23581"/>
                    <a:pt x="7428" y="23665"/>
                    <a:pt x="7491" y="23748"/>
                  </a:cubicBezTo>
                  <a:cubicBezTo>
                    <a:pt x="7575" y="23916"/>
                    <a:pt x="7596" y="24125"/>
                    <a:pt x="7617" y="24313"/>
                  </a:cubicBezTo>
                  <a:cubicBezTo>
                    <a:pt x="7679" y="24648"/>
                    <a:pt x="7617" y="25004"/>
                    <a:pt x="7847" y="25339"/>
                  </a:cubicBezTo>
                  <a:cubicBezTo>
                    <a:pt x="7951" y="25339"/>
                    <a:pt x="8098" y="25359"/>
                    <a:pt x="8203" y="25339"/>
                  </a:cubicBezTo>
                  <a:cubicBezTo>
                    <a:pt x="8558" y="25255"/>
                    <a:pt x="8935" y="25171"/>
                    <a:pt x="9270" y="25067"/>
                  </a:cubicBezTo>
                  <a:cubicBezTo>
                    <a:pt x="11780" y="24209"/>
                    <a:pt x="11780" y="24209"/>
                    <a:pt x="14061" y="22702"/>
                  </a:cubicBezTo>
                  <a:cubicBezTo>
                    <a:pt x="14229" y="22556"/>
                    <a:pt x="14438" y="22451"/>
                    <a:pt x="14626" y="22305"/>
                  </a:cubicBezTo>
                  <a:cubicBezTo>
                    <a:pt x="15212" y="21782"/>
                    <a:pt x="15798" y="21279"/>
                    <a:pt x="16279" y="20714"/>
                  </a:cubicBezTo>
                  <a:cubicBezTo>
                    <a:pt x="16928" y="19919"/>
                    <a:pt x="17472" y="19041"/>
                    <a:pt x="18037" y="18162"/>
                  </a:cubicBezTo>
                  <a:cubicBezTo>
                    <a:pt x="18476" y="17492"/>
                    <a:pt x="18706" y="16760"/>
                    <a:pt x="18706" y="15923"/>
                  </a:cubicBezTo>
                  <a:cubicBezTo>
                    <a:pt x="18706" y="14919"/>
                    <a:pt x="18811" y="13935"/>
                    <a:pt x="18874" y="12931"/>
                  </a:cubicBezTo>
                  <a:cubicBezTo>
                    <a:pt x="18874" y="12784"/>
                    <a:pt x="18915" y="12617"/>
                    <a:pt x="18978" y="12470"/>
                  </a:cubicBezTo>
                  <a:lnTo>
                    <a:pt x="19104" y="12470"/>
                  </a:lnTo>
                  <a:cubicBezTo>
                    <a:pt x="19146" y="12491"/>
                    <a:pt x="19208" y="12512"/>
                    <a:pt x="19229" y="12554"/>
                  </a:cubicBezTo>
                  <a:cubicBezTo>
                    <a:pt x="19334" y="12868"/>
                    <a:pt x="20024" y="14165"/>
                    <a:pt x="20171" y="14437"/>
                  </a:cubicBezTo>
                  <a:cubicBezTo>
                    <a:pt x="20757" y="15316"/>
                    <a:pt x="21656" y="15818"/>
                    <a:pt x="22556" y="16341"/>
                  </a:cubicBezTo>
                  <a:cubicBezTo>
                    <a:pt x="22912" y="16551"/>
                    <a:pt x="23330" y="16697"/>
                    <a:pt x="23728" y="16844"/>
                  </a:cubicBezTo>
                  <a:cubicBezTo>
                    <a:pt x="24209" y="16990"/>
                    <a:pt x="24669" y="17095"/>
                    <a:pt x="25151" y="17178"/>
                  </a:cubicBezTo>
                  <a:cubicBezTo>
                    <a:pt x="25946" y="17283"/>
                    <a:pt x="26783" y="17367"/>
                    <a:pt x="27599" y="17429"/>
                  </a:cubicBezTo>
                  <a:cubicBezTo>
                    <a:pt x="27724" y="17429"/>
                    <a:pt x="27871" y="17408"/>
                    <a:pt x="27996" y="17388"/>
                  </a:cubicBezTo>
                  <a:cubicBezTo>
                    <a:pt x="27703" y="16844"/>
                    <a:pt x="27452" y="16341"/>
                    <a:pt x="27201" y="15818"/>
                  </a:cubicBezTo>
                  <a:cubicBezTo>
                    <a:pt x="27076" y="15567"/>
                    <a:pt x="27285" y="15211"/>
                    <a:pt x="27599" y="15211"/>
                  </a:cubicBezTo>
                  <a:cubicBezTo>
                    <a:pt x="27766" y="15211"/>
                    <a:pt x="27975" y="15274"/>
                    <a:pt x="28080" y="15337"/>
                  </a:cubicBezTo>
                  <a:cubicBezTo>
                    <a:pt x="28624" y="15797"/>
                    <a:pt x="29084" y="16279"/>
                    <a:pt x="29273" y="16969"/>
                  </a:cubicBezTo>
                  <a:cubicBezTo>
                    <a:pt x="29398" y="17492"/>
                    <a:pt x="29775" y="17806"/>
                    <a:pt x="30193" y="18036"/>
                  </a:cubicBezTo>
                  <a:cubicBezTo>
                    <a:pt x="30695" y="18308"/>
                    <a:pt x="31239" y="18455"/>
                    <a:pt x="31783" y="18664"/>
                  </a:cubicBezTo>
                  <a:cubicBezTo>
                    <a:pt x="32390" y="18873"/>
                    <a:pt x="32913" y="18769"/>
                    <a:pt x="33374" y="18329"/>
                  </a:cubicBezTo>
                  <a:cubicBezTo>
                    <a:pt x="33583" y="18141"/>
                    <a:pt x="33792" y="17932"/>
                    <a:pt x="33939" y="17701"/>
                  </a:cubicBezTo>
                  <a:cubicBezTo>
                    <a:pt x="34148" y="17304"/>
                    <a:pt x="34462" y="17199"/>
                    <a:pt x="34838" y="17220"/>
                  </a:cubicBezTo>
                  <a:cubicBezTo>
                    <a:pt x="35152" y="17220"/>
                    <a:pt x="35466" y="17220"/>
                    <a:pt x="35759" y="17095"/>
                  </a:cubicBezTo>
                  <a:cubicBezTo>
                    <a:pt x="35968" y="17011"/>
                    <a:pt x="36094" y="16906"/>
                    <a:pt x="36156" y="16697"/>
                  </a:cubicBezTo>
                  <a:cubicBezTo>
                    <a:pt x="36240" y="16425"/>
                    <a:pt x="36198" y="16153"/>
                    <a:pt x="35989" y="15923"/>
                  </a:cubicBezTo>
                  <a:cubicBezTo>
                    <a:pt x="35215" y="14898"/>
                    <a:pt x="34399" y="13914"/>
                    <a:pt x="33353" y="13140"/>
                  </a:cubicBezTo>
                  <a:cubicBezTo>
                    <a:pt x="32641" y="12617"/>
                    <a:pt x="31909" y="12261"/>
                    <a:pt x="31030" y="12157"/>
                  </a:cubicBezTo>
                  <a:cubicBezTo>
                    <a:pt x="30695" y="12136"/>
                    <a:pt x="30528" y="11968"/>
                    <a:pt x="30591" y="11759"/>
                  </a:cubicBezTo>
                  <a:cubicBezTo>
                    <a:pt x="30612" y="11571"/>
                    <a:pt x="30758" y="11445"/>
                    <a:pt x="31030" y="11445"/>
                  </a:cubicBezTo>
                  <a:cubicBezTo>
                    <a:pt x="31260" y="11445"/>
                    <a:pt x="31491" y="11403"/>
                    <a:pt x="31700" y="11466"/>
                  </a:cubicBezTo>
                  <a:cubicBezTo>
                    <a:pt x="32265" y="11675"/>
                    <a:pt x="32851" y="11864"/>
                    <a:pt x="33353" y="12178"/>
                  </a:cubicBezTo>
                  <a:cubicBezTo>
                    <a:pt x="35089" y="13245"/>
                    <a:pt x="35215" y="13391"/>
                    <a:pt x="36512" y="15002"/>
                  </a:cubicBezTo>
                  <a:cubicBezTo>
                    <a:pt x="36700" y="15211"/>
                    <a:pt x="36889" y="15442"/>
                    <a:pt x="37077" y="15651"/>
                  </a:cubicBezTo>
                  <a:cubicBezTo>
                    <a:pt x="37119" y="15776"/>
                    <a:pt x="37245" y="15902"/>
                    <a:pt x="37391" y="16048"/>
                  </a:cubicBezTo>
                  <a:close/>
                  <a:moveTo>
                    <a:pt x="12429" y="48899"/>
                  </a:moveTo>
                  <a:cubicBezTo>
                    <a:pt x="12555" y="48836"/>
                    <a:pt x="12638" y="48773"/>
                    <a:pt x="12743" y="48731"/>
                  </a:cubicBezTo>
                  <a:cubicBezTo>
                    <a:pt x="13161" y="48459"/>
                    <a:pt x="13622" y="48522"/>
                    <a:pt x="14040" y="48626"/>
                  </a:cubicBezTo>
                  <a:cubicBezTo>
                    <a:pt x="14187" y="48647"/>
                    <a:pt x="14312" y="48836"/>
                    <a:pt x="14354" y="48982"/>
                  </a:cubicBezTo>
                  <a:cubicBezTo>
                    <a:pt x="14417" y="49171"/>
                    <a:pt x="14249" y="49296"/>
                    <a:pt x="14082" y="49380"/>
                  </a:cubicBezTo>
                  <a:cubicBezTo>
                    <a:pt x="13915" y="49422"/>
                    <a:pt x="13726" y="49422"/>
                    <a:pt x="13580" y="49463"/>
                  </a:cubicBezTo>
                  <a:cubicBezTo>
                    <a:pt x="13266" y="49505"/>
                    <a:pt x="12659" y="49798"/>
                    <a:pt x="12408" y="50049"/>
                  </a:cubicBezTo>
                  <a:cubicBezTo>
                    <a:pt x="12973" y="50238"/>
                    <a:pt x="13517" y="50447"/>
                    <a:pt x="14103" y="50614"/>
                  </a:cubicBezTo>
                  <a:cubicBezTo>
                    <a:pt x="14354" y="50677"/>
                    <a:pt x="14563" y="50823"/>
                    <a:pt x="14752" y="50991"/>
                  </a:cubicBezTo>
                  <a:cubicBezTo>
                    <a:pt x="14877" y="51137"/>
                    <a:pt x="14961" y="51263"/>
                    <a:pt x="14856" y="51451"/>
                  </a:cubicBezTo>
                  <a:cubicBezTo>
                    <a:pt x="14773" y="51598"/>
                    <a:pt x="14626" y="51681"/>
                    <a:pt x="14438" y="51681"/>
                  </a:cubicBezTo>
                  <a:cubicBezTo>
                    <a:pt x="14333" y="51681"/>
                    <a:pt x="14229" y="51619"/>
                    <a:pt x="14103" y="51598"/>
                  </a:cubicBezTo>
                  <a:cubicBezTo>
                    <a:pt x="13517" y="51409"/>
                    <a:pt x="12973" y="51242"/>
                    <a:pt x="12366" y="51054"/>
                  </a:cubicBezTo>
                  <a:cubicBezTo>
                    <a:pt x="12304" y="51577"/>
                    <a:pt x="12262" y="52037"/>
                    <a:pt x="12429" y="52518"/>
                  </a:cubicBezTo>
                  <a:cubicBezTo>
                    <a:pt x="12534" y="52811"/>
                    <a:pt x="12680" y="53146"/>
                    <a:pt x="12366" y="53481"/>
                  </a:cubicBezTo>
                  <a:cubicBezTo>
                    <a:pt x="12262" y="53585"/>
                    <a:pt x="12324" y="53857"/>
                    <a:pt x="12324" y="54067"/>
                  </a:cubicBezTo>
                  <a:cubicBezTo>
                    <a:pt x="12324" y="54213"/>
                    <a:pt x="12576" y="54339"/>
                    <a:pt x="12722" y="54297"/>
                  </a:cubicBezTo>
                  <a:cubicBezTo>
                    <a:pt x="12868" y="54234"/>
                    <a:pt x="13036" y="54108"/>
                    <a:pt x="13182" y="54088"/>
                  </a:cubicBezTo>
                  <a:cubicBezTo>
                    <a:pt x="14249" y="53878"/>
                    <a:pt x="15296" y="53648"/>
                    <a:pt x="16405" y="53690"/>
                  </a:cubicBezTo>
                  <a:cubicBezTo>
                    <a:pt x="17304" y="53732"/>
                    <a:pt x="18183" y="53711"/>
                    <a:pt x="19041" y="53690"/>
                  </a:cubicBezTo>
                  <a:cubicBezTo>
                    <a:pt x="19815" y="53669"/>
                    <a:pt x="20506" y="53774"/>
                    <a:pt x="21238" y="53962"/>
                  </a:cubicBezTo>
                  <a:cubicBezTo>
                    <a:pt x="21635" y="54046"/>
                    <a:pt x="22033" y="54192"/>
                    <a:pt x="22431" y="54192"/>
                  </a:cubicBezTo>
                  <a:cubicBezTo>
                    <a:pt x="23519" y="54150"/>
                    <a:pt x="24481" y="54506"/>
                    <a:pt x="25485" y="54925"/>
                  </a:cubicBezTo>
                  <a:cubicBezTo>
                    <a:pt x="25778" y="55050"/>
                    <a:pt x="26050" y="55176"/>
                    <a:pt x="26364" y="55217"/>
                  </a:cubicBezTo>
                  <a:cubicBezTo>
                    <a:pt x="26741" y="55259"/>
                    <a:pt x="26992" y="55364"/>
                    <a:pt x="27285" y="55573"/>
                  </a:cubicBezTo>
                  <a:cubicBezTo>
                    <a:pt x="27703" y="55908"/>
                    <a:pt x="28205" y="56075"/>
                    <a:pt x="28770" y="56075"/>
                  </a:cubicBezTo>
                  <a:cubicBezTo>
                    <a:pt x="28833" y="55238"/>
                    <a:pt x="29126" y="54527"/>
                    <a:pt x="29440" y="53836"/>
                  </a:cubicBezTo>
                  <a:cubicBezTo>
                    <a:pt x="29586" y="53502"/>
                    <a:pt x="29712" y="53167"/>
                    <a:pt x="29796" y="52790"/>
                  </a:cubicBezTo>
                  <a:cubicBezTo>
                    <a:pt x="30089" y="51409"/>
                    <a:pt x="30382" y="50007"/>
                    <a:pt x="30633" y="48606"/>
                  </a:cubicBezTo>
                  <a:cubicBezTo>
                    <a:pt x="30842" y="47559"/>
                    <a:pt x="30946" y="46513"/>
                    <a:pt x="30842" y="45467"/>
                  </a:cubicBezTo>
                  <a:lnTo>
                    <a:pt x="30842" y="45132"/>
                  </a:lnTo>
                  <a:cubicBezTo>
                    <a:pt x="30842" y="44693"/>
                    <a:pt x="30842" y="44212"/>
                    <a:pt x="31009" y="43772"/>
                  </a:cubicBezTo>
                  <a:cubicBezTo>
                    <a:pt x="31135" y="43437"/>
                    <a:pt x="31156" y="43040"/>
                    <a:pt x="31009" y="42642"/>
                  </a:cubicBezTo>
                  <a:cubicBezTo>
                    <a:pt x="30737" y="42517"/>
                    <a:pt x="30444" y="42391"/>
                    <a:pt x="30193" y="42224"/>
                  </a:cubicBezTo>
                  <a:cubicBezTo>
                    <a:pt x="29607" y="41910"/>
                    <a:pt x="29042" y="41596"/>
                    <a:pt x="28457" y="41324"/>
                  </a:cubicBezTo>
                  <a:cubicBezTo>
                    <a:pt x="28310" y="41240"/>
                    <a:pt x="28143" y="41220"/>
                    <a:pt x="27996" y="41157"/>
                  </a:cubicBezTo>
                  <a:cubicBezTo>
                    <a:pt x="27389" y="40968"/>
                    <a:pt x="26762" y="40864"/>
                    <a:pt x="26197" y="40634"/>
                  </a:cubicBezTo>
                  <a:cubicBezTo>
                    <a:pt x="25716" y="40445"/>
                    <a:pt x="25276" y="40383"/>
                    <a:pt x="24774" y="40383"/>
                  </a:cubicBezTo>
                  <a:cubicBezTo>
                    <a:pt x="23309" y="40341"/>
                    <a:pt x="21866" y="40320"/>
                    <a:pt x="20401" y="40278"/>
                  </a:cubicBezTo>
                  <a:cubicBezTo>
                    <a:pt x="19125" y="40236"/>
                    <a:pt x="17848" y="40194"/>
                    <a:pt x="16572" y="40132"/>
                  </a:cubicBezTo>
                  <a:cubicBezTo>
                    <a:pt x="16049" y="40111"/>
                    <a:pt x="15547" y="40173"/>
                    <a:pt x="15045" y="40320"/>
                  </a:cubicBezTo>
                  <a:cubicBezTo>
                    <a:pt x="14563" y="40445"/>
                    <a:pt x="14103" y="40508"/>
                    <a:pt x="13601" y="40550"/>
                  </a:cubicBezTo>
                  <a:cubicBezTo>
                    <a:pt x="13287" y="40592"/>
                    <a:pt x="12973" y="40655"/>
                    <a:pt x="12743" y="40906"/>
                  </a:cubicBezTo>
                  <a:cubicBezTo>
                    <a:pt x="12617" y="42098"/>
                    <a:pt x="12450" y="43312"/>
                    <a:pt x="12471" y="44525"/>
                  </a:cubicBezTo>
                  <a:cubicBezTo>
                    <a:pt x="12513" y="45927"/>
                    <a:pt x="12617" y="47329"/>
                    <a:pt x="12345" y="48710"/>
                  </a:cubicBezTo>
                  <a:cubicBezTo>
                    <a:pt x="12345" y="48752"/>
                    <a:pt x="12387" y="48773"/>
                    <a:pt x="12429" y="48899"/>
                  </a:cubicBezTo>
                  <a:close/>
                  <a:moveTo>
                    <a:pt x="26427" y="26573"/>
                  </a:moveTo>
                  <a:cubicBezTo>
                    <a:pt x="26427" y="26740"/>
                    <a:pt x="26406" y="26991"/>
                    <a:pt x="26406" y="27201"/>
                  </a:cubicBezTo>
                  <a:cubicBezTo>
                    <a:pt x="26343" y="28038"/>
                    <a:pt x="26197" y="28833"/>
                    <a:pt x="25799" y="29565"/>
                  </a:cubicBezTo>
                  <a:cubicBezTo>
                    <a:pt x="25360" y="30381"/>
                    <a:pt x="24795" y="31093"/>
                    <a:pt x="24042" y="31637"/>
                  </a:cubicBezTo>
                  <a:cubicBezTo>
                    <a:pt x="22556" y="32745"/>
                    <a:pt x="22556" y="32745"/>
                    <a:pt x="20861" y="33185"/>
                  </a:cubicBezTo>
                  <a:cubicBezTo>
                    <a:pt x="19815" y="33436"/>
                    <a:pt x="18811" y="33310"/>
                    <a:pt x="17848" y="32913"/>
                  </a:cubicBezTo>
                  <a:cubicBezTo>
                    <a:pt x="17242" y="32662"/>
                    <a:pt x="16635" y="32369"/>
                    <a:pt x="16091" y="32034"/>
                  </a:cubicBezTo>
                  <a:cubicBezTo>
                    <a:pt x="15547" y="31720"/>
                    <a:pt x="15003" y="31406"/>
                    <a:pt x="14647" y="30862"/>
                  </a:cubicBezTo>
                  <a:cubicBezTo>
                    <a:pt x="14124" y="30046"/>
                    <a:pt x="13643" y="29209"/>
                    <a:pt x="13182" y="28352"/>
                  </a:cubicBezTo>
                  <a:cubicBezTo>
                    <a:pt x="13015" y="27996"/>
                    <a:pt x="12973" y="27577"/>
                    <a:pt x="12868" y="27201"/>
                  </a:cubicBezTo>
                  <a:lnTo>
                    <a:pt x="12806" y="26887"/>
                  </a:lnTo>
                  <a:cubicBezTo>
                    <a:pt x="12304" y="26929"/>
                    <a:pt x="11780" y="26929"/>
                    <a:pt x="11341" y="27096"/>
                  </a:cubicBezTo>
                  <a:cubicBezTo>
                    <a:pt x="10839" y="27263"/>
                    <a:pt x="10337" y="27305"/>
                    <a:pt x="9814" y="27305"/>
                  </a:cubicBezTo>
                  <a:cubicBezTo>
                    <a:pt x="9311" y="27305"/>
                    <a:pt x="8851" y="27347"/>
                    <a:pt x="8454" y="27619"/>
                  </a:cubicBezTo>
                  <a:cubicBezTo>
                    <a:pt x="8265" y="28226"/>
                    <a:pt x="8412" y="28770"/>
                    <a:pt x="8642" y="29293"/>
                  </a:cubicBezTo>
                  <a:cubicBezTo>
                    <a:pt x="8935" y="29879"/>
                    <a:pt x="9186" y="30465"/>
                    <a:pt x="9458" y="31093"/>
                  </a:cubicBezTo>
                  <a:cubicBezTo>
                    <a:pt x="9625" y="31511"/>
                    <a:pt x="9876" y="31867"/>
                    <a:pt x="10211" y="32222"/>
                  </a:cubicBezTo>
                  <a:cubicBezTo>
                    <a:pt x="11299" y="33289"/>
                    <a:pt x="12408" y="34378"/>
                    <a:pt x="13475" y="35486"/>
                  </a:cubicBezTo>
                  <a:cubicBezTo>
                    <a:pt x="13810" y="35821"/>
                    <a:pt x="14166" y="36093"/>
                    <a:pt x="14605" y="36240"/>
                  </a:cubicBezTo>
                  <a:cubicBezTo>
                    <a:pt x="15024" y="36407"/>
                    <a:pt x="15442" y="36721"/>
                    <a:pt x="15861" y="36742"/>
                  </a:cubicBezTo>
                  <a:cubicBezTo>
                    <a:pt x="16300" y="36763"/>
                    <a:pt x="16802" y="36533"/>
                    <a:pt x="17242" y="36365"/>
                  </a:cubicBezTo>
                  <a:cubicBezTo>
                    <a:pt x="17827" y="36156"/>
                    <a:pt x="18392" y="36051"/>
                    <a:pt x="18999" y="36093"/>
                  </a:cubicBezTo>
                  <a:cubicBezTo>
                    <a:pt x="20359" y="36114"/>
                    <a:pt x="21740" y="36114"/>
                    <a:pt x="23100" y="36093"/>
                  </a:cubicBezTo>
                  <a:cubicBezTo>
                    <a:pt x="23728" y="36093"/>
                    <a:pt x="24272" y="36198"/>
                    <a:pt x="24837" y="36512"/>
                  </a:cubicBezTo>
                  <a:cubicBezTo>
                    <a:pt x="25109" y="36658"/>
                    <a:pt x="25423" y="36867"/>
                    <a:pt x="25799" y="36847"/>
                  </a:cubicBezTo>
                  <a:cubicBezTo>
                    <a:pt x="26113" y="36826"/>
                    <a:pt x="26427" y="36888"/>
                    <a:pt x="26678" y="37056"/>
                  </a:cubicBezTo>
                  <a:cubicBezTo>
                    <a:pt x="26992" y="37244"/>
                    <a:pt x="27348" y="37244"/>
                    <a:pt x="27682" y="37139"/>
                  </a:cubicBezTo>
                  <a:cubicBezTo>
                    <a:pt x="28038" y="37035"/>
                    <a:pt x="28394" y="36930"/>
                    <a:pt x="28729" y="36784"/>
                  </a:cubicBezTo>
                  <a:cubicBezTo>
                    <a:pt x="30068" y="36302"/>
                    <a:pt x="31344" y="35696"/>
                    <a:pt x="32579" y="34942"/>
                  </a:cubicBezTo>
                  <a:cubicBezTo>
                    <a:pt x="33646" y="34252"/>
                    <a:pt x="34587" y="33415"/>
                    <a:pt x="35466" y="32536"/>
                  </a:cubicBezTo>
                  <a:cubicBezTo>
                    <a:pt x="36449" y="31553"/>
                    <a:pt x="37224" y="30444"/>
                    <a:pt x="37914" y="29230"/>
                  </a:cubicBezTo>
                  <a:cubicBezTo>
                    <a:pt x="37956" y="29147"/>
                    <a:pt x="38061" y="29042"/>
                    <a:pt x="37914" y="28916"/>
                  </a:cubicBezTo>
                  <a:cubicBezTo>
                    <a:pt x="37809" y="28937"/>
                    <a:pt x="37663" y="28979"/>
                    <a:pt x="37537" y="29021"/>
                  </a:cubicBezTo>
                  <a:cubicBezTo>
                    <a:pt x="36826" y="29293"/>
                    <a:pt x="36177" y="29649"/>
                    <a:pt x="35445" y="29774"/>
                  </a:cubicBezTo>
                  <a:cubicBezTo>
                    <a:pt x="34734" y="29921"/>
                    <a:pt x="33959" y="29816"/>
                    <a:pt x="33227" y="29816"/>
                  </a:cubicBezTo>
                  <a:cubicBezTo>
                    <a:pt x="33102" y="29816"/>
                    <a:pt x="32934" y="29774"/>
                    <a:pt x="32809" y="29816"/>
                  </a:cubicBezTo>
                  <a:cubicBezTo>
                    <a:pt x="32327" y="29858"/>
                    <a:pt x="31993" y="29649"/>
                    <a:pt x="31679" y="29335"/>
                  </a:cubicBezTo>
                  <a:cubicBezTo>
                    <a:pt x="31156" y="28833"/>
                    <a:pt x="30821" y="28205"/>
                    <a:pt x="30402" y="27619"/>
                  </a:cubicBezTo>
                  <a:cubicBezTo>
                    <a:pt x="30193" y="27305"/>
                    <a:pt x="30068" y="26950"/>
                    <a:pt x="29984" y="26594"/>
                  </a:cubicBezTo>
                  <a:cubicBezTo>
                    <a:pt x="29921" y="26301"/>
                    <a:pt x="29921" y="25966"/>
                    <a:pt x="29712" y="25694"/>
                  </a:cubicBezTo>
                  <a:cubicBezTo>
                    <a:pt x="29273" y="25841"/>
                    <a:pt x="28854" y="25883"/>
                    <a:pt x="28498" y="26071"/>
                  </a:cubicBezTo>
                  <a:cubicBezTo>
                    <a:pt x="28080" y="26259"/>
                    <a:pt x="27661" y="26406"/>
                    <a:pt x="27180" y="26385"/>
                  </a:cubicBezTo>
                  <a:cubicBezTo>
                    <a:pt x="26887" y="26301"/>
                    <a:pt x="26636" y="26301"/>
                    <a:pt x="26427" y="26573"/>
                  </a:cubicBezTo>
                  <a:close/>
                  <a:moveTo>
                    <a:pt x="13915" y="25966"/>
                  </a:moveTo>
                  <a:cubicBezTo>
                    <a:pt x="14061" y="26238"/>
                    <a:pt x="14208" y="26468"/>
                    <a:pt x="13957" y="26761"/>
                  </a:cubicBezTo>
                  <a:cubicBezTo>
                    <a:pt x="13852" y="26887"/>
                    <a:pt x="13852" y="27138"/>
                    <a:pt x="13873" y="27326"/>
                  </a:cubicBezTo>
                  <a:cubicBezTo>
                    <a:pt x="13915" y="27619"/>
                    <a:pt x="13998" y="27870"/>
                    <a:pt x="14124" y="28142"/>
                  </a:cubicBezTo>
                  <a:cubicBezTo>
                    <a:pt x="14501" y="28791"/>
                    <a:pt x="14856" y="29419"/>
                    <a:pt x="15254" y="30046"/>
                  </a:cubicBezTo>
                  <a:cubicBezTo>
                    <a:pt x="15421" y="30318"/>
                    <a:pt x="15651" y="30528"/>
                    <a:pt x="15902" y="30737"/>
                  </a:cubicBezTo>
                  <a:cubicBezTo>
                    <a:pt x="16677" y="31365"/>
                    <a:pt x="17576" y="31720"/>
                    <a:pt x="18476" y="32118"/>
                  </a:cubicBezTo>
                  <a:cubicBezTo>
                    <a:pt x="19104" y="32369"/>
                    <a:pt x="19815" y="32432"/>
                    <a:pt x="20485" y="32306"/>
                  </a:cubicBezTo>
                  <a:cubicBezTo>
                    <a:pt x="21970" y="32013"/>
                    <a:pt x="21970" y="32013"/>
                    <a:pt x="23268" y="31072"/>
                  </a:cubicBezTo>
                  <a:cubicBezTo>
                    <a:pt x="23372" y="30988"/>
                    <a:pt x="23498" y="30904"/>
                    <a:pt x="23602" y="30800"/>
                  </a:cubicBezTo>
                  <a:cubicBezTo>
                    <a:pt x="25151" y="29523"/>
                    <a:pt x="25737" y="27912"/>
                    <a:pt x="25423" y="25945"/>
                  </a:cubicBezTo>
                  <a:cubicBezTo>
                    <a:pt x="25276" y="25046"/>
                    <a:pt x="24774" y="24313"/>
                    <a:pt x="24376" y="23518"/>
                  </a:cubicBezTo>
                  <a:cubicBezTo>
                    <a:pt x="24314" y="23351"/>
                    <a:pt x="24146" y="23246"/>
                    <a:pt x="24042" y="23142"/>
                  </a:cubicBezTo>
                  <a:cubicBezTo>
                    <a:pt x="23100" y="22326"/>
                    <a:pt x="21970" y="21970"/>
                    <a:pt x="20757" y="21949"/>
                  </a:cubicBezTo>
                  <a:cubicBezTo>
                    <a:pt x="20129" y="21949"/>
                    <a:pt x="19501" y="21970"/>
                    <a:pt x="18874" y="21907"/>
                  </a:cubicBezTo>
                  <a:cubicBezTo>
                    <a:pt x="18162" y="21865"/>
                    <a:pt x="17514" y="22012"/>
                    <a:pt x="16886" y="22326"/>
                  </a:cubicBezTo>
                  <a:cubicBezTo>
                    <a:pt x="16907" y="22639"/>
                    <a:pt x="16802" y="22911"/>
                    <a:pt x="16572" y="23100"/>
                  </a:cubicBezTo>
                  <a:cubicBezTo>
                    <a:pt x="16405" y="23225"/>
                    <a:pt x="16279" y="23372"/>
                    <a:pt x="16112" y="23476"/>
                  </a:cubicBezTo>
                  <a:cubicBezTo>
                    <a:pt x="15170" y="24083"/>
                    <a:pt x="14501" y="24920"/>
                    <a:pt x="13915" y="25966"/>
                  </a:cubicBezTo>
                  <a:close/>
                  <a:moveTo>
                    <a:pt x="13015" y="55343"/>
                  </a:moveTo>
                  <a:cubicBezTo>
                    <a:pt x="12283" y="55343"/>
                    <a:pt x="12178" y="55301"/>
                    <a:pt x="11760" y="55071"/>
                  </a:cubicBezTo>
                  <a:cubicBezTo>
                    <a:pt x="11488" y="54945"/>
                    <a:pt x="11383" y="54736"/>
                    <a:pt x="11362" y="54485"/>
                  </a:cubicBezTo>
                  <a:cubicBezTo>
                    <a:pt x="11341" y="54192"/>
                    <a:pt x="11341" y="53920"/>
                    <a:pt x="11299" y="53669"/>
                  </a:cubicBezTo>
                  <a:cubicBezTo>
                    <a:pt x="10546" y="53523"/>
                    <a:pt x="9395" y="53564"/>
                    <a:pt x="8726" y="53669"/>
                  </a:cubicBezTo>
                  <a:cubicBezTo>
                    <a:pt x="8684" y="53711"/>
                    <a:pt x="8663" y="53774"/>
                    <a:pt x="8663" y="53816"/>
                  </a:cubicBezTo>
                  <a:cubicBezTo>
                    <a:pt x="8767" y="54694"/>
                    <a:pt x="9060" y="55489"/>
                    <a:pt x="9374" y="56285"/>
                  </a:cubicBezTo>
                  <a:cubicBezTo>
                    <a:pt x="9416" y="56389"/>
                    <a:pt x="9479" y="56494"/>
                    <a:pt x="9542" y="56577"/>
                  </a:cubicBezTo>
                  <a:cubicBezTo>
                    <a:pt x="10148" y="57142"/>
                    <a:pt x="10713" y="57749"/>
                    <a:pt x="11362" y="58272"/>
                  </a:cubicBezTo>
                  <a:cubicBezTo>
                    <a:pt x="11927" y="58733"/>
                    <a:pt x="12555" y="59151"/>
                    <a:pt x="13203" y="59486"/>
                  </a:cubicBezTo>
                  <a:cubicBezTo>
                    <a:pt x="14019" y="59946"/>
                    <a:pt x="14856" y="60406"/>
                    <a:pt x="15861" y="60365"/>
                  </a:cubicBezTo>
                  <a:cubicBezTo>
                    <a:pt x="16007" y="60365"/>
                    <a:pt x="16195" y="60386"/>
                    <a:pt x="16342" y="60448"/>
                  </a:cubicBezTo>
                  <a:cubicBezTo>
                    <a:pt x="16739" y="60595"/>
                    <a:pt x="17137" y="60595"/>
                    <a:pt x="17534" y="60595"/>
                  </a:cubicBezTo>
                  <a:cubicBezTo>
                    <a:pt x="18141" y="60595"/>
                    <a:pt x="18727" y="60595"/>
                    <a:pt x="19334" y="60616"/>
                  </a:cubicBezTo>
                  <a:cubicBezTo>
                    <a:pt x="20401" y="60658"/>
                    <a:pt x="21322" y="60197"/>
                    <a:pt x="22221" y="59674"/>
                  </a:cubicBezTo>
                  <a:cubicBezTo>
                    <a:pt x="22640" y="59444"/>
                    <a:pt x="22870" y="59046"/>
                    <a:pt x="22849" y="58565"/>
                  </a:cubicBezTo>
                  <a:cubicBezTo>
                    <a:pt x="22807" y="58293"/>
                    <a:pt x="22849" y="58042"/>
                    <a:pt x="22849" y="57791"/>
                  </a:cubicBezTo>
                  <a:cubicBezTo>
                    <a:pt x="22849" y="57519"/>
                    <a:pt x="22870" y="57226"/>
                    <a:pt x="22870" y="56933"/>
                  </a:cubicBezTo>
                  <a:cubicBezTo>
                    <a:pt x="23226" y="56598"/>
                    <a:pt x="23226" y="56054"/>
                    <a:pt x="23602" y="55741"/>
                  </a:cubicBezTo>
                  <a:cubicBezTo>
                    <a:pt x="23707" y="55657"/>
                    <a:pt x="23749" y="55531"/>
                    <a:pt x="23853" y="55385"/>
                  </a:cubicBezTo>
                  <a:cubicBezTo>
                    <a:pt x="23519" y="55155"/>
                    <a:pt x="23205" y="55092"/>
                    <a:pt x="22870" y="55092"/>
                  </a:cubicBezTo>
                  <a:cubicBezTo>
                    <a:pt x="22263" y="55134"/>
                    <a:pt x="21656" y="55029"/>
                    <a:pt x="21091" y="54841"/>
                  </a:cubicBezTo>
                  <a:cubicBezTo>
                    <a:pt x="20401" y="54632"/>
                    <a:pt x="19690" y="54548"/>
                    <a:pt x="18978" y="54569"/>
                  </a:cubicBezTo>
                  <a:cubicBezTo>
                    <a:pt x="17744" y="54611"/>
                    <a:pt x="16509" y="54569"/>
                    <a:pt x="15275" y="54569"/>
                  </a:cubicBezTo>
                  <a:cubicBezTo>
                    <a:pt x="14919" y="54569"/>
                    <a:pt x="14542" y="54632"/>
                    <a:pt x="14187" y="54652"/>
                  </a:cubicBezTo>
                  <a:cubicBezTo>
                    <a:pt x="13664" y="54694"/>
                    <a:pt x="13203" y="54841"/>
                    <a:pt x="13015" y="55343"/>
                  </a:cubicBezTo>
                  <a:close/>
                  <a:moveTo>
                    <a:pt x="30967" y="24836"/>
                  </a:moveTo>
                  <a:cubicBezTo>
                    <a:pt x="30967" y="25234"/>
                    <a:pt x="30946" y="25652"/>
                    <a:pt x="30967" y="26050"/>
                  </a:cubicBezTo>
                  <a:cubicBezTo>
                    <a:pt x="31009" y="26343"/>
                    <a:pt x="31030" y="26615"/>
                    <a:pt x="31156" y="26866"/>
                  </a:cubicBezTo>
                  <a:cubicBezTo>
                    <a:pt x="31470" y="27389"/>
                    <a:pt x="31867" y="27912"/>
                    <a:pt x="32223" y="28393"/>
                  </a:cubicBezTo>
                  <a:cubicBezTo>
                    <a:pt x="32411" y="28644"/>
                    <a:pt x="32641" y="28749"/>
                    <a:pt x="32955" y="28749"/>
                  </a:cubicBezTo>
                  <a:cubicBezTo>
                    <a:pt x="35236" y="28812"/>
                    <a:pt x="35236" y="28791"/>
                    <a:pt x="37349" y="27933"/>
                  </a:cubicBezTo>
                  <a:cubicBezTo>
                    <a:pt x="37851" y="27724"/>
                    <a:pt x="38249" y="27410"/>
                    <a:pt x="38646" y="27096"/>
                  </a:cubicBezTo>
                  <a:cubicBezTo>
                    <a:pt x="39002" y="26782"/>
                    <a:pt x="39211" y="26385"/>
                    <a:pt x="39211" y="25883"/>
                  </a:cubicBezTo>
                  <a:cubicBezTo>
                    <a:pt x="39211" y="25506"/>
                    <a:pt x="39232" y="25087"/>
                    <a:pt x="39190" y="24690"/>
                  </a:cubicBezTo>
                  <a:cubicBezTo>
                    <a:pt x="39107" y="23874"/>
                    <a:pt x="39002" y="23037"/>
                    <a:pt x="38877" y="22221"/>
                  </a:cubicBezTo>
                  <a:cubicBezTo>
                    <a:pt x="38667" y="20840"/>
                    <a:pt x="38186" y="19522"/>
                    <a:pt x="37558" y="18245"/>
                  </a:cubicBezTo>
                  <a:cubicBezTo>
                    <a:pt x="37391" y="17890"/>
                    <a:pt x="37119" y="17785"/>
                    <a:pt x="36721" y="17911"/>
                  </a:cubicBezTo>
                  <a:cubicBezTo>
                    <a:pt x="36491" y="17994"/>
                    <a:pt x="36261" y="18141"/>
                    <a:pt x="35989" y="18120"/>
                  </a:cubicBezTo>
                  <a:cubicBezTo>
                    <a:pt x="35340" y="18099"/>
                    <a:pt x="34817" y="18392"/>
                    <a:pt x="34357" y="18748"/>
                  </a:cubicBezTo>
                  <a:cubicBezTo>
                    <a:pt x="33332" y="19543"/>
                    <a:pt x="32369" y="20380"/>
                    <a:pt x="31867" y="21635"/>
                  </a:cubicBezTo>
                  <a:cubicBezTo>
                    <a:pt x="31804" y="21782"/>
                    <a:pt x="31742" y="21949"/>
                    <a:pt x="31637" y="22095"/>
                  </a:cubicBezTo>
                  <a:cubicBezTo>
                    <a:pt x="31135" y="22911"/>
                    <a:pt x="30842" y="23832"/>
                    <a:pt x="30967" y="24836"/>
                  </a:cubicBezTo>
                  <a:close/>
                  <a:moveTo>
                    <a:pt x="16928" y="21551"/>
                  </a:moveTo>
                  <a:cubicBezTo>
                    <a:pt x="17137" y="21530"/>
                    <a:pt x="17242" y="21530"/>
                    <a:pt x="17325" y="21468"/>
                  </a:cubicBezTo>
                  <a:cubicBezTo>
                    <a:pt x="17765" y="21196"/>
                    <a:pt x="18246" y="21175"/>
                    <a:pt x="18727" y="21175"/>
                  </a:cubicBezTo>
                  <a:cubicBezTo>
                    <a:pt x="19355" y="21175"/>
                    <a:pt x="19983" y="21175"/>
                    <a:pt x="20610" y="21154"/>
                  </a:cubicBezTo>
                  <a:cubicBezTo>
                    <a:pt x="22117" y="21112"/>
                    <a:pt x="23414" y="21551"/>
                    <a:pt x="24565" y="22493"/>
                  </a:cubicBezTo>
                  <a:cubicBezTo>
                    <a:pt x="24837" y="22702"/>
                    <a:pt x="25067" y="22932"/>
                    <a:pt x="25213" y="23267"/>
                  </a:cubicBezTo>
                  <a:cubicBezTo>
                    <a:pt x="25590" y="24041"/>
                    <a:pt x="25988" y="24795"/>
                    <a:pt x="26343" y="25548"/>
                  </a:cubicBezTo>
                  <a:cubicBezTo>
                    <a:pt x="26678" y="25527"/>
                    <a:pt x="27034" y="25527"/>
                    <a:pt x="27369" y="25464"/>
                  </a:cubicBezTo>
                  <a:cubicBezTo>
                    <a:pt x="27557" y="25443"/>
                    <a:pt x="27766" y="25422"/>
                    <a:pt x="27933" y="25339"/>
                  </a:cubicBezTo>
                  <a:cubicBezTo>
                    <a:pt x="28624" y="25004"/>
                    <a:pt x="29294" y="24711"/>
                    <a:pt x="30130" y="24941"/>
                  </a:cubicBezTo>
                  <a:cubicBezTo>
                    <a:pt x="30130" y="24627"/>
                    <a:pt x="30193" y="24376"/>
                    <a:pt x="30172" y="24104"/>
                  </a:cubicBezTo>
                  <a:cubicBezTo>
                    <a:pt x="30110" y="23476"/>
                    <a:pt x="30298" y="22932"/>
                    <a:pt x="30591" y="22388"/>
                  </a:cubicBezTo>
                  <a:cubicBezTo>
                    <a:pt x="31030" y="21551"/>
                    <a:pt x="31449" y="20652"/>
                    <a:pt x="31888" y="19794"/>
                  </a:cubicBezTo>
                  <a:cubicBezTo>
                    <a:pt x="30863" y="19292"/>
                    <a:pt x="29754" y="19145"/>
                    <a:pt x="28980" y="18329"/>
                  </a:cubicBezTo>
                  <a:cubicBezTo>
                    <a:pt x="28561" y="18350"/>
                    <a:pt x="28226" y="18413"/>
                    <a:pt x="27892" y="18413"/>
                  </a:cubicBezTo>
                  <a:cubicBezTo>
                    <a:pt x="26741" y="18434"/>
                    <a:pt x="25611" y="18245"/>
                    <a:pt x="24523" y="17994"/>
                  </a:cubicBezTo>
                  <a:cubicBezTo>
                    <a:pt x="23644" y="17785"/>
                    <a:pt x="22786" y="17597"/>
                    <a:pt x="22033" y="17095"/>
                  </a:cubicBezTo>
                  <a:cubicBezTo>
                    <a:pt x="21510" y="16760"/>
                    <a:pt x="21008" y="16404"/>
                    <a:pt x="20485" y="16028"/>
                  </a:cubicBezTo>
                  <a:cubicBezTo>
                    <a:pt x="20171" y="15818"/>
                    <a:pt x="19920" y="15567"/>
                    <a:pt x="19731" y="15211"/>
                  </a:cubicBezTo>
                  <a:cubicBezTo>
                    <a:pt x="19669" y="15107"/>
                    <a:pt x="19606" y="14960"/>
                    <a:pt x="19397" y="15044"/>
                  </a:cubicBezTo>
                  <a:lnTo>
                    <a:pt x="19397" y="16572"/>
                  </a:lnTo>
                  <a:cubicBezTo>
                    <a:pt x="19397" y="16823"/>
                    <a:pt x="19397" y="17053"/>
                    <a:pt x="19313" y="17262"/>
                  </a:cubicBezTo>
                  <a:cubicBezTo>
                    <a:pt x="19104" y="17869"/>
                    <a:pt x="18894" y="18434"/>
                    <a:pt x="18518" y="18957"/>
                  </a:cubicBezTo>
                  <a:cubicBezTo>
                    <a:pt x="18058" y="19647"/>
                    <a:pt x="17597" y="20338"/>
                    <a:pt x="17158" y="21049"/>
                  </a:cubicBezTo>
                  <a:cubicBezTo>
                    <a:pt x="17095" y="21154"/>
                    <a:pt x="17032" y="21321"/>
                    <a:pt x="16928" y="21551"/>
                  </a:cubicBezTo>
                  <a:close/>
                  <a:moveTo>
                    <a:pt x="7931" y="47852"/>
                  </a:moveTo>
                  <a:cubicBezTo>
                    <a:pt x="8684" y="48417"/>
                    <a:pt x="9500" y="48731"/>
                    <a:pt x="10337" y="48982"/>
                  </a:cubicBezTo>
                  <a:cubicBezTo>
                    <a:pt x="10651" y="49087"/>
                    <a:pt x="10964" y="49087"/>
                    <a:pt x="11278" y="48961"/>
                  </a:cubicBezTo>
                  <a:cubicBezTo>
                    <a:pt x="11488" y="48375"/>
                    <a:pt x="11613" y="47790"/>
                    <a:pt x="11613" y="47120"/>
                  </a:cubicBezTo>
                  <a:cubicBezTo>
                    <a:pt x="11613" y="46032"/>
                    <a:pt x="11613" y="44902"/>
                    <a:pt x="11634" y="43772"/>
                  </a:cubicBezTo>
                  <a:cubicBezTo>
                    <a:pt x="11634" y="43249"/>
                    <a:pt x="11718" y="42768"/>
                    <a:pt x="11780" y="42266"/>
                  </a:cubicBezTo>
                  <a:cubicBezTo>
                    <a:pt x="11801" y="41826"/>
                    <a:pt x="11990" y="41366"/>
                    <a:pt x="11906" y="40948"/>
                  </a:cubicBezTo>
                  <a:cubicBezTo>
                    <a:pt x="11822" y="40906"/>
                    <a:pt x="11780" y="40864"/>
                    <a:pt x="11718" y="40843"/>
                  </a:cubicBezTo>
                  <a:cubicBezTo>
                    <a:pt x="11069" y="40592"/>
                    <a:pt x="10944" y="40027"/>
                    <a:pt x="11383" y="39504"/>
                  </a:cubicBezTo>
                  <a:cubicBezTo>
                    <a:pt x="11425" y="39462"/>
                    <a:pt x="11488" y="39378"/>
                    <a:pt x="11571" y="39336"/>
                  </a:cubicBezTo>
                  <a:cubicBezTo>
                    <a:pt x="12220" y="38939"/>
                    <a:pt x="12722" y="38311"/>
                    <a:pt x="13454" y="37997"/>
                  </a:cubicBezTo>
                  <a:cubicBezTo>
                    <a:pt x="13768" y="37872"/>
                    <a:pt x="14040" y="37704"/>
                    <a:pt x="14291" y="37391"/>
                  </a:cubicBezTo>
                  <a:cubicBezTo>
                    <a:pt x="13726" y="37056"/>
                    <a:pt x="13266" y="36742"/>
                    <a:pt x="12722" y="36428"/>
                  </a:cubicBezTo>
                  <a:cubicBezTo>
                    <a:pt x="12262" y="36616"/>
                    <a:pt x="11843" y="36847"/>
                    <a:pt x="11613" y="37370"/>
                  </a:cubicBezTo>
                  <a:cubicBezTo>
                    <a:pt x="11529" y="37579"/>
                    <a:pt x="11320" y="37704"/>
                    <a:pt x="11174" y="37893"/>
                  </a:cubicBezTo>
                  <a:cubicBezTo>
                    <a:pt x="11048" y="38060"/>
                    <a:pt x="10902" y="38207"/>
                    <a:pt x="10839" y="38374"/>
                  </a:cubicBezTo>
                  <a:cubicBezTo>
                    <a:pt x="10525" y="39106"/>
                    <a:pt x="10148" y="39797"/>
                    <a:pt x="10002" y="40592"/>
                  </a:cubicBezTo>
                  <a:cubicBezTo>
                    <a:pt x="9939" y="40906"/>
                    <a:pt x="9814" y="41199"/>
                    <a:pt x="9709" y="41471"/>
                  </a:cubicBezTo>
                  <a:cubicBezTo>
                    <a:pt x="9479" y="42287"/>
                    <a:pt x="9207" y="43103"/>
                    <a:pt x="8977" y="43940"/>
                  </a:cubicBezTo>
                  <a:cubicBezTo>
                    <a:pt x="8684" y="45007"/>
                    <a:pt x="8391" y="46074"/>
                    <a:pt x="8140" y="47162"/>
                  </a:cubicBezTo>
                  <a:cubicBezTo>
                    <a:pt x="8035" y="47413"/>
                    <a:pt x="8014" y="47622"/>
                    <a:pt x="7931" y="47852"/>
                  </a:cubicBezTo>
                  <a:close/>
                  <a:moveTo>
                    <a:pt x="38270" y="60406"/>
                  </a:moveTo>
                  <a:cubicBezTo>
                    <a:pt x="38918" y="60386"/>
                    <a:pt x="39483" y="60281"/>
                    <a:pt x="39902" y="59758"/>
                  </a:cubicBezTo>
                  <a:cubicBezTo>
                    <a:pt x="40153" y="59444"/>
                    <a:pt x="40488" y="59151"/>
                    <a:pt x="40781" y="58837"/>
                  </a:cubicBezTo>
                  <a:cubicBezTo>
                    <a:pt x="41074" y="58586"/>
                    <a:pt x="41220" y="58272"/>
                    <a:pt x="41366" y="57938"/>
                  </a:cubicBezTo>
                  <a:cubicBezTo>
                    <a:pt x="41743" y="56912"/>
                    <a:pt x="41659" y="55866"/>
                    <a:pt x="41429" y="54841"/>
                  </a:cubicBezTo>
                  <a:cubicBezTo>
                    <a:pt x="41325" y="54443"/>
                    <a:pt x="40906" y="54213"/>
                    <a:pt x="40571" y="54443"/>
                  </a:cubicBezTo>
                  <a:cubicBezTo>
                    <a:pt x="40153" y="54715"/>
                    <a:pt x="39672" y="54925"/>
                    <a:pt x="39504" y="55469"/>
                  </a:cubicBezTo>
                  <a:cubicBezTo>
                    <a:pt x="39316" y="56013"/>
                    <a:pt x="39065" y="56577"/>
                    <a:pt x="38751" y="57101"/>
                  </a:cubicBezTo>
                  <a:cubicBezTo>
                    <a:pt x="38144" y="58147"/>
                    <a:pt x="38228" y="59235"/>
                    <a:pt x="38270" y="60406"/>
                  </a:cubicBezTo>
                  <a:close/>
                  <a:moveTo>
                    <a:pt x="25716" y="64738"/>
                  </a:moveTo>
                  <a:cubicBezTo>
                    <a:pt x="25946" y="64800"/>
                    <a:pt x="26155" y="64905"/>
                    <a:pt x="26364" y="64968"/>
                  </a:cubicBezTo>
                  <a:cubicBezTo>
                    <a:pt x="26511" y="64989"/>
                    <a:pt x="26657" y="65010"/>
                    <a:pt x="26783" y="64989"/>
                  </a:cubicBezTo>
                  <a:cubicBezTo>
                    <a:pt x="27410" y="64738"/>
                    <a:pt x="27996" y="64382"/>
                    <a:pt x="28185" y="63712"/>
                  </a:cubicBezTo>
                  <a:cubicBezTo>
                    <a:pt x="28310" y="63210"/>
                    <a:pt x="28603" y="62855"/>
                    <a:pt x="28875" y="62478"/>
                  </a:cubicBezTo>
                  <a:cubicBezTo>
                    <a:pt x="29147" y="62143"/>
                    <a:pt x="29377" y="61808"/>
                    <a:pt x="29607" y="61432"/>
                  </a:cubicBezTo>
                  <a:cubicBezTo>
                    <a:pt x="29921" y="60971"/>
                    <a:pt x="29963" y="60490"/>
                    <a:pt x="29503" y="60051"/>
                  </a:cubicBezTo>
                  <a:cubicBezTo>
                    <a:pt x="28938" y="59883"/>
                    <a:pt x="28436" y="59967"/>
                    <a:pt x="27975" y="60302"/>
                  </a:cubicBezTo>
                  <a:lnTo>
                    <a:pt x="27661" y="60469"/>
                  </a:lnTo>
                  <a:cubicBezTo>
                    <a:pt x="27138" y="60679"/>
                    <a:pt x="26783" y="61097"/>
                    <a:pt x="26553" y="61599"/>
                  </a:cubicBezTo>
                  <a:cubicBezTo>
                    <a:pt x="26322" y="62080"/>
                    <a:pt x="26050" y="62562"/>
                    <a:pt x="25820" y="63022"/>
                  </a:cubicBezTo>
                  <a:cubicBezTo>
                    <a:pt x="25737" y="63189"/>
                    <a:pt x="25632" y="63336"/>
                    <a:pt x="25632" y="63503"/>
                  </a:cubicBezTo>
                  <a:cubicBezTo>
                    <a:pt x="25632" y="63901"/>
                    <a:pt x="25611" y="64319"/>
                    <a:pt x="25716" y="64738"/>
                  </a:cubicBezTo>
                  <a:close/>
                  <a:moveTo>
                    <a:pt x="9102" y="31846"/>
                  </a:moveTo>
                  <a:cubicBezTo>
                    <a:pt x="8244" y="30569"/>
                    <a:pt x="8014" y="29021"/>
                    <a:pt x="7366" y="27745"/>
                  </a:cubicBezTo>
                  <a:cubicBezTo>
                    <a:pt x="7114" y="27724"/>
                    <a:pt x="6905" y="27724"/>
                    <a:pt x="6759" y="27661"/>
                  </a:cubicBezTo>
                  <a:cubicBezTo>
                    <a:pt x="5859" y="27410"/>
                    <a:pt x="5378" y="27745"/>
                    <a:pt x="5336" y="28644"/>
                  </a:cubicBezTo>
                  <a:lnTo>
                    <a:pt x="5336" y="29837"/>
                  </a:lnTo>
                  <a:cubicBezTo>
                    <a:pt x="5336" y="30423"/>
                    <a:pt x="5503" y="30904"/>
                    <a:pt x="6068" y="31155"/>
                  </a:cubicBezTo>
                  <a:cubicBezTo>
                    <a:pt x="6173" y="31197"/>
                    <a:pt x="6257" y="31281"/>
                    <a:pt x="6340" y="31365"/>
                  </a:cubicBezTo>
                  <a:cubicBezTo>
                    <a:pt x="6487" y="31511"/>
                    <a:pt x="6738" y="31574"/>
                    <a:pt x="6926" y="31637"/>
                  </a:cubicBezTo>
                  <a:cubicBezTo>
                    <a:pt x="7617" y="31929"/>
                    <a:pt x="8328" y="31825"/>
                    <a:pt x="9102" y="31846"/>
                  </a:cubicBezTo>
                  <a:close/>
                  <a:moveTo>
                    <a:pt x="32683" y="55782"/>
                  </a:moveTo>
                  <a:cubicBezTo>
                    <a:pt x="33143" y="55741"/>
                    <a:pt x="33646" y="55741"/>
                    <a:pt x="34085" y="55636"/>
                  </a:cubicBezTo>
                  <a:cubicBezTo>
                    <a:pt x="34399" y="55552"/>
                    <a:pt x="34692" y="55469"/>
                    <a:pt x="35006" y="55469"/>
                  </a:cubicBezTo>
                  <a:cubicBezTo>
                    <a:pt x="35822" y="55489"/>
                    <a:pt x="35822" y="55280"/>
                    <a:pt x="35780" y="54527"/>
                  </a:cubicBezTo>
                  <a:cubicBezTo>
                    <a:pt x="35780" y="54401"/>
                    <a:pt x="35675" y="54255"/>
                    <a:pt x="35654" y="54129"/>
                  </a:cubicBezTo>
                  <a:cubicBezTo>
                    <a:pt x="35529" y="53585"/>
                    <a:pt x="35424" y="53041"/>
                    <a:pt x="35299" y="52476"/>
                  </a:cubicBezTo>
                  <a:cubicBezTo>
                    <a:pt x="35257" y="52393"/>
                    <a:pt x="35215" y="52309"/>
                    <a:pt x="35152" y="52142"/>
                  </a:cubicBezTo>
                  <a:cubicBezTo>
                    <a:pt x="33834" y="52748"/>
                    <a:pt x="32725" y="53585"/>
                    <a:pt x="31679" y="54548"/>
                  </a:cubicBezTo>
                  <a:cubicBezTo>
                    <a:pt x="31993" y="54945"/>
                    <a:pt x="32286" y="55322"/>
                    <a:pt x="32683" y="55782"/>
                  </a:cubicBezTo>
                  <a:close/>
                  <a:moveTo>
                    <a:pt x="8035" y="49087"/>
                  </a:moveTo>
                  <a:cubicBezTo>
                    <a:pt x="7784" y="49317"/>
                    <a:pt x="7700" y="49589"/>
                    <a:pt x="7700" y="49903"/>
                  </a:cubicBezTo>
                  <a:lnTo>
                    <a:pt x="7700" y="51974"/>
                  </a:lnTo>
                  <a:cubicBezTo>
                    <a:pt x="7700" y="52079"/>
                    <a:pt x="7742" y="52184"/>
                    <a:pt x="7784" y="52246"/>
                  </a:cubicBezTo>
                  <a:cubicBezTo>
                    <a:pt x="8872" y="52832"/>
                    <a:pt x="10002" y="52707"/>
                    <a:pt x="11153" y="52644"/>
                  </a:cubicBezTo>
                  <a:cubicBezTo>
                    <a:pt x="11090" y="52518"/>
                    <a:pt x="11090" y="52414"/>
                    <a:pt x="11048" y="52351"/>
                  </a:cubicBezTo>
                  <a:cubicBezTo>
                    <a:pt x="10672" y="52016"/>
                    <a:pt x="10630" y="51577"/>
                    <a:pt x="10630" y="51095"/>
                  </a:cubicBezTo>
                  <a:cubicBezTo>
                    <a:pt x="10651" y="50740"/>
                    <a:pt x="10713" y="50363"/>
                    <a:pt x="10546" y="50007"/>
                  </a:cubicBezTo>
                  <a:cubicBezTo>
                    <a:pt x="9667" y="49882"/>
                    <a:pt x="8851" y="49422"/>
                    <a:pt x="8035" y="49087"/>
                  </a:cubicBezTo>
                  <a:close/>
                  <a:moveTo>
                    <a:pt x="8977" y="40592"/>
                  </a:moveTo>
                  <a:cubicBezTo>
                    <a:pt x="8475" y="40948"/>
                    <a:pt x="7993" y="41324"/>
                    <a:pt x="7638" y="41868"/>
                  </a:cubicBezTo>
                  <a:cubicBezTo>
                    <a:pt x="7282" y="42433"/>
                    <a:pt x="6947" y="43040"/>
                    <a:pt x="6550" y="43605"/>
                  </a:cubicBezTo>
                  <a:cubicBezTo>
                    <a:pt x="6152" y="44149"/>
                    <a:pt x="6068" y="44797"/>
                    <a:pt x="5922" y="45425"/>
                  </a:cubicBezTo>
                  <a:cubicBezTo>
                    <a:pt x="5796" y="45948"/>
                    <a:pt x="5943" y="46450"/>
                    <a:pt x="6487" y="46702"/>
                  </a:cubicBezTo>
                  <a:cubicBezTo>
                    <a:pt x="6696" y="46806"/>
                    <a:pt x="6905" y="46974"/>
                    <a:pt x="7177" y="47120"/>
                  </a:cubicBezTo>
                  <a:cubicBezTo>
                    <a:pt x="7784" y="44902"/>
                    <a:pt x="8370" y="42768"/>
                    <a:pt x="8977" y="40592"/>
                  </a:cubicBezTo>
                  <a:close/>
                  <a:moveTo>
                    <a:pt x="41262" y="33164"/>
                  </a:moveTo>
                  <a:cubicBezTo>
                    <a:pt x="40802" y="33164"/>
                    <a:pt x="40446" y="33185"/>
                    <a:pt x="40069" y="33164"/>
                  </a:cubicBezTo>
                  <a:cubicBezTo>
                    <a:pt x="39316" y="33101"/>
                    <a:pt x="38605" y="33185"/>
                    <a:pt x="37956" y="33603"/>
                  </a:cubicBezTo>
                  <a:cubicBezTo>
                    <a:pt x="37747" y="33729"/>
                    <a:pt x="37454" y="33771"/>
                    <a:pt x="37245" y="33875"/>
                  </a:cubicBezTo>
                  <a:cubicBezTo>
                    <a:pt x="36972" y="34001"/>
                    <a:pt x="36680" y="34147"/>
                    <a:pt x="36470" y="34357"/>
                  </a:cubicBezTo>
                  <a:cubicBezTo>
                    <a:pt x="35884" y="34880"/>
                    <a:pt x="35361" y="35445"/>
                    <a:pt x="34838" y="35989"/>
                  </a:cubicBezTo>
                  <a:cubicBezTo>
                    <a:pt x="34420" y="36407"/>
                    <a:pt x="34064" y="37077"/>
                    <a:pt x="33876" y="37663"/>
                  </a:cubicBezTo>
                  <a:cubicBezTo>
                    <a:pt x="34315" y="37202"/>
                    <a:pt x="34671" y="36847"/>
                    <a:pt x="35027" y="36512"/>
                  </a:cubicBezTo>
                  <a:cubicBezTo>
                    <a:pt x="35257" y="36282"/>
                    <a:pt x="35529" y="36030"/>
                    <a:pt x="35822" y="35884"/>
                  </a:cubicBezTo>
                  <a:cubicBezTo>
                    <a:pt x="36700" y="35382"/>
                    <a:pt x="37621" y="34922"/>
                    <a:pt x="38500" y="34440"/>
                  </a:cubicBezTo>
                  <a:cubicBezTo>
                    <a:pt x="38709" y="34336"/>
                    <a:pt x="38918" y="34273"/>
                    <a:pt x="39169" y="34210"/>
                  </a:cubicBezTo>
                  <a:cubicBezTo>
                    <a:pt x="39400" y="34126"/>
                    <a:pt x="39651" y="34085"/>
                    <a:pt x="39902" y="33980"/>
                  </a:cubicBezTo>
                  <a:cubicBezTo>
                    <a:pt x="40446" y="33666"/>
                    <a:pt x="40969" y="33666"/>
                    <a:pt x="41534" y="33875"/>
                  </a:cubicBezTo>
                  <a:cubicBezTo>
                    <a:pt x="41576" y="33875"/>
                    <a:pt x="41618" y="33813"/>
                    <a:pt x="41680" y="33771"/>
                  </a:cubicBezTo>
                  <a:cubicBezTo>
                    <a:pt x="41513" y="33603"/>
                    <a:pt x="41408" y="33394"/>
                    <a:pt x="41262" y="33164"/>
                  </a:cubicBezTo>
                  <a:close/>
                  <a:moveTo>
                    <a:pt x="38793" y="18245"/>
                  </a:moveTo>
                  <a:cubicBezTo>
                    <a:pt x="39128" y="19333"/>
                    <a:pt x="39504" y="20317"/>
                    <a:pt x="39734" y="21363"/>
                  </a:cubicBezTo>
                  <a:cubicBezTo>
                    <a:pt x="39965" y="22409"/>
                    <a:pt x="40069" y="23476"/>
                    <a:pt x="40258" y="24585"/>
                  </a:cubicBezTo>
                  <a:cubicBezTo>
                    <a:pt x="40634" y="24397"/>
                    <a:pt x="40655" y="24104"/>
                    <a:pt x="40739" y="23853"/>
                  </a:cubicBezTo>
                  <a:cubicBezTo>
                    <a:pt x="41074" y="22723"/>
                    <a:pt x="40802" y="21593"/>
                    <a:pt x="40655" y="20484"/>
                  </a:cubicBezTo>
                  <a:cubicBezTo>
                    <a:pt x="40655" y="20401"/>
                    <a:pt x="40592" y="20317"/>
                    <a:pt x="40550" y="20233"/>
                  </a:cubicBezTo>
                  <a:cubicBezTo>
                    <a:pt x="40258" y="19815"/>
                    <a:pt x="40006" y="19375"/>
                    <a:pt x="39672" y="18978"/>
                  </a:cubicBezTo>
                  <a:cubicBezTo>
                    <a:pt x="39441" y="18664"/>
                    <a:pt x="39232" y="18350"/>
                    <a:pt x="38793" y="18245"/>
                  </a:cubicBezTo>
                  <a:close/>
                  <a:moveTo>
                    <a:pt x="13957" y="24083"/>
                  </a:moveTo>
                  <a:cubicBezTo>
                    <a:pt x="13685" y="24188"/>
                    <a:pt x="13601" y="24188"/>
                    <a:pt x="13559" y="24250"/>
                  </a:cubicBezTo>
                  <a:cubicBezTo>
                    <a:pt x="12722" y="24857"/>
                    <a:pt x="11801" y="25297"/>
                    <a:pt x="10818" y="25569"/>
                  </a:cubicBezTo>
                  <a:cubicBezTo>
                    <a:pt x="10713" y="25611"/>
                    <a:pt x="10588" y="25652"/>
                    <a:pt x="10504" y="25673"/>
                  </a:cubicBezTo>
                  <a:cubicBezTo>
                    <a:pt x="9709" y="26029"/>
                    <a:pt x="8893" y="26301"/>
                    <a:pt x="8035" y="26385"/>
                  </a:cubicBezTo>
                  <a:cubicBezTo>
                    <a:pt x="7847" y="26406"/>
                    <a:pt x="7721" y="26573"/>
                    <a:pt x="7805" y="26657"/>
                  </a:cubicBezTo>
                  <a:cubicBezTo>
                    <a:pt x="7889" y="26719"/>
                    <a:pt x="7993" y="26782"/>
                    <a:pt x="8056" y="26782"/>
                  </a:cubicBezTo>
                  <a:cubicBezTo>
                    <a:pt x="8265" y="26782"/>
                    <a:pt x="8454" y="26740"/>
                    <a:pt x="8663" y="26699"/>
                  </a:cubicBezTo>
                  <a:cubicBezTo>
                    <a:pt x="8851" y="26657"/>
                    <a:pt x="9060" y="26573"/>
                    <a:pt x="9249" y="26531"/>
                  </a:cubicBezTo>
                  <a:cubicBezTo>
                    <a:pt x="10023" y="26468"/>
                    <a:pt x="10818" y="26427"/>
                    <a:pt x="11592" y="26280"/>
                  </a:cubicBezTo>
                  <a:cubicBezTo>
                    <a:pt x="12011" y="26196"/>
                    <a:pt x="12429" y="26155"/>
                    <a:pt x="12743" y="26008"/>
                  </a:cubicBezTo>
                  <a:cubicBezTo>
                    <a:pt x="13120" y="25422"/>
                    <a:pt x="13475" y="24836"/>
                    <a:pt x="13957" y="24083"/>
                  </a:cubicBezTo>
                  <a:close/>
                  <a:moveTo>
                    <a:pt x="35529" y="34252"/>
                  </a:moveTo>
                  <a:lnTo>
                    <a:pt x="35424" y="34210"/>
                  </a:lnTo>
                  <a:cubicBezTo>
                    <a:pt x="35340" y="34231"/>
                    <a:pt x="35257" y="34252"/>
                    <a:pt x="35194" y="34315"/>
                  </a:cubicBezTo>
                  <a:cubicBezTo>
                    <a:pt x="34420" y="34922"/>
                    <a:pt x="33687" y="35549"/>
                    <a:pt x="33102" y="36302"/>
                  </a:cubicBezTo>
                  <a:cubicBezTo>
                    <a:pt x="32579" y="36951"/>
                    <a:pt x="32055" y="37642"/>
                    <a:pt x="31679" y="38416"/>
                  </a:cubicBezTo>
                  <a:cubicBezTo>
                    <a:pt x="31449" y="38897"/>
                    <a:pt x="31532" y="39336"/>
                    <a:pt x="31888" y="39755"/>
                  </a:cubicBezTo>
                  <a:cubicBezTo>
                    <a:pt x="31972" y="39650"/>
                    <a:pt x="32055" y="39587"/>
                    <a:pt x="32076" y="39546"/>
                  </a:cubicBezTo>
                  <a:cubicBezTo>
                    <a:pt x="32223" y="39106"/>
                    <a:pt x="32411" y="38646"/>
                    <a:pt x="32704" y="38269"/>
                  </a:cubicBezTo>
                  <a:cubicBezTo>
                    <a:pt x="32788" y="38165"/>
                    <a:pt x="32830" y="38018"/>
                    <a:pt x="32871" y="37872"/>
                  </a:cubicBezTo>
                  <a:cubicBezTo>
                    <a:pt x="33269" y="36847"/>
                    <a:pt x="33897" y="35989"/>
                    <a:pt x="34629" y="35194"/>
                  </a:cubicBezTo>
                  <a:cubicBezTo>
                    <a:pt x="34943" y="34880"/>
                    <a:pt x="35299" y="34629"/>
                    <a:pt x="35529" y="34252"/>
                  </a:cubicBezTo>
                  <a:close/>
                  <a:moveTo>
                    <a:pt x="31532" y="36972"/>
                  </a:moveTo>
                  <a:cubicBezTo>
                    <a:pt x="30842" y="37077"/>
                    <a:pt x="29817" y="37495"/>
                    <a:pt x="29168" y="37893"/>
                  </a:cubicBezTo>
                  <a:cubicBezTo>
                    <a:pt x="29691" y="38081"/>
                    <a:pt x="30193" y="38248"/>
                    <a:pt x="30737" y="38437"/>
                  </a:cubicBezTo>
                  <a:cubicBezTo>
                    <a:pt x="31030" y="37935"/>
                    <a:pt x="31260" y="37474"/>
                    <a:pt x="31532" y="36972"/>
                  </a:cubicBezTo>
                  <a:close/>
                  <a:moveTo>
                    <a:pt x="11822" y="35486"/>
                  </a:moveTo>
                  <a:cubicBezTo>
                    <a:pt x="11613" y="35779"/>
                    <a:pt x="11508" y="35968"/>
                    <a:pt x="11550" y="36282"/>
                  </a:cubicBezTo>
                  <a:cubicBezTo>
                    <a:pt x="11801" y="36177"/>
                    <a:pt x="11990" y="36093"/>
                    <a:pt x="12241" y="35989"/>
                  </a:cubicBezTo>
                  <a:cubicBezTo>
                    <a:pt x="12094" y="35800"/>
                    <a:pt x="11990" y="35675"/>
                    <a:pt x="11822" y="354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33"/>
            <p:cNvSpPr/>
            <p:nvPr/>
          </p:nvSpPr>
          <p:spPr>
            <a:xfrm>
              <a:off x="1392675" y="4151500"/>
              <a:ext cx="215000" cy="153275"/>
            </a:xfrm>
            <a:custGeom>
              <a:avLst/>
              <a:gdLst/>
              <a:ahLst/>
              <a:cxnLst/>
              <a:rect l="l" t="t" r="r" b="b"/>
              <a:pathLst>
                <a:path w="8600" h="6131" extrusionOk="0">
                  <a:moveTo>
                    <a:pt x="3432" y="6047"/>
                  </a:moveTo>
                  <a:lnTo>
                    <a:pt x="3097" y="6047"/>
                  </a:lnTo>
                  <a:cubicBezTo>
                    <a:pt x="1883" y="6131"/>
                    <a:pt x="1025" y="5524"/>
                    <a:pt x="251" y="4708"/>
                  </a:cubicBezTo>
                  <a:cubicBezTo>
                    <a:pt x="105" y="4520"/>
                    <a:pt x="21" y="4310"/>
                    <a:pt x="21" y="4080"/>
                  </a:cubicBezTo>
                  <a:cubicBezTo>
                    <a:pt x="21" y="3766"/>
                    <a:pt x="42" y="3453"/>
                    <a:pt x="21" y="3139"/>
                  </a:cubicBezTo>
                  <a:cubicBezTo>
                    <a:pt x="0" y="2699"/>
                    <a:pt x="147" y="2344"/>
                    <a:pt x="419" y="2051"/>
                  </a:cubicBezTo>
                  <a:cubicBezTo>
                    <a:pt x="649" y="1737"/>
                    <a:pt x="963" y="1486"/>
                    <a:pt x="1277" y="1235"/>
                  </a:cubicBezTo>
                  <a:cubicBezTo>
                    <a:pt x="1402" y="1088"/>
                    <a:pt x="1632" y="1046"/>
                    <a:pt x="1758" y="1172"/>
                  </a:cubicBezTo>
                  <a:cubicBezTo>
                    <a:pt x="2051" y="1381"/>
                    <a:pt x="2365" y="1360"/>
                    <a:pt x="2637" y="1360"/>
                  </a:cubicBezTo>
                  <a:cubicBezTo>
                    <a:pt x="3097" y="1360"/>
                    <a:pt x="3557" y="1381"/>
                    <a:pt x="3997" y="1360"/>
                  </a:cubicBezTo>
                  <a:cubicBezTo>
                    <a:pt x="4352" y="1339"/>
                    <a:pt x="4687" y="1277"/>
                    <a:pt x="5022" y="1235"/>
                  </a:cubicBezTo>
                  <a:cubicBezTo>
                    <a:pt x="5231" y="1193"/>
                    <a:pt x="5419" y="1130"/>
                    <a:pt x="5587" y="1151"/>
                  </a:cubicBezTo>
                  <a:cubicBezTo>
                    <a:pt x="6152" y="1172"/>
                    <a:pt x="6591" y="963"/>
                    <a:pt x="7010" y="649"/>
                  </a:cubicBezTo>
                  <a:cubicBezTo>
                    <a:pt x="7282" y="481"/>
                    <a:pt x="7533" y="314"/>
                    <a:pt x="7826" y="188"/>
                  </a:cubicBezTo>
                  <a:cubicBezTo>
                    <a:pt x="8244" y="0"/>
                    <a:pt x="8558" y="230"/>
                    <a:pt x="8579" y="670"/>
                  </a:cubicBezTo>
                  <a:cubicBezTo>
                    <a:pt x="8600" y="1067"/>
                    <a:pt x="8453" y="1444"/>
                    <a:pt x="8265" y="1716"/>
                  </a:cubicBezTo>
                  <a:cubicBezTo>
                    <a:pt x="7930" y="2197"/>
                    <a:pt x="7826" y="2720"/>
                    <a:pt x="7637" y="3222"/>
                  </a:cubicBezTo>
                  <a:cubicBezTo>
                    <a:pt x="7512" y="3641"/>
                    <a:pt x="7323" y="3997"/>
                    <a:pt x="7031" y="4331"/>
                  </a:cubicBezTo>
                  <a:cubicBezTo>
                    <a:pt x="6884" y="4520"/>
                    <a:pt x="6759" y="4750"/>
                    <a:pt x="6591" y="4959"/>
                  </a:cubicBezTo>
                  <a:cubicBezTo>
                    <a:pt x="6382" y="5252"/>
                    <a:pt x="6152" y="5482"/>
                    <a:pt x="5775" y="5545"/>
                  </a:cubicBezTo>
                  <a:cubicBezTo>
                    <a:pt x="5712" y="5545"/>
                    <a:pt x="5608" y="5566"/>
                    <a:pt x="5545" y="5629"/>
                  </a:cubicBezTo>
                  <a:cubicBezTo>
                    <a:pt x="4917" y="6047"/>
                    <a:pt x="4185" y="6047"/>
                    <a:pt x="3432" y="6047"/>
                  </a:cubicBezTo>
                  <a:close/>
                  <a:moveTo>
                    <a:pt x="5859" y="4415"/>
                  </a:moveTo>
                  <a:cubicBezTo>
                    <a:pt x="6047" y="4164"/>
                    <a:pt x="6298" y="3871"/>
                    <a:pt x="6507" y="3536"/>
                  </a:cubicBezTo>
                  <a:cubicBezTo>
                    <a:pt x="6612" y="3411"/>
                    <a:pt x="6696" y="3243"/>
                    <a:pt x="6759" y="3097"/>
                  </a:cubicBezTo>
                  <a:cubicBezTo>
                    <a:pt x="6884" y="2637"/>
                    <a:pt x="7031" y="2260"/>
                    <a:pt x="7407" y="1904"/>
                  </a:cubicBezTo>
                  <a:cubicBezTo>
                    <a:pt x="7554" y="1779"/>
                    <a:pt x="7658" y="1549"/>
                    <a:pt x="7449" y="1318"/>
                  </a:cubicBezTo>
                  <a:cubicBezTo>
                    <a:pt x="6884" y="1653"/>
                    <a:pt x="6277" y="1904"/>
                    <a:pt x="5608" y="1841"/>
                  </a:cubicBezTo>
                  <a:cubicBezTo>
                    <a:pt x="5524" y="1841"/>
                    <a:pt x="5419" y="1862"/>
                    <a:pt x="5336" y="1883"/>
                  </a:cubicBezTo>
                  <a:cubicBezTo>
                    <a:pt x="4771" y="2113"/>
                    <a:pt x="4164" y="2093"/>
                    <a:pt x="3578" y="2093"/>
                  </a:cubicBezTo>
                  <a:lnTo>
                    <a:pt x="1465" y="2093"/>
                  </a:lnTo>
                  <a:cubicBezTo>
                    <a:pt x="1339" y="2385"/>
                    <a:pt x="1214" y="2595"/>
                    <a:pt x="1130" y="2825"/>
                  </a:cubicBezTo>
                  <a:cubicBezTo>
                    <a:pt x="921" y="3725"/>
                    <a:pt x="921" y="4310"/>
                    <a:pt x="1800" y="4687"/>
                  </a:cubicBezTo>
                  <a:cubicBezTo>
                    <a:pt x="1904" y="4729"/>
                    <a:pt x="1988" y="4813"/>
                    <a:pt x="2093" y="4875"/>
                  </a:cubicBezTo>
                  <a:cubicBezTo>
                    <a:pt x="2281" y="5001"/>
                    <a:pt x="2490" y="5085"/>
                    <a:pt x="2720" y="5085"/>
                  </a:cubicBezTo>
                  <a:cubicBezTo>
                    <a:pt x="3243" y="5085"/>
                    <a:pt x="3746" y="5106"/>
                    <a:pt x="4269" y="5085"/>
                  </a:cubicBezTo>
                  <a:cubicBezTo>
                    <a:pt x="4478" y="5085"/>
                    <a:pt x="4708" y="4980"/>
                    <a:pt x="4917" y="4896"/>
                  </a:cubicBezTo>
                  <a:cubicBezTo>
                    <a:pt x="5189" y="4771"/>
                    <a:pt x="5461" y="4603"/>
                    <a:pt x="5859" y="4415"/>
                  </a:cubicBezTo>
                  <a:close/>
                </a:path>
              </a:pathLst>
            </a:custGeom>
            <a:solidFill>
              <a:srgbClr val="1D31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33"/>
            <p:cNvSpPr/>
            <p:nvPr/>
          </p:nvSpPr>
          <p:spPr>
            <a:xfrm>
              <a:off x="1298000" y="4057325"/>
              <a:ext cx="41350" cy="42400"/>
            </a:xfrm>
            <a:custGeom>
              <a:avLst/>
              <a:gdLst/>
              <a:ahLst/>
              <a:cxnLst/>
              <a:rect l="l" t="t" r="r" b="b"/>
              <a:pathLst>
                <a:path w="1654" h="1696" extrusionOk="0">
                  <a:moveTo>
                    <a:pt x="188" y="231"/>
                  </a:moveTo>
                  <a:cubicBezTo>
                    <a:pt x="419" y="189"/>
                    <a:pt x="628" y="106"/>
                    <a:pt x="837" y="85"/>
                  </a:cubicBezTo>
                  <a:cubicBezTo>
                    <a:pt x="1046" y="43"/>
                    <a:pt x="1297" y="1"/>
                    <a:pt x="1444" y="231"/>
                  </a:cubicBezTo>
                  <a:cubicBezTo>
                    <a:pt x="1590" y="503"/>
                    <a:pt x="1653" y="754"/>
                    <a:pt x="1507" y="1047"/>
                  </a:cubicBezTo>
                  <a:cubicBezTo>
                    <a:pt x="1297" y="1528"/>
                    <a:pt x="670" y="1696"/>
                    <a:pt x="230" y="1445"/>
                  </a:cubicBezTo>
                  <a:cubicBezTo>
                    <a:pt x="84" y="1340"/>
                    <a:pt x="0" y="1173"/>
                    <a:pt x="21" y="1005"/>
                  </a:cubicBezTo>
                  <a:cubicBezTo>
                    <a:pt x="84" y="754"/>
                    <a:pt x="126" y="524"/>
                    <a:pt x="188" y="23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33"/>
            <p:cNvSpPr/>
            <p:nvPr/>
          </p:nvSpPr>
          <p:spPr>
            <a:xfrm>
              <a:off x="1664675" y="3968400"/>
              <a:ext cx="34025" cy="48675"/>
            </a:xfrm>
            <a:custGeom>
              <a:avLst/>
              <a:gdLst/>
              <a:ahLst/>
              <a:cxnLst/>
              <a:rect l="l" t="t" r="r" b="b"/>
              <a:pathLst>
                <a:path w="1361" h="1947" extrusionOk="0">
                  <a:moveTo>
                    <a:pt x="1361" y="963"/>
                  </a:moveTo>
                  <a:lnTo>
                    <a:pt x="1361" y="1214"/>
                  </a:lnTo>
                  <a:cubicBezTo>
                    <a:pt x="1340" y="1696"/>
                    <a:pt x="858" y="1947"/>
                    <a:pt x="440" y="1654"/>
                  </a:cubicBezTo>
                  <a:cubicBezTo>
                    <a:pt x="84" y="1424"/>
                    <a:pt x="1" y="1068"/>
                    <a:pt x="210" y="712"/>
                  </a:cubicBezTo>
                  <a:cubicBezTo>
                    <a:pt x="314" y="524"/>
                    <a:pt x="419" y="378"/>
                    <a:pt x="524" y="210"/>
                  </a:cubicBezTo>
                  <a:cubicBezTo>
                    <a:pt x="628" y="64"/>
                    <a:pt x="796" y="1"/>
                    <a:pt x="963" y="22"/>
                  </a:cubicBezTo>
                  <a:cubicBezTo>
                    <a:pt x="1151" y="64"/>
                    <a:pt x="1256" y="189"/>
                    <a:pt x="1277" y="378"/>
                  </a:cubicBezTo>
                  <a:cubicBezTo>
                    <a:pt x="1340" y="587"/>
                    <a:pt x="1340" y="817"/>
                    <a:pt x="1361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33"/>
            <p:cNvSpPr/>
            <p:nvPr/>
          </p:nvSpPr>
          <p:spPr>
            <a:xfrm>
              <a:off x="526950" y="2756925"/>
              <a:ext cx="379275" cy="405425"/>
            </a:xfrm>
            <a:custGeom>
              <a:avLst/>
              <a:gdLst/>
              <a:ahLst/>
              <a:cxnLst/>
              <a:rect l="l" t="t" r="r" b="b"/>
              <a:pathLst>
                <a:path w="15171" h="16217" extrusionOk="0">
                  <a:moveTo>
                    <a:pt x="12722" y="14543"/>
                  </a:moveTo>
                  <a:cubicBezTo>
                    <a:pt x="12743" y="13831"/>
                    <a:pt x="12931" y="13204"/>
                    <a:pt x="13203" y="12576"/>
                  </a:cubicBezTo>
                  <a:cubicBezTo>
                    <a:pt x="13496" y="11948"/>
                    <a:pt x="13706" y="11279"/>
                    <a:pt x="13936" y="10609"/>
                  </a:cubicBezTo>
                  <a:cubicBezTo>
                    <a:pt x="13999" y="10442"/>
                    <a:pt x="14019" y="10232"/>
                    <a:pt x="14019" y="10044"/>
                  </a:cubicBezTo>
                  <a:cubicBezTo>
                    <a:pt x="14019" y="9709"/>
                    <a:pt x="13999" y="9354"/>
                    <a:pt x="14019" y="9040"/>
                  </a:cubicBezTo>
                  <a:cubicBezTo>
                    <a:pt x="14082" y="8098"/>
                    <a:pt x="13706" y="7366"/>
                    <a:pt x="13078" y="6717"/>
                  </a:cubicBezTo>
                  <a:cubicBezTo>
                    <a:pt x="12952" y="6592"/>
                    <a:pt x="12785" y="6466"/>
                    <a:pt x="12659" y="6299"/>
                  </a:cubicBezTo>
                  <a:cubicBezTo>
                    <a:pt x="12408" y="6006"/>
                    <a:pt x="12094" y="5859"/>
                    <a:pt x="11697" y="5901"/>
                  </a:cubicBezTo>
                  <a:cubicBezTo>
                    <a:pt x="11362" y="5943"/>
                    <a:pt x="11090" y="5839"/>
                    <a:pt x="10881" y="5567"/>
                  </a:cubicBezTo>
                  <a:cubicBezTo>
                    <a:pt x="10651" y="5253"/>
                    <a:pt x="10316" y="5148"/>
                    <a:pt x="9918" y="5169"/>
                  </a:cubicBezTo>
                  <a:cubicBezTo>
                    <a:pt x="9646" y="5211"/>
                    <a:pt x="9416" y="5211"/>
                    <a:pt x="9165" y="5169"/>
                  </a:cubicBezTo>
                  <a:cubicBezTo>
                    <a:pt x="8600" y="5148"/>
                    <a:pt x="8182" y="5357"/>
                    <a:pt x="7805" y="5734"/>
                  </a:cubicBezTo>
                  <a:cubicBezTo>
                    <a:pt x="6968" y="6571"/>
                    <a:pt x="7303" y="6403"/>
                    <a:pt x="5964" y="6466"/>
                  </a:cubicBezTo>
                  <a:cubicBezTo>
                    <a:pt x="5713" y="6466"/>
                    <a:pt x="5420" y="6508"/>
                    <a:pt x="5148" y="6592"/>
                  </a:cubicBezTo>
                  <a:cubicBezTo>
                    <a:pt x="4813" y="6696"/>
                    <a:pt x="4625" y="6947"/>
                    <a:pt x="4604" y="7345"/>
                  </a:cubicBezTo>
                  <a:cubicBezTo>
                    <a:pt x="4562" y="8077"/>
                    <a:pt x="4667" y="8789"/>
                    <a:pt x="4897" y="9500"/>
                  </a:cubicBezTo>
                  <a:cubicBezTo>
                    <a:pt x="5232" y="10484"/>
                    <a:pt x="5608" y="11488"/>
                    <a:pt x="5943" y="12471"/>
                  </a:cubicBezTo>
                  <a:cubicBezTo>
                    <a:pt x="6131" y="13015"/>
                    <a:pt x="6341" y="13580"/>
                    <a:pt x="6801" y="13999"/>
                  </a:cubicBezTo>
                  <a:cubicBezTo>
                    <a:pt x="6926" y="14124"/>
                    <a:pt x="7010" y="14313"/>
                    <a:pt x="7115" y="14459"/>
                  </a:cubicBezTo>
                  <a:cubicBezTo>
                    <a:pt x="7491" y="14961"/>
                    <a:pt x="7847" y="15422"/>
                    <a:pt x="8224" y="15945"/>
                  </a:cubicBezTo>
                  <a:cubicBezTo>
                    <a:pt x="8161" y="16091"/>
                    <a:pt x="8014" y="15986"/>
                    <a:pt x="7910" y="16028"/>
                  </a:cubicBezTo>
                  <a:cubicBezTo>
                    <a:pt x="7763" y="16112"/>
                    <a:pt x="7659" y="16154"/>
                    <a:pt x="7533" y="16217"/>
                  </a:cubicBezTo>
                  <a:cubicBezTo>
                    <a:pt x="6989" y="15924"/>
                    <a:pt x="6403" y="15694"/>
                    <a:pt x="6027" y="15191"/>
                  </a:cubicBezTo>
                  <a:cubicBezTo>
                    <a:pt x="5922" y="15066"/>
                    <a:pt x="5755" y="14982"/>
                    <a:pt x="5629" y="14898"/>
                  </a:cubicBezTo>
                  <a:cubicBezTo>
                    <a:pt x="4918" y="14480"/>
                    <a:pt x="4353" y="13936"/>
                    <a:pt x="3892" y="13266"/>
                  </a:cubicBezTo>
                  <a:cubicBezTo>
                    <a:pt x="3516" y="12660"/>
                    <a:pt x="3035" y="12074"/>
                    <a:pt x="2511" y="11613"/>
                  </a:cubicBezTo>
                  <a:cubicBezTo>
                    <a:pt x="2281" y="11404"/>
                    <a:pt x="2114" y="11132"/>
                    <a:pt x="2051" y="10860"/>
                  </a:cubicBezTo>
                  <a:cubicBezTo>
                    <a:pt x="1863" y="10358"/>
                    <a:pt x="1591" y="9877"/>
                    <a:pt x="1277" y="9458"/>
                  </a:cubicBezTo>
                  <a:cubicBezTo>
                    <a:pt x="838" y="8914"/>
                    <a:pt x="628" y="8245"/>
                    <a:pt x="440" y="7554"/>
                  </a:cubicBezTo>
                  <a:cubicBezTo>
                    <a:pt x="398" y="7345"/>
                    <a:pt x="377" y="7115"/>
                    <a:pt x="314" y="6906"/>
                  </a:cubicBezTo>
                  <a:cubicBezTo>
                    <a:pt x="1" y="5943"/>
                    <a:pt x="63" y="4918"/>
                    <a:pt x="63" y="3914"/>
                  </a:cubicBezTo>
                  <a:cubicBezTo>
                    <a:pt x="63" y="3453"/>
                    <a:pt x="210" y="3056"/>
                    <a:pt x="587" y="2742"/>
                  </a:cubicBezTo>
                  <a:cubicBezTo>
                    <a:pt x="1214" y="2198"/>
                    <a:pt x="1884" y="1717"/>
                    <a:pt x="2679" y="1361"/>
                  </a:cubicBezTo>
                  <a:cubicBezTo>
                    <a:pt x="3202" y="1131"/>
                    <a:pt x="3746" y="921"/>
                    <a:pt x="4290" y="712"/>
                  </a:cubicBezTo>
                  <a:cubicBezTo>
                    <a:pt x="4583" y="608"/>
                    <a:pt x="4876" y="524"/>
                    <a:pt x="5190" y="461"/>
                  </a:cubicBezTo>
                  <a:cubicBezTo>
                    <a:pt x="5880" y="336"/>
                    <a:pt x="6613" y="231"/>
                    <a:pt x="7324" y="105"/>
                  </a:cubicBezTo>
                  <a:cubicBezTo>
                    <a:pt x="7910" y="1"/>
                    <a:pt x="8496" y="1"/>
                    <a:pt x="9081" y="105"/>
                  </a:cubicBezTo>
                  <a:cubicBezTo>
                    <a:pt x="9521" y="189"/>
                    <a:pt x="9960" y="252"/>
                    <a:pt x="10379" y="315"/>
                  </a:cubicBezTo>
                  <a:cubicBezTo>
                    <a:pt x="10986" y="419"/>
                    <a:pt x="11592" y="566"/>
                    <a:pt x="12032" y="1026"/>
                  </a:cubicBezTo>
                  <a:cubicBezTo>
                    <a:pt x="12136" y="1131"/>
                    <a:pt x="12262" y="1173"/>
                    <a:pt x="12367" y="1256"/>
                  </a:cubicBezTo>
                  <a:cubicBezTo>
                    <a:pt x="12722" y="1465"/>
                    <a:pt x="13162" y="1570"/>
                    <a:pt x="13392" y="1926"/>
                  </a:cubicBezTo>
                  <a:cubicBezTo>
                    <a:pt x="13873" y="2700"/>
                    <a:pt x="14543" y="3328"/>
                    <a:pt x="14647" y="4269"/>
                  </a:cubicBezTo>
                  <a:cubicBezTo>
                    <a:pt x="15170" y="5692"/>
                    <a:pt x="15149" y="7199"/>
                    <a:pt x="15024" y="8663"/>
                  </a:cubicBezTo>
                  <a:cubicBezTo>
                    <a:pt x="14835" y="10504"/>
                    <a:pt x="14312" y="12325"/>
                    <a:pt x="13287" y="13936"/>
                  </a:cubicBezTo>
                  <a:cubicBezTo>
                    <a:pt x="13162" y="14166"/>
                    <a:pt x="13057" y="14417"/>
                    <a:pt x="12722" y="145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33"/>
            <p:cNvSpPr/>
            <p:nvPr/>
          </p:nvSpPr>
          <p:spPr>
            <a:xfrm>
              <a:off x="660875" y="2904450"/>
              <a:ext cx="195650" cy="249000"/>
            </a:xfrm>
            <a:custGeom>
              <a:avLst/>
              <a:gdLst/>
              <a:ahLst/>
              <a:cxnLst/>
              <a:rect l="l" t="t" r="r" b="b"/>
              <a:pathLst>
                <a:path w="7826" h="9960" extrusionOk="0">
                  <a:moveTo>
                    <a:pt x="6486" y="1005"/>
                  </a:moveTo>
                  <a:cubicBezTo>
                    <a:pt x="6842" y="1046"/>
                    <a:pt x="6989" y="1339"/>
                    <a:pt x="7198" y="1549"/>
                  </a:cubicBezTo>
                  <a:cubicBezTo>
                    <a:pt x="7574" y="1967"/>
                    <a:pt x="7826" y="2469"/>
                    <a:pt x="7805" y="3076"/>
                  </a:cubicBezTo>
                  <a:cubicBezTo>
                    <a:pt x="7784" y="3264"/>
                    <a:pt x="7805" y="3515"/>
                    <a:pt x="7805" y="3746"/>
                  </a:cubicBezTo>
                  <a:cubicBezTo>
                    <a:pt x="7826" y="4122"/>
                    <a:pt x="7721" y="4457"/>
                    <a:pt x="7595" y="4792"/>
                  </a:cubicBezTo>
                  <a:cubicBezTo>
                    <a:pt x="7156" y="5964"/>
                    <a:pt x="6758" y="7135"/>
                    <a:pt x="6340" y="8328"/>
                  </a:cubicBezTo>
                  <a:cubicBezTo>
                    <a:pt x="6256" y="8537"/>
                    <a:pt x="6256" y="8767"/>
                    <a:pt x="6235" y="8977"/>
                  </a:cubicBezTo>
                  <a:cubicBezTo>
                    <a:pt x="5649" y="9500"/>
                    <a:pt x="4854" y="9583"/>
                    <a:pt x="4248" y="9960"/>
                  </a:cubicBezTo>
                  <a:cubicBezTo>
                    <a:pt x="3452" y="9541"/>
                    <a:pt x="2929" y="8914"/>
                    <a:pt x="2553" y="8160"/>
                  </a:cubicBezTo>
                  <a:cubicBezTo>
                    <a:pt x="2448" y="7972"/>
                    <a:pt x="2344" y="7742"/>
                    <a:pt x="2176" y="7616"/>
                  </a:cubicBezTo>
                  <a:cubicBezTo>
                    <a:pt x="1779" y="7219"/>
                    <a:pt x="1569" y="6759"/>
                    <a:pt x="1423" y="6256"/>
                  </a:cubicBezTo>
                  <a:cubicBezTo>
                    <a:pt x="1088" y="5252"/>
                    <a:pt x="691" y="4269"/>
                    <a:pt x="356" y="3264"/>
                  </a:cubicBezTo>
                  <a:cubicBezTo>
                    <a:pt x="147" y="2616"/>
                    <a:pt x="0" y="2197"/>
                    <a:pt x="188" y="1465"/>
                  </a:cubicBezTo>
                  <a:cubicBezTo>
                    <a:pt x="670" y="1318"/>
                    <a:pt x="670" y="1318"/>
                    <a:pt x="1444" y="1381"/>
                  </a:cubicBezTo>
                  <a:cubicBezTo>
                    <a:pt x="1465" y="1528"/>
                    <a:pt x="1548" y="1674"/>
                    <a:pt x="1548" y="1842"/>
                  </a:cubicBezTo>
                  <a:cubicBezTo>
                    <a:pt x="1569" y="2197"/>
                    <a:pt x="1548" y="2574"/>
                    <a:pt x="1548" y="2930"/>
                  </a:cubicBezTo>
                  <a:cubicBezTo>
                    <a:pt x="1548" y="3515"/>
                    <a:pt x="1674" y="4039"/>
                    <a:pt x="1925" y="4562"/>
                  </a:cubicBezTo>
                  <a:cubicBezTo>
                    <a:pt x="2030" y="4792"/>
                    <a:pt x="2176" y="5001"/>
                    <a:pt x="2344" y="5189"/>
                  </a:cubicBezTo>
                  <a:cubicBezTo>
                    <a:pt x="2553" y="5419"/>
                    <a:pt x="2825" y="5461"/>
                    <a:pt x="3097" y="5336"/>
                  </a:cubicBezTo>
                  <a:cubicBezTo>
                    <a:pt x="3494" y="5147"/>
                    <a:pt x="3829" y="4875"/>
                    <a:pt x="3871" y="4415"/>
                  </a:cubicBezTo>
                  <a:cubicBezTo>
                    <a:pt x="3934" y="3934"/>
                    <a:pt x="3976" y="3432"/>
                    <a:pt x="3766" y="2930"/>
                  </a:cubicBezTo>
                  <a:cubicBezTo>
                    <a:pt x="3724" y="2825"/>
                    <a:pt x="3662" y="2720"/>
                    <a:pt x="3641" y="2616"/>
                  </a:cubicBezTo>
                  <a:cubicBezTo>
                    <a:pt x="3599" y="2009"/>
                    <a:pt x="3243" y="1590"/>
                    <a:pt x="2804" y="1235"/>
                  </a:cubicBezTo>
                  <a:cubicBezTo>
                    <a:pt x="2720" y="1172"/>
                    <a:pt x="2678" y="1130"/>
                    <a:pt x="2616" y="1109"/>
                  </a:cubicBezTo>
                  <a:cubicBezTo>
                    <a:pt x="3118" y="168"/>
                    <a:pt x="3452" y="0"/>
                    <a:pt x="4771" y="189"/>
                  </a:cubicBezTo>
                  <a:cubicBezTo>
                    <a:pt x="4771" y="230"/>
                    <a:pt x="4771" y="314"/>
                    <a:pt x="4750" y="335"/>
                  </a:cubicBezTo>
                  <a:cubicBezTo>
                    <a:pt x="4164" y="1005"/>
                    <a:pt x="4289" y="1800"/>
                    <a:pt x="4269" y="2574"/>
                  </a:cubicBezTo>
                  <a:cubicBezTo>
                    <a:pt x="4269" y="3264"/>
                    <a:pt x="4457" y="3955"/>
                    <a:pt x="4813" y="4562"/>
                  </a:cubicBezTo>
                  <a:cubicBezTo>
                    <a:pt x="4917" y="4708"/>
                    <a:pt x="5022" y="4896"/>
                    <a:pt x="5189" y="5001"/>
                  </a:cubicBezTo>
                  <a:cubicBezTo>
                    <a:pt x="5503" y="5252"/>
                    <a:pt x="5901" y="5189"/>
                    <a:pt x="6131" y="4834"/>
                  </a:cubicBezTo>
                  <a:cubicBezTo>
                    <a:pt x="6235" y="4708"/>
                    <a:pt x="6277" y="4562"/>
                    <a:pt x="6424" y="4415"/>
                  </a:cubicBezTo>
                  <a:cubicBezTo>
                    <a:pt x="6633" y="4206"/>
                    <a:pt x="6696" y="3955"/>
                    <a:pt x="6675" y="3662"/>
                  </a:cubicBezTo>
                  <a:cubicBezTo>
                    <a:pt x="6654" y="2825"/>
                    <a:pt x="6779" y="1988"/>
                    <a:pt x="6486" y="1172"/>
                  </a:cubicBezTo>
                  <a:cubicBezTo>
                    <a:pt x="6445" y="1151"/>
                    <a:pt x="6465" y="1088"/>
                    <a:pt x="6486" y="100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33"/>
            <p:cNvSpPr/>
            <p:nvPr/>
          </p:nvSpPr>
          <p:spPr>
            <a:xfrm>
              <a:off x="743525" y="3150300"/>
              <a:ext cx="118750" cy="51275"/>
            </a:xfrm>
            <a:custGeom>
              <a:avLst/>
              <a:gdLst/>
              <a:ahLst/>
              <a:cxnLst/>
              <a:rect l="l" t="t" r="r" b="b"/>
              <a:pathLst>
                <a:path w="4750" h="2051" extrusionOk="0">
                  <a:moveTo>
                    <a:pt x="4394" y="0"/>
                  </a:moveTo>
                  <a:cubicBezTo>
                    <a:pt x="4499" y="189"/>
                    <a:pt x="4624" y="398"/>
                    <a:pt x="4729" y="628"/>
                  </a:cubicBezTo>
                  <a:cubicBezTo>
                    <a:pt x="4750" y="691"/>
                    <a:pt x="4729" y="795"/>
                    <a:pt x="4708" y="879"/>
                  </a:cubicBezTo>
                  <a:cubicBezTo>
                    <a:pt x="4331" y="1172"/>
                    <a:pt x="3955" y="1339"/>
                    <a:pt x="3494" y="1402"/>
                  </a:cubicBezTo>
                  <a:cubicBezTo>
                    <a:pt x="3285" y="1423"/>
                    <a:pt x="3076" y="1507"/>
                    <a:pt x="2846" y="1549"/>
                  </a:cubicBezTo>
                  <a:cubicBezTo>
                    <a:pt x="2615" y="1591"/>
                    <a:pt x="2385" y="1674"/>
                    <a:pt x="2113" y="1695"/>
                  </a:cubicBezTo>
                  <a:cubicBezTo>
                    <a:pt x="1779" y="1695"/>
                    <a:pt x="1465" y="1758"/>
                    <a:pt x="1151" y="1884"/>
                  </a:cubicBezTo>
                  <a:cubicBezTo>
                    <a:pt x="732" y="2051"/>
                    <a:pt x="607" y="2009"/>
                    <a:pt x="21" y="1863"/>
                  </a:cubicBezTo>
                  <a:cubicBezTo>
                    <a:pt x="0" y="1570"/>
                    <a:pt x="188" y="1381"/>
                    <a:pt x="418" y="1277"/>
                  </a:cubicBezTo>
                  <a:cubicBezTo>
                    <a:pt x="1235" y="921"/>
                    <a:pt x="2030" y="565"/>
                    <a:pt x="2846" y="210"/>
                  </a:cubicBezTo>
                  <a:cubicBezTo>
                    <a:pt x="2971" y="168"/>
                    <a:pt x="3118" y="147"/>
                    <a:pt x="3243" y="105"/>
                  </a:cubicBezTo>
                  <a:cubicBezTo>
                    <a:pt x="3599" y="105"/>
                    <a:pt x="3955" y="63"/>
                    <a:pt x="439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3"/>
            <p:cNvSpPr/>
            <p:nvPr/>
          </p:nvSpPr>
          <p:spPr>
            <a:xfrm>
              <a:off x="769150" y="3232950"/>
              <a:ext cx="110400" cy="34550"/>
            </a:xfrm>
            <a:custGeom>
              <a:avLst/>
              <a:gdLst/>
              <a:ahLst/>
              <a:cxnLst/>
              <a:rect l="l" t="t" r="r" b="b"/>
              <a:pathLst>
                <a:path w="4416" h="1382" extrusionOk="0">
                  <a:moveTo>
                    <a:pt x="21" y="1381"/>
                  </a:moveTo>
                  <a:cubicBezTo>
                    <a:pt x="0" y="1193"/>
                    <a:pt x="0" y="1046"/>
                    <a:pt x="0" y="900"/>
                  </a:cubicBezTo>
                  <a:cubicBezTo>
                    <a:pt x="63" y="858"/>
                    <a:pt x="105" y="795"/>
                    <a:pt x="147" y="795"/>
                  </a:cubicBezTo>
                  <a:cubicBezTo>
                    <a:pt x="377" y="733"/>
                    <a:pt x="628" y="670"/>
                    <a:pt x="858" y="586"/>
                  </a:cubicBezTo>
                  <a:cubicBezTo>
                    <a:pt x="1109" y="523"/>
                    <a:pt x="1381" y="377"/>
                    <a:pt x="1632" y="356"/>
                  </a:cubicBezTo>
                  <a:cubicBezTo>
                    <a:pt x="2511" y="251"/>
                    <a:pt x="3369" y="21"/>
                    <a:pt x="4248" y="0"/>
                  </a:cubicBezTo>
                  <a:cubicBezTo>
                    <a:pt x="4311" y="0"/>
                    <a:pt x="4331" y="42"/>
                    <a:pt x="4415" y="105"/>
                  </a:cubicBezTo>
                  <a:cubicBezTo>
                    <a:pt x="4080" y="544"/>
                    <a:pt x="3515" y="523"/>
                    <a:pt x="3076" y="649"/>
                  </a:cubicBezTo>
                  <a:cubicBezTo>
                    <a:pt x="2574" y="774"/>
                    <a:pt x="2093" y="963"/>
                    <a:pt x="1590" y="1088"/>
                  </a:cubicBezTo>
                  <a:cubicBezTo>
                    <a:pt x="1109" y="1172"/>
                    <a:pt x="628" y="1256"/>
                    <a:pt x="21" y="13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3"/>
            <p:cNvSpPr/>
            <p:nvPr/>
          </p:nvSpPr>
          <p:spPr>
            <a:xfrm>
              <a:off x="754500" y="3196850"/>
              <a:ext cx="112475" cy="35600"/>
            </a:xfrm>
            <a:custGeom>
              <a:avLst/>
              <a:gdLst/>
              <a:ahLst/>
              <a:cxnLst/>
              <a:rect l="l" t="t" r="r" b="b"/>
              <a:pathLst>
                <a:path w="4499" h="1424" extrusionOk="0">
                  <a:moveTo>
                    <a:pt x="0" y="1256"/>
                  </a:moveTo>
                  <a:cubicBezTo>
                    <a:pt x="105" y="1151"/>
                    <a:pt x="168" y="1026"/>
                    <a:pt x="231" y="1026"/>
                  </a:cubicBezTo>
                  <a:cubicBezTo>
                    <a:pt x="858" y="963"/>
                    <a:pt x="1444" y="607"/>
                    <a:pt x="2093" y="670"/>
                  </a:cubicBezTo>
                  <a:cubicBezTo>
                    <a:pt x="2197" y="712"/>
                    <a:pt x="2302" y="649"/>
                    <a:pt x="2407" y="628"/>
                  </a:cubicBezTo>
                  <a:cubicBezTo>
                    <a:pt x="3097" y="419"/>
                    <a:pt x="3767" y="210"/>
                    <a:pt x="4499" y="1"/>
                  </a:cubicBezTo>
                  <a:lnTo>
                    <a:pt x="4499" y="566"/>
                  </a:lnTo>
                  <a:cubicBezTo>
                    <a:pt x="3788" y="670"/>
                    <a:pt x="3097" y="754"/>
                    <a:pt x="2428" y="879"/>
                  </a:cubicBezTo>
                  <a:cubicBezTo>
                    <a:pt x="1967" y="963"/>
                    <a:pt x="1528" y="1130"/>
                    <a:pt x="1068" y="1256"/>
                  </a:cubicBezTo>
                  <a:cubicBezTo>
                    <a:pt x="733" y="1382"/>
                    <a:pt x="398" y="1423"/>
                    <a:pt x="0" y="12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3"/>
            <p:cNvSpPr/>
            <p:nvPr/>
          </p:nvSpPr>
          <p:spPr>
            <a:xfrm>
              <a:off x="787450" y="2933225"/>
              <a:ext cx="20950" cy="67500"/>
            </a:xfrm>
            <a:custGeom>
              <a:avLst/>
              <a:gdLst/>
              <a:ahLst/>
              <a:cxnLst/>
              <a:rect l="l" t="t" r="r" b="b"/>
              <a:pathLst>
                <a:path w="838" h="2700" extrusionOk="0">
                  <a:moveTo>
                    <a:pt x="419" y="84"/>
                  </a:moveTo>
                  <a:cubicBezTo>
                    <a:pt x="838" y="900"/>
                    <a:pt x="649" y="1758"/>
                    <a:pt x="670" y="2574"/>
                  </a:cubicBezTo>
                  <a:cubicBezTo>
                    <a:pt x="461" y="2699"/>
                    <a:pt x="335" y="2616"/>
                    <a:pt x="273" y="2490"/>
                  </a:cubicBezTo>
                  <a:cubicBezTo>
                    <a:pt x="1" y="1758"/>
                    <a:pt x="22" y="1025"/>
                    <a:pt x="105" y="272"/>
                  </a:cubicBezTo>
                  <a:cubicBezTo>
                    <a:pt x="126" y="147"/>
                    <a:pt x="231" y="0"/>
                    <a:pt x="419" y="8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3"/>
            <p:cNvSpPr/>
            <p:nvPr/>
          </p:nvSpPr>
          <p:spPr>
            <a:xfrm>
              <a:off x="809950" y="3270075"/>
              <a:ext cx="46575" cy="23575"/>
            </a:xfrm>
            <a:custGeom>
              <a:avLst/>
              <a:gdLst/>
              <a:ahLst/>
              <a:cxnLst/>
              <a:rect l="l" t="t" r="r" b="b"/>
              <a:pathLst>
                <a:path w="1863" h="943" extrusionOk="0">
                  <a:moveTo>
                    <a:pt x="1863" y="1"/>
                  </a:moveTo>
                  <a:cubicBezTo>
                    <a:pt x="1632" y="566"/>
                    <a:pt x="1632" y="566"/>
                    <a:pt x="1005" y="942"/>
                  </a:cubicBezTo>
                  <a:cubicBezTo>
                    <a:pt x="691" y="838"/>
                    <a:pt x="377" y="712"/>
                    <a:pt x="0" y="566"/>
                  </a:cubicBezTo>
                  <a:cubicBezTo>
                    <a:pt x="586" y="189"/>
                    <a:pt x="942" y="85"/>
                    <a:pt x="18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3"/>
            <p:cNvSpPr/>
            <p:nvPr/>
          </p:nvSpPr>
          <p:spPr>
            <a:xfrm>
              <a:off x="719975" y="2958325"/>
              <a:ext cx="18325" cy="57575"/>
            </a:xfrm>
            <a:custGeom>
              <a:avLst/>
              <a:gdLst/>
              <a:ahLst/>
              <a:cxnLst/>
              <a:rect l="l" t="t" r="r" b="b"/>
              <a:pathLst>
                <a:path w="733" h="2303" extrusionOk="0">
                  <a:moveTo>
                    <a:pt x="524" y="2302"/>
                  </a:moveTo>
                  <a:cubicBezTo>
                    <a:pt x="21" y="1549"/>
                    <a:pt x="0" y="837"/>
                    <a:pt x="63" y="0"/>
                  </a:cubicBezTo>
                  <a:cubicBezTo>
                    <a:pt x="210" y="147"/>
                    <a:pt x="335" y="210"/>
                    <a:pt x="356" y="314"/>
                  </a:cubicBezTo>
                  <a:cubicBezTo>
                    <a:pt x="419" y="649"/>
                    <a:pt x="482" y="963"/>
                    <a:pt x="628" y="1277"/>
                  </a:cubicBezTo>
                  <a:cubicBezTo>
                    <a:pt x="733" y="1549"/>
                    <a:pt x="712" y="1863"/>
                    <a:pt x="524" y="230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3"/>
            <p:cNvSpPr/>
            <p:nvPr/>
          </p:nvSpPr>
          <p:spPr>
            <a:xfrm>
              <a:off x="611700" y="2870450"/>
              <a:ext cx="264700" cy="305500"/>
            </a:xfrm>
            <a:custGeom>
              <a:avLst/>
              <a:gdLst/>
              <a:ahLst/>
              <a:cxnLst/>
              <a:rect l="l" t="t" r="r" b="b"/>
              <a:pathLst>
                <a:path w="10588" h="12220" extrusionOk="0">
                  <a:moveTo>
                    <a:pt x="10525" y="3243"/>
                  </a:moveTo>
                  <a:cubicBezTo>
                    <a:pt x="10441" y="2093"/>
                    <a:pt x="9897" y="816"/>
                    <a:pt x="8558" y="774"/>
                  </a:cubicBezTo>
                  <a:cubicBezTo>
                    <a:pt x="8202" y="733"/>
                    <a:pt x="7826" y="816"/>
                    <a:pt x="7491" y="942"/>
                  </a:cubicBezTo>
                  <a:cubicBezTo>
                    <a:pt x="6508" y="0"/>
                    <a:pt x="4896" y="628"/>
                    <a:pt x="3997" y="1402"/>
                  </a:cubicBezTo>
                  <a:cubicBezTo>
                    <a:pt x="2762" y="879"/>
                    <a:pt x="1172" y="1235"/>
                    <a:pt x="670" y="2553"/>
                  </a:cubicBezTo>
                  <a:cubicBezTo>
                    <a:pt x="0" y="4269"/>
                    <a:pt x="691" y="6235"/>
                    <a:pt x="1402" y="7826"/>
                  </a:cubicBezTo>
                  <a:cubicBezTo>
                    <a:pt x="2239" y="9730"/>
                    <a:pt x="3662" y="11487"/>
                    <a:pt x="5691" y="12136"/>
                  </a:cubicBezTo>
                  <a:cubicBezTo>
                    <a:pt x="5964" y="12220"/>
                    <a:pt x="6173" y="11906"/>
                    <a:pt x="6047" y="11676"/>
                  </a:cubicBezTo>
                  <a:cubicBezTo>
                    <a:pt x="5712" y="11090"/>
                    <a:pt x="5210" y="10755"/>
                    <a:pt x="4855" y="10211"/>
                  </a:cubicBezTo>
                  <a:cubicBezTo>
                    <a:pt x="4269" y="9416"/>
                    <a:pt x="3704" y="8642"/>
                    <a:pt x="3202" y="7805"/>
                  </a:cubicBezTo>
                  <a:cubicBezTo>
                    <a:pt x="2741" y="6989"/>
                    <a:pt x="1026" y="2574"/>
                    <a:pt x="3097" y="2888"/>
                  </a:cubicBezTo>
                  <a:cubicBezTo>
                    <a:pt x="2888" y="3829"/>
                    <a:pt x="3097" y="4875"/>
                    <a:pt x="3432" y="5691"/>
                  </a:cubicBezTo>
                  <a:cubicBezTo>
                    <a:pt x="3976" y="6905"/>
                    <a:pt x="6256" y="7156"/>
                    <a:pt x="6340" y="5503"/>
                  </a:cubicBezTo>
                  <a:cubicBezTo>
                    <a:pt x="6382" y="4478"/>
                    <a:pt x="6005" y="3306"/>
                    <a:pt x="5315" y="2406"/>
                  </a:cubicBezTo>
                  <a:cubicBezTo>
                    <a:pt x="5608" y="2155"/>
                    <a:pt x="5964" y="1988"/>
                    <a:pt x="6256" y="2093"/>
                  </a:cubicBezTo>
                  <a:cubicBezTo>
                    <a:pt x="6173" y="2302"/>
                    <a:pt x="6131" y="2553"/>
                    <a:pt x="6110" y="2783"/>
                  </a:cubicBezTo>
                  <a:cubicBezTo>
                    <a:pt x="6026" y="3955"/>
                    <a:pt x="6256" y="5587"/>
                    <a:pt x="7637" y="5817"/>
                  </a:cubicBezTo>
                  <a:cubicBezTo>
                    <a:pt x="7993" y="5859"/>
                    <a:pt x="8349" y="5754"/>
                    <a:pt x="8558" y="5482"/>
                  </a:cubicBezTo>
                  <a:cubicBezTo>
                    <a:pt x="8307" y="6340"/>
                    <a:pt x="8098" y="7219"/>
                    <a:pt x="8160" y="8119"/>
                  </a:cubicBezTo>
                  <a:cubicBezTo>
                    <a:pt x="8119" y="8223"/>
                    <a:pt x="8056" y="8349"/>
                    <a:pt x="8035" y="8474"/>
                  </a:cubicBezTo>
                  <a:cubicBezTo>
                    <a:pt x="7888" y="9039"/>
                    <a:pt x="7930" y="9897"/>
                    <a:pt x="8119" y="10420"/>
                  </a:cubicBezTo>
                  <a:cubicBezTo>
                    <a:pt x="8349" y="11048"/>
                    <a:pt x="9165" y="11048"/>
                    <a:pt x="9395" y="10420"/>
                  </a:cubicBezTo>
                  <a:cubicBezTo>
                    <a:pt x="9583" y="9897"/>
                    <a:pt x="9521" y="9353"/>
                    <a:pt x="9521" y="8830"/>
                  </a:cubicBezTo>
                  <a:cubicBezTo>
                    <a:pt x="9583" y="8746"/>
                    <a:pt x="9646" y="8642"/>
                    <a:pt x="9667" y="8537"/>
                  </a:cubicBezTo>
                  <a:cubicBezTo>
                    <a:pt x="9834" y="7616"/>
                    <a:pt x="9897" y="6675"/>
                    <a:pt x="10169" y="5754"/>
                  </a:cubicBezTo>
                  <a:cubicBezTo>
                    <a:pt x="10399" y="4980"/>
                    <a:pt x="10588" y="4164"/>
                    <a:pt x="10525" y="3243"/>
                  </a:cubicBezTo>
                  <a:close/>
                  <a:moveTo>
                    <a:pt x="8349" y="2281"/>
                  </a:moveTo>
                  <a:cubicBezTo>
                    <a:pt x="8600" y="2281"/>
                    <a:pt x="8851" y="2386"/>
                    <a:pt x="8935" y="2658"/>
                  </a:cubicBezTo>
                  <a:cubicBezTo>
                    <a:pt x="9081" y="3181"/>
                    <a:pt x="9123" y="3725"/>
                    <a:pt x="8956" y="4248"/>
                  </a:cubicBezTo>
                  <a:cubicBezTo>
                    <a:pt x="8872" y="4499"/>
                    <a:pt x="8830" y="4750"/>
                    <a:pt x="8746" y="5001"/>
                  </a:cubicBezTo>
                  <a:cubicBezTo>
                    <a:pt x="8851" y="4185"/>
                    <a:pt x="8704" y="3181"/>
                    <a:pt x="8349" y="22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3"/>
            <p:cNvSpPr/>
            <p:nvPr/>
          </p:nvSpPr>
          <p:spPr>
            <a:xfrm>
              <a:off x="504450" y="2734450"/>
              <a:ext cx="428450" cy="582225"/>
            </a:xfrm>
            <a:custGeom>
              <a:avLst/>
              <a:gdLst/>
              <a:ahLst/>
              <a:cxnLst/>
              <a:rect l="l" t="t" r="r" b="b"/>
              <a:pathLst>
                <a:path w="17138" h="23289" extrusionOk="0">
                  <a:moveTo>
                    <a:pt x="14627" y="16174"/>
                  </a:moveTo>
                  <a:cubicBezTo>
                    <a:pt x="14982" y="16718"/>
                    <a:pt x="15171" y="17220"/>
                    <a:pt x="15212" y="17848"/>
                  </a:cubicBezTo>
                  <a:cubicBezTo>
                    <a:pt x="15233" y="18308"/>
                    <a:pt x="15505" y="18810"/>
                    <a:pt x="15735" y="19229"/>
                  </a:cubicBezTo>
                  <a:cubicBezTo>
                    <a:pt x="15966" y="19668"/>
                    <a:pt x="15882" y="20087"/>
                    <a:pt x="15861" y="20547"/>
                  </a:cubicBezTo>
                  <a:cubicBezTo>
                    <a:pt x="15861" y="20652"/>
                    <a:pt x="15735" y="20777"/>
                    <a:pt x="15631" y="20861"/>
                  </a:cubicBezTo>
                  <a:cubicBezTo>
                    <a:pt x="15505" y="20924"/>
                    <a:pt x="15317" y="20986"/>
                    <a:pt x="15171" y="21028"/>
                  </a:cubicBezTo>
                  <a:cubicBezTo>
                    <a:pt x="15066" y="21321"/>
                    <a:pt x="14940" y="21551"/>
                    <a:pt x="14919" y="21844"/>
                  </a:cubicBezTo>
                  <a:cubicBezTo>
                    <a:pt x="14836" y="22347"/>
                    <a:pt x="14480" y="22598"/>
                    <a:pt x="14124" y="22870"/>
                  </a:cubicBezTo>
                  <a:cubicBezTo>
                    <a:pt x="13769" y="23142"/>
                    <a:pt x="13329" y="23288"/>
                    <a:pt x="12890" y="23183"/>
                  </a:cubicBezTo>
                  <a:cubicBezTo>
                    <a:pt x="12492" y="23079"/>
                    <a:pt x="12074" y="22932"/>
                    <a:pt x="11781" y="22619"/>
                  </a:cubicBezTo>
                  <a:cubicBezTo>
                    <a:pt x="11655" y="22493"/>
                    <a:pt x="11509" y="22347"/>
                    <a:pt x="11404" y="22179"/>
                  </a:cubicBezTo>
                  <a:cubicBezTo>
                    <a:pt x="11028" y="22179"/>
                    <a:pt x="10714" y="22221"/>
                    <a:pt x="10358" y="22179"/>
                  </a:cubicBezTo>
                  <a:cubicBezTo>
                    <a:pt x="10044" y="22158"/>
                    <a:pt x="9919" y="22012"/>
                    <a:pt x="9898" y="21719"/>
                  </a:cubicBezTo>
                  <a:cubicBezTo>
                    <a:pt x="9877" y="21405"/>
                    <a:pt x="9898" y="21112"/>
                    <a:pt x="9898" y="20819"/>
                  </a:cubicBezTo>
                  <a:cubicBezTo>
                    <a:pt x="9709" y="20694"/>
                    <a:pt x="9521" y="20610"/>
                    <a:pt x="9396" y="20484"/>
                  </a:cubicBezTo>
                  <a:cubicBezTo>
                    <a:pt x="9291" y="20401"/>
                    <a:pt x="9186" y="20275"/>
                    <a:pt x="9186" y="20150"/>
                  </a:cubicBezTo>
                  <a:cubicBezTo>
                    <a:pt x="9165" y="19773"/>
                    <a:pt x="9207" y="19375"/>
                    <a:pt x="8935" y="19062"/>
                  </a:cubicBezTo>
                  <a:cubicBezTo>
                    <a:pt x="8956" y="18685"/>
                    <a:pt x="8977" y="18308"/>
                    <a:pt x="8998" y="17869"/>
                  </a:cubicBezTo>
                  <a:cubicBezTo>
                    <a:pt x="8412" y="18015"/>
                    <a:pt x="7889" y="17639"/>
                    <a:pt x="7282" y="17471"/>
                  </a:cubicBezTo>
                  <a:cubicBezTo>
                    <a:pt x="7115" y="17429"/>
                    <a:pt x="6989" y="17325"/>
                    <a:pt x="6864" y="17241"/>
                  </a:cubicBezTo>
                  <a:cubicBezTo>
                    <a:pt x="6383" y="16906"/>
                    <a:pt x="5922" y="16551"/>
                    <a:pt x="5420" y="16237"/>
                  </a:cubicBezTo>
                  <a:cubicBezTo>
                    <a:pt x="5085" y="16028"/>
                    <a:pt x="4813" y="15777"/>
                    <a:pt x="4583" y="15463"/>
                  </a:cubicBezTo>
                  <a:cubicBezTo>
                    <a:pt x="3955" y="14647"/>
                    <a:pt x="3349" y="13789"/>
                    <a:pt x="2616" y="13077"/>
                  </a:cubicBezTo>
                  <a:cubicBezTo>
                    <a:pt x="2386" y="12868"/>
                    <a:pt x="2261" y="12533"/>
                    <a:pt x="2135" y="12240"/>
                  </a:cubicBezTo>
                  <a:cubicBezTo>
                    <a:pt x="1968" y="11843"/>
                    <a:pt x="1821" y="11466"/>
                    <a:pt x="1528" y="11152"/>
                  </a:cubicBezTo>
                  <a:cubicBezTo>
                    <a:pt x="922" y="10441"/>
                    <a:pt x="670" y="9604"/>
                    <a:pt x="461" y="8746"/>
                  </a:cubicBezTo>
                  <a:cubicBezTo>
                    <a:pt x="357" y="8265"/>
                    <a:pt x="252" y="7826"/>
                    <a:pt x="147" y="7344"/>
                  </a:cubicBezTo>
                  <a:cubicBezTo>
                    <a:pt x="85" y="7093"/>
                    <a:pt x="43" y="6800"/>
                    <a:pt x="43" y="6507"/>
                  </a:cubicBezTo>
                  <a:cubicBezTo>
                    <a:pt x="1" y="5963"/>
                    <a:pt x="43" y="5398"/>
                    <a:pt x="43" y="4833"/>
                  </a:cubicBezTo>
                  <a:cubicBezTo>
                    <a:pt x="43" y="4143"/>
                    <a:pt x="273" y="3536"/>
                    <a:pt x="796" y="3055"/>
                  </a:cubicBezTo>
                  <a:cubicBezTo>
                    <a:pt x="1528" y="2385"/>
                    <a:pt x="2365" y="1800"/>
                    <a:pt x="3286" y="1381"/>
                  </a:cubicBezTo>
                  <a:cubicBezTo>
                    <a:pt x="3307" y="1381"/>
                    <a:pt x="3328" y="1360"/>
                    <a:pt x="3349" y="1360"/>
                  </a:cubicBezTo>
                  <a:cubicBezTo>
                    <a:pt x="4981" y="544"/>
                    <a:pt x="6738" y="272"/>
                    <a:pt x="8517" y="63"/>
                  </a:cubicBezTo>
                  <a:cubicBezTo>
                    <a:pt x="8998" y="0"/>
                    <a:pt x="9500" y="0"/>
                    <a:pt x="10002" y="84"/>
                  </a:cubicBezTo>
                  <a:cubicBezTo>
                    <a:pt x="10735" y="188"/>
                    <a:pt x="11488" y="335"/>
                    <a:pt x="12220" y="481"/>
                  </a:cubicBezTo>
                  <a:cubicBezTo>
                    <a:pt x="12597" y="523"/>
                    <a:pt x="12911" y="691"/>
                    <a:pt x="13225" y="900"/>
                  </a:cubicBezTo>
                  <a:cubicBezTo>
                    <a:pt x="13643" y="1172"/>
                    <a:pt x="14062" y="1444"/>
                    <a:pt x="14501" y="1674"/>
                  </a:cubicBezTo>
                  <a:cubicBezTo>
                    <a:pt x="14794" y="1841"/>
                    <a:pt x="15045" y="2051"/>
                    <a:pt x="15233" y="2323"/>
                  </a:cubicBezTo>
                  <a:cubicBezTo>
                    <a:pt x="15380" y="2595"/>
                    <a:pt x="15568" y="2846"/>
                    <a:pt x="15756" y="3097"/>
                  </a:cubicBezTo>
                  <a:cubicBezTo>
                    <a:pt x="16217" y="3662"/>
                    <a:pt x="16489" y="4310"/>
                    <a:pt x="16677" y="5022"/>
                  </a:cubicBezTo>
                  <a:cubicBezTo>
                    <a:pt x="16991" y="6152"/>
                    <a:pt x="17137" y="7302"/>
                    <a:pt x="17137" y="8474"/>
                  </a:cubicBezTo>
                  <a:cubicBezTo>
                    <a:pt x="17137" y="9604"/>
                    <a:pt x="16907" y="10671"/>
                    <a:pt x="16698" y="11780"/>
                  </a:cubicBezTo>
                  <a:cubicBezTo>
                    <a:pt x="16426" y="13245"/>
                    <a:pt x="15756" y="14500"/>
                    <a:pt x="15024" y="15756"/>
                  </a:cubicBezTo>
                  <a:cubicBezTo>
                    <a:pt x="14836" y="15839"/>
                    <a:pt x="14731" y="15986"/>
                    <a:pt x="14627" y="16174"/>
                  </a:cubicBezTo>
                  <a:close/>
                  <a:moveTo>
                    <a:pt x="13622" y="15442"/>
                  </a:moveTo>
                  <a:cubicBezTo>
                    <a:pt x="13957" y="15337"/>
                    <a:pt x="14062" y="15065"/>
                    <a:pt x="14187" y="14856"/>
                  </a:cubicBezTo>
                  <a:cubicBezTo>
                    <a:pt x="15212" y="13245"/>
                    <a:pt x="15735" y="11466"/>
                    <a:pt x="15924" y="9583"/>
                  </a:cubicBezTo>
                  <a:cubicBezTo>
                    <a:pt x="16049" y="8118"/>
                    <a:pt x="16070" y="6633"/>
                    <a:pt x="15547" y="5189"/>
                  </a:cubicBezTo>
                  <a:cubicBezTo>
                    <a:pt x="15443" y="4248"/>
                    <a:pt x="14773" y="3620"/>
                    <a:pt x="14292" y="2846"/>
                  </a:cubicBezTo>
                  <a:cubicBezTo>
                    <a:pt x="14062" y="2469"/>
                    <a:pt x="13622" y="2385"/>
                    <a:pt x="13267" y="2176"/>
                  </a:cubicBezTo>
                  <a:cubicBezTo>
                    <a:pt x="13162" y="2092"/>
                    <a:pt x="13036" y="2051"/>
                    <a:pt x="12932" y="1946"/>
                  </a:cubicBezTo>
                  <a:cubicBezTo>
                    <a:pt x="12471" y="1486"/>
                    <a:pt x="11886" y="1339"/>
                    <a:pt x="11279" y="1235"/>
                  </a:cubicBezTo>
                  <a:cubicBezTo>
                    <a:pt x="10839" y="1151"/>
                    <a:pt x="10400" y="1109"/>
                    <a:pt x="9981" y="1025"/>
                  </a:cubicBezTo>
                  <a:cubicBezTo>
                    <a:pt x="9396" y="921"/>
                    <a:pt x="8810" y="921"/>
                    <a:pt x="8224" y="1025"/>
                  </a:cubicBezTo>
                  <a:cubicBezTo>
                    <a:pt x="7513" y="1151"/>
                    <a:pt x="6780" y="1256"/>
                    <a:pt x="6069" y="1402"/>
                  </a:cubicBezTo>
                  <a:cubicBezTo>
                    <a:pt x="5797" y="1444"/>
                    <a:pt x="5483" y="1528"/>
                    <a:pt x="5190" y="1632"/>
                  </a:cubicBezTo>
                  <a:cubicBezTo>
                    <a:pt x="4646" y="1841"/>
                    <a:pt x="4081" y="2051"/>
                    <a:pt x="3558" y="2281"/>
                  </a:cubicBezTo>
                  <a:cubicBezTo>
                    <a:pt x="2805" y="2616"/>
                    <a:pt x="2093" y="3097"/>
                    <a:pt x="1466" y="3662"/>
                  </a:cubicBezTo>
                  <a:cubicBezTo>
                    <a:pt x="1110" y="3976"/>
                    <a:pt x="942" y="4373"/>
                    <a:pt x="942" y="4854"/>
                  </a:cubicBezTo>
                  <a:cubicBezTo>
                    <a:pt x="942" y="5838"/>
                    <a:pt x="901" y="6863"/>
                    <a:pt x="1214" y="7826"/>
                  </a:cubicBezTo>
                  <a:cubicBezTo>
                    <a:pt x="1298" y="8035"/>
                    <a:pt x="1298" y="8265"/>
                    <a:pt x="1340" y="8474"/>
                  </a:cubicBezTo>
                  <a:cubicBezTo>
                    <a:pt x="1528" y="9165"/>
                    <a:pt x="1738" y="9813"/>
                    <a:pt x="2177" y="10399"/>
                  </a:cubicBezTo>
                  <a:cubicBezTo>
                    <a:pt x="2512" y="10818"/>
                    <a:pt x="2784" y="11257"/>
                    <a:pt x="2930" y="11780"/>
                  </a:cubicBezTo>
                  <a:cubicBezTo>
                    <a:pt x="3035" y="12073"/>
                    <a:pt x="3181" y="12324"/>
                    <a:pt x="3411" y="12533"/>
                  </a:cubicBezTo>
                  <a:cubicBezTo>
                    <a:pt x="3955" y="13036"/>
                    <a:pt x="4395" y="13580"/>
                    <a:pt x="4792" y="14186"/>
                  </a:cubicBezTo>
                  <a:cubicBezTo>
                    <a:pt x="5232" y="14856"/>
                    <a:pt x="5818" y="15442"/>
                    <a:pt x="6529" y="15839"/>
                  </a:cubicBezTo>
                  <a:cubicBezTo>
                    <a:pt x="6676" y="15902"/>
                    <a:pt x="6801" y="16007"/>
                    <a:pt x="6906" y="16111"/>
                  </a:cubicBezTo>
                  <a:cubicBezTo>
                    <a:pt x="7324" y="16593"/>
                    <a:pt x="7889" y="16844"/>
                    <a:pt x="8433" y="17137"/>
                  </a:cubicBezTo>
                  <a:cubicBezTo>
                    <a:pt x="8559" y="17095"/>
                    <a:pt x="8663" y="17032"/>
                    <a:pt x="8789" y="16948"/>
                  </a:cubicBezTo>
                  <a:cubicBezTo>
                    <a:pt x="8893" y="16906"/>
                    <a:pt x="9082" y="17011"/>
                    <a:pt x="9103" y="16885"/>
                  </a:cubicBezTo>
                  <a:cubicBezTo>
                    <a:pt x="8726" y="16362"/>
                    <a:pt x="8370" y="15881"/>
                    <a:pt x="8015" y="15379"/>
                  </a:cubicBezTo>
                  <a:cubicBezTo>
                    <a:pt x="7910" y="15233"/>
                    <a:pt x="7826" y="15023"/>
                    <a:pt x="7701" y="14919"/>
                  </a:cubicBezTo>
                  <a:cubicBezTo>
                    <a:pt x="7261" y="14500"/>
                    <a:pt x="7052" y="13977"/>
                    <a:pt x="6843" y="13391"/>
                  </a:cubicBezTo>
                  <a:cubicBezTo>
                    <a:pt x="6487" y="12408"/>
                    <a:pt x="6132" y="11403"/>
                    <a:pt x="5797" y="10420"/>
                  </a:cubicBezTo>
                  <a:cubicBezTo>
                    <a:pt x="5546" y="9730"/>
                    <a:pt x="5441" y="8997"/>
                    <a:pt x="5504" y="8265"/>
                  </a:cubicBezTo>
                  <a:cubicBezTo>
                    <a:pt x="5525" y="7888"/>
                    <a:pt x="5713" y="7616"/>
                    <a:pt x="6048" y="7512"/>
                  </a:cubicBezTo>
                  <a:cubicBezTo>
                    <a:pt x="6320" y="7428"/>
                    <a:pt x="6592" y="7386"/>
                    <a:pt x="6864" y="7386"/>
                  </a:cubicBezTo>
                  <a:cubicBezTo>
                    <a:pt x="8203" y="7323"/>
                    <a:pt x="7847" y="7491"/>
                    <a:pt x="8684" y="6654"/>
                  </a:cubicBezTo>
                  <a:cubicBezTo>
                    <a:pt x="9061" y="6277"/>
                    <a:pt x="9500" y="6068"/>
                    <a:pt x="10044" y="6110"/>
                  </a:cubicBezTo>
                  <a:cubicBezTo>
                    <a:pt x="10316" y="6131"/>
                    <a:pt x="10546" y="6131"/>
                    <a:pt x="10818" y="6110"/>
                  </a:cubicBezTo>
                  <a:cubicBezTo>
                    <a:pt x="11195" y="6068"/>
                    <a:pt x="11509" y="6173"/>
                    <a:pt x="11781" y="6486"/>
                  </a:cubicBezTo>
                  <a:cubicBezTo>
                    <a:pt x="11990" y="6758"/>
                    <a:pt x="12241" y="6863"/>
                    <a:pt x="12597" y="6842"/>
                  </a:cubicBezTo>
                  <a:cubicBezTo>
                    <a:pt x="12974" y="6779"/>
                    <a:pt x="13287" y="6947"/>
                    <a:pt x="13559" y="7219"/>
                  </a:cubicBezTo>
                  <a:cubicBezTo>
                    <a:pt x="13685" y="7386"/>
                    <a:pt x="13852" y="7491"/>
                    <a:pt x="13978" y="7637"/>
                  </a:cubicBezTo>
                  <a:cubicBezTo>
                    <a:pt x="14606" y="8307"/>
                    <a:pt x="15003" y="9018"/>
                    <a:pt x="14919" y="9981"/>
                  </a:cubicBezTo>
                  <a:cubicBezTo>
                    <a:pt x="14899" y="10315"/>
                    <a:pt x="14919" y="10650"/>
                    <a:pt x="14919" y="10964"/>
                  </a:cubicBezTo>
                  <a:cubicBezTo>
                    <a:pt x="14919" y="11152"/>
                    <a:pt x="14899" y="11362"/>
                    <a:pt x="14836" y="11550"/>
                  </a:cubicBezTo>
                  <a:cubicBezTo>
                    <a:pt x="14606" y="12199"/>
                    <a:pt x="14396" y="12868"/>
                    <a:pt x="14103" y="13496"/>
                  </a:cubicBezTo>
                  <a:cubicBezTo>
                    <a:pt x="13831" y="14082"/>
                    <a:pt x="13643" y="14709"/>
                    <a:pt x="13622" y="15442"/>
                  </a:cubicBezTo>
                  <a:close/>
                  <a:moveTo>
                    <a:pt x="12743" y="7805"/>
                  </a:moveTo>
                  <a:cubicBezTo>
                    <a:pt x="12722" y="7888"/>
                    <a:pt x="12702" y="7930"/>
                    <a:pt x="12722" y="7993"/>
                  </a:cubicBezTo>
                  <a:cubicBezTo>
                    <a:pt x="13015" y="8788"/>
                    <a:pt x="12911" y="9625"/>
                    <a:pt x="12911" y="10462"/>
                  </a:cubicBezTo>
                  <a:cubicBezTo>
                    <a:pt x="12911" y="10755"/>
                    <a:pt x="12848" y="11027"/>
                    <a:pt x="12639" y="11236"/>
                  </a:cubicBezTo>
                  <a:cubicBezTo>
                    <a:pt x="12534" y="11341"/>
                    <a:pt x="12471" y="11508"/>
                    <a:pt x="12367" y="11655"/>
                  </a:cubicBezTo>
                  <a:cubicBezTo>
                    <a:pt x="12116" y="11989"/>
                    <a:pt x="11739" y="12073"/>
                    <a:pt x="11425" y="11801"/>
                  </a:cubicBezTo>
                  <a:cubicBezTo>
                    <a:pt x="11258" y="11675"/>
                    <a:pt x="11153" y="11508"/>
                    <a:pt x="11049" y="11362"/>
                  </a:cubicBezTo>
                  <a:cubicBezTo>
                    <a:pt x="10714" y="10734"/>
                    <a:pt x="10505" y="10064"/>
                    <a:pt x="10505" y="9374"/>
                  </a:cubicBezTo>
                  <a:cubicBezTo>
                    <a:pt x="10505" y="8579"/>
                    <a:pt x="10400" y="7805"/>
                    <a:pt x="10965" y="7156"/>
                  </a:cubicBezTo>
                  <a:cubicBezTo>
                    <a:pt x="11007" y="7114"/>
                    <a:pt x="10965" y="7051"/>
                    <a:pt x="11007" y="6989"/>
                  </a:cubicBezTo>
                  <a:cubicBezTo>
                    <a:pt x="9668" y="6842"/>
                    <a:pt x="9354" y="6968"/>
                    <a:pt x="8852" y="7909"/>
                  </a:cubicBezTo>
                  <a:cubicBezTo>
                    <a:pt x="8914" y="7951"/>
                    <a:pt x="8977" y="7993"/>
                    <a:pt x="9040" y="8035"/>
                  </a:cubicBezTo>
                  <a:cubicBezTo>
                    <a:pt x="9500" y="8370"/>
                    <a:pt x="9814" y="8830"/>
                    <a:pt x="9877" y="9416"/>
                  </a:cubicBezTo>
                  <a:cubicBezTo>
                    <a:pt x="9877" y="9520"/>
                    <a:pt x="9961" y="9625"/>
                    <a:pt x="10002" y="9730"/>
                  </a:cubicBezTo>
                  <a:cubicBezTo>
                    <a:pt x="10212" y="10211"/>
                    <a:pt x="10170" y="10734"/>
                    <a:pt x="10107" y="11236"/>
                  </a:cubicBezTo>
                  <a:cubicBezTo>
                    <a:pt x="10065" y="11675"/>
                    <a:pt x="9709" y="11968"/>
                    <a:pt x="9333" y="12136"/>
                  </a:cubicBezTo>
                  <a:cubicBezTo>
                    <a:pt x="9061" y="12240"/>
                    <a:pt x="8747" y="12199"/>
                    <a:pt x="8559" y="11989"/>
                  </a:cubicBezTo>
                  <a:cubicBezTo>
                    <a:pt x="8412" y="11801"/>
                    <a:pt x="8245" y="11592"/>
                    <a:pt x="8140" y="11362"/>
                  </a:cubicBezTo>
                  <a:cubicBezTo>
                    <a:pt x="7910" y="10839"/>
                    <a:pt x="7785" y="10315"/>
                    <a:pt x="7785" y="9730"/>
                  </a:cubicBezTo>
                  <a:lnTo>
                    <a:pt x="7785" y="8642"/>
                  </a:lnTo>
                  <a:cubicBezTo>
                    <a:pt x="7785" y="8474"/>
                    <a:pt x="7701" y="8328"/>
                    <a:pt x="7680" y="8202"/>
                  </a:cubicBezTo>
                  <a:cubicBezTo>
                    <a:pt x="6885" y="8118"/>
                    <a:pt x="6885" y="8118"/>
                    <a:pt x="6424" y="8265"/>
                  </a:cubicBezTo>
                  <a:cubicBezTo>
                    <a:pt x="6236" y="8976"/>
                    <a:pt x="6362" y="9416"/>
                    <a:pt x="6571" y="10085"/>
                  </a:cubicBezTo>
                  <a:cubicBezTo>
                    <a:pt x="6927" y="11069"/>
                    <a:pt x="7303" y="12073"/>
                    <a:pt x="7659" y="13056"/>
                  </a:cubicBezTo>
                  <a:cubicBezTo>
                    <a:pt x="7826" y="13559"/>
                    <a:pt x="8015" y="14061"/>
                    <a:pt x="8412" y="14416"/>
                  </a:cubicBezTo>
                  <a:cubicBezTo>
                    <a:pt x="8559" y="14584"/>
                    <a:pt x="8663" y="14793"/>
                    <a:pt x="8768" y="14960"/>
                  </a:cubicBezTo>
                  <a:cubicBezTo>
                    <a:pt x="9186" y="15693"/>
                    <a:pt x="9689" y="16362"/>
                    <a:pt x="10484" y="16781"/>
                  </a:cubicBezTo>
                  <a:cubicBezTo>
                    <a:pt x="11111" y="16383"/>
                    <a:pt x="11886" y="16279"/>
                    <a:pt x="12471" y="15777"/>
                  </a:cubicBezTo>
                  <a:cubicBezTo>
                    <a:pt x="12492" y="15567"/>
                    <a:pt x="12492" y="15337"/>
                    <a:pt x="12576" y="15128"/>
                  </a:cubicBezTo>
                  <a:cubicBezTo>
                    <a:pt x="12953" y="13956"/>
                    <a:pt x="13371" y="12764"/>
                    <a:pt x="13831" y="11592"/>
                  </a:cubicBezTo>
                  <a:cubicBezTo>
                    <a:pt x="13957" y="11257"/>
                    <a:pt x="14041" y="10922"/>
                    <a:pt x="14041" y="10546"/>
                  </a:cubicBezTo>
                  <a:cubicBezTo>
                    <a:pt x="14041" y="10315"/>
                    <a:pt x="13999" y="10106"/>
                    <a:pt x="14041" y="9876"/>
                  </a:cubicBezTo>
                  <a:cubicBezTo>
                    <a:pt x="14083" y="9269"/>
                    <a:pt x="13831" y="8767"/>
                    <a:pt x="13434" y="8349"/>
                  </a:cubicBezTo>
                  <a:cubicBezTo>
                    <a:pt x="13246" y="8139"/>
                    <a:pt x="13057" y="7846"/>
                    <a:pt x="12743" y="7805"/>
                  </a:cubicBezTo>
                  <a:close/>
                  <a:moveTo>
                    <a:pt x="13957" y="16634"/>
                  </a:moveTo>
                  <a:cubicBezTo>
                    <a:pt x="13476" y="16697"/>
                    <a:pt x="13162" y="16718"/>
                    <a:pt x="12827" y="16781"/>
                  </a:cubicBezTo>
                  <a:cubicBezTo>
                    <a:pt x="12702" y="16802"/>
                    <a:pt x="12534" y="16823"/>
                    <a:pt x="12430" y="16885"/>
                  </a:cubicBezTo>
                  <a:cubicBezTo>
                    <a:pt x="11634" y="17220"/>
                    <a:pt x="10818" y="17576"/>
                    <a:pt x="10002" y="17953"/>
                  </a:cubicBezTo>
                  <a:cubicBezTo>
                    <a:pt x="9772" y="18057"/>
                    <a:pt x="9584" y="18204"/>
                    <a:pt x="9605" y="18518"/>
                  </a:cubicBezTo>
                  <a:cubicBezTo>
                    <a:pt x="10191" y="18685"/>
                    <a:pt x="10337" y="18706"/>
                    <a:pt x="10735" y="18559"/>
                  </a:cubicBezTo>
                  <a:cubicBezTo>
                    <a:pt x="11049" y="18413"/>
                    <a:pt x="11362" y="18371"/>
                    <a:pt x="11697" y="18371"/>
                  </a:cubicBezTo>
                  <a:cubicBezTo>
                    <a:pt x="11948" y="18371"/>
                    <a:pt x="12199" y="18287"/>
                    <a:pt x="12430" y="18204"/>
                  </a:cubicBezTo>
                  <a:cubicBezTo>
                    <a:pt x="12639" y="18162"/>
                    <a:pt x="12848" y="18078"/>
                    <a:pt x="13099" y="18057"/>
                  </a:cubicBezTo>
                  <a:cubicBezTo>
                    <a:pt x="13539" y="17994"/>
                    <a:pt x="13957" y="17827"/>
                    <a:pt x="14292" y="17534"/>
                  </a:cubicBezTo>
                  <a:cubicBezTo>
                    <a:pt x="14292" y="17450"/>
                    <a:pt x="14355" y="17346"/>
                    <a:pt x="14313" y="17304"/>
                  </a:cubicBezTo>
                  <a:cubicBezTo>
                    <a:pt x="14208" y="17032"/>
                    <a:pt x="14083" y="16844"/>
                    <a:pt x="13957" y="16634"/>
                  </a:cubicBezTo>
                  <a:close/>
                  <a:moveTo>
                    <a:pt x="10609" y="21321"/>
                  </a:moveTo>
                  <a:cubicBezTo>
                    <a:pt x="11216" y="21196"/>
                    <a:pt x="11676" y="21112"/>
                    <a:pt x="12178" y="21007"/>
                  </a:cubicBezTo>
                  <a:cubicBezTo>
                    <a:pt x="12681" y="20903"/>
                    <a:pt x="13162" y="20694"/>
                    <a:pt x="13664" y="20568"/>
                  </a:cubicBezTo>
                  <a:cubicBezTo>
                    <a:pt x="14103" y="20442"/>
                    <a:pt x="14668" y="20463"/>
                    <a:pt x="15003" y="20024"/>
                  </a:cubicBezTo>
                  <a:cubicBezTo>
                    <a:pt x="14919" y="19961"/>
                    <a:pt x="14899" y="19919"/>
                    <a:pt x="14836" y="19919"/>
                  </a:cubicBezTo>
                  <a:cubicBezTo>
                    <a:pt x="13957" y="19919"/>
                    <a:pt x="13120" y="20170"/>
                    <a:pt x="12220" y="20275"/>
                  </a:cubicBezTo>
                  <a:cubicBezTo>
                    <a:pt x="11969" y="20296"/>
                    <a:pt x="11697" y="20442"/>
                    <a:pt x="11446" y="20505"/>
                  </a:cubicBezTo>
                  <a:cubicBezTo>
                    <a:pt x="11216" y="20589"/>
                    <a:pt x="10965" y="20652"/>
                    <a:pt x="10735" y="20714"/>
                  </a:cubicBezTo>
                  <a:cubicBezTo>
                    <a:pt x="10693" y="20756"/>
                    <a:pt x="10651" y="20777"/>
                    <a:pt x="10588" y="20819"/>
                  </a:cubicBezTo>
                  <a:cubicBezTo>
                    <a:pt x="10588" y="20966"/>
                    <a:pt x="10609" y="21112"/>
                    <a:pt x="10609" y="21321"/>
                  </a:cubicBezTo>
                  <a:close/>
                  <a:moveTo>
                    <a:pt x="10002" y="19752"/>
                  </a:moveTo>
                  <a:cubicBezTo>
                    <a:pt x="10421" y="19940"/>
                    <a:pt x="10735" y="19878"/>
                    <a:pt x="11111" y="19773"/>
                  </a:cubicBezTo>
                  <a:cubicBezTo>
                    <a:pt x="11551" y="19647"/>
                    <a:pt x="11990" y="19480"/>
                    <a:pt x="12471" y="19417"/>
                  </a:cubicBezTo>
                  <a:cubicBezTo>
                    <a:pt x="13141" y="19271"/>
                    <a:pt x="13831" y="19208"/>
                    <a:pt x="14522" y="19103"/>
                  </a:cubicBezTo>
                  <a:lnTo>
                    <a:pt x="14522" y="18518"/>
                  </a:lnTo>
                  <a:cubicBezTo>
                    <a:pt x="13790" y="18769"/>
                    <a:pt x="13120" y="18957"/>
                    <a:pt x="12430" y="19145"/>
                  </a:cubicBezTo>
                  <a:cubicBezTo>
                    <a:pt x="12325" y="19187"/>
                    <a:pt x="12220" y="19229"/>
                    <a:pt x="12116" y="19208"/>
                  </a:cubicBezTo>
                  <a:cubicBezTo>
                    <a:pt x="11467" y="19103"/>
                    <a:pt x="10902" y="19480"/>
                    <a:pt x="10274" y="19543"/>
                  </a:cubicBezTo>
                  <a:cubicBezTo>
                    <a:pt x="10170" y="19522"/>
                    <a:pt x="10086" y="19647"/>
                    <a:pt x="10002" y="19752"/>
                  </a:cubicBezTo>
                  <a:close/>
                  <a:moveTo>
                    <a:pt x="11739" y="8035"/>
                  </a:moveTo>
                  <a:cubicBezTo>
                    <a:pt x="11551" y="7951"/>
                    <a:pt x="11446" y="8118"/>
                    <a:pt x="11446" y="8223"/>
                  </a:cubicBezTo>
                  <a:cubicBezTo>
                    <a:pt x="11362" y="8976"/>
                    <a:pt x="11342" y="9709"/>
                    <a:pt x="11634" y="10441"/>
                  </a:cubicBezTo>
                  <a:cubicBezTo>
                    <a:pt x="11676" y="10567"/>
                    <a:pt x="11802" y="10650"/>
                    <a:pt x="12011" y="10525"/>
                  </a:cubicBezTo>
                  <a:cubicBezTo>
                    <a:pt x="11990" y="9709"/>
                    <a:pt x="12178" y="8851"/>
                    <a:pt x="11739" y="8035"/>
                  </a:cubicBezTo>
                  <a:close/>
                  <a:moveTo>
                    <a:pt x="14083" y="21426"/>
                  </a:moveTo>
                  <a:cubicBezTo>
                    <a:pt x="13162" y="21510"/>
                    <a:pt x="12806" y="21614"/>
                    <a:pt x="12220" y="21991"/>
                  </a:cubicBezTo>
                  <a:cubicBezTo>
                    <a:pt x="12597" y="22137"/>
                    <a:pt x="12911" y="22263"/>
                    <a:pt x="13225" y="22367"/>
                  </a:cubicBezTo>
                  <a:cubicBezTo>
                    <a:pt x="13852" y="22012"/>
                    <a:pt x="13852" y="22012"/>
                    <a:pt x="14083" y="21426"/>
                  </a:cubicBezTo>
                  <a:close/>
                  <a:moveTo>
                    <a:pt x="9145" y="11257"/>
                  </a:moveTo>
                  <a:cubicBezTo>
                    <a:pt x="9354" y="10839"/>
                    <a:pt x="9375" y="10504"/>
                    <a:pt x="9249" y="10232"/>
                  </a:cubicBezTo>
                  <a:cubicBezTo>
                    <a:pt x="9124" y="9918"/>
                    <a:pt x="9040" y="9604"/>
                    <a:pt x="8977" y="9269"/>
                  </a:cubicBezTo>
                  <a:cubicBezTo>
                    <a:pt x="8956" y="9165"/>
                    <a:pt x="8831" y="9081"/>
                    <a:pt x="8705" y="8955"/>
                  </a:cubicBezTo>
                  <a:cubicBezTo>
                    <a:pt x="8601" y="9771"/>
                    <a:pt x="8642" y="10462"/>
                    <a:pt x="9145" y="112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3"/>
            <p:cNvSpPr/>
            <p:nvPr/>
          </p:nvSpPr>
          <p:spPr>
            <a:xfrm>
              <a:off x="437500" y="2678475"/>
              <a:ext cx="84775" cy="66450"/>
            </a:xfrm>
            <a:custGeom>
              <a:avLst/>
              <a:gdLst/>
              <a:ahLst/>
              <a:cxnLst/>
              <a:rect l="l" t="t" r="r" b="b"/>
              <a:pathLst>
                <a:path w="3391" h="2658" extrusionOk="0">
                  <a:moveTo>
                    <a:pt x="712" y="0"/>
                  </a:moveTo>
                  <a:cubicBezTo>
                    <a:pt x="1089" y="42"/>
                    <a:pt x="1486" y="147"/>
                    <a:pt x="1675" y="461"/>
                  </a:cubicBezTo>
                  <a:cubicBezTo>
                    <a:pt x="1926" y="858"/>
                    <a:pt x="2281" y="1088"/>
                    <a:pt x="2637" y="1381"/>
                  </a:cubicBezTo>
                  <a:cubicBezTo>
                    <a:pt x="2825" y="1549"/>
                    <a:pt x="3014" y="1716"/>
                    <a:pt x="3181" y="1904"/>
                  </a:cubicBezTo>
                  <a:cubicBezTo>
                    <a:pt x="3369" y="2093"/>
                    <a:pt x="3390" y="2281"/>
                    <a:pt x="3286" y="2427"/>
                  </a:cubicBezTo>
                  <a:cubicBezTo>
                    <a:pt x="3160" y="2595"/>
                    <a:pt x="2909" y="2658"/>
                    <a:pt x="2700" y="2595"/>
                  </a:cubicBezTo>
                  <a:cubicBezTo>
                    <a:pt x="2616" y="2553"/>
                    <a:pt x="2532" y="2511"/>
                    <a:pt x="2491" y="2448"/>
                  </a:cubicBezTo>
                  <a:cubicBezTo>
                    <a:pt x="2135" y="2197"/>
                    <a:pt x="1779" y="1904"/>
                    <a:pt x="1444" y="1653"/>
                  </a:cubicBezTo>
                  <a:cubicBezTo>
                    <a:pt x="1361" y="1570"/>
                    <a:pt x="1256" y="1507"/>
                    <a:pt x="1193" y="1402"/>
                  </a:cubicBezTo>
                  <a:cubicBezTo>
                    <a:pt x="1026" y="1046"/>
                    <a:pt x="733" y="879"/>
                    <a:pt x="356" y="816"/>
                  </a:cubicBezTo>
                  <a:cubicBezTo>
                    <a:pt x="315" y="774"/>
                    <a:pt x="252" y="774"/>
                    <a:pt x="210" y="733"/>
                  </a:cubicBezTo>
                  <a:cubicBezTo>
                    <a:pt x="22" y="628"/>
                    <a:pt x="1" y="251"/>
                    <a:pt x="210" y="189"/>
                  </a:cubicBezTo>
                  <a:cubicBezTo>
                    <a:pt x="356" y="105"/>
                    <a:pt x="545" y="42"/>
                    <a:pt x="7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3"/>
            <p:cNvSpPr/>
            <p:nvPr/>
          </p:nvSpPr>
          <p:spPr>
            <a:xfrm>
              <a:off x="853350" y="3366325"/>
              <a:ext cx="72750" cy="94200"/>
            </a:xfrm>
            <a:custGeom>
              <a:avLst/>
              <a:gdLst/>
              <a:ahLst/>
              <a:cxnLst/>
              <a:rect l="l" t="t" r="r" b="b"/>
              <a:pathLst>
                <a:path w="2910" h="3768" extrusionOk="0">
                  <a:moveTo>
                    <a:pt x="2909" y="3265"/>
                  </a:moveTo>
                  <a:cubicBezTo>
                    <a:pt x="2847" y="3370"/>
                    <a:pt x="2826" y="3453"/>
                    <a:pt x="2784" y="3537"/>
                  </a:cubicBezTo>
                  <a:cubicBezTo>
                    <a:pt x="2679" y="3704"/>
                    <a:pt x="2449" y="3767"/>
                    <a:pt x="2303" y="3600"/>
                  </a:cubicBezTo>
                  <a:cubicBezTo>
                    <a:pt x="2261" y="3558"/>
                    <a:pt x="2219" y="3537"/>
                    <a:pt x="2198" y="3474"/>
                  </a:cubicBezTo>
                  <a:cubicBezTo>
                    <a:pt x="1528" y="2595"/>
                    <a:pt x="880" y="1675"/>
                    <a:pt x="252" y="775"/>
                  </a:cubicBezTo>
                  <a:cubicBezTo>
                    <a:pt x="22" y="461"/>
                    <a:pt x="1" y="210"/>
                    <a:pt x="147" y="126"/>
                  </a:cubicBezTo>
                  <a:cubicBezTo>
                    <a:pt x="378" y="1"/>
                    <a:pt x="566" y="147"/>
                    <a:pt x="754" y="294"/>
                  </a:cubicBezTo>
                  <a:cubicBezTo>
                    <a:pt x="838" y="336"/>
                    <a:pt x="880" y="398"/>
                    <a:pt x="943" y="440"/>
                  </a:cubicBezTo>
                  <a:cubicBezTo>
                    <a:pt x="1528" y="1193"/>
                    <a:pt x="2198" y="1926"/>
                    <a:pt x="2679" y="2763"/>
                  </a:cubicBezTo>
                  <a:cubicBezTo>
                    <a:pt x="2805" y="2930"/>
                    <a:pt x="2847" y="3118"/>
                    <a:pt x="2909" y="32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3"/>
            <p:cNvSpPr/>
            <p:nvPr/>
          </p:nvSpPr>
          <p:spPr>
            <a:xfrm>
              <a:off x="347000" y="2867825"/>
              <a:ext cx="103600" cy="43975"/>
            </a:xfrm>
            <a:custGeom>
              <a:avLst/>
              <a:gdLst/>
              <a:ahLst/>
              <a:cxnLst/>
              <a:rect l="l" t="t" r="r" b="b"/>
              <a:pathLst>
                <a:path w="4144" h="1759" extrusionOk="0">
                  <a:moveTo>
                    <a:pt x="106" y="1"/>
                  </a:moveTo>
                  <a:cubicBezTo>
                    <a:pt x="566" y="252"/>
                    <a:pt x="984" y="210"/>
                    <a:pt x="1403" y="252"/>
                  </a:cubicBezTo>
                  <a:cubicBezTo>
                    <a:pt x="2177" y="294"/>
                    <a:pt x="2909" y="524"/>
                    <a:pt x="3642" y="796"/>
                  </a:cubicBezTo>
                  <a:cubicBezTo>
                    <a:pt x="3809" y="838"/>
                    <a:pt x="3955" y="1026"/>
                    <a:pt x="4060" y="1193"/>
                  </a:cubicBezTo>
                  <a:cubicBezTo>
                    <a:pt x="4123" y="1256"/>
                    <a:pt x="4144" y="1423"/>
                    <a:pt x="4123" y="1507"/>
                  </a:cubicBezTo>
                  <a:cubicBezTo>
                    <a:pt x="4060" y="1612"/>
                    <a:pt x="3935" y="1675"/>
                    <a:pt x="3809" y="1737"/>
                  </a:cubicBezTo>
                  <a:cubicBezTo>
                    <a:pt x="3746" y="1758"/>
                    <a:pt x="3621" y="1737"/>
                    <a:pt x="3558" y="1716"/>
                  </a:cubicBezTo>
                  <a:cubicBezTo>
                    <a:pt x="2784" y="1319"/>
                    <a:pt x="1947" y="1214"/>
                    <a:pt x="1110" y="984"/>
                  </a:cubicBezTo>
                  <a:cubicBezTo>
                    <a:pt x="796" y="900"/>
                    <a:pt x="482" y="733"/>
                    <a:pt x="189" y="586"/>
                  </a:cubicBezTo>
                  <a:cubicBezTo>
                    <a:pt x="106" y="524"/>
                    <a:pt x="64" y="398"/>
                    <a:pt x="43" y="314"/>
                  </a:cubicBezTo>
                  <a:cubicBezTo>
                    <a:pt x="1" y="273"/>
                    <a:pt x="64" y="189"/>
                    <a:pt x="10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3"/>
            <p:cNvSpPr/>
            <p:nvPr/>
          </p:nvSpPr>
          <p:spPr>
            <a:xfrm>
              <a:off x="617450" y="2571750"/>
              <a:ext cx="30350" cy="88950"/>
            </a:xfrm>
            <a:custGeom>
              <a:avLst/>
              <a:gdLst/>
              <a:ahLst/>
              <a:cxnLst/>
              <a:rect l="l" t="t" r="r" b="b"/>
              <a:pathLst>
                <a:path w="1214" h="3558" extrusionOk="0">
                  <a:moveTo>
                    <a:pt x="628" y="1"/>
                  </a:moveTo>
                  <a:cubicBezTo>
                    <a:pt x="1026" y="315"/>
                    <a:pt x="1088" y="691"/>
                    <a:pt x="1151" y="1047"/>
                  </a:cubicBezTo>
                  <a:cubicBezTo>
                    <a:pt x="1172" y="1319"/>
                    <a:pt x="1151" y="1591"/>
                    <a:pt x="1151" y="1884"/>
                  </a:cubicBezTo>
                  <a:cubicBezTo>
                    <a:pt x="1172" y="2282"/>
                    <a:pt x="1172" y="2679"/>
                    <a:pt x="1193" y="3035"/>
                  </a:cubicBezTo>
                  <a:cubicBezTo>
                    <a:pt x="1214" y="3223"/>
                    <a:pt x="1172" y="3370"/>
                    <a:pt x="1005" y="3453"/>
                  </a:cubicBezTo>
                  <a:cubicBezTo>
                    <a:pt x="858" y="3558"/>
                    <a:pt x="670" y="3516"/>
                    <a:pt x="544" y="3411"/>
                  </a:cubicBezTo>
                  <a:cubicBezTo>
                    <a:pt x="419" y="3265"/>
                    <a:pt x="231" y="3118"/>
                    <a:pt x="210" y="2951"/>
                  </a:cubicBezTo>
                  <a:cubicBezTo>
                    <a:pt x="126" y="2072"/>
                    <a:pt x="0" y="1173"/>
                    <a:pt x="356" y="336"/>
                  </a:cubicBezTo>
                  <a:cubicBezTo>
                    <a:pt x="440" y="252"/>
                    <a:pt x="482" y="189"/>
                    <a:pt x="6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3"/>
            <p:cNvSpPr/>
            <p:nvPr/>
          </p:nvSpPr>
          <p:spPr>
            <a:xfrm>
              <a:off x="772275" y="2583800"/>
              <a:ext cx="44500" cy="72200"/>
            </a:xfrm>
            <a:custGeom>
              <a:avLst/>
              <a:gdLst/>
              <a:ahLst/>
              <a:cxnLst/>
              <a:rect l="l" t="t" r="r" b="b"/>
              <a:pathLst>
                <a:path w="1780" h="2888" extrusionOk="0">
                  <a:moveTo>
                    <a:pt x="1" y="2092"/>
                  </a:moveTo>
                  <a:cubicBezTo>
                    <a:pt x="147" y="1423"/>
                    <a:pt x="147" y="753"/>
                    <a:pt x="754" y="272"/>
                  </a:cubicBezTo>
                  <a:cubicBezTo>
                    <a:pt x="838" y="230"/>
                    <a:pt x="880" y="167"/>
                    <a:pt x="963" y="126"/>
                  </a:cubicBezTo>
                  <a:cubicBezTo>
                    <a:pt x="1173" y="0"/>
                    <a:pt x="1465" y="0"/>
                    <a:pt x="1591" y="126"/>
                  </a:cubicBezTo>
                  <a:cubicBezTo>
                    <a:pt x="1717" y="251"/>
                    <a:pt x="1779" y="544"/>
                    <a:pt x="1612" y="753"/>
                  </a:cubicBezTo>
                  <a:cubicBezTo>
                    <a:pt x="1193" y="1214"/>
                    <a:pt x="1047" y="1737"/>
                    <a:pt x="963" y="2344"/>
                  </a:cubicBezTo>
                  <a:cubicBezTo>
                    <a:pt x="963" y="2427"/>
                    <a:pt x="921" y="2511"/>
                    <a:pt x="880" y="2574"/>
                  </a:cubicBezTo>
                  <a:cubicBezTo>
                    <a:pt x="817" y="2741"/>
                    <a:pt x="712" y="2888"/>
                    <a:pt x="524" y="2867"/>
                  </a:cubicBezTo>
                  <a:cubicBezTo>
                    <a:pt x="398" y="2846"/>
                    <a:pt x="231" y="2720"/>
                    <a:pt x="147" y="2574"/>
                  </a:cubicBezTo>
                  <a:cubicBezTo>
                    <a:pt x="43" y="2427"/>
                    <a:pt x="22" y="2260"/>
                    <a:pt x="1" y="20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3"/>
            <p:cNvSpPr/>
            <p:nvPr/>
          </p:nvSpPr>
          <p:spPr>
            <a:xfrm>
              <a:off x="373175" y="3021100"/>
              <a:ext cx="71675" cy="30875"/>
            </a:xfrm>
            <a:custGeom>
              <a:avLst/>
              <a:gdLst/>
              <a:ahLst/>
              <a:cxnLst/>
              <a:rect l="l" t="t" r="r" b="b"/>
              <a:pathLst>
                <a:path w="2867" h="1235" extrusionOk="0">
                  <a:moveTo>
                    <a:pt x="900" y="1235"/>
                  </a:moveTo>
                  <a:cubicBezTo>
                    <a:pt x="670" y="1193"/>
                    <a:pt x="481" y="1193"/>
                    <a:pt x="314" y="1130"/>
                  </a:cubicBezTo>
                  <a:cubicBezTo>
                    <a:pt x="209" y="1067"/>
                    <a:pt x="105" y="942"/>
                    <a:pt x="63" y="837"/>
                  </a:cubicBezTo>
                  <a:cubicBezTo>
                    <a:pt x="0" y="649"/>
                    <a:pt x="147" y="523"/>
                    <a:pt x="293" y="440"/>
                  </a:cubicBezTo>
                  <a:cubicBezTo>
                    <a:pt x="356" y="419"/>
                    <a:pt x="398" y="398"/>
                    <a:pt x="460" y="398"/>
                  </a:cubicBezTo>
                  <a:cubicBezTo>
                    <a:pt x="1130" y="251"/>
                    <a:pt x="1820" y="126"/>
                    <a:pt x="2490" y="21"/>
                  </a:cubicBezTo>
                  <a:cubicBezTo>
                    <a:pt x="2595" y="0"/>
                    <a:pt x="2783" y="105"/>
                    <a:pt x="2804" y="209"/>
                  </a:cubicBezTo>
                  <a:cubicBezTo>
                    <a:pt x="2867" y="314"/>
                    <a:pt x="2804" y="502"/>
                    <a:pt x="2720" y="565"/>
                  </a:cubicBezTo>
                  <a:cubicBezTo>
                    <a:pt x="2616" y="712"/>
                    <a:pt x="2490" y="816"/>
                    <a:pt x="2344" y="858"/>
                  </a:cubicBezTo>
                  <a:cubicBezTo>
                    <a:pt x="1862" y="1026"/>
                    <a:pt x="1339" y="1130"/>
                    <a:pt x="900" y="1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33"/>
          <p:cNvGrpSpPr/>
          <p:nvPr/>
        </p:nvGrpSpPr>
        <p:grpSpPr>
          <a:xfrm>
            <a:off x="6368425" y="3177488"/>
            <a:ext cx="2372800" cy="1808625"/>
            <a:chOff x="6368425" y="3177488"/>
            <a:chExt cx="2372800" cy="1808625"/>
          </a:xfrm>
        </p:grpSpPr>
        <p:sp>
          <p:nvSpPr>
            <p:cNvPr id="228" name="Google Shape;228;p33"/>
            <p:cNvSpPr/>
            <p:nvPr/>
          </p:nvSpPr>
          <p:spPr>
            <a:xfrm>
              <a:off x="6790225" y="4710413"/>
              <a:ext cx="177350" cy="192000"/>
            </a:xfrm>
            <a:custGeom>
              <a:avLst/>
              <a:gdLst/>
              <a:ahLst/>
              <a:cxnLst/>
              <a:rect l="l" t="t" r="r" b="b"/>
              <a:pathLst>
                <a:path w="7094" h="7680" extrusionOk="0">
                  <a:moveTo>
                    <a:pt x="1423" y="1"/>
                  </a:moveTo>
                  <a:cubicBezTo>
                    <a:pt x="1946" y="398"/>
                    <a:pt x="2197" y="900"/>
                    <a:pt x="2490" y="1361"/>
                  </a:cubicBezTo>
                  <a:cubicBezTo>
                    <a:pt x="2616" y="1570"/>
                    <a:pt x="2699" y="1821"/>
                    <a:pt x="2888" y="1988"/>
                  </a:cubicBezTo>
                  <a:cubicBezTo>
                    <a:pt x="3473" y="2595"/>
                    <a:pt x="4059" y="3244"/>
                    <a:pt x="4520" y="3955"/>
                  </a:cubicBezTo>
                  <a:cubicBezTo>
                    <a:pt x="4771" y="4269"/>
                    <a:pt x="5001" y="4583"/>
                    <a:pt x="5231" y="4918"/>
                  </a:cubicBezTo>
                  <a:cubicBezTo>
                    <a:pt x="5524" y="5315"/>
                    <a:pt x="5775" y="5713"/>
                    <a:pt x="6173" y="6027"/>
                  </a:cubicBezTo>
                  <a:cubicBezTo>
                    <a:pt x="6549" y="6320"/>
                    <a:pt x="6779" y="6759"/>
                    <a:pt x="7093" y="7115"/>
                  </a:cubicBezTo>
                  <a:cubicBezTo>
                    <a:pt x="6445" y="7680"/>
                    <a:pt x="5670" y="7470"/>
                    <a:pt x="4938" y="7596"/>
                  </a:cubicBezTo>
                  <a:cubicBezTo>
                    <a:pt x="4248" y="6947"/>
                    <a:pt x="3557" y="6257"/>
                    <a:pt x="3034" y="5441"/>
                  </a:cubicBezTo>
                  <a:cubicBezTo>
                    <a:pt x="2323" y="4374"/>
                    <a:pt x="1548" y="3349"/>
                    <a:pt x="816" y="2302"/>
                  </a:cubicBezTo>
                  <a:cubicBezTo>
                    <a:pt x="691" y="2135"/>
                    <a:pt x="544" y="1988"/>
                    <a:pt x="398" y="1821"/>
                  </a:cubicBezTo>
                  <a:cubicBezTo>
                    <a:pt x="0" y="1361"/>
                    <a:pt x="0" y="1235"/>
                    <a:pt x="230" y="775"/>
                  </a:cubicBezTo>
                  <a:cubicBezTo>
                    <a:pt x="439" y="356"/>
                    <a:pt x="711" y="64"/>
                    <a:pt x="1235" y="210"/>
                  </a:cubicBezTo>
                  <a:cubicBezTo>
                    <a:pt x="1235" y="189"/>
                    <a:pt x="1318" y="84"/>
                    <a:pt x="14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3"/>
            <p:cNvSpPr/>
            <p:nvPr/>
          </p:nvSpPr>
          <p:spPr>
            <a:xfrm>
              <a:off x="6928825" y="4913388"/>
              <a:ext cx="55475" cy="45525"/>
            </a:xfrm>
            <a:custGeom>
              <a:avLst/>
              <a:gdLst/>
              <a:ahLst/>
              <a:cxnLst/>
              <a:rect l="l" t="t" r="r" b="b"/>
              <a:pathLst>
                <a:path w="2219" h="1821" extrusionOk="0">
                  <a:moveTo>
                    <a:pt x="1863" y="1820"/>
                  </a:moveTo>
                  <a:cubicBezTo>
                    <a:pt x="1319" y="1235"/>
                    <a:pt x="503" y="1025"/>
                    <a:pt x="1" y="314"/>
                  </a:cubicBezTo>
                  <a:cubicBezTo>
                    <a:pt x="629" y="188"/>
                    <a:pt x="1173" y="105"/>
                    <a:pt x="1737" y="0"/>
                  </a:cubicBezTo>
                  <a:cubicBezTo>
                    <a:pt x="1758" y="0"/>
                    <a:pt x="1779" y="21"/>
                    <a:pt x="1800" y="21"/>
                  </a:cubicBezTo>
                  <a:cubicBezTo>
                    <a:pt x="1905" y="356"/>
                    <a:pt x="2051" y="712"/>
                    <a:pt x="2156" y="1046"/>
                  </a:cubicBezTo>
                  <a:cubicBezTo>
                    <a:pt x="2219" y="1297"/>
                    <a:pt x="2219" y="1569"/>
                    <a:pt x="1863" y="18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3"/>
            <p:cNvSpPr/>
            <p:nvPr/>
          </p:nvSpPr>
          <p:spPr>
            <a:xfrm>
              <a:off x="6763025" y="4681638"/>
              <a:ext cx="244825" cy="304475"/>
            </a:xfrm>
            <a:custGeom>
              <a:avLst/>
              <a:gdLst/>
              <a:ahLst/>
              <a:cxnLst/>
              <a:rect l="l" t="t" r="r" b="b"/>
              <a:pathLst>
                <a:path w="9793" h="12179" extrusionOk="0">
                  <a:moveTo>
                    <a:pt x="1883" y="1"/>
                  </a:moveTo>
                  <a:cubicBezTo>
                    <a:pt x="2783" y="419"/>
                    <a:pt x="3473" y="1089"/>
                    <a:pt x="3976" y="1884"/>
                  </a:cubicBezTo>
                  <a:cubicBezTo>
                    <a:pt x="4289" y="2407"/>
                    <a:pt x="4708" y="2826"/>
                    <a:pt x="5126" y="3286"/>
                  </a:cubicBezTo>
                  <a:cubicBezTo>
                    <a:pt x="5775" y="3956"/>
                    <a:pt x="6403" y="4667"/>
                    <a:pt x="6905" y="5483"/>
                  </a:cubicBezTo>
                  <a:cubicBezTo>
                    <a:pt x="7135" y="5860"/>
                    <a:pt x="7365" y="6257"/>
                    <a:pt x="7805" y="6466"/>
                  </a:cubicBezTo>
                  <a:cubicBezTo>
                    <a:pt x="7909" y="6529"/>
                    <a:pt x="7993" y="6634"/>
                    <a:pt x="8077" y="6696"/>
                  </a:cubicBezTo>
                  <a:cubicBezTo>
                    <a:pt x="8537" y="7324"/>
                    <a:pt x="9018" y="7952"/>
                    <a:pt x="9458" y="8580"/>
                  </a:cubicBezTo>
                  <a:cubicBezTo>
                    <a:pt x="9332" y="9249"/>
                    <a:pt x="9332" y="9835"/>
                    <a:pt x="9625" y="10421"/>
                  </a:cubicBezTo>
                  <a:cubicBezTo>
                    <a:pt x="9792" y="10818"/>
                    <a:pt x="9750" y="11258"/>
                    <a:pt x="9750" y="11676"/>
                  </a:cubicBezTo>
                  <a:cubicBezTo>
                    <a:pt x="9750" y="11990"/>
                    <a:pt x="9478" y="12178"/>
                    <a:pt x="9165" y="12116"/>
                  </a:cubicBezTo>
                  <a:cubicBezTo>
                    <a:pt x="8955" y="12074"/>
                    <a:pt x="8746" y="11990"/>
                    <a:pt x="8621" y="11823"/>
                  </a:cubicBezTo>
                  <a:cubicBezTo>
                    <a:pt x="8411" y="11593"/>
                    <a:pt x="8160" y="11488"/>
                    <a:pt x="7867" y="11362"/>
                  </a:cubicBezTo>
                  <a:cubicBezTo>
                    <a:pt x="6905" y="10944"/>
                    <a:pt x="6173" y="10191"/>
                    <a:pt x="5461" y="9458"/>
                  </a:cubicBezTo>
                  <a:cubicBezTo>
                    <a:pt x="5356" y="9354"/>
                    <a:pt x="5294" y="9186"/>
                    <a:pt x="5231" y="9061"/>
                  </a:cubicBezTo>
                  <a:cubicBezTo>
                    <a:pt x="5168" y="8956"/>
                    <a:pt x="5126" y="8831"/>
                    <a:pt x="5022" y="8768"/>
                  </a:cubicBezTo>
                  <a:cubicBezTo>
                    <a:pt x="4394" y="8412"/>
                    <a:pt x="4017" y="7805"/>
                    <a:pt x="3620" y="7220"/>
                  </a:cubicBezTo>
                  <a:cubicBezTo>
                    <a:pt x="3369" y="6864"/>
                    <a:pt x="3139" y="6466"/>
                    <a:pt x="2846" y="6111"/>
                  </a:cubicBezTo>
                  <a:cubicBezTo>
                    <a:pt x="2574" y="5734"/>
                    <a:pt x="2260" y="5399"/>
                    <a:pt x="1988" y="5064"/>
                  </a:cubicBezTo>
                  <a:cubicBezTo>
                    <a:pt x="1486" y="4458"/>
                    <a:pt x="963" y="3851"/>
                    <a:pt x="460" y="3223"/>
                  </a:cubicBezTo>
                  <a:cubicBezTo>
                    <a:pt x="105" y="2763"/>
                    <a:pt x="0" y="2177"/>
                    <a:pt x="167" y="1654"/>
                  </a:cubicBezTo>
                  <a:cubicBezTo>
                    <a:pt x="335" y="1194"/>
                    <a:pt x="628" y="733"/>
                    <a:pt x="1067" y="461"/>
                  </a:cubicBezTo>
                  <a:cubicBezTo>
                    <a:pt x="1318" y="315"/>
                    <a:pt x="1569" y="189"/>
                    <a:pt x="1883" y="1"/>
                  </a:cubicBezTo>
                  <a:close/>
                  <a:moveTo>
                    <a:pt x="2511" y="1152"/>
                  </a:moveTo>
                  <a:cubicBezTo>
                    <a:pt x="2406" y="1235"/>
                    <a:pt x="2323" y="1340"/>
                    <a:pt x="2260" y="1340"/>
                  </a:cubicBezTo>
                  <a:cubicBezTo>
                    <a:pt x="1737" y="1194"/>
                    <a:pt x="1486" y="1466"/>
                    <a:pt x="1276" y="1884"/>
                  </a:cubicBezTo>
                  <a:cubicBezTo>
                    <a:pt x="1046" y="2365"/>
                    <a:pt x="1046" y="2512"/>
                    <a:pt x="1423" y="2930"/>
                  </a:cubicBezTo>
                  <a:cubicBezTo>
                    <a:pt x="1569" y="3098"/>
                    <a:pt x="1716" y="3244"/>
                    <a:pt x="1841" y="3432"/>
                  </a:cubicBezTo>
                  <a:cubicBezTo>
                    <a:pt x="2615" y="4479"/>
                    <a:pt x="3369" y="5504"/>
                    <a:pt x="4080" y="6571"/>
                  </a:cubicBezTo>
                  <a:cubicBezTo>
                    <a:pt x="4624" y="7408"/>
                    <a:pt x="5294" y="8098"/>
                    <a:pt x="5984" y="8726"/>
                  </a:cubicBezTo>
                  <a:cubicBezTo>
                    <a:pt x="6717" y="8580"/>
                    <a:pt x="7470" y="8768"/>
                    <a:pt x="8118" y="8245"/>
                  </a:cubicBezTo>
                  <a:cubicBezTo>
                    <a:pt x="7825" y="7889"/>
                    <a:pt x="7595" y="7408"/>
                    <a:pt x="7198" y="7157"/>
                  </a:cubicBezTo>
                  <a:cubicBezTo>
                    <a:pt x="6779" y="6843"/>
                    <a:pt x="6549" y="6445"/>
                    <a:pt x="6256" y="6048"/>
                  </a:cubicBezTo>
                  <a:cubicBezTo>
                    <a:pt x="6026" y="5734"/>
                    <a:pt x="5796" y="5420"/>
                    <a:pt x="5566" y="5085"/>
                  </a:cubicBezTo>
                  <a:cubicBezTo>
                    <a:pt x="5064" y="4374"/>
                    <a:pt x="4520" y="3746"/>
                    <a:pt x="3913" y="3119"/>
                  </a:cubicBezTo>
                  <a:cubicBezTo>
                    <a:pt x="3766" y="2972"/>
                    <a:pt x="3662" y="2700"/>
                    <a:pt x="3515" y="2491"/>
                  </a:cubicBezTo>
                  <a:cubicBezTo>
                    <a:pt x="3264" y="2051"/>
                    <a:pt x="2992" y="1549"/>
                    <a:pt x="2511" y="1152"/>
                  </a:cubicBezTo>
                  <a:close/>
                  <a:moveTo>
                    <a:pt x="8495" y="11090"/>
                  </a:moveTo>
                  <a:cubicBezTo>
                    <a:pt x="8851" y="10860"/>
                    <a:pt x="8851" y="10567"/>
                    <a:pt x="8788" y="10316"/>
                  </a:cubicBezTo>
                  <a:cubicBezTo>
                    <a:pt x="8683" y="9982"/>
                    <a:pt x="8579" y="9626"/>
                    <a:pt x="8432" y="9291"/>
                  </a:cubicBezTo>
                  <a:cubicBezTo>
                    <a:pt x="8411" y="9291"/>
                    <a:pt x="8390" y="9249"/>
                    <a:pt x="8349" y="9270"/>
                  </a:cubicBezTo>
                  <a:cubicBezTo>
                    <a:pt x="7805" y="9375"/>
                    <a:pt x="7261" y="9479"/>
                    <a:pt x="6633" y="9584"/>
                  </a:cubicBezTo>
                  <a:cubicBezTo>
                    <a:pt x="7135" y="10295"/>
                    <a:pt x="7972" y="10505"/>
                    <a:pt x="8495" y="1109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33"/>
            <p:cNvGrpSpPr/>
            <p:nvPr/>
          </p:nvGrpSpPr>
          <p:grpSpPr>
            <a:xfrm>
              <a:off x="6368425" y="3177488"/>
              <a:ext cx="2372800" cy="1786375"/>
              <a:chOff x="6368425" y="3177488"/>
              <a:chExt cx="2372800" cy="1786375"/>
            </a:xfrm>
          </p:grpSpPr>
          <p:grpSp>
            <p:nvGrpSpPr>
              <p:cNvPr id="232" name="Google Shape;232;p33"/>
              <p:cNvGrpSpPr/>
              <p:nvPr/>
            </p:nvGrpSpPr>
            <p:grpSpPr>
              <a:xfrm>
                <a:off x="6546825" y="3177488"/>
                <a:ext cx="2194400" cy="1786375"/>
                <a:chOff x="6546825" y="3177488"/>
                <a:chExt cx="2194400" cy="1786375"/>
              </a:xfrm>
            </p:grpSpPr>
            <p:sp>
              <p:nvSpPr>
                <p:cNvPr id="233" name="Google Shape;233;p33"/>
                <p:cNvSpPr/>
                <p:nvPr/>
              </p:nvSpPr>
              <p:spPr>
                <a:xfrm rot="2382685">
                  <a:off x="6973189" y="4291753"/>
                  <a:ext cx="79967" cy="656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19" h="1821" extrusionOk="0">
                      <a:moveTo>
                        <a:pt x="1863" y="1820"/>
                      </a:moveTo>
                      <a:cubicBezTo>
                        <a:pt x="1319" y="1235"/>
                        <a:pt x="503" y="1025"/>
                        <a:pt x="1" y="314"/>
                      </a:cubicBezTo>
                      <a:cubicBezTo>
                        <a:pt x="629" y="188"/>
                        <a:pt x="1173" y="105"/>
                        <a:pt x="1737" y="0"/>
                      </a:cubicBezTo>
                      <a:cubicBezTo>
                        <a:pt x="1758" y="0"/>
                        <a:pt x="1779" y="21"/>
                        <a:pt x="1800" y="21"/>
                      </a:cubicBezTo>
                      <a:cubicBezTo>
                        <a:pt x="1905" y="356"/>
                        <a:pt x="2051" y="712"/>
                        <a:pt x="2156" y="1046"/>
                      </a:cubicBezTo>
                      <a:cubicBezTo>
                        <a:pt x="2219" y="1297"/>
                        <a:pt x="2219" y="1569"/>
                        <a:pt x="1863" y="182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grpSp>
              <p:nvGrpSpPr>
                <p:cNvPr id="234" name="Google Shape;234;p33"/>
                <p:cNvGrpSpPr/>
                <p:nvPr/>
              </p:nvGrpSpPr>
              <p:grpSpPr>
                <a:xfrm>
                  <a:off x="6546825" y="3177488"/>
                  <a:ext cx="2194400" cy="1786375"/>
                  <a:chOff x="-2749400" y="3146350"/>
                  <a:chExt cx="2194400" cy="1786375"/>
                </a:xfrm>
              </p:grpSpPr>
              <p:sp>
                <p:nvSpPr>
                  <p:cNvPr id="235" name="Google Shape;235;p33"/>
                  <p:cNvSpPr/>
                  <p:nvPr/>
                </p:nvSpPr>
                <p:spPr>
                  <a:xfrm>
                    <a:off x="-2324650" y="3925750"/>
                    <a:ext cx="95750" cy="3196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30" h="12786" extrusionOk="0">
                        <a:moveTo>
                          <a:pt x="3662" y="12723"/>
                        </a:moveTo>
                        <a:cubicBezTo>
                          <a:pt x="2700" y="12785"/>
                          <a:pt x="1863" y="12764"/>
                          <a:pt x="1026" y="12723"/>
                        </a:cubicBezTo>
                        <a:cubicBezTo>
                          <a:pt x="921" y="12723"/>
                          <a:pt x="817" y="12660"/>
                          <a:pt x="670" y="12597"/>
                        </a:cubicBezTo>
                        <a:cubicBezTo>
                          <a:pt x="607" y="12158"/>
                          <a:pt x="607" y="11676"/>
                          <a:pt x="524" y="11258"/>
                        </a:cubicBezTo>
                        <a:cubicBezTo>
                          <a:pt x="461" y="10818"/>
                          <a:pt x="252" y="10400"/>
                          <a:pt x="398" y="9877"/>
                        </a:cubicBezTo>
                        <a:cubicBezTo>
                          <a:pt x="670" y="9814"/>
                          <a:pt x="984" y="9793"/>
                          <a:pt x="1235" y="9710"/>
                        </a:cubicBezTo>
                        <a:cubicBezTo>
                          <a:pt x="1340" y="9689"/>
                          <a:pt x="1465" y="9563"/>
                          <a:pt x="1465" y="9479"/>
                        </a:cubicBezTo>
                        <a:cubicBezTo>
                          <a:pt x="1444" y="9354"/>
                          <a:pt x="1340" y="9186"/>
                          <a:pt x="1235" y="9145"/>
                        </a:cubicBezTo>
                        <a:cubicBezTo>
                          <a:pt x="984" y="9061"/>
                          <a:pt x="712" y="9040"/>
                          <a:pt x="419" y="8998"/>
                        </a:cubicBezTo>
                        <a:cubicBezTo>
                          <a:pt x="252" y="8705"/>
                          <a:pt x="294" y="8370"/>
                          <a:pt x="335" y="7994"/>
                        </a:cubicBezTo>
                        <a:cubicBezTo>
                          <a:pt x="524" y="7973"/>
                          <a:pt x="691" y="7973"/>
                          <a:pt x="858" y="7952"/>
                        </a:cubicBezTo>
                        <a:lnTo>
                          <a:pt x="1319" y="7952"/>
                        </a:lnTo>
                        <a:cubicBezTo>
                          <a:pt x="1570" y="7952"/>
                          <a:pt x="1758" y="7785"/>
                          <a:pt x="1758" y="7596"/>
                        </a:cubicBezTo>
                        <a:cubicBezTo>
                          <a:pt x="1758" y="7387"/>
                          <a:pt x="1654" y="7261"/>
                          <a:pt x="1465" y="7220"/>
                        </a:cubicBezTo>
                        <a:cubicBezTo>
                          <a:pt x="1382" y="7178"/>
                          <a:pt x="1277" y="7157"/>
                          <a:pt x="1214" y="7136"/>
                        </a:cubicBezTo>
                        <a:cubicBezTo>
                          <a:pt x="900" y="7031"/>
                          <a:pt x="586" y="6927"/>
                          <a:pt x="231" y="6801"/>
                        </a:cubicBezTo>
                        <a:cubicBezTo>
                          <a:pt x="168" y="6299"/>
                          <a:pt x="22" y="5818"/>
                          <a:pt x="22" y="5357"/>
                        </a:cubicBezTo>
                        <a:cubicBezTo>
                          <a:pt x="1" y="3725"/>
                          <a:pt x="22" y="2093"/>
                          <a:pt x="22" y="378"/>
                        </a:cubicBezTo>
                        <a:cubicBezTo>
                          <a:pt x="273" y="168"/>
                          <a:pt x="586" y="22"/>
                          <a:pt x="942" y="22"/>
                        </a:cubicBezTo>
                        <a:cubicBezTo>
                          <a:pt x="1570" y="1"/>
                          <a:pt x="2198" y="22"/>
                          <a:pt x="2846" y="22"/>
                        </a:cubicBezTo>
                        <a:cubicBezTo>
                          <a:pt x="3139" y="629"/>
                          <a:pt x="3474" y="1173"/>
                          <a:pt x="3474" y="1821"/>
                        </a:cubicBezTo>
                        <a:cubicBezTo>
                          <a:pt x="3474" y="1947"/>
                          <a:pt x="3453" y="2093"/>
                          <a:pt x="3516" y="2198"/>
                        </a:cubicBezTo>
                        <a:cubicBezTo>
                          <a:pt x="3830" y="3035"/>
                          <a:pt x="3725" y="3914"/>
                          <a:pt x="3725" y="4772"/>
                        </a:cubicBezTo>
                        <a:cubicBezTo>
                          <a:pt x="3725" y="5441"/>
                          <a:pt x="3746" y="6090"/>
                          <a:pt x="3683" y="6759"/>
                        </a:cubicBezTo>
                        <a:cubicBezTo>
                          <a:pt x="3348" y="6822"/>
                          <a:pt x="3055" y="6843"/>
                          <a:pt x="2783" y="6927"/>
                        </a:cubicBezTo>
                        <a:cubicBezTo>
                          <a:pt x="2679" y="6948"/>
                          <a:pt x="2532" y="7136"/>
                          <a:pt x="2532" y="7241"/>
                        </a:cubicBezTo>
                        <a:cubicBezTo>
                          <a:pt x="2532" y="7345"/>
                          <a:pt x="2700" y="7492"/>
                          <a:pt x="2804" y="7533"/>
                        </a:cubicBezTo>
                        <a:cubicBezTo>
                          <a:pt x="3055" y="7596"/>
                          <a:pt x="3327" y="7596"/>
                          <a:pt x="3641" y="7638"/>
                        </a:cubicBezTo>
                        <a:cubicBezTo>
                          <a:pt x="3830" y="8475"/>
                          <a:pt x="3725" y="9333"/>
                          <a:pt x="3725" y="10170"/>
                        </a:cubicBezTo>
                        <a:cubicBezTo>
                          <a:pt x="3725" y="11007"/>
                          <a:pt x="3725" y="11802"/>
                          <a:pt x="3662" y="12723"/>
                        </a:cubicBezTo>
                        <a:close/>
                      </a:path>
                    </a:pathLst>
                  </a:custGeom>
                  <a:solidFill>
                    <a:schemeClr val="accent4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grpSp>
                <p:nvGrpSpPr>
                  <p:cNvPr id="236" name="Google Shape;236;p33"/>
                  <p:cNvGrpSpPr/>
                  <p:nvPr/>
                </p:nvGrpSpPr>
                <p:grpSpPr>
                  <a:xfrm>
                    <a:off x="-2749400" y="3146350"/>
                    <a:ext cx="2194400" cy="1786375"/>
                    <a:chOff x="-2749400" y="3146350"/>
                    <a:chExt cx="2194400" cy="1786375"/>
                  </a:xfrm>
                </p:grpSpPr>
                <p:sp>
                  <p:nvSpPr>
                    <p:cNvPr id="237" name="Google Shape;237;p33"/>
                    <p:cNvSpPr/>
                    <p:nvPr/>
                  </p:nvSpPr>
                  <p:spPr>
                    <a:xfrm>
                      <a:off x="-2119075" y="3352450"/>
                      <a:ext cx="874625" cy="6743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4985" h="26972" extrusionOk="0">
                          <a:moveTo>
                            <a:pt x="1" y="19439"/>
                          </a:moveTo>
                          <a:cubicBezTo>
                            <a:pt x="1235" y="19334"/>
                            <a:pt x="2114" y="18727"/>
                            <a:pt x="3035" y="18246"/>
                          </a:cubicBezTo>
                          <a:cubicBezTo>
                            <a:pt x="3809" y="17828"/>
                            <a:pt x="4374" y="17116"/>
                            <a:pt x="4750" y="16300"/>
                          </a:cubicBezTo>
                          <a:cubicBezTo>
                            <a:pt x="4897" y="16007"/>
                            <a:pt x="4855" y="15652"/>
                            <a:pt x="4918" y="15338"/>
                          </a:cubicBezTo>
                          <a:cubicBezTo>
                            <a:pt x="5273" y="15170"/>
                            <a:pt x="5629" y="15003"/>
                            <a:pt x="5985" y="14919"/>
                          </a:cubicBezTo>
                          <a:cubicBezTo>
                            <a:pt x="6612" y="14731"/>
                            <a:pt x="7094" y="14312"/>
                            <a:pt x="7554" y="13894"/>
                          </a:cubicBezTo>
                          <a:cubicBezTo>
                            <a:pt x="8684" y="12952"/>
                            <a:pt x="9186" y="11676"/>
                            <a:pt x="9751" y="10421"/>
                          </a:cubicBezTo>
                          <a:cubicBezTo>
                            <a:pt x="9877" y="10149"/>
                            <a:pt x="9981" y="9877"/>
                            <a:pt x="10086" y="9626"/>
                          </a:cubicBezTo>
                          <a:cubicBezTo>
                            <a:pt x="10190" y="9584"/>
                            <a:pt x="10253" y="9563"/>
                            <a:pt x="10337" y="9563"/>
                          </a:cubicBezTo>
                          <a:cubicBezTo>
                            <a:pt x="11718" y="9563"/>
                            <a:pt x="12806" y="8914"/>
                            <a:pt x="13726" y="7931"/>
                          </a:cubicBezTo>
                          <a:cubicBezTo>
                            <a:pt x="15379" y="6236"/>
                            <a:pt x="15379" y="6236"/>
                            <a:pt x="16467" y="4144"/>
                          </a:cubicBezTo>
                          <a:cubicBezTo>
                            <a:pt x="17095" y="2930"/>
                            <a:pt x="17514" y="1716"/>
                            <a:pt x="17472" y="315"/>
                          </a:cubicBezTo>
                          <a:cubicBezTo>
                            <a:pt x="17472" y="210"/>
                            <a:pt x="17514" y="105"/>
                            <a:pt x="17514" y="1"/>
                          </a:cubicBezTo>
                          <a:cubicBezTo>
                            <a:pt x="17723" y="1"/>
                            <a:pt x="17744" y="147"/>
                            <a:pt x="17807" y="252"/>
                          </a:cubicBezTo>
                          <a:cubicBezTo>
                            <a:pt x="18100" y="942"/>
                            <a:pt x="18644" y="1423"/>
                            <a:pt x="19188" y="1884"/>
                          </a:cubicBezTo>
                          <a:cubicBezTo>
                            <a:pt x="19460" y="2093"/>
                            <a:pt x="19752" y="2260"/>
                            <a:pt x="20004" y="2491"/>
                          </a:cubicBezTo>
                          <a:cubicBezTo>
                            <a:pt x="20715" y="3097"/>
                            <a:pt x="21552" y="3432"/>
                            <a:pt x="22431" y="3683"/>
                          </a:cubicBezTo>
                          <a:cubicBezTo>
                            <a:pt x="22703" y="3746"/>
                            <a:pt x="22954" y="3788"/>
                            <a:pt x="23247" y="3809"/>
                          </a:cubicBezTo>
                          <a:cubicBezTo>
                            <a:pt x="24021" y="3913"/>
                            <a:pt x="24586" y="3537"/>
                            <a:pt x="24983" y="2909"/>
                          </a:cubicBezTo>
                          <a:cubicBezTo>
                            <a:pt x="25067" y="2763"/>
                            <a:pt x="25151" y="2595"/>
                            <a:pt x="25297" y="2428"/>
                          </a:cubicBezTo>
                          <a:cubicBezTo>
                            <a:pt x="25423" y="2553"/>
                            <a:pt x="25548" y="2658"/>
                            <a:pt x="25632" y="2763"/>
                          </a:cubicBezTo>
                          <a:cubicBezTo>
                            <a:pt x="26050" y="3474"/>
                            <a:pt x="26636" y="4018"/>
                            <a:pt x="27243" y="4583"/>
                          </a:cubicBezTo>
                          <a:cubicBezTo>
                            <a:pt x="27829" y="5148"/>
                            <a:pt x="28561" y="5483"/>
                            <a:pt x="29315" y="5692"/>
                          </a:cubicBezTo>
                          <a:cubicBezTo>
                            <a:pt x="30863" y="6110"/>
                            <a:pt x="30863" y="6048"/>
                            <a:pt x="32767" y="6006"/>
                          </a:cubicBezTo>
                          <a:cubicBezTo>
                            <a:pt x="33102" y="5776"/>
                            <a:pt x="33416" y="5566"/>
                            <a:pt x="33771" y="5315"/>
                          </a:cubicBezTo>
                          <a:cubicBezTo>
                            <a:pt x="34106" y="6194"/>
                            <a:pt x="34462" y="6968"/>
                            <a:pt x="34734" y="7805"/>
                          </a:cubicBezTo>
                          <a:cubicBezTo>
                            <a:pt x="34880" y="8286"/>
                            <a:pt x="34943" y="8830"/>
                            <a:pt x="34964" y="9333"/>
                          </a:cubicBezTo>
                          <a:cubicBezTo>
                            <a:pt x="34985" y="9877"/>
                            <a:pt x="34922" y="10400"/>
                            <a:pt x="34859" y="10944"/>
                          </a:cubicBezTo>
                          <a:cubicBezTo>
                            <a:pt x="34838" y="11446"/>
                            <a:pt x="34713" y="11969"/>
                            <a:pt x="34859" y="12471"/>
                          </a:cubicBezTo>
                          <a:cubicBezTo>
                            <a:pt x="34922" y="12639"/>
                            <a:pt x="34859" y="12890"/>
                            <a:pt x="34817" y="13099"/>
                          </a:cubicBezTo>
                          <a:cubicBezTo>
                            <a:pt x="34608" y="13957"/>
                            <a:pt x="34399" y="14794"/>
                            <a:pt x="34190" y="15652"/>
                          </a:cubicBezTo>
                          <a:cubicBezTo>
                            <a:pt x="34127" y="15882"/>
                            <a:pt x="34001" y="16091"/>
                            <a:pt x="33918" y="16342"/>
                          </a:cubicBezTo>
                          <a:cubicBezTo>
                            <a:pt x="33771" y="16698"/>
                            <a:pt x="33562" y="17033"/>
                            <a:pt x="33395" y="17388"/>
                          </a:cubicBezTo>
                          <a:cubicBezTo>
                            <a:pt x="32641" y="19083"/>
                            <a:pt x="31574" y="20569"/>
                            <a:pt x="30319" y="21929"/>
                          </a:cubicBezTo>
                          <a:cubicBezTo>
                            <a:pt x="30068" y="22159"/>
                            <a:pt x="29900" y="22452"/>
                            <a:pt x="29691" y="22682"/>
                          </a:cubicBezTo>
                          <a:cubicBezTo>
                            <a:pt x="29377" y="23059"/>
                            <a:pt x="29084" y="23435"/>
                            <a:pt x="28561" y="23540"/>
                          </a:cubicBezTo>
                          <a:cubicBezTo>
                            <a:pt x="28457" y="23582"/>
                            <a:pt x="28352" y="23644"/>
                            <a:pt x="28247" y="23728"/>
                          </a:cubicBezTo>
                          <a:cubicBezTo>
                            <a:pt x="27557" y="24230"/>
                            <a:pt x="26887" y="24732"/>
                            <a:pt x="26176" y="25193"/>
                          </a:cubicBezTo>
                          <a:cubicBezTo>
                            <a:pt x="25925" y="25381"/>
                            <a:pt x="25611" y="25507"/>
                            <a:pt x="25297" y="25653"/>
                          </a:cubicBezTo>
                          <a:cubicBezTo>
                            <a:pt x="24816" y="25820"/>
                            <a:pt x="24356" y="26030"/>
                            <a:pt x="23854" y="26197"/>
                          </a:cubicBezTo>
                          <a:cubicBezTo>
                            <a:pt x="23561" y="26302"/>
                            <a:pt x="23268" y="26323"/>
                            <a:pt x="22996" y="26385"/>
                          </a:cubicBezTo>
                          <a:cubicBezTo>
                            <a:pt x="22786" y="26406"/>
                            <a:pt x="22577" y="26406"/>
                            <a:pt x="22368" y="26490"/>
                          </a:cubicBezTo>
                          <a:cubicBezTo>
                            <a:pt x="21175" y="26846"/>
                            <a:pt x="19983" y="26762"/>
                            <a:pt x="18769" y="26636"/>
                          </a:cubicBezTo>
                          <a:cubicBezTo>
                            <a:pt x="18518" y="26616"/>
                            <a:pt x="18246" y="26553"/>
                            <a:pt x="17974" y="26636"/>
                          </a:cubicBezTo>
                          <a:cubicBezTo>
                            <a:pt x="17032" y="26929"/>
                            <a:pt x="16049" y="26971"/>
                            <a:pt x="15087" y="26908"/>
                          </a:cubicBezTo>
                          <a:cubicBezTo>
                            <a:pt x="14208" y="26825"/>
                            <a:pt x="13287" y="26929"/>
                            <a:pt x="12387" y="26636"/>
                          </a:cubicBezTo>
                          <a:cubicBezTo>
                            <a:pt x="12325" y="26616"/>
                            <a:pt x="12220" y="26636"/>
                            <a:pt x="12136" y="26657"/>
                          </a:cubicBezTo>
                          <a:cubicBezTo>
                            <a:pt x="10965" y="26846"/>
                            <a:pt x="9814" y="26720"/>
                            <a:pt x="8663" y="26344"/>
                          </a:cubicBezTo>
                          <a:cubicBezTo>
                            <a:pt x="7261" y="25904"/>
                            <a:pt x="5964" y="25339"/>
                            <a:pt x="4750" y="24502"/>
                          </a:cubicBezTo>
                          <a:cubicBezTo>
                            <a:pt x="4060" y="24021"/>
                            <a:pt x="3390" y="23498"/>
                            <a:pt x="2804" y="22891"/>
                          </a:cubicBezTo>
                          <a:cubicBezTo>
                            <a:pt x="1884" y="22012"/>
                            <a:pt x="1026" y="21092"/>
                            <a:pt x="335" y="20004"/>
                          </a:cubicBezTo>
                          <a:cubicBezTo>
                            <a:pt x="231" y="19836"/>
                            <a:pt x="147" y="19711"/>
                            <a:pt x="1" y="19439"/>
                          </a:cubicBezTo>
                          <a:close/>
                          <a:moveTo>
                            <a:pt x="18037" y="24983"/>
                          </a:moveTo>
                          <a:lnTo>
                            <a:pt x="18037" y="25046"/>
                          </a:lnTo>
                          <a:cubicBezTo>
                            <a:pt x="18727" y="24963"/>
                            <a:pt x="19418" y="24921"/>
                            <a:pt x="20108" y="24816"/>
                          </a:cubicBezTo>
                          <a:cubicBezTo>
                            <a:pt x="21238" y="24628"/>
                            <a:pt x="22263" y="24188"/>
                            <a:pt x="23142" y="23477"/>
                          </a:cubicBezTo>
                          <a:cubicBezTo>
                            <a:pt x="23309" y="23351"/>
                            <a:pt x="23477" y="23205"/>
                            <a:pt x="23665" y="23142"/>
                          </a:cubicBezTo>
                          <a:cubicBezTo>
                            <a:pt x="24188" y="22849"/>
                            <a:pt x="24544" y="22431"/>
                            <a:pt x="24837" y="21908"/>
                          </a:cubicBezTo>
                          <a:cubicBezTo>
                            <a:pt x="25234" y="21196"/>
                            <a:pt x="25569" y="20464"/>
                            <a:pt x="25506" y="19606"/>
                          </a:cubicBezTo>
                          <a:cubicBezTo>
                            <a:pt x="25465" y="19397"/>
                            <a:pt x="25527" y="19188"/>
                            <a:pt x="25569" y="18978"/>
                          </a:cubicBezTo>
                          <a:cubicBezTo>
                            <a:pt x="25883" y="18037"/>
                            <a:pt x="25695" y="17074"/>
                            <a:pt x="25695" y="16091"/>
                          </a:cubicBezTo>
                          <a:cubicBezTo>
                            <a:pt x="25695" y="16049"/>
                            <a:pt x="25674" y="15965"/>
                            <a:pt x="25632" y="15944"/>
                          </a:cubicBezTo>
                          <a:cubicBezTo>
                            <a:pt x="25548" y="15861"/>
                            <a:pt x="25423" y="15756"/>
                            <a:pt x="25339" y="15777"/>
                          </a:cubicBezTo>
                          <a:cubicBezTo>
                            <a:pt x="24900" y="15861"/>
                            <a:pt x="24418" y="15882"/>
                            <a:pt x="24021" y="16070"/>
                          </a:cubicBezTo>
                          <a:cubicBezTo>
                            <a:pt x="23351" y="16384"/>
                            <a:pt x="22661" y="16677"/>
                            <a:pt x="21929" y="16865"/>
                          </a:cubicBezTo>
                          <a:cubicBezTo>
                            <a:pt x="21594" y="16970"/>
                            <a:pt x="21259" y="17033"/>
                            <a:pt x="20882" y="17033"/>
                          </a:cubicBezTo>
                          <a:cubicBezTo>
                            <a:pt x="20569" y="17033"/>
                            <a:pt x="20296" y="17012"/>
                            <a:pt x="19983" y="17033"/>
                          </a:cubicBezTo>
                          <a:cubicBezTo>
                            <a:pt x="19564" y="17074"/>
                            <a:pt x="19083" y="17074"/>
                            <a:pt x="18748" y="17242"/>
                          </a:cubicBezTo>
                          <a:cubicBezTo>
                            <a:pt x="18162" y="17535"/>
                            <a:pt x="17597" y="17556"/>
                            <a:pt x="16991" y="17597"/>
                          </a:cubicBezTo>
                          <a:cubicBezTo>
                            <a:pt x="16363" y="17618"/>
                            <a:pt x="15714" y="17618"/>
                            <a:pt x="15087" y="17639"/>
                          </a:cubicBezTo>
                          <a:cubicBezTo>
                            <a:pt x="14856" y="17639"/>
                            <a:pt x="14605" y="17618"/>
                            <a:pt x="14375" y="17556"/>
                          </a:cubicBezTo>
                          <a:cubicBezTo>
                            <a:pt x="13768" y="17430"/>
                            <a:pt x="13517" y="17597"/>
                            <a:pt x="13434" y="18162"/>
                          </a:cubicBezTo>
                          <a:cubicBezTo>
                            <a:pt x="13413" y="18434"/>
                            <a:pt x="13496" y="18748"/>
                            <a:pt x="13392" y="18978"/>
                          </a:cubicBezTo>
                          <a:cubicBezTo>
                            <a:pt x="13099" y="19627"/>
                            <a:pt x="13141" y="20276"/>
                            <a:pt x="13224" y="20945"/>
                          </a:cubicBezTo>
                          <a:cubicBezTo>
                            <a:pt x="13308" y="21887"/>
                            <a:pt x="13559" y="22766"/>
                            <a:pt x="14354" y="23414"/>
                          </a:cubicBezTo>
                          <a:cubicBezTo>
                            <a:pt x="14605" y="23665"/>
                            <a:pt x="14877" y="23916"/>
                            <a:pt x="15107" y="24188"/>
                          </a:cubicBezTo>
                          <a:cubicBezTo>
                            <a:pt x="15589" y="24732"/>
                            <a:pt x="16216" y="24921"/>
                            <a:pt x="16886" y="24963"/>
                          </a:cubicBezTo>
                          <a:cubicBezTo>
                            <a:pt x="17263" y="25025"/>
                            <a:pt x="17660" y="24983"/>
                            <a:pt x="18037" y="24983"/>
                          </a:cubicBezTo>
                          <a:close/>
                          <a:moveTo>
                            <a:pt x="14668" y="13622"/>
                          </a:moveTo>
                          <a:cubicBezTo>
                            <a:pt x="14668" y="13120"/>
                            <a:pt x="14270" y="12722"/>
                            <a:pt x="13831" y="12743"/>
                          </a:cubicBezTo>
                          <a:cubicBezTo>
                            <a:pt x="13434" y="12785"/>
                            <a:pt x="13120" y="13141"/>
                            <a:pt x="13141" y="13643"/>
                          </a:cubicBezTo>
                          <a:cubicBezTo>
                            <a:pt x="13141" y="14187"/>
                            <a:pt x="13350" y="14375"/>
                            <a:pt x="13936" y="14375"/>
                          </a:cubicBezTo>
                          <a:cubicBezTo>
                            <a:pt x="14480" y="14375"/>
                            <a:pt x="14668" y="14166"/>
                            <a:pt x="14668" y="13622"/>
                          </a:cubicBezTo>
                          <a:close/>
                          <a:moveTo>
                            <a:pt x="26699" y="10902"/>
                          </a:moveTo>
                          <a:cubicBezTo>
                            <a:pt x="26678" y="10734"/>
                            <a:pt x="26678" y="10588"/>
                            <a:pt x="26615" y="10442"/>
                          </a:cubicBezTo>
                          <a:cubicBezTo>
                            <a:pt x="26511" y="10128"/>
                            <a:pt x="26239" y="10002"/>
                            <a:pt x="25883" y="10107"/>
                          </a:cubicBezTo>
                          <a:cubicBezTo>
                            <a:pt x="25506" y="10232"/>
                            <a:pt x="25339" y="10504"/>
                            <a:pt x="25360" y="10839"/>
                          </a:cubicBezTo>
                          <a:cubicBezTo>
                            <a:pt x="25423" y="11195"/>
                            <a:pt x="25820" y="11592"/>
                            <a:pt x="26155" y="11571"/>
                          </a:cubicBezTo>
                          <a:cubicBezTo>
                            <a:pt x="26302" y="11571"/>
                            <a:pt x="26469" y="11446"/>
                            <a:pt x="26574" y="11299"/>
                          </a:cubicBezTo>
                          <a:cubicBezTo>
                            <a:pt x="26678" y="11195"/>
                            <a:pt x="26678" y="11027"/>
                            <a:pt x="26699" y="10902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8" name="Google Shape;238;p33"/>
                    <p:cNvSpPr/>
                    <p:nvPr/>
                  </p:nvSpPr>
                  <p:spPr>
                    <a:xfrm>
                      <a:off x="-2180800" y="3167275"/>
                      <a:ext cx="912825" cy="6450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6513" h="25800" extrusionOk="0">
                          <a:moveTo>
                            <a:pt x="11676" y="16781"/>
                          </a:moveTo>
                          <a:cubicBezTo>
                            <a:pt x="11237" y="17702"/>
                            <a:pt x="10860" y="18602"/>
                            <a:pt x="10337" y="19397"/>
                          </a:cubicBezTo>
                          <a:cubicBezTo>
                            <a:pt x="9918" y="20025"/>
                            <a:pt x="9353" y="20548"/>
                            <a:pt x="8768" y="21029"/>
                          </a:cubicBezTo>
                          <a:cubicBezTo>
                            <a:pt x="8433" y="21280"/>
                            <a:pt x="7952" y="21385"/>
                            <a:pt x="7491" y="21552"/>
                          </a:cubicBezTo>
                          <a:lnTo>
                            <a:pt x="7094" y="21071"/>
                          </a:lnTo>
                          <a:cubicBezTo>
                            <a:pt x="6905" y="20882"/>
                            <a:pt x="6696" y="20820"/>
                            <a:pt x="6445" y="20820"/>
                          </a:cubicBezTo>
                          <a:cubicBezTo>
                            <a:pt x="6110" y="20820"/>
                            <a:pt x="5859" y="21029"/>
                            <a:pt x="5838" y="21364"/>
                          </a:cubicBezTo>
                          <a:cubicBezTo>
                            <a:pt x="5817" y="21699"/>
                            <a:pt x="5922" y="22033"/>
                            <a:pt x="6131" y="22305"/>
                          </a:cubicBezTo>
                          <a:cubicBezTo>
                            <a:pt x="6571" y="22828"/>
                            <a:pt x="6424" y="23289"/>
                            <a:pt x="6048" y="23770"/>
                          </a:cubicBezTo>
                          <a:cubicBezTo>
                            <a:pt x="5692" y="24230"/>
                            <a:pt x="5273" y="24691"/>
                            <a:pt x="4667" y="24921"/>
                          </a:cubicBezTo>
                          <a:cubicBezTo>
                            <a:pt x="4353" y="25046"/>
                            <a:pt x="4060" y="25214"/>
                            <a:pt x="3767" y="25360"/>
                          </a:cubicBezTo>
                          <a:cubicBezTo>
                            <a:pt x="3181" y="25674"/>
                            <a:pt x="2511" y="25800"/>
                            <a:pt x="1821" y="25758"/>
                          </a:cubicBezTo>
                          <a:cubicBezTo>
                            <a:pt x="1570" y="25423"/>
                            <a:pt x="1465" y="25004"/>
                            <a:pt x="1298" y="24628"/>
                          </a:cubicBezTo>
                          <a:cubicBezTo>
                            <a:pt x="566" y="23247"/>
                            <a:pt x="294" y="21699"/>
                            <a:pt x="147" y="20192"/>
                          </a:cubicBezTo>
                          <a:cubicBezTo>
                            <a:pt x="1" y="18958"/>
                            <a:pt x="147" y="17702"/>
                            <a:pt x="147" y="16468"/>
                          </a:cubicBezTo>
                          <a:cubicBezTo>
                            <a:pt x="147" y="15108"/>
                            <a:pt x="482" y="13852"/>
                            <a:pt x="1047" y="12618"/>
                          </a:cubicBezTo>
                          <a:cubicBezTo>
                            <a:pt x="1340" y="11990"/>
                            <a:pt x="1654" y="11362"/>
                            <a:pt x="1821" y="10714"/>
                          </a:cubicBezTo>
                          <a:cubicBezTo>
                            <a:pt x="1926" y="10295"/>
                            <a:pt x="2156" y="9960"/>
                            <a:pt x="2407" y="9626"/>
                          </a:cubicBezTo>
                          <a:cubicBezTo>
                            <a:pt x="2721" y="9228"/>
                            <a:pt x="3035" y="8810"/>
                            <a:pt x="3348" y="8391"/>
                          </a:cubicBezTo>
                          <a:cubicBezTo>
                            <a:pt x="3537" y="8119"/>
                            <a:pt x="3537" y="8119"/>
                            <a:pt x="3411" y="7638"/>
                          </a:cubicBezTo>
                          <a:cubicBezTo>
                            <a:pt x="3537" y="7450"/>
                            <a:pt x="3704" y="7261"/>
                            <a:pt x="3809" y="7052"/>
                          </a:cubicBezTo>
                          <a:cubicBezTo>
                            <a:pt x="4039" y="6696"/>
                            <a:pt x="4332" y="6403"/>
                            <a:pt x="4708" y="6194"/>
                          </a:cubicBezTo>
                          <a:cubicBezTo>
                            <a:pt x="5001" y="6027"/>
                            <a:pt x="5294" y="5859"/>
                            <a:pt x="5504" y="5587"/>
                          </a:cubicBezTo>
                          <a:cubicBezTo>
                            <a:pt x="5587" y="5483"/>
                            <a:pt x="5650" y="5399"/>
                            <a:pt x="5755" y="5357"/>
                          </a:cubicBezTo>
                          <a:cubicBezTo>
                            <a:pt x="7491" y="4227"/>
                            <a:pt x="8998" y="2825"/>
                            <a:pt x="10818" y="1842"/>
                          </a:cubicBezTo>
                          <a:cubicBezTo>
                            <a:pt x="11446" y="1507"/>
                            <a:pt x="12074" y="1152"/>
                            <a:pt x="12701" y="775"/>
                          </a:cubicBezTo>
                          <a:cubicBezTo>
                            <a:pt x="13350" y="377"/>
                            <a:pt x="14103" y="252"/>
                            <a:pt x="14815" y="43"/>
                          </a:cubicBezTo>
                          <a:cubicBezTo>
                            <a:pt x="15024" y="1"/>
                            <a:pt x="15233" y="22"/>
                            <a:pt x="15442" y="22"/>
                          </a:cubicBezTo>
                          <a:lnTo>
                            <a:pt x="19711" y="22"/>
                          </a:lnTo>
                          <a:cubicBezTo>
                            <a:pt x="20087" y="22"/>
                            <a:pt x="20485" y="63"/>
                            <a:pt x="20882" y="126"/>
                          </a:cubicBezTo>
                          <a:cubicBezTo>
                            <a:pt x="21405" y="168"/>
                            <a:pt x="21908" y="231"/>
                            <a:pt x="22431" y="273"/>
                          </a:cubicBezTo>
                          <a:cubicBezTo>
                            <a:pt x="22786" y="336"/>
                            <a:pt x="23121" y="377"/>
                            <a:pt x="23498" y="440"/>
                          </a:cubicBezTo>
                          <a:cubicBezTo>
                            <a:pt x="23686" y="461"/>
                            <a:pt x="23854" y="545"/>
                            <a:pt x="24021" y="545"/>
                          </a:cubicBezTo>
                          <a:cubicBezTo>
                            <a:pt x="24690" y="482"/>
                            <a:pt x="25318" y="754"/>
                            <a:pt x="25946" y="963"/>
                          </a:cubicBezTo>
                          <a:cubicBezTo>
                            <a:pt x="26448" y="1110"/>
                            <a:pt x="26887" y="1361"/>
                            <a:pt x="27411" y="1424"/>
                          </a:cubicBezTo>
                          <a:cubicBezTo>
                            <a:pt x="27620" y="1465"/>
                            <a:pt x="27871" y="1633"/>
                            <a:pt x="28017" y="1800"/>
                          </a:cubicBezTo>
                          <a:cubicBezTo>
                            <a:pt x="28352" y="2135"/>
                            <a:pt x="28750" y="2344"/>
                            <a:pt x="29168" y="2512"/>
                          </a:cubicBezTo>
                          <a:cubicBezTo>
                            <a:pt x="29545" y="2637"/>
                            <a:pt x="29817" y="2784"/>
                            <a:pt x="30089" y="3056"/>
                          </a:cubicBezTo>
                          <a:cubicBezTo>
                            <a:pt x="30214" y="3181"/>
                            <a:pt x="30382" y="3286"/>
                            <a:pt x="30528" y="3369"/>
                          </a:cubicBezTo>
                          <a:cubicBezTo>
                            <a:pt x="30926" y="3558"/>
                            <a:pt x="31260" y="3767"/>
                            <a:pt x="31491" y="4144"/>
                          </a:cubicBezTo>
                          <a:cubicBezTo>
                            <a:pt x="31574" y="4311"/>
                            <a:pt x="31763" y="4395"/>
                            <a:pt x="31909" y="4499"/>
                          </a:cubicBezTo>
                          <a:cubicBezTo>
                            <a:pt x="32495" y="4939"/>
                            <a:pt x="33039" y="5399"/>
                            <a:pt x="33353" y="6089"/>
                          </a:cubicBezTo>
                          <a:cubicBezTo>
                            <a:pt x="33416" y="6194"/>
                            <a:pt x="33457" y="6320"/>
                            <a:pt x="33541" y="6403"/>
                          </a:cubicBezTo>
                          <a:cubicBezTo>
                            <a:pt x="34211" y="7031"/>
                            <a:pt x="34566" y="7889"/>
                            <a:pt x="35048" y="8642"/>
                          </a:cubicBezTo>
                          <a:cubicBezTo>
                            <a:pt x="35257" y="8935"/>
                            <a:pt x="35362" y="9312"/>
                            <a:pt x="35508" y="9647"/>
                          </a:cubicBezTo>
                          <a:cubicBezTo>
                            <a:pt x="35654" y="10107"/>
                            <a:pt x="35864" y="10525"/>
                            <a:pt x="36178" y="10923"/>
                          </a:cubicBezTo>
                          <a:cubicBezTo>
                            <a:pt x="36345" y="11111"/>
                            <a:pt x="36387" y="11341"/>
                            <a:pt x="36512" y="11551"/>
                          </a:cubicBezTo>
                          <a:cubicBezTo>
                            <a:pt x="36052" y="11990"/>
                            <a:pt x="35550" y="12262"/>
                            <a:pt x="34943" y="12262"/>
                          </a:cubicBezTo>
                          <a:cubicBezTo>
                            <a:pt x="34504" y="12262"/>
                            <a:pt x="34064" y="12346"/>
                            <a:pt x="33583" y="12388"/>
                          </a:cubicBezTo>
                          <a:cubicBezTo>
                            <a:pt x="33457" y="12388"/>
                            <a:pt x="33332" y="12450"/>
                            <a:pt x="33227" y="12408"/>
                          </a:cubicBezTo>
                          <a:cubicBezTo>
                            <a:pt x="32056" y="12136"/>
                            <a:pt x="30905" y="11823"/>
                            <a:pt x="30005" y="10902"/>
                          </a:cubicBezTo>
                          <a:cubicBezTo>
                            <a:pt x="29294" y="10191"/>
                            <a:pt x="28750" y="9354"/>
                            <a:pt x="28101" y="8621"/>
                          </a:cubicBezTo>
                          <a:cubicBezTo>
                            <a:pt x="27996" y="8517"/>
                            <a:pt x="27913" y="8370"/>
                            <a:pt x="27808" y="8286"/>
                          </a:cubicBezTo>
                          <a:cubicBezTo>
                            <a:pt x="27452" y="7994"/>
                            <a:pt x="26929" y="8182"/>
                            <a:pt x="26825" y="8621"/>
                          </a:cubicBezTo>
                          <a:cubicBezTo>
                            <a:pt x="26783" y="8726"/>
                            <a:pt x="26783" y="8851"/>
                            <a:pt x="26783" y="8998"/>
                          </a:cubicBezTo>
                          <a:cubicBezTo>
                            <a:pt x="26783" y="9144"/>
                            <a:pt x="26783" y="9312"/>
                            <a:pt x="26762" y="9437"/>
                          </a:cubicBezTo>
                          <a:cubicBezTo>
                            <a:pt x="26678" y="9877"/>
                            <a:pt x="26406" y="10316"/>
                            <a:pt x="25778" y="10274"/>
                          </a:cubicBezTo>
                          <a:cubicBezTo>
                            <a:pt x="25109" y="10211"/>
                            <a:pt x="24523" y="10044"/>
                            <a:pt x="23958" y="9730"/>
                          </a:cubicBezTo>
                          <a:cubicBezTo>
                            <a:pt x="23163" y="9249"/>
                            <a:pt x="22368" y="8726"/>
                            <a:pt x="21719" y="8056"/>
                          </a:cubicBezTo>
                          <a:cubicBezTo>
                            <a:pt x="21531" y="7868"/>
                            <a:pt x="21385" y="7638"/>
                            <a:pt x="21238" y="7387"/>
                          </a:cubicBezTo>
                          <a:cubicBezTo>
                            <a:pt x="20924" y="6906"/>
                            <a:pt x="20589" y="6382"/>
                            <a:pt x="20297" y="5859"/>
                          </a:cubicBezTo>
                          <a:cubicBezTo>
                            <a:pt x="20087" y="5504"/>
                            <a:pt x="19941" y="5169"/>
                            <a:pt x="19732" y="4834"/>
                          </a:cubicBezTo>
                          <a:cubicBezTo>
                            <a:pt x="19606" y="4604"/>
                            <a:pt x="19313" y="4562"/>
                            <a:pt x="19125" y="4771"/>
                          </a:cubicBezTo>
                          <a:cubicBezTo>
                            <a:pt x="18916" y="5043"/>
                            <a:pt x="18895" y="5336"/>
                            <a:pt x="19041" y="5608"/>
                          </a:cubicBezTo>
                          <a:cubicBezTo>
                            <a:pt x="19229" y="5922"/>
                            <a:pt x="19418" y="6236"/>
                            <a:pt x="19564" y="6508"/>
                          </a:cubicBezTo>
                          <a:cubicBezTo>
                            <a:pt x="19501" y="6843"/>
                            <a:pt x="19334" y="7136"/>
                            <a:pt x="19355" y="7429"/>
                          </a:cubicBezTo>
                          <a:cubicBezTo>
                            <a:pt x="19439" y="8642"/>
                            <a:pt x="18978" y="9730"/>
                            <a:pt x="18476" y="10797"/>
                          </a:cubicBezTo>
                          <a:cubicBezTo>
                            <a:pt x="18413" y="10923"/>
                            <a:pt x="18351" y="11048"/>
                            <a:pt x="18267" y="11195"/>
                          </a:cubicBezTo>
                          <a:cubicBezTo>
                            <a:pt x="17095" y="13308"/>
                            <a:pt x="17095" y="13308"/>
                            <a:pt x="15317" y="14919"/>
                          </a:cubicBezTo>
                          <a:cubicBezTo>
                            <a:pt x="14835" y="15380"/>
                            <a:pt x="14229" y="15589"/>
                            <a:pt x="13664" y="15840"/>
                          </a:cubicBezTo>
                          <a:cubicBezTo>
                            <a:pt x="13434" y="15945"/>
                            <a:pt x="13141" y="15945"/>
                            <a:pt x="12827" y="15819"/>
                          </a:cubicBezTo>
                          <a:cubicBezTo>
                            <a:pt x="12743" y="15191"/>
                            <a:pt x="12659" y="14543"/>
                            <a:pt x="12555" y="13873"/>
                          </a:cubicBezTo>
                          <a:cubicBezTo>
                            <a:pt x="12492" y="13434"/>
                            <a:pt x="12346" y="12994"/>
                            <a:pt x="12199" y="12576"/>
                          </a:cubicBezTo>
                          <a:cubicBezTo>
                            <a:pt x="12032" y="12178"/>
                            <a:pt x="11258" y="12053"/>
                            <a:pt x="10944" y="12367"/>
                          </a:cubicBezTo>
                          <a:cubicBezTo>
                            <a:pt x="10839" y="12471"/>
                            <a:pt x="10755" y="12618"/>
                            <a:pt x="10755" y="12764"/>
                          </a:cubicBezTo>
                          <a:cubicBezTo>
                            <a:pt x="10734" y="13434"/>
                            <a:pt x="10713" y="14145"/>
                            <a:pt x="10755" y="14815"/>
                          </a:cubicBezTo>
                          <a:cubicBezTo>
                            <a:pt x="10839" y="15463"/>
                            <a:pt x="11048" y="16154"/>
                            <a:pt x="11676" y="1678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39" name="Google Shape;239;p33"/>
                    <p:cNvSpPr/>
                    <p:nvPr/>
                  </p:nvSpPr>
                  <p:spPr>
                    <a:xfrm>
                      <a:off x="-1988300" y="4020975"/>
                      <a:ext cx="536725" cy="507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469" h="20317" extrusionOk="0">
                          <a:moveTo>
                            <a:pt x="21405" y="19250"/>
                          </a:moveTo>
                          <a:cubicBezTo>
                            <a:pt x="20715" y="19417"/>
                            <a:pt x="20045" y="19585"/>
                            <a:pt x="19376" y="19710"/>
                          </a:cubicBezTo>
                          <a:cubicBezTo>
                            <a:pt x="18246" y="19919"/>
                            <a:pt x="17095" y="20087"/>
                            <a:pt x="15986" y="20275"/>
                          </a:cubicBezTo>
                          <a:cubicBezTo>
                            <a:pt x="15651" y="20317"/>
                            <a:pt x="15317" y="20296"/>
                            <a:pt x="14982" y="20296"/>
                          </a:cubicBezTo>
                          <a:lnTo>
                            <a:pt x="12806" y="20296"/>
                          </a:lnTo>
                          <a:cubicBezTo>
                            <a:pt x="11864" y="20296"/>
                            <a:pt x="10964" y="20275"/>
                            <a:pt x="10023" y="20170"/>
                          </a:cubicBezTo>
                          <a:cubicBezTo>
                            <a:pt x="9102" y="20045"/>
                            <a:pt x="8161" y="20003"/>
                            <a:pt x="7219" y="20045"/>
                          </a:cubicBezTo>
                          <a:cubicBezTo>
                            <a:pt x="5001" y="20087"/>
                            <a:pt x="2825" y="19794"/>
                            <a:pt x="628" y="19480"/>
                          </a:cubicBezTo>
                          <a:cubicBezTo>
                            <a:pt x="545" y="19459"/>
                            <a:pt x="440" y="19459"/>
                            <a:pt x="356" y="19438"/>
                          </a:cubicBezTo>
                          <a:cubicBezTo>
                            <a:pt x="126" y="19354"/>
                            <a:pt x="0" y="19187"/>
                            <a:pt x="42" y="18957"/>
                          </a:cubicBezTo>
                          <a:cubicBezTo>
                            <a:pt x="147" y="18413"/>
                            <a:pt x="210" y="17806"/>
                            <a:pt x="440" y="17283"/>
                          </a:cubicBezTo>
                          <a:cubicBezTo>
                            <a:pt x="963" y="16174"/>
                            <a:pt x="1402" y="15002"/>
                            <a:pt x="1800" y="13831"/>
                          </a:cubicBezTo>
                          <a:cubicBezTo>
                            <a:pt x="1905" y="13517"/>
                            <a:pt x="2030" y="13203"/>
                            <a:pt x="2197" y="12910"/>
                          </a:cubicBezTo>
                          <a:cubicBezTo>
                            <a:pt x="4060" y="9290"/>
                            <a:pt x="5545" y="5482"/>
                            <a:pt x="6947" y="1674"/>
                          </a:cubicBezTo>
                          <a:cubicBezTo>
                            <a:pt x="7010" y="1548"/>
                            <a:pt x="7094" y="1402"/>
                            <a:pt x="7135" y="1276"/>
                          </a:cubicBezTo>
                          <a:cubicBezTo>
                            <a:pt x="7240" y="1255"/>
                            <a:pt x="7324" y="1193"/>
                            <a:pt x="7428" y="1193"/>
                          </a:cubicBezTo>
                          <a:cubicBezTo>
                            <a:pt x="8558" y="1235"/>
                            <a:pt x="9646" y="1255"/>
                            <a:pt x="10797" y="1276"/>
                          </a:cubicBezTo>
                          <a:cubicBezTo>
                            <a:pt x="11027" y="1674"/>
                            <a:pt x="11278" y="2030"/>
                            <a:pt x="11488" y="2427"/>
                          </a:cubicBezTo>
                          <a:cubicBezTo>
                            <a:pt x="11864" y="3139"/>
                            <a:pt x="12534" y="3536"/>
                            <a:pt x="13182" y="3871"/>
                          </a:cubicBezTo>
                          <a:cubicBezTo>
                            <a:pt x="13622" y="4101"/>
                            <a:pt x="14166" y="4080"/>
                            <a:pt x="14626" y="3683"/>
                          </a:cubicBezTo>
                          <a:cubicBezTo>
                            <a:pt x="15086" y="3264"/>
                            <a:pt x="15505" y="2804"/>
                            <a:pt x="16028" y="2427"/>
                          </a:cubicBezTo>
                          <a:cubicBezTo>
                            <a:pt x="16342" y="2197"/>
                            <a:pt x="16467" y="1716"/>
                            <a:pt x="16446" y="1276"/>
                          </a:cubicBezTo>
                          <a:cubicBezTo>
                            <a:pt x="16446" y="1067"/>
                            <a:pt x="16363" y="858"/>
                            <a:pt x="16342" y="649"/>
                          </a:cubicBezTo>
                          <a:cubicBezTo>
                            <a:pt x="17158" y="147"/>
                            <a:pt x="18120" y="356"/>
                            <a:pt x="18978" y="0"/>
                          </a:cubicBezTo>
                          <a:cubicBezTo>
                            <a:pt x="19062" y="105"/>
                            <a:pt x="19167" y="147"/>
                            <a:pt x="19167" y="230"/>
                          </a:cubicBezTo>
                          <a:cubicBezTo>
                            <a:pt x="19250" y="1779"/>
                            <a:pt x="19711" y="3264"/>
                            <a:pt x="20024" y="4750"/>
                          </a:cubicBezTo>
                          <a:cubicBezTo>
                            <a:pt x="20338" y="6403"/>
                            <a:pt x="20736" y="8077"/>
                            <a:pt x="20694" y="9771"/>
                          </a:cubicBezTo>
                          <a:lnTo>
                            <a:pt x="20694" y="9960"/>
                          </a:lnTo>
                          <a:cubicBezTo>
                            <a:pt x="21008" y="11822"/>
                            <a:pt x="20903" y="13705"/>
                            <a:pt x="21112" y="15567"/>
                          </a:cubicBezTo>
                          <a:cubicBezTo>
                            <a:pt x="21175" y="16132"/>
                            <a:pt x="21175" y="16718"/>
                            <a:pt x="21175" y="17283"/>
                          </a:cubicBezTo>
                          <a:cubicBezTo>
                            <a:pt x="21217" y="17764"/>
                            <a:pt x="21154" y="18266"/>
                            <a:pt x="21384" y="18706"/>
                          </a:cubicBezTo>
                          <a:cubicBezTo>
                            <a:pt x="21468" y="18810"/>
                            <a:pt x="21405" y="19020"/>
                            <a:pt x="21405" y="19250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0" name="Google Shape;240;p33"/>
                    <p:cNvSpPr/>
                    <p:nvPr/>
                  </p:nvSpPr>
                  <p:spPr>
                    <a:xfrm>
                      <a:off x="-1090675" y="3486900"/>
                      <a:ext cx="504800" cy="6078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0192" h="24314" extrusionOk="0">
                          <a:moveTo>
                            <a:pt x="3369" y="16320"/>
                          </a:moveTo>
                          <a:cubicBezTo>
                            <a:pt x="3725" y="16237"/>
                            <a:pt x="4039" y="16153"/>
                            <a:pt x="4353" y="16090"/>
                          </a:cubicBezTo>
                          <a:cubicBezTo>
                            <a:pt x="4394" y="16048"/>
                            <a:pt x="4499" y="15944"/>
                            <a:pt x="4478" y="15881"/>
                          </a:cubicBezTo>
                          <a:cubicBezTo>
                            <a:pt x="4457" y="15776"/>
                            <a:pt x="4394" y="15630"/>
                            <a:pt x="4290" y="15588"/>
                          </a:cubicBezTo>
                          <a:cubicBezTo>
                            <a:pt x="4143" y="15504"/>
                            <a:pt x="3955" y="15504"/>
                            <a:pt x="3767" y="15484"/>
                          </a:cubicBezTo>
                          <a:cubicBezTo>
                            <a:pt x="3516" y="15463"/>
                            <a:pt x="3244" y="15463"/>
                            <a:pt x="2909" y="15421"/>
                          </a:cubicBezTo>
                          <a:cubicBezTo>
                            <a:pt x="2992" y="15274"/>
                            <a:pt x="3013" y="15149"/>
                            <a:pt x="3055" y="15065"/>
                          </a:cubicBezTo>
                          <a:cubicBezTo>
                            <a:pt x="3202" y="14898"/>
                            <a:pt x="3348" y="14751"/>
                            <a:pt x="3474" y="14584"/>
                          </a:cubicBezTo>
                          <a:cubicBezTo>
                            <a:pt x="3578" y="14458"/>
                            <a:pt x="3746" y="14312"/>
                            <a:pt x="3578" y="14123"/>
                          </a:cubicBezTo>
                          <a:cubicBezTo>
                            <a:pt x="3453" y="13998"/>
                            <a:pt x="3327" y="14123"/>
                            <a:pt x="3202" y="14165"/>
                          </a:cubicBezTo>
                          <a:lnTo>
                            <a:pt x="2888" y="14333"/>
                          </a:lnTo>
                          <a:cubicBezTo>
                            <a:pt x="2616" y="14228"/>
                            <a:pt x="2428" y="14103"/>
                            <a:pt x="2386" y="13831"/>
                          </a:cubicBezTo>
                          <a:cubicBezTo>
                            <a:pt x="2365" y="13747"/>
                            <a:pt x="2365" y="13642"/>
                            <a:pt x="2302" y="13579"/>
                          </a:cubicBezTo>
                          <a:cubicBezTo>
                            <a:pt x="2009" y="12952"/>
                            <a:pt x="2093" y="12387"/>
                            <a:pt x="2595" y="11927"/>
                          </a:cubicBezTo>
                          <a:cubicBezTo>
                            <a:pt x="2637" y="11864"/>
                            <a:pt x="2720" y="11801"/>
                            <a:pt x="2741" y="11717"/>
                          </a:cubicBezTo>
                          <a:cubicBezTo>
                            <a:pt x="2783" y="11592"/>
                            <a:pt x="2804" y="11403"/>
                            <a:pt x="2741" y="11299"/>
                          </a:cubicBezTo>
                          <a:cubicBezTo>
                            <a:pt x="2679" y="11194"/>
                            <a:pt x="2490" y="11110"/>
                            <a:pt x="2386" y="11131"/>
                          </a:cubicBezTo>
                          <a:cubicBezTo>
                            <a:pt x="2156" y="11173"/>
                            <a:pt x="1946" y="11236"/>
                            <a:pt x="1653" y="11320"/>
                          </a:cubicBezTo>
                          <a:cubicBezTo>
                            <a:pt x="858" y="9625"/>
                            <a:pt x="649" y="7763"/>
                            <a:pt x="0" y="5984"/>
                          </a:cubicBezTo>
                          <a:lnTo>
                            <a:pt x="628" y="5524"/>
                          </a:lnTo>
                          <a:cubicBezTo>
                            <a:pt x="1068" y="5168"/>
                            <a:pt x="1528" y="4750"/>
                            <a:pt x="1988" y="4478"/>
                          </a:cubicBezTo>
                          <a:cubicBezTo>
                            <a:pt x="2469" y="4206"/>
                            <a:pt x="3013" y="4101"/>
                            <a:pt x="3474" y="3871"/>
                          </a:cubicBezTo>
                          <a:cubicBezTo>
                            <a:pt x="4101" y="3578"/>
                            <a:pt x="4708" y="3243"/>
                            <a:pt x="5420" y="3118"/>
                          </a:cubicBezTo>
                          <a:cubicBezTo>
                            <a:pt x="5650" y="3076"/>
                            <a:pt x="5880" y="2929"/>
                            <a:pt x="6047" y="2762"/>
                          </a:cubicBezTo>
                          <a:cubicBezTo>
                            <a:pt x="6361" y="2448"/>
                            <a:pt x="6717" y="2281"/>
                            <a:pt x="7114" y="2113"/>
                          </a:cubicBezTo>
                          <a:cubicBezTo>
                            <a:pt x="7951" y="1716"/>
                            <a:pt x="8809" y="1339"/>
                            <a:pt x="9646" y="942"/>
                          </a:cubicBezTo>
                          <a:cubicBezTo>
                            <a:pt x="9855" y="837"/>
                            <a:pt x="10107" y="753"/>
                            <a:pt x="10337" y="711"/>
                          </a:cubicBezTo>
                          <a:cubicBezTo>
                            <a:pt x="10881" y="544"/>
                            <a:pt x="11425" y="398"/>
                            <a:pt x="11990" y="209"/>
                          </a:cubicBezTo>
                          <a:cubicBezTo>
                            <a:pt x="12534" y="0"/>
                            <a:pt x="13099" y="0"/>
                            <a:pt x="13664" y="42"/>
                          </a:cubicBezTo>
                          <a:cubicBezTo>
                            <a:pt x="14563" y="1193"/>
                            <a:pt x="15044" y="2511"/>
                            <a:pt x="15379" y="3850"/>
                          </a:cubicBezTo>
                          <a:cubicBezTo>
                            <a:pt x="15693" y="5147"/>
                            <a:pt x="16070" y="6403"/>
                            <a:pt x="16656" y="7616"/>
                          </a:cubicBezTo>
                          <a:cubicBezTo>
                            <a:pt x="16844" y="8621"/>
                            <a:pt x="17367" y="9520"/>
                            <a:pt x="17660" y="10504"/>
                          </a:cubicBezTo>
                          <a:cubicBezTo>
                            <a:pt x="17765" y="10859"/>
                            <a:pt x="17869" y="11215"/>
                            <a:pt x="18057" y="11529"/>
                          </a:cubicBezTo>
                          <a:cubicBezTo>
                            <a:pt x="18288" y="12010"/>
                            <a:pt x="18434" y="12471"/>
                            <a:pt x="18518" y="12994"/>
                          </a:cubicBezTo>
                          <a:cubicBezTo>
                            <a:pt x="18706" y="13935"/>
                            <a:pt x="18936" y="14877"/>
                            <a:pt x="19313" y="15776"/>
                          </a:cubicBezTo>
                          <a:cubicBezTo>
                            <a:pt x="19752" y="16823"/>
                            <a:pt x="19857" y="17911"/>
                            <a:pt x="20192" y="19041"/>
                          </a:cubicBezTo>
                          <a:cubicBezTo>
                            <a:pt x="19899" y="19187"/>
                            <a:pt x="19669" y="19396"/>
                            <a:pt x="19418" y="19501"/>
                          </a:cubicBezTo>
                          <a:cubicBezTo>
                            <a:pt x="18706" y="19773"/>
                            <a:pt x="17995" y="20024"/>
                            <a:pt x="17262" y="20233"/>
                          </a:cubicBezTo>
                          <a:cubicBezTo>
                            <a:pt x="15819" y="20652"/>
                            <a:pt x="14354" y="21070"/>
                            <a:pt x="12889" y="21468"/>
                          </a:cubicBezTo>
                          <a:cubicBezTo>
                            <a:pt x="12471" y="21572"/>
                            <a:pt x="12115" y="21761"/>
                            <a:pt x="11739" y="21970"/>
                          </a:cubicBezTo>
                          <a:cubicBezTo>
                            <a:pt x="11174" y="22284"/>
                            <a:pt x="10567" y="22577"/>
                            <a:pt x="9960" y="22849"/>
                          </a:cubicBezTo>
                          <a:cubicBezTo>
                            <a:pt x="9730" y="22995"/>
                            <a:pt x="9437" y="23058"/>
                            <a:pt x="9228" y="23225"/>
                          </a:cubicBezTo>
                          <a:cubicBezTo>
                            <a:pt x="8809" y="23539"/>
                            <a:pt x="8328" y="23686"/>
                            <a:pt x="7847" y="23853"/>
                          </a:cubicBezTo>
                          <a:cubicBezTo>
                            <a:pt x="7449" y="23979"/>
                            <a:pt x="7031" y="24083"/>
                            <a:pt x="6612" y="24062"/>
                          </a:cubicBezTo>
                          <a:cubicBezTo>
                            <a:pt x="6194" y="24041"/>
                            <a:pt x="5775" y="24083"/>
                            <a:pt x="5357" y="24313"/>
                          </a:cubicBezTo>
                          <a:cubicBezTo>
                            <a:pt x="4917" y="23686"/>
                            <a:pt x="4604" y="23100"/>
                            <a:pt x="4687" y="22305"/>
                          </a:cubicBezTo>
                          <a:cubicBezTo>
                            <a:pt x="4708" y="22054"/>
                            <a:pt x="4687" y="21761"/>
                            <a:pt x="4583" y="21530"/>
                          </a:cubicBezTo>
                          <a:cubicBezTo>
                            <a:pt x="4248" y="20756"/>
                            <a:pt x="4081" y="19982"/>
                            <a:pt x="3934" y="19166"/>
                          </a:cubicBezTo>
                          <a:cubicBezTo>
                            <a:pt x="3746" y="18308"/>
                            <a:pt x="3557" y="17471"/>
                            <a:pt x="3369" y="16613"/>
                          </a:cubicBezTo>
                          <a:cubicBezTo>
                            <a:pt x="3348" y="16509"/>
                            <a:pt x="3369" y="16404"/>
                            <a:pt x="3369" y="16320"/>
                          </a:cubicBezTo>
                          <a:close/>
                          <a:moveTo>
                            <a:pt x="3285" y="6800"/>
                          </a:moveTo>
                          <a:cubicBezTo>
                            <a:pt x="3139" y="6800"/>
                            <a:pt x="2951" y="6779"/>
                            <a:pt x="2867" y="6821"/>
                          </a:cubicBezTo>
                          <a:cubicBezTo>
                            <a:pt x="2762" y="6926"/>
                            <a:pt x="2679" y="7135"/>
                            <a:pt x="2679" y="7302"/>
                          </a:cubicBezTo>
                          <a:cubicBezTo>
                            <a:pt x="2679" y="7721"/>
                            <a:pt x="2741" y="8181"/>
                            <a:pt x="3055" y="8474"/>
                          </a:cubicBezTo>
                          <a:cubicBezTo>
                            <a:pt x="3432" y="8830"/>
                            <a:pt x="3474" y="9248"/>
                            <a:pt x="3453" y="9709"/>
                          </a:cubicBezTo>
                          <a:cubicBezTo>
                            <a:pt x="3453" y="9834"/>
                            <a:pt x="3453" y="9939"/>
                            <a:pt x="3474" y="10064"/>
                          </a:cubicBezTo>
                          <a:cubicBezTo>
                            <a:pt x="3516" y="10274"/>
                            <a:pt x="3641" y="10399"/>
                            <a:pt x="3809" y="10441"/>
                          </a:cubicBezTo>
                          <a:cubicBezTo>
                            <a:pt x="3997" y="10462"/>
                            <a:pt x="4185" y="10483"/>
                            <a:pt x="4373" y="10441"/>
                          </a:cubicBezTo>
                          <a:cubicBezTo>
                            <a:pt x="5022" y="10232"/>
                            <a:pt x="5754" y="10274"/>
                            <a:pt x="6382" y="9918"/>
                          </a:cubicBezTo>
                          <a:cubicBezTo>
                            <a:pt x="6591" y="9813"/>
                            <a:pt x="6822" y="9750"/>
                            <a:pt x="7073" y="9667"/>
                          </a:cubicBezTo>
                          <a:cubicBezTo>
                            <a:pt x="8140" y="9290"/>
                            <a:pt x="9207" y="8893"/>
                            <a:pt x="10316" y="8516"/>
                          </a:cubicBezTo>
                          <a:cubicBezTo>
                            <a:pt x="10588" y="8411"/>
                            <a:pt x="10881" y="8369"/>
                            <a:pt x="11174" y="8286"/>
                          </a:cubicBezTo>
                          <a:cubicBezTo>
                            <a:pt x="11843" y="8139"/>
                            <a:pt x="12513" y="7972"/>
                            <a:pt x="13057" y="7553"/>
                          </a:cubicBezTo>
                          <a:cubicBezTo>
                            <a:pt x="13161" y="7198"/>
                            <a:pt x="13140" y="6905"/>
                            <a:pt x="12973" y="6570"/>
                          </a:cubicBezTo>
                          <a:cubicBezTo>
                            <a:pt x="12785" y="6214"/>
                            <a:pt x="12617" y="5838"/>
                            <a:pt x="12617" y="5461"/>
                          </a:cubicBezTo>
                          <a:cubicBezTo>
                            <a:pt x="12617" y="4938"/>
                            <a:pt x="12345" y="4478"/>
                            <a:pt x="12304" y="3976"/>
                          </a:cubicBezTo>
                          <a:cubicBezTo>
                            <a:pt x="12241" y="3641"/>
                            <a:pt x="12052" y="3536"/>
                            <a:pt x="11718" y="3536"/>
                          </a:cubicBezTo>
                          <a:cubicBezTo>
                            <a:pt x="11487" y="3536"/>
                            <a:pt x="11320" y="3599"/>
                            <a:pt x="11153" y="3724"/>
                          </a:cubicBezTo>
                          <a:cubicBezTo>
                            <a:pt x="10881" y="3934"/>
                            <a:pt x="10567" y="4080"/>
                            <a:pt x="10232" y="4080"/>
                          </a:cubicBezTo>
                          <a:cubicBezTo>
                            <a:pt x="10065" y="4080"/>
                            <a:pt x="9939" y="4122"/>
                            <a:pt x="9772" y="4185"/>
                          </a:cubicBezTo>
                          <a:cubicBezTo>
                            <a:pt x="8558" y="4603"/>
                            <a:pt x="7324" y="5043"/>
                            <a:pt x="6089" y="5461"/>
                          </a:cubicBezTo>
                          <a:cubicBezTo>
                            <a:pt x="5733" y="5587"/>
                            <a:pt x="5357" y="5712"/>
                            <a:pt x="5001" y="5880"/>
                          </a:cubicBezTo>
                          <a:cubicBezTo>
                            <a:pt x="4583" y="6068"/>
                            <a:pt x="4206" y="6298"/>
                            <a:pt x="3704" y="6298"/>
                          </a:cubicBezTo>
                          <a:cubicBezTo>
                            <a:pt x="3411" y="6298"/>
                            <a:pt x="3285" y="6528"/>
                            <a:pt x="3285" y="6800"/>
                          </a:cubicBez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1" name="Google Shape;241;p33"/>
                    <p:cNvSpPr/>
                    <p:nvPr/>
                  </p:nvSpPr>
                  <p:spPr>
                    <a:xfrm>
                      <a:off x="-2641650" y="3214350"/>
                      <a:ext cx="476050" cy="4525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9042" h="18100" extrusionOk="0">
                          <a:moveTo>
                            <a:pt x="1" y="16551"/>
                          </a:moveTo>
                          <a:cubicBezTo>
                            <a:pt x="587" y="16279"/>
                            <a:pt x="1110" y="16028"/>
                            <a:pt x="1633" y="15819"/>
                          </a:cubicBezTo>
                          <a:cubicBezTo>
                            <a:pt x="2072" y="15610"/>
                            <a:pt x="2428" y="15317"/>
                            <a:pt x="2721" y="14898"/>
                          </a:cubicBezTo>
                          <a:cubicBezTo>
                            <a:pt x="3160" y="14250"/>
                            <a:pt x="3600" y="13601"/>
                            <a:pt x="4060" y="12973"/>
                          </a:cubicBezTo>
                          <a:cubicBezTo>
                            <a:pt x="4269" y="12660"/>
                            <a:pt x="4353" y="12346"/>
                            <a:pt x="4374" y="11948"/>
                          </a:cubicBezTo>
                          <a:cubicBezTo>
                            <a:pt x="4416" y="11090"/>
                            <a:pt x="4290" y="10274"/>
                            <a:pt x="3893" y="9479"/>
                          </a:cubicBezTo>
                          <a:cubicBezTo>
                            <a:pt x="3663" y="9019"/>
                            <a:pt x="3516" y="8475"/>
                            <a:pt x="3349" y="7973"/>
                          </a:cubicBezTo>
                          <a:cubicBezTo>
                            <a:pt x="3223" y="7492"/>
                            <a:pt x="3244" y="7031"/>
                            <a:pt x="3432" y="6550"/>
                          </a:cubicBezTo>
                          <a:cubicBezTo>
                            <a:pt x="3663" y="5901"/>
                            <a:pt x="4039" y="5295"/>
                            <a:pt x="4499" y="4771"/>
                          </a:cubicBezTo>
                          <a:cubicBezTo>
                            <a:pt x="4834" y="4395"/>
                            <a:pt x="5190" y="4018"/>
                            <a:pt x="5504" y="3600"/>
                          </a:cubicBezTo>
                          <a:cubicBezTo>
                            <a:pt x="5734" y="3307"/>
                            <a:pt x="5985" y="3077"/>
                            <a:pt x="6299" y="2888"/>
                          </a:cubicBezTo>
                          <a:cubicBezTo>
                            <a:pt x="6885" y="2512"/>
                            <a:pt x="7429" y="2093"/>
                            <a:pt x="8015" y="1696"/>
                          </a:cubicBezTo>
                          <a:cubicBezTo>
                            <a:pt x="8287" y="1486"/>
                            <a:pt x="8601" y="1277"/>
                            <a:pt x="8914" y="1089"/>
                          </a:cubicBezTo>
                          <a:cubicBezTo>
                            <a:pt x="10358" y="315"/>
                            <a:pt x="11927" y="64"/>
                            <a:pt x="13559" y="22"/>
                          </a:cubicBezTo>
                          <a:cubicBezTo>
                            <a:pt x="13873" y="1"/>
                            <a:pt x="14208" y="64"/>
                            <a:pt x="14543" y="147"/>
                          </a:cubicBezTo>
                          <a:cubicBezTo>
                            <a:pt x="14940" y="231"/>
                            <a:pt x="15296" y="357"/>
                            <a:pt x="15694" y="377"/>
                          </a:cubicBezTo>
                          <a:cubicBezTo>
                            <a:pt x="16823" y="482"/>
                            <a:pt x="17660" y="1152"/>
                            <a:pt x="18497" y="1779"/>
                          </a:cubicBezTo>
                          <a:cubicBezTo>
                            <a:pt x="19000" y="2135"/>
                            <a:pt x="19041" y="2407"/>
                            <a:pt x="18748" y="2951"/>
                          </a:cubicBezTo>
                          <a:cubicBezTo>
                            <a:pt x="18581" y="3307"/>
                            <a:pt x="18393" y="3704"/>
                            <a:pt x="18100" y="4018"/>
                          </a:cubicBezTo>
                          <a:cubicBezTo>
                            <a:pt x="17556" y="4667"/>
                            <a:pt x="17347" y="5462"/>
                            <a:pt x="17137" y="6236"/>
                          </a:cubicBezTo>
                          <a:cubicBezTo>
                            <a:pt x="16761" y="7638"/>
                            <a:pt x="16489" y="9061"/>
                            <a:pt x="15819" y="10358"/>
                          </a:cubicBezTo>
                          <a:cubicBezTo>
                            <a:pt x="15171" y="11655"/>
                            <a:pt x="14438" y="12890"/>
                            <a:pt x="13580" y="14062"/>
                          </a:cubicBezTo>
                          <a:cubicBezTo>
                            <a:pt x="13015" y="14794"/>
                            <a:pt x="12534" y="15526"/>
                            <a:pt x="11844" y="16154"/>
                          </a:cubicBezTo>
                          <a:cubicBezTo>
                            <a:pt x="11237" y="16740"/>
                            <a:pt x="10588" y="17200"/>
                            <a:pt x="9919" y="17639"/>
                          </a:cubicBezTo>
                          <a:cubicBezTo>
                            <a:pt x="9479" y="17932"/>
                            <a:pt x="8977" y="18058"/>
                            <a:pt x="8454" y="18058"/>
                          </a:cubicBezTo>
                          <a:cubicBezTo>
                            <a:pt x="7303" y="18100"/>
                            <a:pt x="6152" y="18058"/>
                            <a:pt x="5002" y="18058"/>
                          </a:cubicBezTo>
                          <a:cubicBezTo>
                            <a:pt x="4834" y="18058"/>
                            <a:pt x="4688" y="18058"/>
                            <a:pt x="4562" y="18016"/>
                          </a:cubicBezTo>
                          <a:cubicBezTo>
                            <a:pt x="3139" y="17702"/>
                            <a:pt x="1758" y="17284"/>
                            <a:pt x="398" y="16782"/>
                          </a:cubicBezTo>
                          <a:cubicBezTo>
                            <a:pt x="231" y="16761"/>
                            <a:pt x="168" y="16677"/>
                            <a:pt x="1" y="16551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2" name="Google Shape;242;p33"/>
                    <p:cNvSpPr/>
                    <p:nvPr/>
                  </p:nvSpPr>
                  <p:spPr>
                    <a:xfrm>
                      <a:off x="-2045850" y="4526275"/>
                      <a:ext cx="636625" cy="130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5465" h="5211" extrusionOk="0">
                          <a:moveTo>
                            <a:pt x="24461" y="84"/>
                          </a:moveTo>
                          <a:cubicBezTo>
                            <a:pt x="24795" y="712"/>
                            <a:pt x="25109" y="1339"/>
                            <a:pt x="25465" y="2051"/>
                          </a:cubicBezTo>
                          <a:lnTo>
                            <a:pt x="25465" y="4394"/>
                          </a:lnTo>
                          <a:cubicBezTo>
                            <a:pt x="24816" y="4645"/>
                            <a:pt x="24272" y="4583"/>
                            <a:pt x="23791" y="4080"/>
                          </a:cubicBezTo>
                          <a:cubicBezTo>
                            <a:pt x="23456" y="3725"/>
                            <a:pt x="23121" y="3411"/>
                            <a:pt x="22640" y="3243"/>
                          </a:cubicBezTo>
                          <a:cubicBezTo>
                            <a:pt x="22326" y="3139"/>
                            <a:pt x="22054" y="3139"/>
                            <a:pt x="21803" y="3369"/>
                          </a:cubicBezTo>
                          <a:cubicBezTo>
                            <a:pt x="21552" y="3620"/>
                            <a:pt x="21322" y="3892"/>
                            <a:pt x="21071" y="4185"/>
                          </a:cubicBezTo>
                          <a:cubicBezTo>
                            <a:pt x="20820" y="4499"/>
                            <a:pt x="20715" y="4520"/>
                            <a:pt x="20297" y="4394"/>
                          </a:cubicBezTo>
                          <a:cubicBezTo>
                            <a:pt x="20129" y="4352"/>
                            <a:pt x="19962" y="4290"/>
                            <a:pt x="19774" y="4248"/>
                          </a:cubicBezTo>
                          <a:cubicBezTo>
                            <a:pt x="19146" y="4039"/>
                            <a:pt x="18518" y="3850"/>
                            <a:pt x="18079" y="3264"/>
                          </a:cubicBezTo>
                          <a:cubicBezTo>
                            <a:pt x="17765" y="2846"/>
                            <a:pt x="17347" y="2825"/>
                            <a:pt x="16865" y="3055"/>
                          </a:cubicBezTo>
                          <a:cubicBezTo>
                            <a:pt x="16238" y="3348"/>
                            <a:pt x="15777" y="3787"/>
                            <a:pt x="15401" y="4352"/>
                          </a:cubicBezTo>
                          <a:cubicBezTo>
                            <a:pt x="14857" y="5147"/>
                            <a:pt x="14668" y="5210"/>
                            <a:pt x="13769" y="4792"/>
                          </a:cubicBezTo>
                          <a:cubicBezTo>
                            <a:pt x="13246" y="4520"/>
                            <a:pt x="12785" y="4206"/>
                            <a:pt x="12492" y="3683"/>
                          </a:cubicBezTo>
                          <a:cubicBezTo>
                            <a:pt x="12388" y="3474"/>
                            <a:pt x="12262" y="3264"/>
                            <a:pt x="12137" y="3055"/>
                          </a:cubicBezTo>
                          <a:cubicBezTo>
                            <a:pt x="11823" y="2595"/>
                            <a:pt x="11300" y="2469"/>
                            <a:pt x="10777" y="2699"/>
                          </a:cubicBezTo>
                          <a:cubicBezTo>
                            <a:pt x="10442" y="2846"/>
                            <a:pt x="10107" y="2992"/>
                            <a:pt x="9793" y="3160"/>
                          </a:cubicBezTo>
                          <a:cubicBezTo>
                            <a:pt x="9647" y="3243"/>
                            <a:pt x="9458" y="3348"/>
                            <a:pt x="9375" y="3515"/>
                          </a:cubicBezTo>
                          <a:cubicBezTo>
                            <a:pt x="9124" y="3997"/>
                            <a:pt x="8601" y="4248"/>
                            <a:pt x="8203" y="4603"/>
                          </a:cubicBezTo>
                          <a:cubicBezTo>
                            <a:pt x="7889" y="4896"/>
                            <a:pt x="7533" y="4980"/>
                            <a:pt x="7136" y="5001"/>
                          </a:cubicBezTo>
                          <a:cubicBezTo>
                            <a:pt x="6655" y="5022"/>
                            <a:pt x="6424" y="4834"/>
                            <a:pt x="6299" y="4373"/>
                          </a:cubicBezTo>
                          <a:cubicBezTo>
                            <a:pt x="6111" y="3725"/>
                            <a:pt x="5964" y="3034"/>
                            <a:pt x="5755" y="2365"/>
                          </a:cubicBezTo>
                          <a:cubicBezTo>
                            <a:pt x="5588" y="1758"/>
                            <a:pt x="5148" y="1570"/>
                            <a:pt x="4667" y="1946"/>
                          </a:cubicBezTo>
                          <a:cubicBezTo>
                            <a:pt x="4102" y="2386"/>
                            <a:pt x="3474" y="2720"/>
                            <a:pt x="2826" y="3055"/>
                          </a:cubicBezTo>
                          <a:cubicBezTo>
                            <a:pt x="2554" y="3202"/>
                            <a:pt x="2323" y="3411"/>
                            <a:pt x="2093" y="3578"/>
                          </a:cubicBezTo>
                          <a:lnTo>
                            <a:pt x="168" y="3578"/>
                          </a:lnTo>
                          <a:cubicBezTo>
                            <a:pt x="1" y="3160"/>
                            <a:pt x="43" y="2804"/>
                            <a:pt x="252" y="2427"/>
                          </a:cubicBezTo>
                          <a:cubicBezTo>
                            <a:pt x="691" y="1590"/>
                            <a:pt x="1173" y="816"/>
                            <a:pt x="1842" y="189"/>
                          </a:cubicBezTo>
                          <a:cubicBezTo>
                            <a:pt x="3600" y="398"/>
                            <a:pt x="5357" y="607"/>
                            <a:pt x="7073" y="816"/>
                          </a:cubicBezTo>
                          <a:cubicBezTo>
                            <a:pt x="7471" y="858"/>
                            <a:pt x="7868" y="858"/>
                            <a:pt x="8266" y="858"/>
                          </a:cubicBezTo>
                          <a:cubicBezTo>
                            <a:pt x="9835" y="900"/>
                            <a:pt x="11404" y="795"/>
                            <a:pt x="12974" y="1067"/>
                          </a:cubicBezTo>
                          <a:cubicBezTo>
                            <a:pt x="13287" y="1130"/>
                            <a:pt x="13622" y="1130"/>
                            <a:pt x="13957" y="1130"/>
                          </a:cubicBezTo>
                          <a:cubicBezTo>
                            <a:pt x="14564" y="1130"/>
                            <a:pt x="15171" y="1109"/>
                            <a:pt x="15756" y="1130"/>
                          </a:cubicBezTo>
                          <a:cubicBezTo>
                            <a:pt x="18225" y="1235"/>
                            <a:pt x="20632" y="837"/>
                            <a:pt x="23038" y="293"/>
                          </a:cubicBezTo>
                          <a:cubicBezTo>
                            <a:pt x="23477" y="189"/>
                            <a:pt x="23917" y="105"/>
                            <a:pt x="24377" y="0"/>
                          </a:cubicBezTo>
                          <a:cubicBezTo>
                            <a:pt x="24377" y="63"/>
                            <a:pt x="24398" y="84"/>
                            <a:pt x="24461" y="84"/>
                          </a:cubicBezTo>
                          <a:close/>
                        </a:path>
                      </a:pathLst>
                    </a:custGeom>
                    <a:solidFill>
                      <a:schemeClr val="accent3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3" name="Google Shape;243;p33"/>
                    <p:cNvSpPr/>
                    <p:nvPr/>
                  </p:nvSpPr>
                  <p:spPr>
                    <a:xfrm>
                      <a:off x="-2194925" y="3244175"/>
                      <a:ext cx="177875" cy="2029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15" h="8119" extrusionOk="0">
                          <a:moveTo>
                            <a:pt x="7115" y="691"/>
                          </a:moveTo>
                          <a:cubicBezTo>
                            <a:pt x="6215" y="1172"/>
                            <a:pt x="5525" y="1946"/>
                            <a:pt x="4604" y="2386"/>
                          </a:cubicBezTo>
                          <a:cubicBezTo>
                            <a:pt x="3432" y="2930"/>
                            <a:pt x="2532" y="3830"/>
                            <a:pt x="1988" y="5022"/>
                          </a:cubicBezTo>
                          <a:cubicBezTo>
                            <a:pt x="1947" y="5106"/>
                            <a:pt x="1926" y="5190"/>
                            <a:pt x="1905" y="5294"/>
                          </a:cubicBezTo>
                          <a:lnTo>
                            <a:pt x="1905" y="5399"/>
                          </a:lnTo>
                          <a:cubicBezTo>
                            <a:pt x="2093" y="5545"/>
                            <a:pt x="2302" y="5713"/>
                            <a:pt x="2532" y="5880"/>
                          </a:cubicBezTo>
                          <a:cubicBezTo>
                            <a:pt x="1905" y="6466"/>
                            <a:pt x="1675" y="7219"/>
                            <a:pt x="1319" y="7910"/>
                          </a:cubicBezTo>
                          <a:cubicBezTo>
                            <a:pt x="942" y="8119"/>
                            <a:pt x="670" y="7931"/>
                            <a:pt x="419" y="7721"/>
                          </a:cubicBezTo>
                          <a:cubicBezTo>
                            <a:pt x="168" y="7533"/>
                            <a:pt x="105" y="7303"/>
                            <a:pt x="63" y="7010"/>
                          </a:cubicBezTo>
                          <a:cubicBezTo>
                            <a:pt x="1" y="5985"/>
                            <a:pt x="315" y="5043"/>
                            <a:pt x="566" y="4081"/>
                          </a:cubicBezTo>
                          <a:cubicBezTo>
                            <a:pt x="587" y="3955"/>
                            <a:pt x="733" y="3830"/>
                            <a:pt x="796" y="3683"/>
                          </a:cubicBezTo>
                          <a:cubicBezTo>
                            <a:pt x="1110" y="3160"/>
                            <a:pt x="1423" y="2679"/>
                            <a:pt x="1737" y="2156"/>
                          </a:cubicBezTo>
                          <a:cubicBezTo>
                            <a:pt x="1842" y="1967"/>
                            <a:pt x="1988" y="1779"/>
                            <a:pt x="2114" y="1653"/>
                          </a:cubicBezTo>
                          <a:cubicBezTo>
                            <a:pt x="2323" y="1444"/>
                            <a:pt x="2532" y="1235"/>
                            <a:pt x="2763" y="1026"/>
                          </a:cubicBezTo>
                          <a:cubicBezTo>
                            <a:pt x="3369" y="482"/>
                            <a:pt x="3997" y="0"/>
                            <a:pt x="4918" y="84"/>
                          </a:cubicBezTo>
                          <a:cubicBezTo>
                            <a:pt x="5441" y="105"/>
                            <a:pt x="5985" y="0"/>
                            <a:pt x="6529" y="105"/>
                          </a:cubicBezTo>
                          <a:cubicBezTo>
                            <a:pt x="6801" y="210"/>
                            <a:pt x="6989" y="335"/>
                            <a:pt x="7115" y="691"/>
                          </a:cubicBezTo>
                          <a:close/>
                        </a:path>
                      </a:pathLst>
                    </a:custGeom>
                    <a:solidFill>
                      <a:schemeClr val="accen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4" name="Google Shape;244;p33"/>
                    <p:cNvSpPr/>
                    <p:nvPr/>
                  </p:nvSpPr>
                  <p:spPr>
                    <a:xfrm>
                      <a:off x="-2217425" y="3823750"/>
                      <a:ext cx="135000" cy="1161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400" h="4646" extrusionOk="0">
                          <a:moveTo>
                            <a:pt x="1110" y="1"/>
                          </a:moveTo>
                          <a:cubicBezTo>
                            <a:pt x="1424" y="315"/>
                            <a:pt x="1779" y="545"/>
                            <a:pt x="2240" y="649"/>
                          </a:cubicBezTo>
                          <a:cubicBezTo>
                            <a:pt x="2470" y="691"/>
                            <a:pt x="2658" y="880"/>
                            <a:pt x="2784" y="1089"/>
                          </a:cubicBezTo>
                          <a:cubicBezTo>
                            <a:pt x="2993" y="1403"/>
                            <a:pt x="3202" y="1696"/>
                            <a:pt x="3412" y="1989"/>
                          </a:cubicBezTo>
                          <a:cubicBezTo>
                            <a:pt x="3935" y="2742"/>
                            <a:pt x="4458" y="3516"/>
                            <a:pt x="5190" y="4144"/>
                          </a:cubicBezTo>
                          <a:cubicBezTo>
                            <a:pt x="5274" y="4227"/>
                            <a:pt x="5316" y="4332"/>
                            <a:pt x="5399" y="4437"/>
                          </a:cubicBezTo>
                          <a:cubicBezTo>
                            <a:pt x="4751" y="4625"/>
                            <a:pt x="4541" y="4646"/>
                            <a:pt x="3976" y="4437"/>
                          </a:cubicBezTo>
                          <a:cubicBezTo>
                            <a:pt x="3244" y="4186"/>
                            <a:pt x="2512" y="3914"/>
                            <a:pt x="1779" y="3621"/>
                          </a:cubicBezTo>
                          <a:cubicBezTo>
                            <a:pt x="1298" y="3432"/>
                            <a:pt x="943" y="3035"/>
                            <a:pt x="671" y="2616"/>
                          </a:cubicBezTo>
                          <a:cubicBezTo>
                            <a:pt x="419" y="2240"/>
                            <a:pt x="273" y="1800"/>
                            <a:pt x="168" y="1361"/>
                          </a:cubicBezTo>
                          <a:cubicBezTo>
                            <a:pt x="1" y="712"/>
                            <a:pt x="273" y="377"/>
                            <a:pt x="1110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5" name="Google Shape;245;p33"/>
                    <p:cNvSpPr/>
                    <p:nvPr/>
                  </p:nvSpPr>
                  <p:spPr>
                    <a:xfrm>
                      <a:off x="-1581325" y="4840125"/>
                      <a:ext cx="161125" cy="65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445" h="2637" extrusionOk="0">
                          <a:moveTo>
                            <a:pt x="6445" y="1779"/>
                          </a:moveTo>
                          <a:cubicBezTo>
                            <a:pt x="6131" y="1946"/>
                            <a:pt x="5942" y="2156"/>
                            <a:pt x="5712" y="2156"/>
                          </a:cubicBezTo>
                          <a:cubicBezTo>
                            <a:pt x="4666" y="2218"/>
                            <a:pt x="3641" y="2637"/>
                            <a:pt x="2574" y="2511"/>
                          </a:cubicBezTo>
                          <a:cubicBezTo>
                            <a:pt x="2113" y="2469"/>
                            <a:pt x="1695" y="2365"/>
                            <a:pt x="1339" y="2030"/>
                          </a:cubicBezTo>
                          <a:cubicBezTo>
                            <a:pt x="1151" y="1842"/>
                            <a:pt x="900" y="1695"/>
                            <a:pt x="670" y="1549"/>
                          </a:cubicBezTo>
                          <a:cubicBezTo>
                            <a:pt x="105" y="1193"/>
                            <a:pt x="63" y="1088"/>
                            <a:pt x="0" y="252"/>
                          </a:cubicBezTo>
                          <a:lnTo>
                            <a:pt x="921" y="252"/>
                          </a:lnTo>
                          <a:cubicBezTo>
                            <a:pt x="1381" y="252"/>
                            <a:pt x="1841" y="272"/>
                            <a:pt x="2260" y="84"/>
                          </a:cubicBezTo>
                          <a:cubicBezTo>
                            <a:pt x="2385" y="21"/>
                            <a:pt x="2553" y="0"/>
                            <a:pt x="2699" y="0"/>
                          </a:cubicBezTo>
                          <a:cubicBezTo>
                            <a:pt x="3620" y="105"/>
                            <a:pt x="4561" y="147"/>
                            <a:pt x="5357" y="796"/>
                          </a:cubicBezTo>
                          <a:cubicBezTo>
                            <a:pt x="5587" y="984"/>
                            <a:pt x="5817" y="1151"/>
                            <a:pt x="6047" y="1360"/>
                          </a:cubicBezTo>
                          <a:cubicBezTo>
                            <a:pt x="6173" y="1465"/>
                            <a:pt x="6256" y="1570"/>
                            <a:pt x="6445" y="1779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6" name="Google Shape;246;p33"/>
                    <p:cNvSpPr/>
                    <p:nvPr/>
                  </p:nvSpPr>
                  <p:spPr>
                    <a:xfrm>
                      <a:off x="-1245000" y="3450275"/>
                      <a:ext cx="70125" cy="143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805" h="5755" extrusionOk="0">
                          <a:moveTo>
                            <a:pt x="963" y="5754"/>
                          </a:moveTo>
                          <a:cubicBezTo>
                            <a:pt x="859" y="5294"/>
                            <a:pt x="775" y="5001"/>
                            <a:pt x="733" y="4666"/>
                          </a:cubicBezTo>
                          <a:cubicBezTo>
                            <a:pt x="608" y="3767"/>
                            <a:pt x="503" y="2825"/>
                            <a:pt x="189" y="1925"/>
                          </a:cubicBezTo>
                          <a:cubicBezTo>
                            <a:pt x="1" y="1402"/>
                            <a:pt x="210" y="858"/>
                            <a:pt x="294" y="335"/>
                          </a:cubicBezTo>
                          <a:cubicBezTo>
                            <a:pt x="315" y="126"/>
                            <a:pt x="545" y="0"/>
                            <a:pt x="775" y="0"/>
                          </a:cubicBezTo>
                          <a:cubicBezTo>
                            <a:pt x="1068" y="0"/>
                            <a:pt x="1382" y="0"/>
                            <a:pt x="1675" y="63"/>
                          </a:cubicBezTo>
                          <a:cubicBezTo>
                            <a:pt x="1863" y="126"/>
                            <a:pt x="2093" y="231"/>
                            <a:pt x="2198" y="398"/>
                          </a:cubicBezTo>
                          <a:cubicBezTo>
                            <a:pt x="2491" y="816"/>
                            <a:pt x="2721" y="1256"/>
                            <a:pt x="2742" y="1800"/>
                          </a:cubicBezTo>
                          <a:cubicBezTo>
                            <a:pt x="2805" y="2679"/>
                            <a:pt x="2658" y="3536"/>
                            <a:pt x="2093" y="4248"/>
                          </a:cubicBezTo>
                          <a:cubicBezTo>
                            <a:pt x="1738" y="4729"/>
                            <a:pt x="1382" y="5169"/>
                            <a:pt x="963" y="5754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7" name="Google Shape;247;p33"/>
                    <p:cNvSpPr/>
                    <p:nvPr/>
                  </p:nvSpPr>
                  <p:spPr>
                    <a:xfrm>
                      <a:off x="-2069900" y="4841700"/>
                      <a:ext cx="150150" cy="497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006" h="1988" extrusionOk="0">
                          <a:moveTo>
                            <a:pt x="6005" y="84"/>
                          </a:moveTo>
                          <a:cubicBezTo>
                            <a:pt x="5964" y="209"/>
                            <a:pt x="5964" y="293"/>
                            <a:pt x="5922" y="335"/>
                          </a:cubicBezTo>
                          <a:cubicBezTo>
                            <a:pt x="4938" y="1235"/>
                            <a:pt x="3871" y="1988"/>
                            <a:pt x="2428" y="1925"/>
                          </a:cubicBezTo>
                          <a:cubicBezTo>
                            <a:pt x="1946" y="1904"/>
                            <a:pt x="1465" y="1925"/>
                            <a:pt x="984" y="1925"/>
                          </a:cubicBezTo>
                          <a:cubicBezTo>
                            <a:pt x="544" y="1925"/>
                            <a:pt x="168" y="1758"/>
                            <a:pt x="0" y="1256"/>
                          </a:cubicBezTo>
                          <a:cubicBezTo>
                            <a:pt x="335" y="963"/>
                            <a:pt x="691" y="816"/>
                            <a:pt x="1109" y="733"/>
                          </a:cubicBezTo>
                          <a:cubicBezTo>
                            <a:pt x="2030" y="544"/>
                            <a:pt x="2930" y="335"/>
                            <a:pt x="3829" y="189"/>
                          </a:cubicBezTo>
                          <a:cubicBezTo>
                            <a:pt x="4457" y="84"/>
                            <a:pt x="5085" y="21"/>
                            <a:pt x="5713" y="21"/>
                          </a:cubicBezTo>
                          <a:cubicBezTo>
                            <a:pt x="5775" y="0"/>
                            <a:pt x="5859" y="21"/>
                            <a:pt x="6005" y="84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8" name="Google Shape;248;p33"/>
                    <p:cNvSpPr/>
                    <p:nvPr/>
                  </p:nvSpPr>
                  <p:spPr>
                    <a:xfrm>
                      <a:off x="-1689100" y="4037175"/>
                      <a:ext cx="95225" cy="586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809" h="2345" extrusionOk="0">
                          <a:moveTo>
                            <a:pt x="3809" y="1"/>
                          </a:moveTo>
                          <a:cubicBezTo>
                            <a:pt x="3453" y="942"/>
                            <a:pt x="2721" y="1549"/>
                            <a:pt x="2072" y="2177"/>
                          </a:cubicBezTo>
                          <a:cubicBezTo>
                            <a:pt x="1926" y="2344"/>
                            <a:pt x="1717" y="2344"/>
                            <a:pt x="1507" y="2240"/>
                          </a:cubicBezTo>
                          <a:cubicBezTo>
                            <a:pt x="796" y="1884"/>
                            <a:pt x="252" y="1423"/>
                            <a:pt x="1" y="670"/>
                          </a:cubicBezTo>
                          <a:cubicBezTo>
                            <a:pt x="64" y="607"/>
                            <a:pt x="84" y="566"/>
                            <a:pt x="126" y="524"/>
                          </a:cubicBezTo>
                          <a:cubicBezTo>
                            <a:pt x="921" y="315"/>
                            <a:pt x="1675" y="84"/>
                            <a:pt x="2512" y="84"/>
                          </a:cubicBezTo>
                          <a:cubicBezTo>
                            <a:pt x="2888" y="105"/>
                            <a:pt x="3307" y="22"/>
                            <a:pt x="3809" y="1"/>
                          </a:cubicBezTo>
                          <a:close/>
                        </a:path>
                      </a:pathLst>
                    </a:custGeom>
                    <a:solidFill>
                      <a:schemeClr val="accen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49" name="Google Shape;249;p33"/>
                    <p:cNvSpPr/>
                    <p:nvPr/>
                  </p:nvSpPr>
                  <p:spPr>
                    <a:xfrm>
                      <a:off x="-1762850" y="3769350"/>
                      <a:ext cx="269950" cy="183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798" h="7325" extrusionOk="0">
                          <a:moveTo>
                            <a:pt x="10651" y="126"/>
                          </a:moveTo>
                          <a:cubicBezTo>
                            <a:pt x="10693" y="754"/>
                            <a:pt x="10797" y="1403"/>
                            <a:pt x="10525" y="2072"/>
                          </a:cubicBezTo>
                          <a:cubicBezTo>
                            <a:pt x="10462" y="2177"/>
                            <a:pt x="10421" y="2302"/>
                            <a:pt x="10421" y="2407"/>
                          </a:cubicBezTo>
                          <a:cubicBezTo>
                            <a:pt x="10483" y="3118"/>
                            <a:pt x="10128" y="3683"/>
                            <a:pt x="9918" y="4311"/>
                          </a:cubicBezTo>
                          <a:cubicBezTo>
                            <a:pt x="9730" y="4834"/>
                            <a:pt x="9416" y="5274"/>
                            <a:pt x="8914" y="5566"/>
                          </a:cubicBezTo>
                          <a:cubicBezTo>
                            <a:pt x="8747" y="5671"/>
                            <a:pt x="8558" y="5776"/>
                            <a:pt x="8391" y="5901"/>
                          </a:cubicBezTo>
                          <a:cubicBezTo>
                            <a:pt x="7554" y="6550"/>
                            <a:pt x="6592" y="7010"/>
                            <a:pt x="5524" y="7157"/>
                          </a:cubicBezTo>
                          <a:cubicBezTo>
                            <a:pt x="5211" y="7219"/>
                            <a:pt x="4876" y="7261"/>
                            <a:pt x="4520" y="7282"/>
                          </a:cubicBezTo>
                          <a:cubicBezTo>
                            <a:pt x="3997" y="7324"/>
                            <a:pt x="3516" y="7261"/>
                            <a:pt x="2993" y="7282"/>
                          </a:cubicBezTo>
                          <a:cubicBezTo>
                            <a:pt x="2323" y="7324"/>
                            <a:pt x="1800" y="7136"/>
                            <a:pt x="1361" y="6634"/>
                          </a:cubicBezTo>
                          <a:cubicBezTo>
                            <a:pt x="1068" y="6320"/>
                            <a:pt x="754" y="6027"/>
                            <a:pt x="482" y="5755"/>
                          </a:cubicBezTo>
                          <a:cubicBezTo>
                            <a:pt x="231" y="5504"/>
                            <a:pt x="126" y="5253"/>
                            <a:pt x="126" y="4939"/>
                          </a:cubicBezTo>
                          <a:cubicBezTo>
                            <a:pt x="126" y="4604"/>
                            <a:pt x="105" y="4290"/>
                            <a:pt x="84" y="3934"/>
                          </a:cubicBezTo>
                          <a:cubicBezTo>
                            <a:pt x="63" y="3579"/>
                            <a:pt x="1" y="3202"/>
                            <a:pt x="1" y="2867"/>
                          </a:cubicBezTo>
                          <a:cubicBezTo>
                            <a:pt x="21" y="2470"/>
                            <a:pt x="105" y="2114"/>
                            <a:pt x="189" y="1675"/>
                          </a:cubicBezTo>
                          <a:cubicBezTo>
                            <a:pt x="377" y="1633"/>
                            <a:pt x="545" y="1612"/>
                            <a:pt x="712" y="1612"/>
                          </a:cubicBezTo>
                          <a:cubicBezTo>
                            <a:pt x="1361" y="1612"/>
                            <a:pt x="2051" y="1633"/>
                            <a:pt x="2700" y="1675"/>
                          </a:cubicBezTo>
                          <a:cubicBezTo>
                            <a:pt x="3474" y="1717"/>
                            <a:pt x="4269" y="1612"/>
                            <a:pt x="5022" y="1361"/>
                          </a:cubicBezTo>
                          <a:cubicBezTo>
                            <a:pt x="5608" y="1152"/>
                            <a:pt x="6194" y="1047"/>
                            <a:pt x="6801" y="1110"/>
                          </a:cubicBezTo>
                          <a:cubicBezTo>
                            <a:pt x="7512" y="1193"/>
                            <a:pt x="8077" y="838"/>
                            <a:pt x="8705" y="670"/>
                          </a:cubicBezTo>
                          <a:cubicBezTo>
                            <a:pt x="9123" y="566"/>
                            <a:pt x="9542" y="336"/>
                            <a:pt x="9960" y="147"/>
                          </a:cubicBezTo>
                          <a:cubicBezTo>
                            <a:pt x="10232" y="43"/>
                            <a:pt x="10421" y="1"/>
                            <a:pt x="10651" y="126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0" name="Google Shape;250;p33"/>
                    <p:cNvSpPr/>
                    <p:nvPr/>
                  </p:nvSpPr>
                  <p:spPr>
                    <a:xfrm>
                      <a:off x="-1010125" y="3598825"/>
                      <a:ext cx="223400" cy="1313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936" h="5253" extrusionOk="0">
                          <a:moveTo>
                            <a:pt x="43" y="2323"/>
                          </a:moveTo>
                          <a:cubicBezTo>
                            <a:pt x="733" y="2470"/>
                            <a:pt x="1340" y="2365"/>
                            <a:pt x="1967" y="2093"/>
                          </a:cubicBezTo>
                          <a:cubicBezTo>
                            <a:pt x="2658" y="1737"/>
                            <a:pt x="3432" y="1528"/>
                            <a:pt x="4164" y="1277"/>
                          </a:cubicBezTo>
                          <a:cubicBezTo>
                            <a:pt x="5001" y="984"/>
                            <a:pt x="5796" y="691"/>
                            <a:pt x="6633" y="419"/>
                          </a:cubicBezTo>
                          <a:cubicBezTo>
                            <a:pt x="7157" y="252"/>
                            <a:pt x="7680" y="147"/>
                            <a:pt x="8203" y="1"/>
                          </a:cubicBezTo>
                          <a:cubicBezTo>
                            <a:pt x="8454" y="105"/>
                            <a:pt x="8558" y="335"/>
                            <a:pt x="8579" y="566"/>
                          </a:cubicBezTo>
                          <a:cubicBezTo>
                            <a:pt x="8600" y="1089"/>
                            <a:pt x="8726" y="1591"/>
                            <a:pt x="8893" y="2051"/>
                          </a:cubicBezTo>
                          <a:cubicBezTo>
                            <a:pt x="8935" y="2240"/>
                            <a:pt x="8914" y="2470"/>
                            <a:pt x="8935" y="2742"/>
                          </a:cubicBezTo>
                          <a:cubicBezTo>
                            <a:pt x="8475" y="2867"/>
                            <a:pt x="8035" y="3035"/>
                            <a:pt x="7554" y="3160"/>
                          </a:cubicBezTo>
                          <a:cubicBezTo>
                            <a:pt x="7345" y="3202"/>
                            <a:pt x="7136" y="3265"/>
                            <a:pt x="6947" y="3348"/>
                          </a:cubicBezTo>
                          <a:cubicBezTo>
                            <a:pt x="5671" y="3788"/>
                            <a:pt x="4395" y="4206"/>
                            <a:pt x="3139" y="4729"/>
                          </a:cubicBezTo>
                          <a:cubicBezTo>
                            <a:pt x="2449" y="4981"/>
                            <a:pt x="1758" y="5064"/>
                            <a:pt x="1068" y="5253"/>
                          </a:cubicBezTo>
                          <a:cubicBezTo>
                            <a:pt x="1026" y="5169"/>
                            <a:pt x="963" y="5127"/>
                            <a:pt x="963" y="5064"/>
                          </a:cubicBezTo>
                          <a:cubicBezTo>
                            <a:pt x="963" y="4499"/>
                            <a:pt x="838" y="4018"/>
                            <a:pt x="419" y="3600"/>
                          </a:cubicBezTo>
                          <a:cubicBezTo>
                            <a:pt x="126" y="3265"/>
                            <a:pt x="1" y="2784"/>
                            <a:pt x="43" y="2323"/>
                          </a:cubicBezTo>
                          <a:cubicBezTo>
                            <a:pt x="63" y="2323"/>
                            <a:pt x="43" y="2323"/>
                            <a:pt x="43" y="2323"/>
                          </a:cubicBezTo>
                          <a:close/>
                        </a:path>
                      </a:pathLst>
                    </a:custGeom>
                    <a:solidFill>
                      <a:schemeClr val="lt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1" name="Google Shape;251;p33"/>
                    <p:cNvSpPr/>
                    <p:nvPr/>
                  </p:nvSpPr>
                  <p:spPr>
                    <a:xfrm>
                      <a:off x="-1069750" y="3418875"/>
                      <a:ext cx="313350" cy="1836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534" h="7346" extrusionOk="0">
                          <a:moveTo>
                            <a:pt x="12303" y="963"/>
                          </a:moveTo>
                          <a:cubicBezTo>
                            <a:pt x="12220" y="901"/>
                            <a:pt x="12136" y="880"/>
                            <a:pt x="12052" y="880"/>
                          </a:cubicBezTo>
                          <a:cubicBezTo>
                            <a:pt x="12094" y="838"/>
                            <a:pt x="12136" y="775"/>
                            <a:pt x="12157" y="733"/>
                          </a:cubicBezTo>
                          <a:cubicBezTo>
                            <a:pt x="12366" y="336"/>
                            <a:pt x="12031" y="1"/>
                            <a:pt x="11634" y="43"/>
                          </a:cubicBezTo>
                          <a:cubicBezTo>
                            <a:pt x="10943" y="147"/>
                            <a:pt x="10169" y="608"/>
                            <a:pt x="9542" y="943"/>
                          </a:cubicBezTo>
                          <a:cubicBezTo>
                            <a:pt x="9437" y="984"/>
                            <a:pt x="9332" y="1047"/>
                            <a:pt x="9228" y="1131"/>
                          </a:cubicBezTo>
                          <a:cubicBezTo>
                            <a:pt x="9270" y="1089"/>
                            <a:pt x="9270" y="1068"/>
                            <a:pt x="9290" y="1047"/>
                          </a:cubicBezTo>
                          <a:cubicBezTo>
                            <a:pt x="9437" y="733"/>
                            <a:pt x="9207" y="419"/>
                            <a:pt x="8851" y="461"/>
                          </a:cubicBezTo>
                          <a:cubicBezTo>
                            <a:pt x="7847" y="629"/>
                            <a:pt x="6842" y="1403"/>
                            <a:pt x="5985" y="1905"/>
                          </a:cubicBezTo>
                          <a:cubicBezTo>
                            <a:pt x="4896" y="2533"/>
                            <a:pt x="3641" y="3160"/>
                            <a:pt x="2720" y="4060"/>
                          </a:cubicBezTo>
                          <a:cubicBezTo>
                            <a:pt x="2009" y="4751"/>
                            <a:pt x="1047" y="5337"/>
                            <a:pt x="440" y="6111"/>
                          </a:cubicBezTo>
                          <a:cubicBezTo>
                            <a:pt x="147" y="6487"/>
                            <a:pt x="0" y="7199"/>
                            <a:pt x="628" y="7303"/>
                          </a:cubicBezTo>
                          <a:cubicBezTo>
                            <a:pt x="963" y="7345"/>
                            <a:pt x="1214" y="7115"/>
                            <a:pt x="1172" y="6843"/>
                          </a:cubicBezTo>
                          <a:cubicBezTo>
                            <a:pt x="1214" y="6822"/>
                            <a:pt x="1256" y="6738"/>
                            <a:pt x="1319" y="6697"/>
                          </a:cubicBezTo>
                          <a:lnTo>
                            <a:pt x="1339" y="6655"/>
                          </a:lnTo>
                          <a:cubicBezTo>
                            <a:pt x="1883" y="6613"/>
                            <a:pt x="2428" y="6404"/>
                            <a:pt x="2951" y="6194"/>
                          </a:cubicBezTo>
                          <a:cubicBezTo>
                            <a:pt x="3055" y="6215"/>
                            <a:pt x="3202" y="6194"/>
                            <a:pt x="3264" y="6090"/>
                          </a:cubicBezTo>
                          <a:lnTo>
                            <a:pt x="3327" y="6027"/>
                          </a:lnTo>
                          <a:cubicBezTo>
                            <a:pt x="4415" y="5567"/>
                            <a:pt x="5503" y="4960"/>
                            <a:pt x="6570" y="4437"/>
                          </a:cubicBezTo>
                          <a:cubicBezTo>
                            <a:pt x="7617" y="3914"/>
                            <a:pt x="8642" y="3391"/>
                            <a:pt x="9625" y="2826"/>
                          </a:cubicBezTo>
                          <a:cubicBezTo>
                            <a:pt x="10462" y="2344"/>
                            <a:pt x="11676" y="2303"/>
                            <a:pt x="12366" y="1570"/>
                          </a:cubicBezTo>
                          <a:cubicBezTo>
                            <a:pt x="12534" y="1382"/>
                            <a:pt x="12513" y="1089"/>
                            <a:pt x="12303" y="963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2" name="Google Shape;252;p33"/>
                    <p:cNvSpPr/>
                    <p:nvPr/>
                  </p:nvSpPr>
                  <p:spPr>
                    <a:xfrm>
                      <a:off x="-1499200" y="3660625"/>
                      <a:ext cx="245350" cy="186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814" h="7447" extrusionOk="0">
                          <a:moveTo>
                            <a:pt x="5235" y="0"/>
                          </a:moveTo>
                          <a:cubicBezTo>
                            <a:pt x="4342" y="0"/>
                            <a:pt x="3421" y="248"/>
                            <a:pt x="2699" y="584"/>
                          </a:cubicBezTo>
                          <a:cubicBezTo>
                            <a:pt x="628" y="1462"/>
                            <a:pt x="0" y="3827"/>
                            <a:pt x="1276" y="5626"/>
                          </a:cubicBezTo>
                          <a:cubicBezTo>
                            <a:pt x="1548" y="5982"/>
                            <a:pt x="1800" y="6275"/>
                            <a:pt x="2113" y="6505"/>
                          </a:cubicBezTo>
                          <a:cubicBezTo>
                            <a:pt x="2601" y="7169"/>
                            <a:pt x="3404" y="7446"/>
                            <a:pt x="4211" y="7446"/>
                          </a:cubicBezTo>
                          <a:cubicBezTo>
                            <a:pt x="4650" y="7446"/>
                            <a:pt x="5091" y="7364"/>
                            <a:pt x="5482" y="7216"/>
                          </a:cubicBezTo>
                          <a:cubicBezTo>
                            <a:pt x="5629" y="7174"/>
                            <a:pt x="5754" y="7112"/>
                            <a:pt x="5880" y="7028"/>
                          </a:cubicBezTo>
                          <a:cubicBezTo>
                            <a:pt x="6277" y="6923"/>
                            <a:pt x="6675" y="6777"/>
                            <a:pt x="7030" y="6589"/>
                          </a:cubicBezTo>
                          <a:cubicBezTo>
                            <a:pt x="8997" y="5626"/>
                            <a:pt x="9813" y="2822"/>
                            <a:pt x="8202" y="1107"/>
                          </a:cubicBezTo>
                          <a:cubicBezTo>
                            <a:pt x="7867" y="730"/>
                            <a:pt x="7428" y="500"/>
                            <a:pt x="6947" y="395"/>
                          </a:cubicBezTo>
                          <a:cubicBezTo>
                            <a:pt x="6438" y="115"/>
                            <a:pt x="5843" y="0"/>
                            <a:pt x="5235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3" name="Google Shape;253;p33"/>
                    <p:cNvSpPr/>
                    <p:nvPr/>
                  </p:nvSpPr>
                  <p:spPr>
                    <a:xfrm>
                      <a:off x="-2042700" y="3748600"/>
                      <a:ext cx="232800" cy="2134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312" h="8537" extrusionOk="0">
                          <a:moveTo>
                            <a:pt x="4998" y="0"/>
                          </a:moveTo>
                          <a:cubicBezTo>
                            <a:pt x="4420" y="0"/>
                            <a:pt x="3868" y="166"/>
                            <a:pt x="3453" y="559"/>
                          </a:cubicBezTo>
                          <a:cubicBezTo>
                            <a:pt x="3181" y="810"/>
                            <a:pt x="3013" y="1061"/>
                            <a:pt x="2888" y="1354"/>
                          </a:cubicBezTo>
                          <a:cubicBezTo>
                            <a:pt x="2386" y="1563"/>
                            <a:pt x="1925" y="1877"/>
                            <a:pt x="1591" y="2275"/>
                          </a:cubicBezTo>
                          <a:cubicBezTo>
                            <a:pt x="628" y="3070"/>
                            <a:pt x="0" y="4220"/>
                            <a:pt x="84" y="5643"/>
                          </a:cubicBezTo>
                          <a:cubicBezTo>
                            <a:pt x="168" y="6815"/>
                            <a:pt x="900" y="7861"/>
                            <a:pt x="1988" y="8280"/>
                          </a:cubicBezTo>
                          <a:cubicBezTo>
                            <a:pt x="2422" y="8457"/>
                            <a:pt x="2860" y="8537"/>
                            <a:pt x="3289" y="8537"/>
                          </a:cubicBezTo>
                          <a:cubicBezTo>
                            <a:pt x="3772" y="8537"/>
                            <a:pt x="4244" y="8436"/>
                            <a:pt x="4687" y="8259"/>
                          </a:cubicBezTo>
                          <a:cubicBezTo>
                            <a:pt x="4774" y="8266"/>
                            <a:pt x="4860" y="8270"/>
                            <a:pt x="4945" y="8270"/>
                          </a:cubicBezTo>
                          <a:cubicBezTo>
                            <a:pt x="6254" y="8270"/>
                            <a:pt x="7501" y="7393"/>
                            <a:pt x="8286" y="6313"/>
                          </a:cubicBezTo>
                          <a:cubicBezTo>
                            <a:pt x="8600" y="5894"/>
                            <a:pt x="8788" y="5434"/>
                            <a:pt x="8872" y="4932"/>
                          </a:cubicBezTo>
                          <a:cubicBezTo>
                            <a:pt x="8914" y="4785"/>
                            <a:pt x="8998" y="4639"/>
                            <a:pt x="9019" y="4492"/>
                          </a:cubicBezTo>
                          <a:cubicBezTo>
                            <a:pt x="9311" y="3425"/>
                            <a:pt x="8872" y="2107"/>
                            <a:pt x="7889" y="1459"/>
                          </a:cubicBezTo>
                          <a:cubicBezTo>
                            <a:pt x="7826" y="1354"/>
                            <a:pt x="7742" y="1270"/>
                            <a:pt x="7658" y="1166"/>
                          </a:cubicBezTo>
                          <a:cubicBezTo>
                            <a:pt x="7063" y="491"/>
                            <a:pt x="5991" y="0"/>
                            <a:pt x="4998" y="0"/>
                          </a:cubicBezTo>
                          <a:close/>
                        </a:path>
                      </a:pathLst>
                    </a:custGeom>
                    <a:solidFill>
                      <a:schemeClr val="accent6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4" name="Google Shape;254;p33"/>
                    <p:cNvSpPr/>
                    <p:nvPr/>
                  </p:nvSpPr>
                  <p:spPr>
                    <a:xfrm>
                      <a:off x="-2749400" y="3146350"/>
                      <a:ext cx="2194400" cy="1786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87776" h="71455" extrusionOk="0">
                          <a:moveTo>
                            <a:pt x="59005" y="10797"/>
                          </a:moveTo>
                          <a:cubicBezTo>
                            <a:pt x="59507" y="10986"/>
                            <a:pt x="59821" y="11320"/>
                            <a:pt x="59926" y="11927"/>
                          </a:cubicBezTo>
                          <a:cubicBezTo>
                            <a:pt x="60407" y="11404"/>
                            <a:pt x="61014" y="11404"/>
                            <a:pt x="61621" y="11404"/>
                          </a:cubicBezTo>
                          <a:cubicBezTo>
                            <a:pt x="62332" y="11404"/>
                            <a:pt x="62897" y="11676"/>
                            <a:pt x="63274" y="12304"/>
                          </a:cubicBezTo>
                          <a:cubicBezTo>
                            <a:pt x="63608" y="12890"/>
                            <a:pt x="63818" y="13497"/>
                            <a:pt x="63818" y="14187"/>
                          </a:cubicBezTo>
                          <a:cubicBezTo>
                            <a:pt x="63818" y="15108"/>
                            <a:pt x="63755" y="15965"/>
                            <a:pt x="63169" y="16761"/>
                          </a:cubicBezTo>
                          <a:cubicBezTo>
                            <a:pt x="62688" y="17388"/>
                            <a:pt x="62353" y="18100"/>
                            <a:pt x="61914" y="18748"/>
                          </a:cubicBezTo>
                          <a:cubicBezTo>
                            <a:pt x="61746" y="18978"/>
                            <a:pt x="61432" y="19104"/>
                            <a:pt x="61139" y="19313"/>
                          </a:cubicBezTo>
                          <a:cubicBezTo>
                            <a:pt x="61014" y="19606"/>
                            <a:pt x="61098" y="19983"/>
                            <a:pt x="61098" y="20339"/>
                          </a:cubicBezTo>
                          <a:cubicBezTo>
                            <a:pt x="61098" y="20841"/>
                            <a:pt x="61035" y="21301"/>
                            <a:pt x="60930" y="21782"/>
                          </a:cubicBezTo>
                          <a:cubicBezTo>
                            <a:pt x="60574" y="23540"/>
                            <a:pt x="60030" y="25214"/>
                            <a:pt x="59110" y="26783"/>
                          </a:cubicBezTo>
                          <a:cubicBezTo>
                            <a:pt x="58378" y="28038"/>
                            <a:pt x="57687" y="29315"/>
                            <a:pt x="56997" y="30570"/>
                          </a:cubicBezTo>
                          <a:cubicBezTo>
                            <a:pt x="56913" y="30696"/>
                            <a:pt x="56829" y="30863"/>
                            <a:pt x="56725" y="30926"/>
                          </a:cubicBezTo>
                          <a:cubicBezTo>
                            <a:pt x="55846" y="31533"/>
                            <a:pt x="55072" y="32370"/>
                            <a:pt x="53984" y="32663"/>
                          </a:cubicBezTo>
                          <a:cubicBezTo>
                            <a:pt x="53816" y="32683"/>
                            <a:pt x="53691" y="32767"/>
                            <a:pt x="53565" y="32851"/>
                          </a:cubicBezTo>
                          <a:cubicBezTo>
                            <a:pt x="52644" y="33541"/>
                            <a:pt x="51598" y="34023"/>
                            <a:pt x="50573" y="34525"/>
                          </a:cubicBezTo>
                          <a:cubicBezTo>
                            <a:pt x="50531" y="34546"/>
                            <a:pt x="50510" y="34629"/>
                            <a:pt x="50447" y="34692"/>
                          </a:cubicBezTo>
                          <a:cubicBezTo>
                            <a:pt x="51033" y="34901"/>
                            <a:pt x="51598" y="35090"/>
                            <a:pt x="52142" y="35362"/>
                          </a:cubicBezTo>
                          <a:cubicBezTo>
                            <a:pt x="52665" y="35613"/>
                            <a:pt x="53147" y="35927"/>
                            <a:pt x="53691" y="36094"/>
                          </a:cubicBezTo>
                          <a:cubicBezTo>
                            <a:pt x="54193" y="36220"/>
                            <a:pt x="54653" y="36429"/>
                            <a:pt x="55155" y="36575"/>
                          </a:cubicBezTo>
                          <a:cubicBezTo>
                            <a:pt x="55992" y="36847"/>
                            <a:pt x="56829" y="36847"/>
                            <a:pt x="57666" y="36680"/>
                          </a:cubicBezTo>
                          <a:cubicBezTo>
                            <a:pt x="57959" y="36638"/>
                            <a:pt x="58273" y="36554"/>
                            <a:pt x="58566" y="36512"/>
                          </a:cubicBezTo>
                          <a:cubicBezTo>
                            <a:pt x="59528" y="36408"/>
                            <a:pt x="60302" y="35906"/>
                            <a:pt x="61077" y="35362"/>
                          </a:cubicBezTo>
                          <a:cubicBezTo>
                            <a:pt x="61411" y="35090"/>
                            <a:pt x="61746" y="34860"/>
                            <a:pt x="62060" y="34567"/>
                          </a:cubicBezTo>
                          <a:cubicBezTo>
                            <a:pt x="63023" y="33625"/>
                            <a:pt x="63985" y="32663"/>
                            <a:pt x="64927" y="31700"/>
                          </a:cubicBezTo>
                          <a:cubicBezTo>
                            <a:pt x="65492" y="31114"/>
                            <a:pt x="65952" y="30507"/>
                            <a:pt x="66475" y="29880"/>
                          </a:cubicBezTo>
                          <a:cubicBezTo>
                            <a:pt x="66056" y="28373"/>
                            <a:pt x="66642" y="27013"/>
                            <a:pt x="67375" y="25674"/>
                          </a:cubicBezTo>
                          <a:cubicBezTo>
                            <a:pt x="67165" y="25004"/>
                            <a:pt x="66956" y="24314"/>
                            <a:pt x="66705" y="23603"/>
                          </a:cubicBezTo>
                          <a:cubicBezTo>
                            <a:pt x="66663" y="23456"/>
                            <a:pt x="66559" y="23268"/>
                            <a:pt x="66454" y="23142"/>
                          </a:cubicBezTo>
                          <a:cubicBezTo>
                            <a:pt x="66036" y="22619"/>
                            <a:pt x="65701" y="22096"/>
                            <a:pt x="65492" y="21406"/>
                          </a:cubicBezTo>
                          <a:cubicBezTo>
                            <a:pt x="65387" y="21029"/>
                            <a:pt x="65303" y="20652"/>
                            <a:pt x="65324" y="20255"/>
                          </a:cubicBezTo>
                          <a:cubicBezTo>
                            <a:pt x="65324" y="20192"/>
                            <a:pt x="65345" y="20087"/>
                            <a:pt x="65345" y="20004"/>
                          </a:cubicBezTo>
                          <a:cubicBezTo>
                            <a:pt x="65450" y="19481"/>
                            <a:pt x="65199" y="18874"/>
                            <a:pt x="65701" y="18455"/>
                          </a:cubicBezTo>
                          <a:cubicBezTo>
                            <a:pt x="66077" y="18121"/>
                            <a:pt x="66224" y="17577"/>
                            <a:pt x="66705" y="17305"/>
                          </a:cubicBezTo>
                          <a:cubicBezTo>
                            <a:pt x="66893" y="17200"/>
                            <a:pt x="66998" y="16991"/>
                            <a:pt x="67124" y="16844"/>
                          </a:cubicBezTo>
                          <a:cubicBezTo>
                            <a:pt x="68379" y="15170"/>
                            <a:pt x="69948" y="13852"/>
                            <a:pt x="71664" y="12680"/>
                          </a:cubicBezTo>
                          <a:lnTo>
                            <a:pt x="72041" y="12450"/>
                          </a:lnTo>
                          <a:cubicBezTo>
                            <a:pt x="73087" y="11927"/>
                            <a:pt x="74133" y="11362"/>
                            <a:pt x="75221" y="10839"/>
                          </a:cubicBezTo>
                          <a:cubicBezTo>
                            <a:pt x="75598" y="10630"/>
                            <a:pt x="75995" y="10630"/>
                            <a:pt x="76372" y="10944"/>
                          </a:cubicBezTo>
                          <a:cubicBezTo>
                            <a:pt x="76309" y="11028"/>
                            <a:pt x="76309" y="11111"/>
                            <a:pt x="76267" y="11111"/>
                          </a:cubicBezTo>
                          <a:cubicBezTo>
                            <a:pt x="75765" y="11237"/>
                            <a:pt x="75326" y="11509"/>
                            <a:pt x="74865" y="11760"/>
                          </a:cubicBezTo>
                          <a:cubicBezTo>
                            <a:pt x="74196" y="12157"/>
                            <a:pt x="73505" y="12513"/>
                            <a:pt x="72815" y="12911"/>
                          </a:cubicBezTo>
                          <a:cubicBezTo>
                            <a:pt x="71706" y="13517"/>
                            <a:pt x="70764" y="14292"/>
                            <a:pt x="69823" y="15129"/>
                          </a:cubicBezTo>
                          <a:cubicBezTo>
                            <a:pt x="69718" y="15233"/>
                            <a:pt x="69634" y="15338"/>
                            <a:pt x="69488" y="15526"/>
                          </a:cubicBezTo>
                          <a:cubicBezTo>
                            <a:pt x="69927" y="15526"/>
                            <a:pt x="70158" y="15338"/>
                            <a:pt x="70367" y="15129"/>
                          </a:cubicBezTo>
                          <a:cubicBezTo>
                            <a:pt x="70869" y="14564"/>
                            <a:pt x="71518" y="14271"/>
                            <a:pt x="72187" y="13936"/>
                          </a:cubicBezTo>
                          <a:cubicBezTo>
                            <a:pt x="73359" y="13308"/>
                            <a:pt x="74510" y="12660"/>
                            <a:pt x="75681" y="12053"/>
                          </a:cubicBezTo>
                          <a:cubicBezTo>
                            <a:pt x="76204" y="11760"/>
                            <a:pt x="76748" y="11530"/>
                            <a:pt x="77313" y="11258"/>
                          </a:cubicBezTo>
                          <a:cubicBezTo>
                            <a:pt x="77439" y="11216"/>
                            <a:pt x="77606" y="11237"/>
                            <a:pt x="77899" y="11216"/>
                          </a:cubicBezTo>
                          <a:cubicBezTo>
                            <a:pt x="77585" y="11467"/>
                            <a:pt x="77439" y="11655"/>
                            <a:pt x="77251" y="11781"/>
                          </a:cubicBezTo>
                          <a:cubicBezTo>
                            <a:pt x="76539" y="12241"/>
                            <a:pt x="75807" y="12701"/>
                            <a:pt x="75075" y="13120"/>
                          </a:cubicBezTo>
                          <a:cubicBezTo>
                            <a:pt x="74091" y="13706"/>
                            <a:pt x="73066" y="14229"/>
                            <a:pt x="72082" y="14794"/>
                          </a:cubicBezTo>
                          <a:cubicBezTo>
                            <a:pt x="71831" y="14919"/>
                            <a:pt x="71580" y="15024"/>
                            <a:pt x="71371" y="15212"/>
                          </a:cubicBezTo>
                          <a:cubicBezTo>
                            <a:pt x="71162" y="15380"/>
                            <a:pt x="70974" y="15610"/>
                            <a:pt x="70681" y="15924"/>
                          </a:cubicBezTo>
                          <a:cubicBezTo>
                            <a:pt x="70953" y="15840"/>
                            <a:pt x="71078" y="15840"/>
                            <a:pt x="71204" y="15798"/>
                          </a:cubicBezTo>
                          <a:cubicBezTo>
                            <a:pt x="72334" y="15275"/>
                            <a:pt x="73463" y="14773"/>
                            <a:pt x="74593" y="14229"/>
                          </a:cubicBezTo>
                          <a:cubicBezTo>
                            <a:pt x="74949" y="14061"/>
                            <a:pt x="75284" y="13852"/>
                            <a:pt x="75640" y="13664"/>
                          </a:cubicBezTo>
                          <a:cubicBezTo>
                            <a:pt x="76602" y="13078"/>
                            <a:pt x="77564" y="12471"/>
                            <a:pt x="78569" y="11844"/>
                          </a:cubicBezTo>
                          <a:cubicBezTo>
                            <a:pt x="78820" y="11676"/>
                            <a:pt x="79050" y="11509"/>
                            <a:pt x="79469" y="11613"/>
                          </a:cubicBezTo>
                          <a:cubicBezTo>
                            <a:pt x="79029" y="12053"/>
                            <a:pt x="78506" y="12304"/>
                            <a:pt x="78150" y="12785"/>
                          </a:cubicBezTo>
                          <a:cubicBezTo>
                            <a:pt x="78820" y="12764"/>
                            <a:pt x="79448" y="12722"/>
                            <a:pt x="80075" y="12701"/>
                          </a:cubicBezTo>
                          <a:cubicBezTo>
                            <a:pt x="80557" y="12680"/>
                            <a:pt x="80829" y="12890"/>
                            <a:pt x="81080" y="13308"/>
                          </a:cubicBezTo>
                          <a:cubicBezTo>
                            <a:pt x="81728" y="14396"/>
                            <a:pt x="82147" y="15610"/>
                            <a:pt x="82691" y="16740"/>
                          </a:cubicBezTo>
                          <a:cubicBezTo>
                            <a:pt x="82754" y="16844"/>
                            <a:pt x="82774" y="16970"/>
                            <a:pt x="82774" y="17074"/>
                          </a:cubicBezTo>
                          <a:cubicBezTo>
                            <a:pt x="82774" y="17681"/>
                            <a:pt x="82984" y="18204"/>
                            <a:pt x="83214" y="18727"/>
                          </a:cubicBezTo>
                          <a:cubicBezTo>
                            <a:pt x="83611" y="19690"/>
                            <a:pt x="83904" y="20652"/>
                            <a:pt x="84051" y="21678"/>
                          </a:cubicBezTo>
                          <a:cubicBezTo>
                            <a:pt x="84072" y="21824"/>
                            <a:pt x="84114" y="21971"/>
                            <a:pt x="84155" y="22117"/>
                          </a:cubicBezTo>
                          <a:cubicBezTo>
                            <a:pt x="84532" y="23080"/>
                            <a:pt x="84888" y="24021"/>
                            <a:pt x="85264" y="25004"/>
                          </a:cubicBezTo>
                          <a:cubicBezTo>
                            <a:pt x="85411" y="25381"/>
                            <a:pt x="85578" y="25779"/>
                            <a:pt x="85641" y="26197"/>
                          </a:cubicBezTo>
                          <a:cubicBezTo>
                            <a:pt x="85913" y="27369"/>
                            <a:pt x="86227" y="28562"/>
                            <a:pt x="86666" y="29670"/>
                          </a:cubicBezTo>
                          <a:cubicBezTo>
                            <a:pt x="86875" y="30173"/>
                            <a:pt x="86980" y="30696"/>
                            <a:pt x="87106" y="31240"/>
                          </a:cubicBezTo>
                          <a:cubicBezTo>
                            <a:pt x="87210" y="31658"/>
                            <a:pt x="87357" y="32056"/>
                            <a:pt x="87566" y="32432"/>
                          </a:cubicBezTo>
                          <a:cubicBezTo>
                            <a:pt x="87775" y="32767"/>
                            <a:pt x="87775" y="33102"/>
                            <a:pt x="87712" y="33479"/>
                          </a:cubicBezTo>
                          <a:cubicBezTo>
                            <a:pt x="87671" y="33751"/>
                            <a:pt x="87503" y="33918"/>
                            <a:pt x="87231" y="33855"/>
                          </a:cubicBezTo>
                          <a:cubicBezTo>
                            <a:pt x="86938" y="33792"/>
                            <a:pt x="86708" y="33918"/>
                            <a:pt x="86457" y="34002"/>
                          </a:cubicBezTo>
                          <a:cubicBezTo>
                            <a:pt x="85139" y="34462"/>
                            <a:pt x="83779" y="34901"/>
                            <a:pt x="82440" y="35320"/>
                          </a:cubicBezTo>
                          <a:cubicBezTo>
                            <a:pt x="81477" y="35634"/>
                            <a:pt x="80452" y="35843"/>
                            <a:pt x="79448" y="36136"/>
                          </a:cubicBezTo>
                          <a:cubicBezTo>
                            <a:pt x="79217" y="36199"/>
                            <a:pt x="79008" y="36303"/>
                            <a:pt x="78799" y="36429"/>
                          </a:cubicBezTo>
                          <a:cubicBezTo>
                            <a:pt x="78150" y="36847"/>
                            <a:pt x="77439" y="37203"/>
                            <a:pt x="76707" y="37475"/>
                          </a:cubicBezTo>
                          <a:cubicBezTo>
                            <a:pt x="76560" y="37517"/>
                            <a:pt x="76372" y="37601"/>
                            <a:pt x="76204" y="37705"/>
                          </a:cubicBezTo>
                          <a:cubicBezTo>
                            <a:pt x="75619" y="38186"/>
                            <a:pt x="74907" y="38333"/>
                            <a:pt x="74217" y="38563"/>
                          </a:cubicBezTo>
                          <a:cubicBezTo>
                            <a:pt x="73945" y="38668"/>
                            <a:pt x="73631" y="38709"/>
                            <a:pt x="73338" y="38709"/>
                          </a:cubicBezTo>
                          <a:cubicBezTo>
                            <a:pt x="72961" y="38730"/>
                            <a:pt x="72627" y="38709"/>
                            <a:pt x="72292" y="38877"/>
                          </a:cubicBezTo>
                          <a:cubicBezTo>
                            <a:pt x="71999" y="39044"/>
                            <a:pt x="71748" y="38919"/>
                            <a:pt x="71476" y="38709"/>
                          </a:cubicBezTo>
                          <a:cubicBezTo>
                            <a:pt x="70953" y="38291"/>
                            <a:pt x="70743" y="37684"/>
                            <a:pt x="70450" y="37140"/>
                          </a:cubicBezTo>
                          <a:cubicBezTo>
                            <a:pt x="70325" y="36889"/>
                            <a:pt x="70430" y="36533"/>
                            <a:pt x="70409" y="36240"/>
                          </a:cubicBezTo>
                          <a:cubicBezTo>
                            <a:pt x="70388" y="35989"/>
                            <a:pt x="70409" y="35676"/>
                            <a:pt x="70304" y="35466"/>
                          </a:cubicBezTo>
                          <a:cubicBezTo>
                            <a:pt x="69865" y="34546"/>
                            <a:pt x="69697" y="33541"/>
                            <a:pt x="69509" y="32579"/>
                          </a:cubicBezTo>
                          <a:cubicBezTo>
                            <a:pt x="69362" y="31826"/>
                            <a:pt x="69195" y="31030"/>
                            <a:pt x="68860" y="30298"/>
                          </a:cubicBezTo>
                          <a:cubicBezTo>
                            <a:pt x="68525" y="30256"/>
                            <a:pt x="68212" y="30173"/>
                            <a:pt x="67877" y="30131"/>
                          </a:cubicBezTo>
                          <a:cubicBezTo>
                            <a:pt x="67312" y="30570"/>
                            <a:pt x="66893" y="31114"/>
                            <a:pt x="66454" y="31637"/>
                          </a:cubicBezTo>
                          <a:cubicBezTo>
                            <a:pt x="65157" y="33290"/>
                            <a:pt x="63692" y="34755"/>
                            <a:pt x="62060" y="36052"/>
                          </a:cubicBezTo>
                          <a:cubicBezTo>
                            <a:pt x="61537" y="36471"/>
                            <a:pt x="60972" y="36784"/>
                            <a:pt x="60386" y="37161"/>
                          </a:cubicBezTo>
                          <a:cubicBezTo>
                            <a:pt x="60240" y="37266"/>
                            <a:pt x="60072" y="37349"/>
                            <a:pt x="59884" y="37370"/>
                          </a:cubicBezTo>
                          <a:cubicBezTo>
                            <a:pt x="59005" y="37559"/>
                            <a:pt x="58106" y="37747"/>
                            <a:pt x="57227" y="37893"/>
                          </a:cubicBezTo>
                          <a:cubicBezTo>
                            <a:pt x="56306" y="38019"/>
                            <a:pt x="55427" y="37852"/>
                            <a:pt x="54548" y="37496"/>
                          </a:cubicBezTo>
                          <a:cubicBezTo>
                            <a:pt x="53649" y="37140"/>
                            <a:pt x="52665" y="36847"/>
                            <a:pt x="51870" y="36240"/>
                          </a:cubicBezTo>
                          <a:cubicBezTo>
                            <a:pt x="51515" y="36010"/>
                            <a:pt x="51138" y="35906"/>
                            <a:pt x="50636" y="35780"/>
                          </a:cubicBezTo>
                          <a:cubicBezTo>
                            <a:pt x="50657" y="36010"/>
                            <a:pt x="50678" y="36199"/>
                            <a:pt x="50719" y="36366"/>
                          </a:cubicBezTo>
                          <a:cubicBezTo>
                            <a:pt x="50845" y="36868"/>
                            <a:pt x="50971" y="37370"/>
                            <a:pt x="51138" y="37873"/>
                          </a:cubicBezTo>
                          <a:cubicBezTo>
                            <a:pt x="51661" y="39588"/>
                            <a:pt x="51933" y="41346"/>
                            <a:pt x="52226" y="43103"/>
                          </a:cubicBezTo>
                          <a:cubicBezTo>
                            <a:pt x="52226" y="43145"/>
                            <a:pt x="52247" y="43229"/>
                            <a:pt x="52247" y="43271"/>
                          </a:cubicBezTo>
                          <a:cubicBezTo>
                            <a:pt x="52142" y="44840"/>
                            <a:pt x="52561" y="46388"/>
                            <a:pt x="52540" y="47979"/>
                          </a:cubicBezTo>
                          <a:cubicBezTo>
                            <a:pt x="52540" y="48606"/>
                            <a:pt x="52644" y="49234"/>
                            <a:pt x="52665" y="49904"/>
                          </a:cubicBezTo>
                          <a:cubicBezTo>
                            <a:pt x="52728" y="50761"/>
                            <a:pt x="52770" y="51640"/>
                            <a:pt x="52833" y="52519"/>
                          </a:cubicBezTo>
                          <a:cubicBezTo>
                            <a:pt x="52833" y="52686"/>
                            <a:pt x="52875" y="52854"/>
                            <a:pt x="52916" y="53063"/>
                          </a:cubicBezTo>
                          <a:lnTo>
                            <a:pt x="53481" y="53063"/>
                          </a:lnTo>
                          <a:cubicBezTo>
                            <a:pt x="53816" y="53607"/>
                            <a:pt x="53460" y="54088"/>
                            <a:pt x="53272" y="54528"/>
                          </a:cubicBezTo>
                          <a:cubicBezTo>
                            <a:pt x="53481" y="54967"/>
                            <a:pt x="53649" y="55344"/>
                            <a:pt x="53816" y="55720"/>
                          </a:cubicBezTo>
                          <a:cubicBezTo>
                            <a:pt x="53900" y="55909"/>
                            <a:pt x="53984" y="56139"/>
                            <a:pt x="54109" y="56285"/>
                          </a:cubicBezTo>
                          <a:cubicBezTo>
                            <a:pt x="54590" y="56725"/>
                            <a:pt x="54632" y="57269"/>
                            <a:pt x="54611" y="57855"/>
                          </a:cubicBezTo>
                          <a:cubicBezTo>
                            <a:pt x="54590" y="58440"/>
                            <a:pt x="54632" y="59047"/>
                            <a:pt x="54611" y="59654"/>
                          </a:cubicBezTo>
                          <a:cubicBezTo>
                            <a:pt x="54590" y="60324"/>
                            <a:pt x="54297" y="60637"/>
                            <a:pt x="53607" y="60700"/>
                          </a:cubicBezTo>
                          <a:cubicBezTo>
                            <a:pt x="53398" y="60721"/>
                            <a:pt x="53188" y="60700"/>
                            <a:pt x="52979" y="60700"/>
                          </a:cubicBezTo>
                          <a:cubicBezTo>
                            <a:pt x="52393" y="60721"/>
                            <a:pt x="51870" y="60491"/>
                            <a:pt x="51452" y="60072"/>
                          </a:cubicBezTo>
                          <a:cubicBezTo>
                            <a:pt x="51180" y="59842"/>
                            <a:pt x="50971" y="59487"/>
                            <a:pt x="50531" y="59424"/>
                          </a:cubicBezTo>
                          <a:cubicBezTo>
                            <a:pt x="50427" y="59549"/>
                            <a:pt x="50238" y="59675"/>
                            <a:pt x="50134" y="59842"/>
                          </a:cubicBezTo>
                          <a:cubicBezTo>
                            <a:pt x="49527" y="60700"/>
                            <a:pt x="49046" y="60888"/>
                            <a:pt x="48062" y="60533"/>
                          </a:cubicBezTo>
                          <a:cubicBezTo>
                            <a:pt x="47727" y="60407"/>
                            <a:pt x="47393" y="60303"/>
                            <a:pt x="47058" y="60198"/>
                          </a:cubicBezTo>
                          <a:cubicBezTo>
                            <a:pt x="46911" y="60177"/>
                            <a:pt x="46765" y="60198"/>
                            <a:pt x="46639" y="60198"/>
                          </a:cubicBezTo>
                          <a:cubicBezTo>
                            <a:pt x="46577" y="60282"/>
                            <a:pt x="46535" y="60324"/>
                            <a:pt x="46493" y="60386"/>
                          </a:cubicBezTo>
                          <a:cubicBezTo>
                            <a:pt x="46451" y="61119"/>
                            <a:pt x="46346" y="61830"/>
                            <a:pt x="46179" y="62521"/>
                          </a:cubicBezTo>
                          <a:cubicBezTo>
                            <a:pt x="46158" y="62625"/>
                            <a:pt x="46158" y="62772"/>
                            <a:pt x="46158" y="62897"/>
                          </a:cubicBezTo>
                          <a:cubicBezTo>
                            <a:pt x="46179" y="64132"/>
                            <a:pt x="46221" y="65387"/>
                            <a:pt x="46242" y="66601"/>
                          </a:cubicBezTo>
                          <a:cubicBezTo>
                            <a:pt x="46242" y="66747"/>
                            <a:pt x="46284" y="66894"/>
                            <a:pt x="46326" y="67082"/>
                          </a:cubicBezTo>
                          <a:cubicBezTo>
                            <a:pt x="47204" y="67103"/>
                            <a:pt x="48020" y="67207"/>
                            <a:pt x="48857" y="66956"/>
                          </a:cubicBezTo>
                          <a:cubicBezTo>
                            <a:pt x="49380" y="66768"/>
                            <a:pt x="49924" y="66768"/>
                            <a:pt x="50447" y="66956"/>
                          </a:cubicBezTo>
                          <a:cubicBezTo>
                            <a:pt x="50636" y="66998"/>
                            <a:pt x="50782" y="67103"/>
                            <a:pt x="50971" y="67103"/>
                          </a:cubicBezTo>
                          <a:cubicBezTo>
                            <a:pt x="51724" y="67082"/>
                            <a:pt x="52310" y="67479"/>
                            <a:pt x="52833" y="67919"/>
                          </a:cubicBezTo>
                          <a:cubicBezTo>
                            <a:pt x="53251" y="68254"/>
                            <a:pt x="53670" y="68630"/>
                            <a:pt x="54025" y="68986"/>
                          </a:cubicBezTo>
                          <a:cubicBezTo>
                            <a:pt x="54528" y="69488"/>
                            <a:pt x="54486" y="70032"/>
                            <a:pt x="53879" y="70430"/>
                          </a:cubicBezTo>
                          <a:cubicBezTo>
                            <a:pt x="53335" y="70785"/>
                            <a:pt x="52749" y="71162"/>
                            <a:pt x="52038" y="71099"/>
                          </a:cubicBezTo>
                          <a:cubicBezTo>
                            <a:pt x="51912" y="71099"/>
                            <a:pt x="51787" y="71099"/>
                            <a:pt x="51682" y="71141"/>
                          </a:cubicBezTo>
                          <a:cubicBezTo>
                            <a:pt x="50929" y="71455"/>
                            <a:pt x="50134" y="71371"/>
                            <a:pt x="49359" y="71350"/>
                          </a:cubicBezTo>
                          <a:cubicBezTo>
                            <a:pt x="48648" y="71350"/>
                            <a:pt x="48020" y="71141"/>
                            <a:pt x="47476" y="70618"/>
                          </a:cubicBezTo>
                          <a:cubicBezTo>
                            <a:pt x="46953" y="70116"/>
                            <a:pt x="46346" y="69718"/>
                            <a:pt x="45802" y="69258"/>
                          </a:cubicBezTo>
                          <a:cubicBezTo>
                            <a:pt x="45656" y="69153"/>
                            <a:pt x="45551" y="68965"/>
                            <a:pt x="45551" y="68798"/>
                          </a:cubicBezTo>
                          <a:cubicBezTo>
                            <a:pt x="45530" y="68421"/>
                            <a:pt x="45530" y="68023"/>
                            <a:pt x="45300" y="67689"/>
                          </a:cubicBezTo>
                          <a:cubicBezTo>
                            <a:pt x="45196" y="67542"/>
                            <a:pt x="45217" y="67333"/>
                            <a:pt x="45217" y="67166"/>
                          </a:cubicBezTo>
                          <a:cubicBezTo>
                            <a:pt x="45217" y="65659"/>
                            <a:pt x="45237" y="64194"/>
                            <a:pt x="45279" y="62709"/>
                          </a:cubicBezTo>
                          <a:cubicBezTo>
                            <a:pt x="45279" y="62500"/>
                            <a:pt x="45321" y="62290"/>
                            <a:pt x="45342" y="62081"/>
                          </a:cubicBezTo>
                          <a:cubicBezTo>
                            <a:pt x="45489" y="61328"/>
                            <a:pt x="45635" y="60533"/>
                            <a:pt x="45802" y="59780"/>
                          </a:cubicBezTo>
                          <a:cubicBezTo>
                            <a:pt x="45823" y="59675"/>
                            <a:pt x="45844" y="59528"/>
                            <a:pt x="45802" y="59445"/>
                          </a:cubicBezTo>
                          <a:cubicBezTo>
                            <a:pt x="45761" y="59361"/>
                            <a:pt x="45614" y="59236"/>
                            <a:pt x="45530" y="59256"/>
                          </a:cubicBezTo>
                          <a:cubicBezTo>
                            <a:pt x="45321" y="59319"/>
                            <a:pt x="45112" y="59382"/>
                            <a:pt x="44965" y="59528"/>
                          </a:cubicBezTo>
                          <a:cubicBezTo>
                            <a:pt x="44756" y="59696"/>
                            <a:pt x="44589" y="59905"/>
                            <a:pt x="44401" y="60114"/>
                          </a:cubicBezTo>
                          <a:cubicBezTo>
                            <a:pt x="44296" y="60261"/>
                            <a:pt x="44233" y="60428"/>
                            <a:pt x="44129" y="60596"/>
                          </a:cubicBezTo>
                          <a:cubicBezTo>
                            <a:pt x="43564" y="61328"/>
                            <a:pt x="42915" y="61558"/>
                            <a:pt x="41869" y="61140"/>
                          </a:cubicBezTo>
                          <a:cubicBezTo>
                            <a:pt x="41095" y="60826"/>
                            <a:pt x="40362" y="60386"/>
                            <a:pt x="39944" y="59570"/>
                          </a:cubicBezTo>
                          <a:cubicBezTo>
                            <a:pt x="39797" y="59340"/>
                            <a:pt x="39630" y="59131"/>
                            <a:pt x="39442" y="58901"/>
                          </a:cubicBezTo>
                          <a:cubicBezTo>
                            <a:pt x="39211" y="59005"/>
                            <a:pt x="38960" y="59110"/>
                            <a:pt x="38730" y="59173"/>
                          </a:cubicBezTo>
                          <a:cubicBezTo>
                            <a:pt x="38437" y="59277"/>
                            <a:pt x="38207" y="59445"/>
                            <a:pt x="38061" y="59738"/>
                          </a:cubicBezTo>
                          <a:cubicBezTo>
                            <a:pt x="37977" y="59884"/>
                            <a:pt x="37851" y="60052"/>
                            <a:pt x="37705" y="60156"/>
                          </a:cubicBezTo>
                          <a:cubicBezTo>
                            <a:pt x="37224" y="60512"/>
                            <a:pt x="36701" y="60888"/>
                            <a:pt x="36115" y="61265"/>
                          </a:cubicBezTo>
                          <a:cubicBezTo>
                            <a:pt x="36136" y="62458"/>
                            <a:pt x="35759" y="63671"/>
                            <a:pt x="35864" y="64906"/>
                          </a:cubicBezTo>
                          <a:cubicBezTo>
                            <a:pt x="35885" y="65094"/>
                            <a:pt x="35906" y="65303"/>
                            <a:pt x="35822" y="65450"/>
                          </a:cubicBezTo>
                          <a:cubicBezTo>
                            <a:pt x="35592" y="66036"/>
                            <a:pt x="35592" y="66642"/>
                            <a:pt x="35571" y="67228"/>
                          </a:cubicBezTo>
                          <a:cubicBezTo>
                            <a:pt x="35550" y="67647"/>
                            <a:pt x="35362" y="67814"/>
                            <a:pt x="34943" y="67856"/>
                          </a:cubicBezTo>
                          <a:cubicBezTo>
                            <a:pt x="34734" y="67898"/>
                            <a:pt x="34525" y="67856"/>
                            <a:pt x="34253" y="67856"/>
                          </a:cubicBezTo>
                          <a:cubicBezTo>
                            <a:pt x="34232" y="68128"/>
                            <a:pt x="34253" y="68358"/>
                            <a:pt x="34148" y="68567"/>
                          </a:cubicBezTo>
                          <a:cubicBezTo>
                            <a:pt x="34085" y="68777"/>
                            <a:pt x="33897" y="68986"/>
                            <a:pt x="33730" y="69153"/>
                          </a:cubicBezTo>
                          <a:cubicBezTo>
                            <a:pt x="33562" y="69300"/>
                            <a:pt x="33353" y="69425"/>
                            <a:pt x="33165" y="69572"/>
                          </a:cubicBezTo>
                          <a:cubicBezTo>
                            <a:pt x="33081" y="69614"/>
                            <a:pt x="32997" y="69635"/>
                            <a:pt x="32934" y="69718"/>
                          </a:cubicBezTo>
                          <a:cubicBezTo>
                            <a:pt x="31951" y="70639"/>
                            <a:pt x="30779" y="70869"/>
                            <a:pt x="29503" y="70869"/>
                          </a:cubicBezTo>
                          <a:lnTo>
                            <a:pt x="28059" y="70869"/>
                          </a:lnTo>
                          <a:cubicBezTo>
                            <a:pt x="27306" y="70869"/>
                            <a:pt x="26720" y="70472"/>
                            <a:pt x="26302" y="69907"/>
                          </a:cubicBezTo>
                          <a:cubicBezTo>
                            <a:pt x="25779" y="69195"/>
                            <a:pt x="26134" y="68170"/>
                            <a:pt x="26929" y="67898"/>
                          </a:cubicBezTo>
                          <a:cubicBezTo>
                            <a:pt x="28080" y="67500"/>
                            <a:pt x="29231" y="67166"/>
                            <a:pt x="30444" y="67061"/>
                          </a:cubicBezTo>
                          <a:lnTo>
                            <a:pt x="30528" y="67061"/>
                          </a:lnTo>
                          <a:cubicBezTo>
                            <a:pt x="31574" y="66663"/>
                            <a:pt x="32662" y="66810"/>
                            <a:pt x="33771" y="66789"/>
                          </a:cubicBezTo>
                          <a:lnTo>
                            <a:pt x="34441" y="66789"/>
                          </a:lnTo>
                          <a:cubicBezTo>
                            <a:pt x="34504" y="66580"/>
                            <a:pt x="34525" y="66433"/>
                            <a:pt x="34566" y="66266"/>
                          </a:cubicBezTo>
                          <a:lnTo>
                            <a:pt x="34734" y="65554"/>
                          </a:lnTo>
                          <a:cubicBezTo>
                            <a:pt x="34776" y="65324"/>
                            <a:pt x="34859" y="65094"/>
                            <a:pt x="34859" y="64864"/>
                          </a:cubicBezTo>
                          <a:cubicBezTo>
                            <a:pt x="34859" y="64069"/>
                            <a:pt x="34985" y="63295"/>
                            <a:pt x="35131" y="62521"/>
                          </a:cubicBezTo>
                          <a:cubicBezTo>
                            <a:pt x="35173" y="62186"/>
                            <a:pt x="35194" y="61830"/>
                            <a:pt x="35236" y="61433"/>
                          </a:cubicBezTo>
                          <a:cubicBezTo>
                            <a:pt x="34943" y="61328"/>
                            <a:pt x="34671" y="61244"/>
                            <a:pt x="34441" y="61119"/>
                          </a:cubicBezTo>
                          <a:cubicBezTo>
                            <a:pt x="33981" y="60847"/>
                            <a:pt x="33520" y="60575"/>
                            <a:pt x="33499" y="59884"/>
                          </a:cubicBezTo>
                          <a:cubicBezTo>
                            <a:pt x="33478" y="59382"/>
                            <a:pt x="33269" y="58901"/>
                            <a:pt x="33102" y="58378"/>
                          </a:cubicBezTo>
                          <a:cubicBezTo>
                            <a:pt x="32976" y="58420"/>
                            <a:pt x="32851" y="58440"/>
                            <a:pt x="32725" y="58524"/>
                          </a:cubicBezTo>
                          <a:cubicBezTo>
                            <a:pt x="32411" y="58692"/>
                            <a:pt x="32097" y="58901"/>
                            <a:pt x="31784" y="59047"/>
                          </a:cubicBezTo>
                          <a:cubicBezTo>
                            <a:pt x="31616" y="59131"/>
                            <a:pt x="31407" y="59173"/>
                            <a:pt x="31302" y="59319"/>
                          </a:cubicBezTo>
                          <a:cubicBezTo>
                            <a:pt x="30842" y="59905"/>
                            <a:pt x="30172" y="59905"/>
                            <a:pt x="29503" y="59905"/>
                          </a:cubicBezTo>
                          <a:lnTo>
                            <a:pt x="28499" y="59905"/>
                          </a:lnTo>
                          <a:cubicBezTo>
                            <a:pt x="28185" y="59905"/>
                            <a:pt x="27913" y="59842"/>
                            <a:pt x="27662" y="59633"/>
                          </a:cubicBezTo>
                          <a:cubicBezTo>
                            <a:pt x="27515" y="59487"/>
                            <a:pt x="27348" y="59319"/>
                            <a:pt x="27327" y="59131"/>
                          </a:cubicBezTo>
                          <a:cubicBezTo>
                            <a:pt x="27243" y="58587"/>
                            <a:pt x="27243" y="58064"/>
                            <a:pt x="27515" y="57541"/>
                          </a:cubicBezTo>
                          <a:cubicBezTo>
                            <a:pt x="27934" y="56725"/>
                            <a:pt x="28436" y="55971"/>
                            <a:pt x="29105" y="55365"/>
                          </a:cubicBezTo>
                          <a:lnTo>
                            <a:pt x="29440" y="55030"/>
                          </a:lnTo>
                          <a:cubicBezTo>
                            <a:pt x="29315" y="54235"/>
                            <a:pt x="29336" y="53461"/>
                            <a:pt x="29545" y="52686"/>
                          </a:cubicBezTo>
                          <a:cubicBezTo>
                            <a:pt x="29649" y="52352"/>
                            <a:pt x="29754" y="52017"/>
                            <a:pt x="29900" y="51682"/>
                          </a:cubicBezTo>
                          <a:cubicBezTo>
                            <a:pt x="30235" y="50845"/>
                            <a:pt x="30591" y="50008"/>
                            <a:pt x="30905" y="49171"/>
                          </a:cubicBezTo>
                          <a:cubicBezTo>
                            <a:pt x="31177" y="48439"/>
                            <a:pt x="31470" y="47707"/>
                            <a:pt x="31825" y="46995"/>
                          </a:cubicBezTo>
                          <a:cubicBezTo>
                            <a:pt x="33311" y="44212"/>
                            <a:pt x="34441" y="41262"/>
                            <a:pt x="35675" y="38396"/>
                          </a:cubicBezTo>
                          <a:cubicBezTo>
                            <a:pt x="35487" y="38207"/>
                            <a:pt x="35382" y="38354"/>
                            <a:pt x="35257" y="38417"/>
                          </a:cubicBezTo>
                          <a:cubicBezTo>
                            <a:pt x="34022" y="38981"/>
                            <a:pt x="32788" y="39588"/>
                            <a:pt x="31574" y="40174"/>
                          </a:cubicBezTo>
                          <a:cubicBezTo>
                            <a:pt x="31428" y="40216"/>
                            <a:pt x="31281" y="40300"/>
                            <a:pt x="31156" y="40321"/>
                          </a:cubicBezTo>
                          <a:cubicBezTo>
                            <a:pt x="29817" y="40593"/>
                            <a:pt x="28478" y="40906"/>
                            <a:pt x="27118" y="40948"/>
                          </a:cubicBezTo>
                          <a:cubicBezTo>
                            <a:pt x="26511" y="40969"/>
                            <a:pt x="25925" y="40927"/>
                            <a:pt x="25318" y="40948"/>
                          </a:cubicBezTo>
                          <a:cubicBezTo>
                            <a:pt x="24251" y="41011"/>
                            <a:pt x="23310" y="40593"/>
                            <a:pt x="22431" y="40007"/>
                          </a:cubicBezTo>
                          <a:cubicBezTo>
                            <a:pt x="22263" y="39902"/>
                            <a:pt x="22096" y="39777"/>
                            <a:pt x="21908" y="39672"/>
                          </a:cubicBezTo>
                          <a:cubicBezTo>
                            <a:pt x="21887" y="39672"/>
                            <a:pt x="21866" y="39672"/>
                            <a:pt x="21761" y="39693"/>
                          </a:cubicBezTo>
                          <a:cubicBezTo>
                            <a:pt x="21740" y="39881"/>
                            <a:pt x="21698" y="40070"/>
                            <a:pt x="21698" y="40279"/>
                          </a:cubicBezTo>
                          <a:lnTo>
                            <a:pt x="21698" y="43794"/>
                          </a:lnTo>
                          <a:cubicBezTo>
                            <a:pt x="21698" y="44171"/>
                            <a:pt x="21678" y="44505"/>
                            <a:pt x="21489" y="44840"/>
                          </a:cubicBezTo>
                          <a:cubicBezTo>
                            <a:pt x="21322" y="45196"/>
                            <a:pt x="21259" y="45572"/>
                            <a:pt x="21154" y="45949"/>
                          </a:cubicBezTo>
                          <a:cubicBezTo>
                            <a:pt x="21113" y="46137"/>
                            <a:pt x="21050" y="46305"/>
                            <a:pt x="20945" y="46451"/>
                          </a:cubicBezTo>
                          <a:cubicBezTo>
                            <a:pt x="20422" y="46974"/>
                            <a:pt x="20108" y="47623"/>
                            <a:pt x="19794" y="48272"/>
                          </a:cubicBezTo>
                          <a:cubicBezTo>
                            <a:pt x="19606" y="48606"/>
                            <a:pt x="19355" y="48753"/>
                            <a:pt x="18978" y="48711"/>
                          </a:cubicBezTo>
                          <a:cubicBezTo>
                            <a:pt x="18727" y="48711"/>
                            <a:pt x="18518" y="48606"/>
                            <a:pt x="18392" y="48376"/>
                          </a:cubicBezTo>
                          <a:cubicBezTo>
                            <a:pt x="18330" y="48292"/>
                            <a:pt x="18309" y="48230"/>
                            <a:pt x="18288" y="48146"/>
                          </a:cubicBezTo>
                          <a:cubicBezTo>
                            <a:pt x="17995" y="47414"/>
                            <a:pt x="17681" y="46702"/>
                            <a:pt x="17200" y="46054"/>
                          </a:cubicBezTo>
                          <a:cubicBezTo>
                            <a:pt x="17095" y="45928"/>
                            <a:pt x="17032" y="45719"/>
                            <a:pt x="17032" y="45551"/>
                          </a:cubicBezTo>
                          <a:cubicBezTo>
                            <a:pt x="17032" y="45154"/>
                            <a:pt x="16844" y="44882"/>
                            <a:pt x="16530" y="44610"/>
                          </a:cubicBezTo>
                          <a:cubicBezTo>
                            <a:pt x="16781" y="43773"/>
                            <a:pt x="16719" y="42936"/>
                            <a:pt x="16509" y="42099"/>
                          </a:cubicBezTo>
                          <a:cubicBezTo>
                            <a:pt x="16447" y="41911"/>
                            <a:pt x="16405" y="41743"/>
                            <a:pt x="16426" y="41576"/>
                          </a:cubicBezTo>
                          <a:cubicBezTo>
                            <a:pt x="16447" y="41053"/>
                            <a:pt x="16363" y="40551"/>
                            <a:pt x="16007" y="40132"/>
                          </a:cubicBezTo>
                          <a:cubicBezTo>
                            <a:pt x="16049" y="40007"/>
                            <a:pt x="16091" y="39881"/>
                            <a:pt x="16133" y="39797"/>
                          </a:cubicBezTo>
                          <a:cubicBezTo>
                            <a:pt x="16509" y="39400"/>
                            <a:pt x="16468" y="38981"/>
                            <a:pt x="16258" y="38542"/>
                          </a:cubicBezTo>
                          <a:cubicBezTo>
                            <a:pt x="16216" y="38417"/>
                            <a:pt x="16154" y="38228"/>
                            <a:pt x="16216" y="38124"/>
                          </a:cubicBezTo>
                          <a:cubicBezTo>
                            <a:pt x="16363" y="37789"/>
                            <a:pt x="16258" y="37475"/>
                            <a:pt x="16237" y="37161"/>
                          </a:cubicBezTo>
                          <a:cubicBezTo>
                            <a:pt x="16196" y="36826"/>
                            <a:pt x="16154" y="36512"/>
                            <a:pt x="16196" y="36157"/>
                          </a:cubicBezTo>
                          <a:cubicBezTo>
                            <a:pt x="16196" y="34964"/>
                            <a:pt x="16216" y="33751"/>
                            <a:pt x="16216" y="32537"/>
                          </a:cubicBezTo>
                          <a:cubicBezTo>
                            <a:pt x="16216" y="32286"/>
                            <a:pt x="16216" y="32056"/>
                            <a:pt x="16091" y="31847"/>
                          </a:cubicBezTo>
                          <a:cubicBezTo>
                            <a:pt x="15903" y="31533"/>
                            <a:pt x="15986" y="31344"/>
                            <a:pt x="16258" y="31177"/>
                          </a:cubicBezTo>
                          <a:cubicBezTo>
                            <a:pt x="16865" y="30800"/>
                            <a:pt x="17493" y="30549"/>
                            <a:pt x="18204" y="30507"/>
                          </a:cubicBezTo>
                          <a:cubicBezTo>
                            <a:pt x="18748" y="30486"/>
                            <a:pt x="19292" y="30507"/>
                            <a:pt x="19815" y="30486"/>
                          </a:cubicBezTo>
                          <a:cubicBezTo>
                            <a:pt x="20338" y="30466"/>
                            <a:pt x="20694" y="30696"/>
                            <a:pt x="20861" y="31177"/>
                          </a:cubicBezTo>
                          <a:cubicBezTo>
                            <a:pt x="21113" y="31826"/>
                            <a:pt x="21531" y="32432"/>
                            <a:pt x="21426" y="33165"/>
                          </a:cubicBezTo>
                          <a:cubicBezTo>
                            <a:pt x="21866" y="34483"/>
                            <a:pt x="21657" y="35843"/>
                            <a:pt x="21698" y="37203"/>
                          </a:cubicBezTo>
                          <a:lnTo>
                            <a:pt x="21698" y="37977"/>
                          </a:lnTo>
                          <a:cubicBezTo>
                            <a:pt x="22117" y="38312"/>
                            <a:pt x="22514" y="38668"/>
                            <a:pt x="22933" y="39023"/>
                          </a:cubicBezTo>
                          <a:cubicBezTo>
                            <a:pt x="23665" y="39588"/>
                            <a:pt x="24502" y="39860"/>
                            <a:pt x="25444" y="39881"/>
                          </a:cubicBezTo>
                          <a:cubicBezTo>
                            <a:pt x="27118" y="39902"/>
                            <a:pt x="28771" y="39756"/>
                            <a:pt x="30382" y="39442"/>
                          </a:cubicBezTo>
                          <a:cubicBezTo>
                            <a:pt x="30696" y="39379"/>
                            <a:pt x="31051" y="39274"/>
                            <a:pt x="31323" y="39149"/>
                          </a:cubicBezTo>
                          <a:lnTo>
                            <a:pt x="34462" y="37726"/>
                          </a:lnTo>
                          <a:cubicBezTo>
                            <a:pt x="35173" y="37391"/>
                            <a:pt x="35822" y="36973"/>
                            <a:pt x="36303" y="36345"/>
                          </a:cubicBezTo>
                          <a:cubicBezTo>
                            <a:pt x="36240" y="36115"/>
                            <a:pt x="36073" y="36136"/>
                            <a:pt x="35926" y="36157"/>
                          </a:cubicBezTo>
                          <a:cubicBezTo>
                            <a:pt x="35027" y="36220"/>
                            <a:pt x="34148" y="35927"/>
                            <a:pt x="33290" y="35676"/>
                          </a:cubicBezTo>
                          <a:cubicBezTo>
                            <a:pt x="31909" y="35278"/>
                            <a:pt x="30654" y="34671"/>
                            <a:pt x="29482" y="33834"/>
                          </a:cubicBezTo>
                          <a:cubicBezTo>
                            <a:pt x="29168" y="33604"/>
                            <a:pt x="28792" y="33416"/>
                            <a:pt x="28478" y="33207"/>
                          </a:cubicBezTo>
                          <a:cubicBezTo>
                            <a:pt x="28164" y="32976"/>
                            <a:pt x="27871" y="32704"/>
                            <a:pt x="27536" y="32453"/>
                          </a:cubicBezTo>
                          <a:cubicBezTo>
                            <a:pt x="26699" y="32997"/>
                            <a:pt x="25779" y="32914"/>
                            <a:pt x="24879" y="32600"/>
                          </a:cubicBezTo>
                          <a:cubicBezTo>
                            <a:pt x="24105" y="32349"/>
                            <a:pt x="23351" y="32035"/>
                            <a:pt x="22577" y="31742"/>
                          </a:cubicBezTo>
                          <a:cubicBezTo>
                            <a:pt x="22473" y="31700"/>
                            <a:pt x="22326" y="31658"/>
                            <a:pt x="22263" y="31595"/>
                          </a:cubicBezTo>
                          <a:cubicBezTo>
                            <a:pt x="21050" y="30654"/>
                            <a:pt x="20317" y="29461"/>
                            <a:pt x="20422" y="27871"/>
                          </a:cubicBezTo>
                          <a:cubicBezTo>
                            <a:pt x="20443" y="27557"/>
                            <a:pt x="20548" y="27306"/>
                            <a:pt x="20799" y="27055"/>
                          </a:cubicBezTo>
                          <a:cubicBezTo>
                            <a:pt x="21154" y="26678"/>
                            <a:pt x="21594" y="26365"/>
                            <a:pt x="22075" y="26176"/>
                          </a:cubicBezTo>
                          <a:cubicBezTo>
                            <a:pt x="22096" y="25360"/>
                            <a:pt x="22180" y="24628"/>
                            <a:pt x="22117" y="23875"/>
                          </a:cubicBezTo>
                          <a:cubicBezTo>
                            <a:pt x="22096" y="23268"/>
                            <a:pt x="21950" y="22661"/>
                            <a:pt x="21866" y="22075"/>
                          </a:cubicBezTo>
                          <a:cubicBezTo>
                            <a:pt x="21782" y="21510"/>
                            <a:pt x="21740" y="20987"/>
                            <a:pt x="21698" y="20443"/>
                          </a:cubicBezTo>
                          <a:cubicBezTo>
                            <a:pt x="21698" y="19146"/>
                            <a:pt x="21678" y="17849"/>
                            <a:pt x="21887" y="16551"/>
                          </a:cubicBezTo>
                          <a:cubicBezTo>
                            <a:pt x="22012" y="15756"/>
                            <a:pt x="22117" y="15003"/>
                            <a:pt x="22494" y="14271"/>
                          </a:cubicBezTo>
                          <a:cubicBezTo>
                            <a:pt x="22703" y="13873"/>
                            <a:pt x="22849" y="13434"/>
                            <a:pt x="23038" y="12994"/>
                          </a:cubicBezTo>
                          <a:cubicBezTo>
                            <a:pt x="22535" y="12764"/>
                            <a:pt x="22096" y="12576"/>
                            <a:pt x="21573" y="12346"/>
                          </a:cubicBezTo>
                          <a:cubicBezTo>
                            <a:pt x="21468" y="12576"/>
                            <a:pt x="21343" y="12806"/>
                            <a:pt x="21238" y="13036"/>
                          </a:cubicBezTo>
                          <a:cubicBezTo>
                            <a:pt x="20589" y="14585"/>
                            <a:pt x="19753" y="16007"/>
                            <a:pt x="18748" y="17367"/>
                          </a:cubicBezTo>
                          <a:cubicBezTo>
                            <a:pt x="18204" y="18121"/>
                            <a:pt x="17681" y="18874"/>
                            <a:pt x="16991" y="19564"/>
                          </a:cubicBezTo>
                          <a:cubicBezTo>
                            <a:pt x="16363" y="20150"/>
                            <a:pt x="15693" y="20715"/>
                            <a:pt x="14961" y="21196"/>
                          </a:cubicBezTo>
                          <a:cubicBezTo>
                            <a:pt x="14229" y="21699"/>
                            <a:pt x="13434" y="21908"/>
                            <a:pt x="12576" y="21929"/>
                          </a:cubicBezTo>
                          <a:cubicBezTo>
                            <a:pt x="11530" y="21971"/>
                            <a:pt x="10462" y="21971"/>
                            <a:pt x="9416" y="21929"/>
                          </a:cubicBezTo>
                          <a:cubicBezTo>
                            <a:pt x="9081" y="21929"/>
                            <a:pt x="8768" y="21887"/>
                            <a:pt x="8412" y="21803"/>
                          </a:cubicBezTo>
                          <a:cubicBezTo>
                            <a:pt x="6780" y="21447"/>
                            <a:pt x="5148" y="20945"/>
                            <a:pt x="3579" y="20255"/>
                          </a:cubicBezTo>
                          <a:cubicBezTo>
                            <a:pt x="3223" y="20108"/>
                            <a:pt x="2846" y="20004"/>
                            <a:pt x="2428" y="20025"/>
                          </a:cubicBezTo>
                          <a:cubicBezTo>
                            <a:pt x="1967" y="20046"/>
                            <a:pt x="1465" y="20025"/>
                            <a:pt x="984" y="20025"/>
                          </a:cubicBezTo>
                          <a:cubicBezTo>
                            <a:pt x="817" y="20025"/>
                            <a:pt x="628" y="20004"/>
                            <a:pt x="440" y="19983"/>
                          </a:cubicBezTo>
                          <a:cubicBezTo>
                            <a:pt x="231" y="19941"/>
                            <a:pt x="126" y="19815"/>
                            <a:pt x="84" y="19627"/>
                          </a:cubicBezTo>
                          <a:cubicBezTo>
                            <a:pt x="1" y="19397"/>
                            <a:pt x="84" y="19209"/>
                            <a:pt x="252" y="19083"/>
                          </a:cubicBezTo>
                          <a:cubicBezTo>
                            <a:pt x="545" y="18874"/>
                            <a:pt x="879" y="18727"/>
                            <a:pt x="1277" y="18727"/>
                          </a:cubicBezTo>
                          <a:cubicBezTo>
                            <a:pt x="1612" y="18727"/>
                            <a:pt x="1967" y="18665"/>
                            <a:pt x="2281" y="18748"/>
                          </a:cubicBezTo>
                          <a:cubicBezTo>
                            <a:pt x="2721" y="18832"/>
                            <a:pt x="3076" y="18686"/>
                            <a:pt x="3474" y="18518"/>
                          </a:cubicBezTo>
                          <a:cubicBezTo>
                            <a:pt x="4081" y="18225"/>
                            <a:pt x="4688" y="17995"/>
                            <a:pt x="5315" y="17723"/>
                          </a:cubicBezTo>
                          <a:cubicBezTo>
                            <a:pt x="5671" y="17577"/>
                            <a:pt x="5985" y="17326"/>
                            <a:pt x="6194" y="16991"/>
                          </a:cubicBezTo>
                          <a:cubicBezTo>
                            <a:pt x="6508" y="16551"/>
                            <a:pt x="6801" y="16070"/>
                            <a:pt x="7136" y="15652"/>
                          </a:cubicBezTo>
                          <a:cubicBezTo>
                            <a:pt x="7742" y="14877"/>
                            <a:pt x="7680" y="14041"/>
                            <a:pt x="7366" y="13183"/>
                          </a:cubicBezTo>
                          <a:cubicBezTo>
                            <a:pt x="7094" y="12450"/>
                            <a:pt x="6738" y="11739"/>
                            <a:pt x="6592" y="10944"/>
                          </a:cubicBezTo>
                          <a:cubicBezTo>
                            <a:pt x="6466" y="10274"/>
                            <a:pt x="6466" y="9647"/>
                            <a:pt x="6717" y="8998"/>
                          </a:cubicBezTo>
                          <a:cubicBezTo>
                            <a:pt x="7010" y="8224"/>
                            <a:pt x="7449" y="7533"/>
                            <a:pt x="8035" y="6926"/>
                          </a:cubicBezTo>
                          <a:cubicBezTo>
                            <a:pt x="8245" y="6717"/>
                            <a:pt x="8496" y="6529"/>
                            <a:pt x="8663" y="6278"/>
                          </a:cubicBezTo>
                          <a:cubicBezTo>
                            <a:pt x="9144" y="5483"/>
                            <a:pt x="9877" y="4960"/>
                            <a:pt x="10693" y="4520"/>
                          </a:cubicBezTo>
                          <a:cubicBezTo>
                            <a:pt x="11048" y="4311"/>
                            <a:pt x="11383" y="3997"/>
                            <a:pt x="11718" y="3767"/>
                          </a:cubicBezTo>
                          <a:cubicBezTo>
                            <a:pt x="12074" y="3495"/>
                            <a:pt x="12471" y="3244"/>
                            <a:pt x="12869" y="3035"/>
                          </a:cubicBezTo>
                          <a:cubicBezTo>
                            <a:pt x="14375" y="2198"/>
                            <a:pt x="16049" y="1905"/>
                            <a:pt x="17744" y="1926"/>
                          </a:cubicBezTo>
                          <a:cubicBezTo>
                            <a:pt x="18999" y="1947"/>
                            <a:pt x="20213" y="2261"/>
                            <a:pt x="21364" y="2742"/>
                          </a:cubicBezTo>
                          <a:cubicBezTo>
                            <a:pt x="22180" y="3077"/>
                            <a:pt x="22807" y="3725"/>
                            <a:pt x="23289" y="4458"/>
                          </a:cubicBezTo>
                          <a:cubicBezTo>
                            <a:pt x="23372" y="4604"/>
                            <a:pt x="23435" y="4730"/>
                            <a:pt x="23498" y="4834"/>
                          </a:cubicBezTo>
                          <a:cubicBezTo>
                            <a:pt x="23707" y="4918"/>
                            <a:pt x="23812" y="4771"/>
                            <a:pt x="23916" y="4667"/>
                          </a:cubicBezTo>
                          <a:lnTo>
                            <a:pt x="25255" y="3579"/>
                          </a:lnTo>
                          <a:cubicBezTo>
                            <a:pt x="25548" y="3349"/>
                            <a:pt x="25883" y="3244"/>
                            <a:pt x="26260" y="3265"/>
                          </a:cubicBezTo>
                          <a:cubicBezTo>
                            <a:pt x="26595" y="3286"/>
                            <a:pt x="26908" y="3286"/>
                            <a:pt x="27243" y="3307"/>
                          </a:cubicBezTo>
                          <a:cubicBezTo>
                            <a:pt x="27662" y="3369"/>
                            <a:pt x="28080" y="3390"/>
                            <a:pt x="28499" y="3307"/>
                          </a:cubicBezTo>
                          <a:cubicBezTo>
                            <a:pt x="28896" y="3244"/>
                            <a:pt x="29294" y="3286"/>
                            <a:pt x="29608" y="3600"/>
                          </a:cubicBezTo>
                          <a:cubicBezTo>
                            <a:pt x="29921" y="3913"/>
                            <a:pt x="30214" y="3893"/>
                            <a:pt x="30570" y="3662"/>
                          </a:cubicBezTo>
                          <a:cubicBezTo>
                            <a:pt x="31533" y="3035"/>
                            <a:pt x="32474" y="2407"/>
                            <a:pt x="33478" y="1821"/>
                          </a:cubicBezTo>
                          <a:cubicBezTo>
                            <a:pt x="34294" y="1361"/>
                            <a:pt x="35090" y="859"/>
                            <a:pt x="35968" y="524"/>
                          </a:cubicBezTo>
                          <a:cubicBezTo>
                            <a:pt x="36659" y="231"/>
                            <a:pt x="37433" y="1"/>
                            <a:pt x="38228" y="1"/>
                          </a:cubicBezTo>
                          <a:cubicBezTo>
                            <a:pt x="39170" y="22"/>
                            <a:pt x="40111" y="1"/>
                            <a:pt x="41053" y="1"/>
                          </a:cubicBezTo>
                          <a:cubicBezTo>
                            <a:pt x="42183" y="1"/>
                            <a:pt x="43292" y="22"/>
                            <a:pt x="44401" y="168"/>
                          </a:cubicBezTo>
                          <a:cubicBezTo>
                            <a:pt x="45489" y="336"/>
                            <a:pt x="46577" y="377"/>
                            <a:pt x="47623" y="566"/>
                          </a:cubicBezTo>
                          <a:cubicBezTo>
                            <a:pt x="48250" y="670"/>
                            <a:pt x="48815" y="942"/>
                            <a:pt x="49422" y="1152"/>
                          </a:cubicBezTo>
                          <a:cubicBezTo>
                            <a:pt x="49694" y="1214"/>
                            <a:pt x="49945" y="1319"/>
                            <a:pt x="50217" y="1382"/>
                          </a:cubicBezTo>
                          <a:cubicBezTo>
                            <a:pt x="50657" y="1424"/>
                            <a:pt x="51012" y="1612"/>
                            <a:pt x="51326" y="1926"/>
                          </a:cubicBezTo>
                          <a:cubicBezTo>
                            <a:pt x="51682" y="2261"/>
                            <a:pt x="52038" y="2470"/>
                            <a:pt x="52477" y="2574"/>
                          </a:cubicBezTo>
                          <a:cubicBezTo>
                            <a:pt x="52540" y="2616"/>
                            <a:pt x="52582" y="2637"/>
                            <a:pt x="52644" y="2637"/>
                          </a:cubicBezTo>
                          <a:cubicBezTo>
                            <a:pt x="53147" y="2742"/>
                            <a:pt x="53398" y="3244"/>
                            <a:pt x="53816" y="3453"/>
                          </a:cubicBezTo>
                          <a:cubicBezTo>
                            <a:pt x="54256" y="3662"/>
                            <a:pt x="54716" y="3809"/>
                            <a:pt x="54946" y="4311"/>
                          </a:cubicBezTo>
                          <a:cubicBezTo>
                            <a:pt x="54988" y="4437"/>
                            <a:pt x="55155" y="4499"/>
                            <a:pt x="55281" y="4604"/>
                          </a:cubicBezTo>
                          <a:cubicBezTo>
                            <a:pt x="56034" y="5169"/>
                            <a:pt x="56662" y="5818"/>
                            <a:pt x="57080" y="6717"/>
                          </a:cubicBezTo>
                          <a:cubicBezTo>
                            <a:pt x="57436" y="7450"/>
                            <a:pt x="57875" y="8119"/>
                            <a:pt x="58273" y="8831"/>
                          </a:cubicBezTo>
                          <a:cubicBezTo>
                            <a:pt x="58629" y="9354"/>
                            <a:pt x="58817" y="10044"/>
                            <a:pt x="59005" y="10797"/>
                          </a:cubicBezTo>
                          <a:close/>
                          <a:moveTo>
                            <a:pt x="25214" y="27683"/>
                          </a:moveTo>
                          <a:cubicBezTo>
                            <a:pt x="25360" y="27955"/>
                            <a:pt x="25444" y="28059"/>
                            <a:pt x="25527" y="28185"/>
                          </a:cubicBezTo>
                          <a:cubicBezTo>
                            <a:pt x="26197" y="29294"/>
                            <a:pt x="27055" y="30173"/>
                            <a:pt x="27976" y="31093"/>
                          </a:cubicBezTo>
                          <a:cubicBezTo>
                            <a:pt x="28582" y="31679"/>
                            <a:pt x="29252" y="32181"/>
                            <a:pt x="29942" y="32683"/>
                          </a:cubicBezTo>
                          <a:cubicBezTo>
                            <a:pt x="31156" y="33520"/>
                            <a:pt x="32453" y="34085"/>
                            <a:pt x="33834" y="34546"/>
                          </a:cubicBezTo>
                          <a:cubicBezTo>
                            <a:pt x="34985" y="34901"/>
                            <a:pt x="36136" y="35048"/>
                            <a:pt x="37307" y="34860"/>
                          </a:cubicBezTo>
                          <a:cubicBezTo>
                            <a:pt x="37391" y="34839"/>
                            <a:pt x="37496" y="34797"/>
                            <a:pt x="37579" y="34839"/>
                          </a:cubicBezTo>
                          <a:cubicBezTo>
                            <a:pt x="38458" y="35111"/>
                            <a:pt x="39379" y="35006"/>
                            <a:pt x="40279" y="35090"/>
                          </a:cubicBezTo>
                          <a:cubicBezTo>
                            <a:pt x="41241" y="35173"/>
                            <a:pt x="42204" y="35111"/>
                            <a:pt x="43145" y="34839"/>
                          </a:cubicBezTo>
                          <a:cubicBezTo>
                            <a:pt x="43417" y="34755"/>
                            <a:pt x="43668" y="34797"/>
                            <a:pt x="43961" y="34839"/>
                          </a:cubicBezTo>
                          <a:cubicBezTo>
                            <a:pt x="45154" y="34964"/>
                            <a:pt x="46367" y="35006"/>
                            <a:pt x="47539" y="34671"/>
                          </a:cubicBezTo>
                          <a:cubicBezTo>
                            <a:pt x="47748" y="34608"/>
                            <a:pt x="47958" y="34608"/>
                            <a:pt x="48167" y="34567"/>
                          </a:cubicBezTo>
                          <a:cubicBezTo>
                            <a:pt x="48460" y="34525"/>
                            <a:pt x="48774" y="34462"/>
                            <a:pt x="49025" y="34378"/>
                          </a:cubicBezTo>
                          <a:cubicBezTo>
                            <a:pt x="49527" y="34232"/>
                            <a:pt x="50008" y="34043"/>
                            <a:pt x="50468" y="33834"/>
                          </a:cubicBezTo>
                          <a:cubicBezTo>
                            <a:pt x="50782" y="33709"/>
                            <a:pt x="51096" y="33562"/>
                            <a:pt x="51368" y="33395"/>
                          </a:cubicBezTo>
                          <a:cubicBezTo>
                            <a:pt x="52059" y="32914"/>
                            <a:pt x="52749" y="32411"/>
                            <a:pt x="53419" y="31930"/>
                          </a:cubicBezTo>
                          <a:cubicBezTo>
                            <a:pt x="53523" y="31847"/>
                            <a:pt x="53628" y="31763"/>
                            <a:pt x="53732" y="31742"/>
                          </a:cubicBezTo>
                          <a:cubicBezTo>
                            <a:pt x="54235" y="31616"/>
                            <a:pt x="54548" y="31219"/>
                            <a:pt x="54862" y="30884"/>
                          </a:cubicBezTo>
                          <a:cubicBezTo>
                            <a:pt x="55072" y="30612"/>
                            <a:pt x="55281" y="30361"/>
                            <a:pt x="55490" y="30110"/>
                          </a:cubicBezTo>
                          <a:cubicBezTo>
                            <a:pt x="56745" y="28750"/>
                            <a:pt x="57813" y="27264"/>
                            <a:pt x="58587" y="25569"/>
                          </a:cubicBezTo>
                          <a:cubicBezTo>
                            <a:pt x="58733" y="25193"/>
                            <a:pt x="58942" y="24858"/>
                            <a:pt x="59110" y="24523"/>
                          </a:cubicBezTo>
                          <a:cubicBezTo>
                            <a:pt x="59214" y="24314"/>
                            <a:pt x="59319" y="24084"/>
                            <a:pt x="59361" y="23833"/>
                          </a:cubicBezTo>
                          <a:cubicBezTo>
                            <a:pt x="59591" y="22996"/>
                            <a:pt x="59800" y="22138"/>
                            <a:pt x="59989" y="21280"/>
                          </a:cubicBezTo>
                          <a:cubicBezTo>
                            <a:pt x="60051" y="21071"/>
                            <a:pt x="60093" y="20841"/>
                            <a:pt x="60051" y="20652"/>
                          </a:cubicBezTo>
                          <a:cubicBezTo>
                            <a:pt x="59884" y="20129"/>
                            <a:pt x="60010" y="19627"/>
                            <a:pt x="60051" y="19146"/>
                          </a:cubicBezTo>
                          <a:cubicBezTo>
                            <a:pt x="60072" y="18581"/>
                            <a:pt x="60156" y="18037"/>
                            <a:pt x="60156" y="17514"/>
                          </a:cubicBezTo>
                          <a:cubicBezTo>
                            <a:pt x="60114" y="17012"/>
                            <a:pt x="60072" y="16468"/>
                            <a:pt x="59905" y="16007"/>
                          </a:cubicBezTo>
                          <a:cubicBezTo>
                            <a:pt x="59654" y="15191"/>
                            <a:pt x="59277" y="14375"/>
                            <a:pt x="58942" y="13517"/>
                          </a:cubicBezTo>
                          <a:cubicBezTo>
                            <a:pt x="58587" y="13748"/>
                            <a:pt x="58273" y="13957"/>
                            <a:pt x="57959" y="14187"/>
                          </a:cubicBezTo>
                          <a:cubicBezTo>
                            <a:pt x="56034" y="14250"/>
                            <a:pt x="56034" y="14271"/>
                            <a:pt x="54507" y="13873"/>
                          </a:cubicBezTo>
                          <a:cubicBezTo>
                            <a:pt x="53732" y="13664"/>
                            <a:pt x="53000" y="13329"/>
                            <a:pt x="52435" y="12785"/>
                          </a:cubicBezTo>
                          <a:cubicBezTo>
                            <a:pt x="51828" y="12220"/>
                            <a:pt x="51222" y="11676"/>
                            <a:pt x="50803" y="10944"/>
                          </a:cubicBezTo>
                          <a:cubicBezTo>
                            <a:pt x="50740" y="10818"/>
                            <a:pt x="50594" y="10735"/>
                            <a:pt x="50468" y="10609"/>
                          </a:cubicBezTo>
                          <a:cubicBezTo>
                            <a:pt x="50343" y="10818"/>
                            <a:pt x="50259" y="10965"/>
                            <a:pt x="50155" y="11111"/>
                          </a:cubicBezTo>
                          <a:cubicBezTo>
                            <a:pt x="49757" y="11760"/>
                            <a:pt x="49213" y="12116"/>
                            <a:pt x="48439" y="11990"/>
                          </a:cubicBezTo>
                          <a:cubicBezTo>
                            <a:pt x="48167" y="11969"/>
                            <a:pt x="47874" y="11927"/>
                            <a:pt x="47623" y="11864"/>
                          </a:cubicBezTo>
                          <a:cubicBezTo>
                            <a:pt x="46723" y="11634"/>
                            <a:pt x="45928" y="11279"/>
                            <a:pt x="45196" y="10693"/>
                          </a:cubicBezTo>
                          <a:cubicBezTo>
                            <a:pt x="44924" y="10484"/>
                            <a:pt x="44631" y="10295"/>
                            <a:pt x="44380" y="10086"/>
                          </a:cubicBezTo>
                          <a:cubicBezTo>
                            <a:pt x="43836" y="9605"/>
                            <a:pt x="43271" y="9144"/>
                            <a:pt x="42999" y="8433"/>
                          </a:cubicBezTo>
                          <a:cubicBezTo>
                            <a:pt x="42936" y="8328"/>
                            <a:pt x="42915" y="8203"/>
                            <a:pt x="42706" y="8203"/>
                          </a:cubicBezTo>
                          <a:cubicBezTo>
                            <a:pt x="42685" y="8307"/>
                            <a:pt x="42622" y="8412"/>
                            <a:pt x="42643" y="8517"/>
                          </a:cubicBezTo>
                          <a:cubicBezTo>
                            <a:pt x="42706" y="9898"/>
                            <a:pt x="42287" y="11132"/>
                            <a:pt x="41660" y="12325"/>
                          </a:cubicBezTo>
                          <a:cubicBezTo>
                            <a:pt x="40592" y="14417"/>
                            <a:pt x="40592" y="14417"/>
                            <a:pt x="38919" y="16133"/>
                          </a:cubicBezTo>
                          <a:cubicBezTo>
                            <a:pt x="37977" y="17095"/>
                            <a:pt x="36889" y="17744"/>
                            <a:pt x="35508" y="17744"/>
                          </a:cubicBezTo>
                          <a:cubicBezTo>
                            <a:pt x="35466" y="17744"/>
                            <a:pt x="35403" y="17807"/>
                            <a:pt x="35278" y="17828"/>
                          </a:cubicBezTo>
                          <a:cubicBezTo>
                            <a:pt x="35173" y="18058"/>
                            <a:pt x="35069" y="18330"/>
                            <a:pt x="34943" y="18602"/>
                          </a:cubicBezTo>
                          <a:cubicBezTo>
                            <a:pt x="34357" y="19857"/>
                            <a:pt x="33834" y="21155"/>
                            <a:pt x="32746" y="22096"/>
                          </a:cubicBezTo>
                          <a:cubicBezTo>
                            <a:pt x="32244" y="22515"/>
                            <a:pt x="31805" y="22933"/>
                            <a:pt x="31177" y="23100"/>
                          </a:cubicBezTo>
                          <a:cubicBezTo>
                            <a:pt x="30800" y="23205"/>
                            <a:pt x="30444" y="23393"/>
                            <a:pt x="30089" y="23519"/>
                          </a:cubicBezTo>
                          <a:cubicBezTo>
                            <a:pt x="30047" y="23875"/>
                            <a:pt x="30068" y="24230"/>
                            <a:pt x="29942" y="24502"/>
                          </a:cubicBezTo>
                          <a:cubicBezTo>
                            <a:pt x="29545" y="25277"/>
                            <a:pt x="29001" y="25988"/>
                            <a:pt x="28206" y="26427"/>
                          </a:cubicBezTo>
                          <a:cubicBezTo>
                            <a:pt x="27327" y="26992"/>
                            <a:pt x="26448" y="27578"/>
                            <a:pt x="25214" y="27683"/>
                          </a:cubicBezTo>
                          <a:close/>
                          <a:moveTo>
                            <a:pt x="34420" y="17618"/>
                          </a:moveTo>
                          <a:cubicBezTo>
                            <a:pt x="33813" y="16991"/>
                            <a:pt x="33583" y="16279"/>
                            <a:pt x="33520" y="15589"/>
                          </a:cubicBezTo>
                          <a:cubicBezTo>
                            <a:pt x="33478" y="14898"/>
                            <a:pt x="33499" y="14187"/>
                            <a:pt x="33520" y="13517"/>
                          </a:cubicBezTo>
                          <a:cubicBezTo>
                            <a:pt x="33520" y="13392"/>
                            <a:pt x="33604" y="13225"/>
                            <a:pt x="33709" y="13120"/>
                          </a:cubicBezTo>
                          <a:cubicBezTo>
                            <a:pt x="34022" y="12827"/>
                            <a:pt x="34818" y="12932"/>
                            <a:pt x="34964" y="13329"/>
                          </a:cubicBezTo>
                          <a:cubicBezTo>
                            <a:pt x="35131" y="13748"/>
                            <a:pt x="35257" y="14187"/>
                            <a:pt x="35341" y="14647"/>
                          </a:cubicBezTo>
                          <a:cubicBezTo>
                            <a:pt x="35466" y="15296"/>
                            <a:pt x="35508" y="15945"/>
                            <a:pt x="35592" y="16572"/>
                          </a:cubicBezTo>
                          <a:cubicBezTo>
                            <a:pt x="35906" y="16740"/>
                            <a:pt x="36178" y="16740"/>
                            <a:pt x="36429" y="16593"/>
                          </a:cubicBezTo>
                          <a:cubicBezTo>
                            <a:pt x="37015" y="16342"/>
                            <a:pt x="37600" y="16133"/>
                            <a:pt x="38082" y="15693"/>
                          </a:cubicBezTo>
                          <a:cubicBezTo>
                            <a:pt x="39839" y="14041"/>
                            <a:pt x="39839" y="14061"/>
                            <a:pt x="41032" y="11948"/>
                          </a:cubicBezTo>
                          <a:cubicBezTo>
                            <a:pt x="41116" y="11823"/>
                            <a:pt x="41199" y="11676"/>
                            <a:pt x="41241" y="11551"/>
                          </a:cubicBezTo>
                          <a:cubicBezTo>
                            <a:pt x="41701" y="10484"/>
                            <a:pt x="42204" y="9416"/>
                            <a:pt x="42120" y="8182"/>
                          </a:cubicBezTo>
                          <a:cubicBezTo>
                            <a:pt x="42099" y="7889"/>
                            <a:pt x="42266" y="7596"/>
                            <a:pt x="42329" y="7261"/>
                          </a:cubicBezTo>
                          <a:cubicBezTo>
                            <a:pt x="42183" y="7010"/>
                            <a:pt x="41994" y="6717"/>
                            <a:pt x="41806" y="6382"/>
                          </a:cubicBezTo>
                          <a:cubicBezTo>
                            <a:pt x="41660" y="6090"/>
                            <a:pt x="41680" y="5797"/>
                            <a:pt x="41890" y="5546"/>
                          </a:cubicBezTo>
                          <a:cubicBezTo>
                            <a:pt x="42057" y="5336"/>
                            <a:pt x="42371" y="5357"/>
                            <a:pt x="42496" y="5587"/>
                          </a:cubicBezTo>
                          <a:cubicBezTo>
                            <a:pt x="42685" y="5922"/>
                            <a:pt x="42852" y="6278"/>
                            <a:pt x="43061" y="6613"/>
                          </a:cubicBezTo>
                          <a:cubicBezTo>
                            <a:pt x="43375" y="7136"/>
                            <a:pt x="43689" y="7638"/>
                            <a:pt x="44003" y="8161"/>
                          </a:cubicBezTo>
                          <a:cubicBezTo>
                            <a:pt x="44170" y="8391"/>
                            <a:pt x="44296" y="8600"/>
                            <a:pt x="44484" y="8810"/>
                          </a:cubicBezTo>
                          <a:cubicBezTo>
                            <a:pt x="45133" y="9479"/>
                            <a:pt x="45928" y="10002"/>
                            <a:pt x="46723" y="10484"/>
                          </a:cubicBezTo>
                          <a:cubicBezTo>
                            <a:pt x="47288" y="10797"/>
                            <a:pt x="47874" y="10986"/>
                            <a:pt x="48543" y="11028"/>
                          </a:cubicBezTo>
                          <a:cubicBezTo>
                            <a:pt x="49171" y="11090"/>
                            <a:pt x="49443" y="10630"/>
                            <a:pt x="49527" y="10191"/>
                          </a:cubicBezTo>
                          <a:cubicBezTo>
                            <a:pt x="49548" y="10044"/>
                            <a:pt x="49527" y="9877"/>
                            <a:pt x="49548" y="9751"/>
                          </a:cubicBezTo>
                          <a:cubicBezTo>
                            <a:pt x="49548" y="9626"/>
                            <a:pt x="49548" y="9521"/>
                            <a:pt x="49590" y="9375"/>
                          </a:cubicBezTo>
                          <a:cubicBezTo>
                            <a:pt x="49694" y="8935"/>
                            <a:pt x="50217" y="8747"/>
                            <a:pt x="50573" y="9040"/>
                          </a:cubicBezTo>
                          <a:cubicBezTo>
                            <a:pt x="50678" y="9144"/>
                            <a:pt x="50761" y="9270"/>
                            <a:pt x="50866" y="9375"/>
                          </a:cubicBezTo>
                          <a:cubicBezTo>
                            <a:pt x="51515" y="10149"/>
                            <a:pt x="52100" y="10944"/>
                            <a:pt x="52770" y="11655"/>
                          </a:cubicBezTo>
                          <a:cubicBezTo>
                            <a:pt x="53670" y="12576"/>
                            <a:pt x="54841" y="12869"/>
                            <a:pt x="55992" y="13183"/>
                          </a:cubicBezTo>
                          <a:cubicBezTo>
                            <a:pt x="56097" y="13204"/>
                            <a:pt x="56222" y="13183"/>
                            <a:pt x="56348" y="13141"/>
                          </a:cubicBezTo>
                          <a:cubicBezTo>
                            <a:pt x="56808" y="13099"/>
                            <a:pt x="57248" y="13015"/>
                            <a:pt x="57708" y="13015"/>
                          </a:cubicBezTo>
                          <a:cubicBezTo>
                            <a:pt x="58315" y="13015"/>
                            <a:pt x="58817" y="12764"/>
                            <a:pt x="59277" y="12304"/>
                          </a:cubicBezTo>
                          <a:cubicBezTo>
                            <a:pt x="59173" y="12095"/>
                            <a:pt x="59110" y="11864"/>
                            <a:pt x="58942" y="11676"/>
                          </a:cubicBezTo>
                          <a:cubicBezTo>
                            <a:pt x="58629" y="11300"/>
                            <a:pt x="58419" y="10881"/>
                            <a:pt x="58273" y="10400"/>
                          </a:cubicBezTo>
                          <a:cubicBezTo>
                            <a:pt x="58126" y="10065"/>
                            <a:pt x="58022" y="9688"/>
                            <a:pt x="57813" y="9416"/>
                          </a:cubicBezTo>
                          <a:cubicBezTo>
                            <a:pt x="57289" y="8684"/>
                            <a:pt x="56976" y="7784"/>
                            <a:pt x="56306" y="7157"/>
                          </a:cubicBezTo>
                          <a:cubicBezTo>
                            <a:pt x="56222" y="7073"/>
                            <a:pt x="56181" y="6947"/>
                            <a:pt x="56118" y="6843"/>
                          </a:cubicBezTo>
                          <a:cubicBezTo>
                            <a:pt x="55804" y="6173"/>
                            <a:pt x="55260" y="5692"/>
                            <a:pt x="54674" y="5253"/>
                          </a:cubicBezTo>
                          <a:cubicBezTo>
                            <a:pt x="54528" y="5148"/>
                            <a:pt x="54339" y="5064"/>
                            <a:pt x="54256" y="4918"/>
                          </a:cubicBezTo>
                          <a:cubicBezTo>
                            <a:pt x="54046" y="4520"/>
                            <a:pt x="53691" y="4311"/>
                            <a:pt x="53293" y="4123"/>
                          </a:cubicBezTo>
                          <a:cubicBezTo>
                            <a:pt x="53147" y="4039"/>
                            <a:pt x="52979" y="3934"/>
                            <a:pt x="52854" y="3809"/>
                          </a:cubicBezTo>
                          <a:cubicBezTo>
                            <a:pt x="52582" y="3558"/>
                            <a:pt x="52310" y="3369"/>
                            <a:pt x="51933" y="3265"/>
                          </a:cubicBezTo>
                          <a:cubicBezTo>
                            <a:pt x="51515" y="3139"/>
                            <a:pt x="51117" y="2888"/>
                            <a:pt x="50782" y="2553"/>
                          </a:cubicBezTo>
                          <a:cubicBezTo>
                            <a:pt x="50636" y="2407"/>
                            <a:pt x="50385" y="2219"/>
                            <a:pt x="50175" y="2198"/>
                          </a:cubicBezTo>
                          <a:cubicBezTo>
                            <a:pt x="49652" y="2114"/>
                            <a:pt x="49213" y="1884"/>
                            <a:pt x="48711" y="1717"/>
                          </a:cubicBezTo>
                          <a:cubicBezTo>
                            <a:pt x="48083" y="1507"/>
                            <a:pt x="47497" y="1256"/>
                            <a:pt x="46786" y="1298"/>
                          </a:cubicBezTo>
                          <a:cubicBezTo>
                            <a:pt x="46598" y="1319"/>
                            <a:pt x="46451" y="1214"/>
                            <a:pt x="46263" y="1193"/>
                          </a:cubicBezTo>
                          <a:cubicBezTo>
                            <a:pt x="45886" y="1152"/>
                            <a:pt x="45551" y="1089"/>
                            <a:pt x="45196" y="1047"/>
                          </a:cubicBezTo>
                          <a:cubicBezTo>
                            <a:pt x="44693" y="984"/>
                            <a:pt x="44170" y="942"/>
                            <a:pt x="43647" y="880"/>
                          </a:cubicBezTo>
                          <a:cubicBezTo>
                            <a:pt x="43250" y="838"/>
                            <a:pt x="42852" y="775"/>
                            <a:pt x="42476" y="775"/>
                          </a:cubicBezTo>
                          <a:cubicBezTo>
                            <a:pt x="41053" y="754"/>
                            <a:pt x="39609" y="775"/>
                            <a:pt x="38207" y="775"/>
                          </a:cubicBezTo>
                          <a:cubicBezTo>
                            <a:pt x="37998" y="775"/>
                            <a:pt x="37768" y="754"/>
                            <a:pt x="37579" y="796"/>
                          </a:cubicBezTo>
                          <a:cubicBezTo>
                            <a:pt x="36847" y="1005"/>
                            <a:pt x="36115" y="1152"/>
                            <a:pt x="35466" y="1528"/>
                          </a:cubicBezTo>
                          <a:cubicBezTo>
                            <a:pt x="34838" y="1905"/>
                            <a:pt x="34211" y="2261"/>
                            <a:pt x="33583" y="2616"/>
                          </a:cubicBezTo>
                          <a:cubicBezTo>
                            <a:pt x="31742" y="3579"/>
                            <a:pt x="30235" y="4981"/>
                            <a:pt x="28520" y="6110"/>
                          </a:cubicBezTo>
                          <a:cubicBezTo>
                            <a:pt x="28415" y="6173"/>
                            <a:pt x="28352" y="6278"/>
                            <a:pt x="28268" y="6341"/>
                          </a:cubicBezTo>
                          <a:cubicBezTo>
                            <a:pt x="28059" y="6613"/>
                            <a:pt x="27787" y="6801"/>
                            <a:pt x="27473" y="6947"/>
                          </a:cubicBezTo>
                          <a:cubicBezTo>
                            <a:pt x="27118" y="7157"/>
                            <a:pt x="26804" y="7450"/>
                            <a:pt x="26574" y="7805"/>
                          </a:cubicBezTo>
                          <a:cubicBezTo>
                            <a:pt x="26427" y="8015"/>
                            <a:pt x="26302" y="8203"/>
                            <a:pt x="26176" y="8391"/>
                          </a:cubicBezTo>
                          <a:cubicBezTo>
                            <a:pt x="26302" y="8893"/>
                            <a:pt x="26302" y="8914"/>
                            <a:pt x="26113" y="9144"/>
                          </a:cubicBezTo>
                          <a:cubicBezTo>
                            <a:pt x="25799" y="9563"/>
                            <a:pt x="25486" y="9960"/>
                            <a:pt x="25172" y="10379"/>
                          </a:cubicBezTo>
                          <a:cubicBezTo>
                            <a:pt x="24921" y="10714"/>
                            <a:pt x="24691" y="11048"/>
                            <a:pt x="24586" y="11467"/>
                          </a:cubicBezTo>
                          <a:cubicBezTo>
                            <a:pt x="24398" y="12157"/>
                            <a:pt x="24105" y="12743"/>
                            <a:pt x="23812" y="13371"/>
                          </a:cubicBezTo>
                          <a:cubicBezTo>
                            <a:pt x="23247" y="14605"/>
                            <a:pt x="22912" y="15861"/>
                            <a:pt x="22912" y="17221"/>
                          </a:cubicBezTo>
                          <a:cubicBezTo>
                            <a:pt x="22912" y="18455"/>
                            <a:pt x="22766" y="19711"/>
                            <a:pt x="22912" y="20945"/>
                          </a:cubicBezTo>
                          <a:cubicBezTo>
                            <a:pt x="23058" y="22452"/>
                            <a:pt x="23330" y="24000"/>
                            <a:pt x="24063" y="25381"/>
                          </a:cubicBezTo>
                          <a:cubicBezTo>
                            <a:pt x="24230" y="25758"/>
                            <a:pt x="24335" y="26176"/>
                            <a:pt x="24586" y="26511"/>
                          </a:cubicBezTo>
                          <a:cubicBezTo>
                            <a:pt x="25276" y="26574"/>
                            <a:pt x="25946" y="26448"/>
                            <a:pt x="26532" y="26113"/>
                          </a:cubicBezTo>
                          <a:cubicBezTo>
                            <a:pt x="26825" y="25967"/>
                            <a:pt x="27118" y="25800"/>
                            <a:pt x="27431" y="25674"/>
                          </a:cubicBezTo>
                          <a:cubicBezTo>
                            <a:pt x="27996" y="25444"/>
                            <a:pt x="28415" y="25025"/>
                            <a:pt x="28812" y="24523"/>
                          </a:cubicBezTo>
                          <a:cubicBezTo>
                            <a:pt x="29189" y="24063"/>
                            <a:pt x="29315" y="23582"/>
                            <a:pt x="28896" y="23059"/>
                          </a:cubicBezTo>
                          <a:cubicBezTo>
                            <a:pt x="28687" y="22787"/>
                            <a:pt x="28582" y="22473"/>
                            <a:pt x="28603" y="22117"/>
                          </a:cubicBezTo>
                          <a:cubicBezTo>
                            <a:pt x="28624" y="21782"/>
                            <a:pt x="28875" y="21573"/>
                            <a:pt x="29210" y="21573"/>
                          </a:cubicBezTo>
                          <a:cubicBezTo>
                            <a:pt x="29461" y="21573"/>
                            <a:pt x="29670" y="21636"/>
                            <a:pt x="29859" y="21824"/>
                          </a:cubicBezTo>
                          <a:lnTo>
                            <a:pt x="30256" y="22305"/>
                          </a:lnTo>
                          <a:cubicBezTo>
                            <a:pt x="30696" y="22117"/>
                            <a:pt x="31198" y="22033"/>
                            <a:pt x="31533" y="21782"/>
                          </a:cubicBezTo>
                          <a:cubicBezTo>
                            <a:pt x="32118" y="21301"/>
                            <a:pt x="32683" y="20778"/>
                            <a:pt x="33102" y="20150"/>
                          </a:cubicBezTo>
                          <a:cubicBezTo>
                            <a:pt x="33583" y="19439"/>
                            <a:pt x="33939" y="18539"/>
                            <a:pt x="34420" y="17618"/>
                          </a:cubicBezTo>
                          <a:close/>
                          <a:moveTo>
                            <a:pt x="51849" y="54235"/>
                          </a:moveTo>
                          <a:cubicBezTo>
                            <a:pt x="51849" y="54005"/>
                            <a:pt x="51912" y="53795"/>
                            <a:pt x="51849" y="53649"/>
                          </a:cubicBezTo>
                          <a:cubicBezTo>
                            <a:pt x="51619" y="53210"/>
                            <a:pt x="51661" y="52707"/>
                            <a:pt x="51661" y="52247"/>
                          </a:cubicBezTo>
                          <a:cubicBezTo>
                            <a:pt x="51619" y="51661"/>
                            <a:pt x="51619" y="51096"/>
                            <a:pt x="51577" y="50510"/>
                          </a:cubicBezTo>
                          <a:cubicBezTo>
                            <a:pt x="51368" y="48669"/>
                            <a:pt x="51452" y="46786"/>
                            <a:pt x="51159" y="44924"/>
                          </a:cubicBezTo>
                          <a:lnTo>
                            <a:pt x="51159" y="44735"/>
                          </a:lnTo>
                          <a:cubicBezTo>
                            <a:pt x="51201" y="43041"/>
                            <a:pt x="50845" y="41388"/>
                            <a:pt x="50510" y="39714"/>
                          </a:cubicBezTo>
                          <a:cubicBezTo>
                            <a:pt x="50217" y="38207"/>
                            <a:pt x="49715" y="36743"/>
                            <a:pt x="49631" y="35194"/>
                          </a:cubicBezTo>
                          <a:cubicBezTo>
                            <a:pt x="49631" y="35111"/>
                            <a:pt x="49527" y="35069"/>
                            <a:pt x="49464" y="34964"/>
                          </a:cubicBezTo>
                          <a:cubicBezTo>
                            <a:pt x="48585" y="35320"/>
                            <a:pt x="47623" y="35111"/>
                            <a:pt x="46807" y="35613"/>
                          </a:cubicBezTo>
                          <a:cubicBezTo>
                            <a:pt x="46870" y="35822"/>
                            <a:pt x="46911" y="36031"/>
                            <a:pt x="46911" y="36240"/>
                          </a:cubicBezTo>
                          <a:cubicBezTo>
                            <a:pt x="46953" y="36680"/>
                            <a:pt x="46807" y="37161"/>
                            <a:pt x="46493" y="37391"/>
                          </a:cubicBezTo>
                          <a:cubicBezTo>
                            <a:pt x="45970" y="37747"/>
                            <a:pt x="45551" y="38228"/>
                            <a:pt x="45091" y="38647"/>
                          </a:cubicBezTo>
                          <a:cubicBezTo>
                            <a:pt x="44631" y="39044"/>
                            <a:pt x="44087" y="39065"/>
                            <a:pt x="43647" y="38835"/>
                          </a:cubicBezTo>
                          <a:cubicBezTo>
                            <a:pt x="42999" y="38479"/>
                            <a:pt x="42308" y="38103"/>
                            <a:pt x="41952" y="37391"/>
                          </a:cubicBezTo>
                          <a:cubicBezTo>
                            <a:pt x="41743" y="36994"/>
                            <a:pt x="41492" y="36638"/>
                            <a:pt x="41262" y="36240"/>
                          </a:cubicBezTo>
                          <a:cubicBezTo>
                            <a:pt x="40111" y="36220"/>
                            <a:pt x="39023" y="36178"/>
                            <a:pt x="37893" y="36157"/>
                          </a:cubicBezTo>
                          <a:cubicBezTo>
                            <a:pt x="37810" y="36157"/>
                            <a:pt x="37705" y="36220"/>
                            <a:pt x="37600" y="36240"/>
                          </a:cubicBezTo>
                          <a:cubicBezTo>
                            <a:pt x="37559" y="36366"/>
                            <a:pt x="37475" y="36492"/>
                            <a:pt x="37412" y="36638"/>
                          </a:cubicBezTo>
                          <a:cubicBezTo>
                            <a:pt x="36010" y="40446"/>
                            <a:pt x="34525" y="44233"/>
                            <a:pt x="32662" y="47874"/>
                          </a:cubicBezTo>
                          <a:cubicBezTo>
                            <a:pt x="32495" y="48167"/>
                            <a:pt x="32369" y="48481"/>
                            <a:pt x="32265" y="48795"/>
                          </a:cubicBezTo>
                          <a:cubicBezTo>
                            <a:pt x="31867" y="49966"/>
                            <a:pt x="31428" y="51117"/>
                            <a:pt x="30905" y="52247"/>
                          </a:cubicBezTo>
                          <a:cubicBezTo>
                            <a:pt x="30675" y="52749"/>
                            <a:pt x="30612" y="53356"/>
                            <a:pt x="30507" y="53921"/>
                          </a:cubicBezTo>
                          <a:cubicBezTo>
                            <a:pt x="30465" y="54151"/>
                            <a:pt x="30612" y="54318"/>
                            <a:pt x="30821" y="54381"/>
                          </a:cubicBezTo>
                          <a:cubicBezTo>
                            <a:pt x="30905" y="54423"/>
                            <a:pt x="31009" y="54444"/>
                            <a:pt x="31093" y="54444"/>
                          </a:cubicBezTo>
                          <a:cubicBezTo>
                            <a:pt x="33269" y="54758"/>
                            <a:pt x="35466" y="55051"/>
                            <a:pt x="37684" y="54988"/>
                          </a:cubicBezTo>
                          <a:cubicBezTo>
                            <a:pt x="38626" y="54967"/>
                            <a:pt x="39567" y="54988"/>
                            <a:pt x="40488" y="55135"/>
                          </a:cubicBezTo>
                          <a:cubicBezTo>
                            <a:pt x="41429" y="55260"/>
                            <a:pt x="42350" y="55260"/>
                            <a:pt x="43292" y="55260"/>
                          </a:cubicBezTo>
                          <a:lnTo>
                            <a:pt x="45447" y="55260"/>
                          </a:lnTo>
                          <a:cubicBezTo>
                            <a:pt x="45782" y="55260"/>
                            <a:pt x="46137" y="55281"/>
                            <a:pt x="46451" y="55218"/>
                          </a:cubicBezTo>
                          <a:cubicBezTo>
                            <a:pt x="47560" y="55072"/>
                            <a:pt x="48711" y="54883"/>
                            <a:pt x="49841" y="54674"/>
                          </a:cubicBezTo>
                          <a:cubicBezTo>
                            <a:pt x="50510" y="54570"/>
                            <a:pt x="51159" y="54402"/>
                            <a:pt x="51849" y="54235"/>
                          </a:cubicBezTo>
                          <a:close/>
                          <a:moveTo>
                            <a:pt x="69718" y="29942"/>
                          </a:moveTo>
                          <a:cubicBezTo>
                            <a:pt x="69718" y="30047"/>
                            <a:pt x="69697" y="30131"/>
                            <a:pt x="69718" y="30194"/>
                          </a:cubicBezTo>
                          <a:cubicBezTo>
                            <a:pt x="69906" y="31051"/>
                            <a:pt x="70095" y="31909"/>
                            <a:pt x="70283" y="32767"/>
                          </a:cubicBezTo>
                          <a:cubicBezTo>
                            <a:pt x="70430" y="33562"/>
                            <a:pt x="70597" y="34357"/>
                            <a:pt x="70932" y="35111"/>
                          </a:cubicBezTo>
                          <a:cubicBezTo>
                            <a:pt x="71036" y="35341"/>
                            <a:pt x="71057" y="35634"/>
                            <a:pt x="71036" y="35906"/>
                          </a:cubicBezTo>
                          <a:cubicBezTo>
                            <a:pt x="70953" y="36680"/>
                            <a:pt x="71266" y="37287"/>
                            <a:pt x="71706" y="37914"/>
                          </a:cubicBezTo>
                          <a:cubicBezTo>
                            <a:pt x="72124" y="37684"/>
                            <a:pt x="72522" y="37621"/>
                            <a:pt x="72961" y="37663"/>
                          </a:cubicBezTo>
                          <a:cubicBezTo>
                            <a:pt x="73422" y="37684"/>
                            <a:pt x="73798" y="37601"/>
                            <a:pt x="74196" y="37454"/>
                          </a:cubicBezTo>
                          <a:cubicBezTo>
                            <a:pt x="74698" y="37266"/>
                            <a:pt x="75158" y="37140"/>
                            <a:pt x="75577" y="36826"/>
                          </a:cubicBezTo>
                          <a:cubicBezTo>
                            <a:pt x="75786" y="36659"/>
                            <a:pt x="76079" y="36575"/>
                            <a:pt x="76309" y="36450"/>
                          </a:cubicBezTo>
                          <a:cubicBezTo>
                            <a:pt x="76916" y="36157"/>
                            <a:pt x="77523" y="35906"/>
                            <a:pt x="78088" y="35571"/>
                          </a:cubicBezTo>
                          <a:cubicBezTo>
                            <a:pt x="78464" y="35362"/>
                            <a:pt x="78820" y="35173"/>
                            <a:pt x="79238" y="35069"/>
                          </a:cubicBezTo>
                          <a:cubicBezTo>
                            <a:pt x="80703" y="34671"/>
                            <a:pt x="82147" y="34253"/>
                            <a:pt x="83611" y="33834"/>
                          </a:cubicBezTo>
                          <a:cubicBezTo>
                            <a:pt x="84344" y="33625"/>
                            <a:pt x="85055" y="33374"/>
                            <a:pt x="85767" y="33102"/>
                          </a:cubicBezTo>
                          <a:cubicBezTo>
                            <a:pt x="86018" y="32997"/>
                            <a:pt x="86248" y="32809"/>
                            <a:pt x="86541" y="32642"/>
                          </a:cubicBezTo>
                          <a:cubicBezTo>
                            <a:pt x="86185" y="31533"/>
                            <a:pt x="86101" y="30403"/>
                            <a:pt x="85662" y="29357"/>
                          </a:cubicBezTo>
                          <a:cubicBezTo>
                            <a:pt x="85285" y="28478"/>
                            <a:pt x="85034" y="27536"/>
                            <a:pt x="84867" y="26595"/>
                          </a:cubicBezTo>
                          <a:cubicBezTo>
                            <a:pt x="84762" y="26093"/>
                            <a:pt x="84637" y="25590"/>
                            <a:pt x="84406" y="25130"/>
                          </a:cubicBezTo>
                          <a:cubicBezTo>
                            <a:pt x="84239" y="24816"/>
                            <a:pt x="84114" y="24440"/>
                            <a:pt x="84009" y="24105"/>
                          </a:cubicBezTo>
                          <a:cubicBezTo>
                            <a:pt x="83716" y="23121"/>
                            <a:pt x="83214" y="22222"/>
                            <a:pt x="83005" y="21196"/>
                          </a:cubicBezTo>
                          <a:cubicBezTo>
                            <a:pt x="82377" y="20025"/>
                            <a:pt x="82042" y="18748"/>
                            <a:pt x="81728" y="17430"/>
                          </a:cubicBezTo>
                          <a:cubicBezTo>
                            <a:pt x="81393" y="16070"/>
                            <a:pt x="80954" y="14773"/>
                            <a:pt x="80013" y="13643"/>
                          </a:cubicBezTo>
                          <a:cubicBezTo>
                            <a:pt x="79448" y="13601"/>
                            <a:pt x="78904" y="13601"/>
                            <a:pt x="78339" y="13810"/>
                          </a:cubicBezTo>
                          <a:cubicBezTo>
                            <a:pt x="77774" y="14020"/>
                            <a:pt x="77230" y="14145"/>
                            <a:pt x="76686" y="14292"/>
                          </a:cubicBezTo>
                          <a:cubicBezTo>
                            <a:pt x="76456" y="14375"/>
                            <a:pt x="76204" y="14459"/>
                            <a:pt x="75995" y="14543"/>
                          </a:cubicBezTo>
                          <a:cubicBezTo>
                            <a:pt x="75137" y="14919"/>
                            <a:pt x="74300" y="15317"/>
                            <a:pt x="73463" y="15714"/>
                          </a:cubicBezTo>
                          <a:cubicBezTo>
                            <a:pt x="73066" y="15903"/>
                            <a:pt x="72710" y="16070"/>
                            <a:pt x="72396" y="16363"/>
                          </a:cubicBezTo>
                          <a:cubicBezTo>
                            <a:pt x="72229" y="16530"/>
                            <a:pt x="71999" y="16677"/>
                            <a:pt x="71769" y="16698"/>
                          </a:cubicBezTo>
                          <a:cubicBezTo>
                            <a:pt x="71057" y="16844"/>
                            <a:pt x="70450" y="17179"/>
                            <a:pt x="69823" y="17472"/>
                          </a:cubicBezTo>
                          <a:cubicBezTo>
                            <a:pt x="69341" y="17702"/>
                            <a:pt x="68777" y="17807"/>
                            <a:pt x="68337" y="18058"/>
                          </a:cubicBezTo>
                          <a:cubicBezTo>
                            <a:pt x="67835" y="18351"/>
                            <a:pt x="67417" y="18748"/>
                            <a:pt x="66977" y="19104"/>
                          </a:cubicBezTo>
                          <a:lnTo>
                            <a:pt x="66349" y="19585"/>
                          </a:lnTo>
                          <a:cubicBezTo>
                            <a:pt x="66998" y="21364"/>
                            <a:pt x="67207" y="23205"/>
                            <a:pt x="68002" y="24921"/>
                          </a:cubicBezTo>
                          <a:cubicBezTo>
                            <a:pt x="68253" y="24837"/>
                            <a:pt x="68505" y="24753"/>
                            <a:pt x="68735" y="24732"/>
                          </a:cubicBezTo>
                          <a:cubicBezTo>
                            <a:pt x="68860" y="24732"/>
                            <a:pt x="69049" y="24816"/>
                            <a:pt x="69090" y="24879"/>
                          </a:cubicBezTo>
                          <a:cubicBezTo>
                            <a:pt x="69153" y="24984"/>
                            <a:pt x="69111" y="25172"/>
                            <a:pt x="69090" y="25297"/>
                          </a:cubicBezTo>
                          <a:cubicBezTo>
                            <a:pt x="69069" y="25381"/>
                            <a:pt x="69028" y="25465"/>
                            <a:pt x="68944" y="25507"/>
                          </a:cubicBezTo>
                          <a:cubicBezTo>
                            <a:pt x="68421" y="25988"/>
                            <a:pt x="68358" y="26532"/>
                            <a:pt x="68651" y="27160"/>
                          </a:cubicBezTo>
                          <a:cubicBezTo>
                            <a:pt x="68672" y="27243"/>
                            <a:pt x="68693" y="27348"/>
                            <a:pt x="68735" y="27432"/>
                          </a:cubicBezTo>
                          <a:cubicBezTo>
                            <a:pt x="68777" y="27683"/>
                            <a:pt x="68965" y="27808"/>
                            <a:pt x="69216" y="27913"/>
                          </a:cubicBezTo>
                          <a:cubicBezTo>
                            <a:pt x="69300" y="27871"/>
                            <a:pt x="69425" y="27808"/>
                            <a:pt x="69530" y="27766"/>
                          </a:cubicBezTo>
                          <a:cubicBezTo>
                            <a:pt x="69676" y="27683"/>
                            <a:pt x="69802" y="27557"/>
                            <a:pt x="69927" y="27704"/>
                          </a:cubicBezTo>
                          <a:cubicBezTo>
                            <a:pt x="70095" y="27892"/>
                            <a:pt x="69948" y="28059"/>
                            <a:pt x="69823" y="28185"/>
                          </a:cubicBezTo>
                          <a:cubicBezTo>
                            <a:pt x="69697" y="28331"/>
                            <a:pt x="69530" y="28499"/>
                            <a:pt x="69404" y="28645"/>
                          </a:cubicBezTo>
                          <a:cubicBezTo>
                            <a:pt x="69362" y="28729"/>
                            <a:pt x="69321" y="28834"/>
                            <a:pt x="69258" y="29022"/>
                          </a:cubicBezTo>
                          <a:cubicBezTo>
                            <a:pt x="69593" y="29043"/>
                            <a:pt x="69844" y="29043"/>
                            <a:pt x="70116" y="29064"/>
                          </a:cubicBezTo>
                          <a:cubicBezTo>
                            <a:pt x="70304" y="29106"/>
                            <a:pt x="70471" y="29106"/>
                            <a:pt x="70639" y="29168"/>
                          </a:cubicBezTo>
                          <a:cubicBezTo>
                            <a:pt x="70722" y="29210"/>
                            <a:pt x="70785" y="29357"/>
                            <a:pt x="70827" y="29461"/>
                          </a:cubicBezTo>
                          <a:cubicBezTo>
                            <a:pt x="70827" y="29524"/>
                            <a:pt x="70743" y="29650"/>
                            <a:pt x="70681" y="29670"/>
                          </a:cubicBezTo>
                          <a:cubicBezTo>
                            <a:pt x="70388" y="29775"/>
                            <a:pt x="70074" y="29859"/>
                            <a:pt x="69718" y="29942"/>
                          </a:cubicBezTo>
                          <a:close/>
                          <a:moveTo>
                            <a:pt x="4311" y="19271"/>
                          </a:moveTo>
                          <a:cubicBezTo>
                            <a:pt x="4478" y="19376"/>
                            <a:pt x="4541" y="19481"/>
                            <a:pt x="4646" y="19502"/>
                          </a:cubicBezTo>
                          <a:cubicBezTo>
                            <a:pt x="6006" y="20004"/>
                            <a:pt x="7408" y="20422"/>
                            <a:pt x="8809" y="20736"/>
                          </a:cubicBezTo>
                          <a:cubicBezTo>
                            <a:pt x="8977" y="20757"/>
                            <a:pt x="9102" y="20778"/>
                            <a:pt x="9249" y="20778"/>
                          </a:cubicBezTo>
                          <a:cubicBezTo>
                            <a:pt x="10400" y="20778"/>
                            <a:pt x="11550" y="20820"/>
                            <a:pt x="12701" y="20778"/>
                          </a:cubicBezTo>
                          <a:cubicBezTo>
                            <a:pt x="13224" y="20778"/>
                            <a:pt x="13727" y="20652"/>
                            <a:pt x="14166" y="20359"/>
                          </a:cubicBezTo>
                          <a:cubicBezTo>
                            <a:pt x="14856" y="19920"/>
                            <a:pt x="15505" y="19460"/>
                            <a:pt x="16112" y="18874"/>
                          </a:cubicBezTo>
                          <a:cubicBezTo>
                            <a:pt x="16760" y="18246"/>
                            <a:pt x="17284" y="17493"/>
                            <a:pt x="17828" y="16782"/>
                          </a:cubicBezTo>
                          <a:cubicBezTo>
                            <a:pt x="18727" y="15631"/>
                            <a:pt x="19439" y="14375"/>
                            <a:pt x="20087" y="13078"/>
                          </a:cubicBezTo>
                          <a:cubicBezTo>
                            <a:pt x="20736" y="11760"/>
                            <a:pt x="21029" y="10358"/>
                            <a:pt x="21385" y="8956"/>
                          </a:cubicBezTo>
                          <a:cubicBezTo>
                            <a:pt x="21594" y="8182"/>
                            <a:pt x="21803" y="7387"/>
                            <a:pt x="22368" y="6738"/>
                          </a:cubicBezTo>
                          <a:cubicBezTo>
                            <a:pt x="22619" y="6424"/>
                            <a:pt x="22807" y="6027"/>
                            <a:pt x="23017" y="5671"/>
                          </a:cubicBezTo>
                          <a:cubicBezTo>
                            <a:pt x="23268" y="5148"/>
                            <a:pt x="23226" y="4855"/>
                            <a:pt x="22745" y="4499"/>
                          </a:cubicBezTo>
                          <a:cubicBezTo>
                            <a:pt x="21908" y="3872"/>
                            <a:pt x="21071" y="3181"/>
                            <a:pt x="19962" y="3097"/>
                          </a:cubicBezTo>
                          <a:cubicBezTo>
                            <a:pt x="19564" y="3077"/>
                            <a:pt x="19188" y="2930"/>
                            <a:pt x="18811" y="2867"/>
                          </a:cubicBezTo>
                          <a:cubicBezTo>
                            <a:pt x="18497" y="2825"/>
                            <a:pt x="18141" y="2742"/>
                            <a:pt x="17807" y="2742"/>
                          </a:cubicBezTo>
                          <a:cubicBezTo>
                            <a:pt x="16216" y="2825"/>
                            <a:pt x="14626" y="3035"/>
                            <a:pt x="13183" y="3809"/>
                          </a:cubicBezTo>
                          <a:cubicBezTo>
                            <a:pt x="12869" y="3997"/>
                            <a:pt x="12576" y="4206"/>
                            <a:pt x="12262" y="4416"/>
                          </a:cubicBezTo>
                          <a:cubicBezTo>
                            <a:pt x="11697" y="4813"/>
                            <a:pt x="11132" y="5232"/>
                            <a:pt x="10567" y="5608"/>
                          </a:cubicBezTo>
                          <a:cubicBezTo>
                            <a:pt x="10253" y="5818"/>
                            <a:pt x="9981" y="6027"/>
                            <a:pt x="9751" y="6320"/>
                          </a:cubicBezTo>
                          <a:cubicBezTo>
                            <a:pt x="9437" y="6738"/>
                            <a:pt x="9102" y="7115"/>
                            <a:pt x="8768" y="7491"/>
                          </a:cubicBezTo>
                          <a:cubicBezTo>
                            <a:pt x="8286" y="8015"/>
                            <a:pt x="7931" y="8600"/>
                            <a:pt x="7680" y="9270"/>
                          </a:cubicBezTo>
                          <a:cubicBezTo>
                            <a:pt x="7533" y="9751"/>
                            <a:pt x="7470" y="10212"/>
                            <a:pt x="7617" y="10693"/>
                          </a:cubicBezTo>
                          <a:cubicBezTo>
                            <a:pt x="7763" y="11216"/>
                            <a:pt x="7910" y="11739"/>
                            <a:pt x="8161" y="12199"/>
                          </a:cubicBezTo>
                          <a:cubicBezTo>
                            <a:pt x="8558" y="12994"/>
                            <a:pt x="8684" y="13810"/>
                            <a:pt x="8621" y="14668"/>
                          </a:cubicBezTo>
                          <a:cubicBezTo>
                            <a:pt x="8600" y="15024"/>
                            <a:pt x="8517" y="15380"/>
                            <a:pt x="8307" y="15693"/>
                          </a:cubicBezTo>
                          <a:cubicBezTo>
                            <a:pt x="7868" y="16342"/>
                            <a:pt x="7429" y="16970"/>
                            <a:pt x="6989" y="17618"/>
                          </a:cubicBezTo>
                          <a:cubicBezTo>
                            <a:pt x="6696" y="18037"/>
                            <a:pt x="6361" y="18330"/>
                            <a:pt x="5880" y="18539"/>
                          </a:cubicBezTo>
                          <a:cubicBezTo>
                            <a:pt x="5420" y="18769"/>
                            <a:pt x="4918" y="18999"/>
                            <a:pt x="4311" y="19271"/>
                          </a:cubicBezTo>
                          <a:close/>
                          <a:moveTo>
                            <a:pt x="52603" y="55281"/>
                          </a:moveTo>
                          <a:cubicBezTo>
                            <a:pt x="52561" y="55281"/>
                            <a:pt x="52519" y="55260"/>
                            <a:pt x="52498" y="55260"/>
                          </a:cubicBezTo>
                          <a:cubicBezTo>
                            <a:pt x="52038" y="55365"/>
                            <a:pt x="51598" y="55448"/>
                            <a:pt x="51159" y="55553"/>
                          </a:cubicBezTo>
                          <a:cubicBezTo>
                            <a:pt x="48774" y="56097"/>
                            <a:pt x="46367" y="56495"/>
                            <a:pt x="43877" y="56390"/>
                          </a:cubicBezTo>
                          <a:cubicBezTo>
                            <a:pt x="43292" y="56348"/>
                            <a:pt x="42685" y="56390"/>
                            <a:pt x="42078" y="56390"/>
                          </a:cubicBezTo>
                          <a:cubicBezTo>
                            <a:pt x="41743" y="56390"/>
                            <a:pt x="41408" y="56411"/>
                            <a:pt x="41095" y="56327"/>
                          </a:cubicBezTo>
                          <a:cubicBezTo>
                            <a:pt x="39525" y="56076"/>
                            <a:pt x="37956" y="56139"/>
                            <a:pt x="36387" y="56118"/>
                          </a:cubicBezTo>
                          <a:cubicBezTo>
                            <a:pt x="35989" y="56118"/>
                            <a:pt x="35592" y="56118"/>
                            <a:pt x="35194" y="56076"/>
                          </a:cubicBezTo>
                          <a:cubicBezTo>
                            <a:pt x="33478" y="55867"/>
                            <a:pt x="31721" y="55658"/>
                            <a:pt x="29963" y="55448"/>
                          </a:cubicBezTo>
                          <a:cubicBezTo>
                            <a:pt x="29294" y="56076"/>
                            <a:pt x="28812" y="56850"/>
                            <a:pt x="28373" y="57687"/>
                          </a:cubicBezTo>
                          <a:cubicBezTo>
                            <a:pt x="28185" y="58064"/>
                            <a:pt x="28122" y="58420"/>
                            <a:pt x="28289" y="58838"/>
                          </a:cubicBezTo>
                          <a:lnTo>
                            <a:pt x="30214" y="58838"/>
                          </a:lnTo>
                          <a:cubicBezTo>
                            <a:pt x="30444" y="58650"/>
                            <a:pt x="30675" y="58440"/>
                            <a:pt x="30947" y="58315"/>
                          </a:cubicBezTo>
                          <a:cubicBezTo>
                            <a:pt x="31574" y="57980"/>
                            <a:pt x="32223" y="57645"/>
                            <a:pt x="32788" y="57185"/>
                          </a:cubicBezTo>
                          <a:cubicBezTo>
                            <a:pt x="33269" y="56829"/>
                            <a:pt x="33709" y="57018"/>
                            <a:pt x="33876" y="57603"/>
                          </a:cubicBezTo>
                          <a:cubicBezTo>
                            <a:pt x="34043" y="58273"/>
                            <a:pt x="34211" y="58943"/>
                            <a:pt x="34420" y="59633"/>
                          </a:cubicBezTo>
                          <a:cubicBezTo>
                            <a:pt x="34546" y="60093"/>
                            <a:pt x="34818" y="60282"/>
                            <a:pt x="35257" y="60261"/>
                          </a:cubicBezTo>
                          <a:cubicBezTo>
                            <a:pt x="35654" y="60219"/>
                            <a:pt x="36031" y="60156"/>
                            <a:pt x="36324" y="59863"/>
                          </a:cubicBezTo>
                          <a:cubicBezTo>
                            <a:pt x="36722" y="59487"/>
                            <a:pt x="37224" y="59256"/>
                            <a:pt x="37496" y="58754"/>
                          </a:cubicBezTo>
                          <a:cubicBezTo>
                            <a:pt x="37579" y="58608"/>
                            <a:pt x="37768" y="58503"/>
                            <a:pt x="37914" y="58420"/>
                          </a:cubicBezTo>
                          <a:cubicBezTo>
                            <a:pt x="38228" y="58231"/>
                            <a:pt x="38584" y="58106"/>
                            <a:pt x="38898" y="57959"/>
                          </a:cubicBezTo>
                          <a:cubicBezTo>
                            <a:pt x="39421" y="57708"/>
                            <a:pt x="39944" y="57855"/>
                            <a:pt x="40258" y="58315"/>
                          </a:cubicBezTo>
                          <a:cubicBezTo>
                            <a:pt x="40383" y="58524"/>
                            <a:pt x="40488" y="58733"/>
                            <a:pt x="40613" y="58943"/>
                          </a:cubicBezTo>
                          <a:cubicBezTo>
                            <a:pt x="40906" y="59466"/>
                            <a:pt x="41367" y="59780"/>
                            <a:pt x="41890" y="60052"/>
                          </a:cubicBezTo>
                          <a:cubicBezTo>
                            <a:pt x="42789" y="60470"/>
                            <a:pt x="42978" y="60407"/>
                            <a:pt x="43522" y="59591"/>
                          </a:cubicBezTo>
                          <a:cubicBezTo>
                            <a:pt x="43919" y="59047"/>
                            <a:pt x="44359" y="58587"/>
                            <a:pt x="44986" y="58315"/>
                          </a:cubicBezTo>
                          <a:cubicBezTo>
                            <a:pt x="45489" y="58106"/>
                            <a:pt x="45865" y="58127"/>
                            <a:pt x="46179" y="58524"/>
                          </a:cubicBezTo>
                          <a:cubicBezTo>
                            <a:pt x="46639" y="59110"/>
                            <a:pt x="47267" y="59277"/>
                            <a:pt x="47895" y="59487"/>
                          </a:cubicBezTo>
                          <a:cubicBezTo>
                            <a:pt x="48041" y="59549"/>
                            <a:pt x="48230" y="59591"/>
                            <a:pt x="48418" y="59654"/>
                          </a:cubicBezTo>
                          <a:cubicBezTo>
                            <a:pt x="48795" y="59780"/>
                            <a:pt x="48941" y="59738"/>
                            <a:pt x="49192" y="59445"/>
                          </a:cubicBezTo>
                          <a:cubicBezTo>
                            <a:pt x="49422" y="59152"/>
                            <a:pt x="49673" y="58901"/>
                            <a:pt x="49924" y="58629"/>
                          </a:cubicBezTo>
                          <a:cubicBezTo>
                            <a:pt x="50155" y="58399"/>
                            <a:pt x="50447" y="58399"/>
                            <a:pt x="50761" y="58503"/>
                          </a:cubicBezTo>
                          <a:cubicBezTo>
                            <a:pt x="51243" y="58692"/>
                            <a:pt x="51598" y="59005"/>
                            <a:pt x="51912" y="59340"/>
                          </a:cubicBezTo>
                          <a:cubicBezTo>
                            <a:pt x="52393" y="59842"/>
                            <a:pt x="52937" y="59884"/>
                            <a:pt x="53586" y="59654"/>
                          </a:cubicBezTo>
                          <a:lnTo>
                            <a:pt x="53586" y="57290"/>
                          </a:lnTo>
                          <a:cubicBezTo>
                            <a:pt x="53251" y="56557"/>
                            <a:pt x="52896" y="55909"/>
                            <a:pt x="52603" y="55281"/>
                          </a:cubicBezTo>
                          <a:close/>
                          <a:moveTo>
                            <a:pt x="20652" y="43899"/>
                          </a:moveTo>
                          <a:cubicBezTo>
                            <a:pt x="20715" y="42978"/>
                            <a:pt x="20715" y="42183"/>
                            <a:pt x="20694" y="41367"/>
                          </a:cubicBezTo>
                          <a:cubicBezTo>
                            <a:pt x="20652" y="40530"/>
                            <a:pt x="20799" y="39693"/>
                            <a:pt x="20610" y="38835"/>
                          </a:cubicBezTo>
                          <a:cubicBezTo>
                            <a:pt x="20297" y="38793"/>
                            <a:pt x="20025" y="38793"/>
                            <a:pt x="19773" y="38730"/>
                          </a:cubicBezTo>
                          <a:cubicBezTo>
                            <a:pt x="19669" y="38689"/>
                            <a:pt x="19501" y="38542"/>
                            <a:pt x="19501" y="38437"/>
                          </a:cubicBezTo>
                          <a:cubicBezTo>
                            <a:pt x="19501" y="38333"/>
                            <a:pt x="19648" y="38145"/>
                            <a:pt x="19753" y="38124"/>
                          </a:cubicBezTo>
                          <a:cubicBezTo>
                            <a:pt x="20025" y="38040"/>
                            <a:pt x="20317" y="38019"/>
                            <a:pt x="20652" y="37956"/>
                          </a:cubicBezTo>
                          <a:cubicBezTo>
                            <a:pt x="20736" y="37287"/>
                            <a:pt x="20715" y="36638"/>
                            <a:pt x="20694" y="35968"/>
                          </a:cubicBezTo>
                          <a:cubicBezTo>
                            <a:pt x="20694" y="35111"/>
                            <a:pt x="20799" y="34232"/>
                            <a:pt x="20485" y="33395"/>
                          </a:cubicBezTo>
                          <a:cubicBezTo>
                            <a:pt x="20422" y="33290"/>
                            <a:pt x="20443" y="33144"/>
                            <a:pt x="20443" y="33018"/>
                          </a:cubicBezTo>
                          <a:cubicBezTo>
                            <a:pt x="20443" y="32370"/>
                            <a:pt x="20129" y="31826"/>
                            <a:pt x="19815" y="31219"/>
                          </a:cubicBezTo>
                          <a:cubicBezTo>
                            <a:pt x="19167" y="31219"/>
                            <a:pt x="18539" y="31198"/>
                            <a:pt x="17911" y="31219"/>
                          </a:cubicBezTo>
                          <a:cubicBezTo>
                            <a:pt x="17556" y="31219"/>
                            <a:pt x="17242" y="31365"/>
                            <a:pt x="16991" y="31575"/>
                          </a:cubicBezTo>
                          <a:cubicBezTo>
                            <a:pt x="16991" y="33290"/>
                            <a:pt x="16970" y="34901"/>
                            <a:pt x="16991" y="36554"/>
                          </a:cubicBezTo>
                          <a:cubicBezTo>
                            <a:pt x="16991" y="37015"/>
                            <a:pt x="17137" y="37496"/>
                            <a:pt x="17200" y="37998"/>
                          </a:cubicBezTo>
                          <a:cubicBezTo>
                            <a:pt x="17556" y="38124"/>
                            <a:pt x="17869" y="38228"/>
                            <a:pt x="18183" y="38333"/>
                          </a:cubicBezTo>
                          <a:cubicBezTo>
                            <a:pt x="18246" y="38354"/>
                            <a:pt x="18351" y="38375"/>
                            <a:pt x="18434" y="38417"/>
                          </a:cubicBezTo>
                          <a:cubicBezTo>
                            <a:pt x="18623" y="38479"/>
                            <a:pt x="18727" y="38584"/>
                            <a:pt x="18727" y="38793"/>
                          </a:cubicBezTo>
                          <a:cubicBezTo>
                            <a:pt x="18727" y="39002"/>
                            <a:pt x="18539" y="39149"/>
                            <a:pt x="18288" y="39149"/>
                          </a:cubicBezTo>
                          <a:lnTo>
                            <a:pt x="17828" y="39149"/>
                          </a:lnTo>
                          <a:cubicBezTo>
                            <a:pt x="17660" y="39149"/>
                            <a:pt x="17493" y="39170"/>
                            <a:pt x="17304" y="39191"/>
                          </a:cubicBezTo>
                          <a:cubicBezTo>
                            <a:pt x="17263" y="39567"/>
                            <a:pt x="17179" y="39902"/>
                            <a:pt x="17388" y="40195"/>
                          </a:cubicBezTo>
                          <a:cubicBezTo>
                            <a:pt x="17681" y="40237"/>
                            <a:pt x="17932" y="40258"/>
                            <a:pt x="18204" y="40342"/>
                          </a:cubicBezTo>
                          <a:cubicBezTo>
                            <a:pt x="18309" y="40362"/>
                            <a:pt x="18413" y="40551"/>
                            <a:pt x="18434" y="40676"/>
                          </a:cubicBezTo>
                          <a:cubicBezTo>
                            <a:pt x="18434" y="40739"/>
                            <a:pt x="18309" y="40886"/>
                            <a:pt x="18204" y="40927"/>
                          </a:cubicBezTo>
                          <a:cubicBezTo>
                            <a:pt x="17911" y="40990"/>
                            <a:pt x="17618" y="41032"/>
                            <a:pt x="17367" y="41074"/>
                          </a:cubicBezTo>
                          <a:cubicBezTo>
                            <a:pt x="17200" y="41597"/>
                            <a:pt x="17409" y="42015"/>
                            <a:pt x="17493" y="42455"/>
                          </a:cubicBezTo>
                          <a:cubicBezTo>
                            <a:pt x="17576" y="42915"/>
                            <a:pt x="17576" y="43355"/>
                            <a:pt x="17618" y="43794"/>
                          </a:cubicBezTo>
                          <a:cubicBezTo>
                            <a:pt x="17786" y="43857"/>
                            <a:pt x="17890" y="43919"/>
                            <a:pt x="17995" y="43919"/>
                          </a:cubicBezTo>
                          <a:cubicBezTo>
                            <a:pt x="18853" y="43940"/>
                            <a:pt x="19690" y="43961"/>
                            <a:pt x="20652" y="43899"/>
                          </a:cubicBezTo>
                          <a:close/>
                          <a:moveTo>
                            <a:pt x="29294" y="4604"/>
                          </a:moveTo>
                          <a:cubicBezTo>
                            <a:pt x="29168" y="4248"/>
                            <a:pt x="28980" y="4102"/>
                            <a:pt x="28687" y="4039"/>
                          </a:cubicBezTo>
                          <a:cubicBezTo>
                            <a:pt x="28143" y="3934"/>
                            <a:pt x="27620" y="4039"/>
                            <a:pt x="27076" y="4018"/>
                          </a:cubicBezTo>
                          <a:cubicBezTo>
                            <a:pt x="26155" y="3976"/>
                            <a:pt x="25527" y="4416"/>
                            <a:pt x="24921" y="4960"/>
                          </a:cubicBezTo>
                          <a:cubicBezTo>
                            <a:pt x="24711" y="5169"/>
                            <a:pt x="24481" y="5378"/>
                            <a:pt x="24272" y="5587"/>
                          </a:cubicBezTo>
                          <a:cubicBezTo>
                            <a:pt x="24146" y="5755"/>
                            <a:pt x="24000" y="5922"/>
                            <a:pt x="23895" y="6090"/>
                          </a:cubicBezTo>
                          <a:cubicBezTo>
                            <a:pt x="23582" y="6571"/>
                            <a:pt x="23268" y="7094"/>
                            <a:pt x="22954" y="7617"/>
                          </a:cubicBezTo>
                          <a:cubicBezTo>
                            <a:pt x="22891" y="7763"/>
                            <a:pt x="22786" y="7868"/>
                            <a:pt x="22724" y="8015"/>
                          </a:cubicBezTo>
                          <a:cubicBezTo>
                            <a:pt x="22473" y="8977"/>
                            <a:pt x="22159" y="9919"/>
                            <a:pt x="22222" y="10944"/>
                          </a:cubicBezTo>
                          <a:cubicBezTo>
                            <a:pt x="22263" y="11237"/>
                            <a:pt x="22326" y="11467"/>
                            <a:pt x="22577" y="11655"/>
                          </a:cubicBezTo>
                          <a:cubicBezTo>
                            <a:pt x="22828" y="11864"/>
                            <a:pt x="23121" y="12053"/>
                            <a:pt x="23477" y="11844"/>
                          </a:cubicBezTo>
                          <a:cubicBezTo>
                            <a:pt x="23791" y="11153"/>
                            <a:pt x="24063" y="10400"/>
                            <a:pt x="24691" y="9814"/>
                          </a:cubicBezTo>
                          <a:cubicBezTo>
                            <a:pt x="24460" y="9647"/>
                            <a:pt x="24272" y="9458"/>
                            <a:pt x="24063" y="9333"/>
                          </a:cubicBezTo>
                          <a:cubicBezTo>
                            <a:pt x="24063" y="9270"/>
                            <a:pt x="24042" y="9249"/>
                            <a:pt x="24063" y="9228"/>
                          </a:cubicBezTo>
                          <a:cubicBezTo>
                            <a:pt x="24084" y="9144"/>
                            <a:pt x="24105" y="9040"/>
                            <a:pt x="24146" y="8956"/>
                          </a:cubicBezTo>
                          <a:cubicBezTo>
                            <a:pt x="24691" y="7763"/>
                            <a:pt x="25569" y="6864"/>
                            <a:pt x="26762" y="6320"/>
                          </a:cubicBezTo>
                          <a:cubicBezTo>
                            <a:pt x="27704" y="5859"/>
                            <a:pt x="28394" y="5085"/>
                            <a:pt x="29294" y="4604"/>
                          </a:cubicBezTo>
                          <a:close/>
                          <a:moveTo>
                            <a:pt x="22389" y="27097"/>
                          </a:moveTo>
                          <a:cubicBezTo>
                            <a:pt x="21552" y="27473"/>
                            <a:pt x="21280" y="27808"/>
                            <a:pt x="21447" y="28457"/>
                          </a:cubicBezTo>
                          <a:cubicBezTo>
                            <a:pt x="21552" y="28896"/>
                            <a:pt x="21698" y="29336"/>
                            <a:pt x="21950" y="29712"/>
                          </a:cubicBezTo>
                          <a:cubicBezTo>
                            <a:pt x="22222" y="30131"/>
                            <a:pt x="22556" y="30507"/>
                            <a:pt x="23058" y="30717"/>
                          </a:cubicBezTo>
                          <a:cubicBezTo>
                            <a:pt x="23791" y="31010"/>
                            <a:pt x="24523" y="31282"/>
                            <a:pt x="25255" y="31533"/>
                          </a:cubicBezTo>
                          <a:cubicBezTo>
                            <a:pt x="25779" y="31721"/>
                            <a:pt x="25988" y="31721"/>
                            <a:pt x="26678" y="31533"/>
                          </a:cubicBezTo>
                          <a:cubicBezTo>
                            <a:pt x="26595" y="31428"/>
                            <a:pt x="26532" y="31323"/>
                            <a:pt x="26469" y="31240"/>
                          </a:cubicBezTo>
                          <a:cubicBezTo>
                            <a:pt x="25758" y="30612"/>
                            <a:pt x="25235" y="29838"/>
                            <a:pt x="24691" y="29085"/>
                          </a:cubicBezTo>
                          <a:cubicBezTo>
                            <a:pt x="24481" y="28792"/>
                            <a:pt x="24272" y="28478"/>
                            <a:pt x="24063" y="28185"/>
                          </a:cubicBezTo>
                          <a:cubicBezTo>
                            <a:pt x="23916" y="27976"/>
                            <a:pt x="23749" y="27829"/>
                            <a:pt x="23498" y="27745"/>
                          </a:cubicBezTo>
                          <a:cubicBezTo>
                            <a:pt x="23058" y="27641"/>
                            <a:pt x="22703" y="27411"/>
                            <a:pt x="22389" y="27097"/>
                          </a:cubicBezTo>
                          <a:close/>
                          <a:moveTo>
                            <a:pt x="53168" y="69530"/>
                          </a:moveTo>
                          <a:cubicBezTo>
                            <a:pt x="52979" y="69321"/>
                            <a:pt x="52896" y="69216"/>
                            <a:pt x="52770" y="69111"/>
                          </a:cubicBezTo>
                          <a:cubicBezTo>
                            <a:pt x="52540" y="68902"/>
                            <a:pt x="52310" y="68756"/>
                            <a:pt x="52059" y="68547"/>
                          </a:cubicBezTo>
                          <a:cubicBezTo>
                            <a:pt x="51305" y="67877"/>
                            <a:pt x="50364" y="67856"/>
                            <a:pt x="49422" y="67751"/>
                          </a:cubicBezTo>
                          <a:cubicBezTo>
                            <a:pt x="49276" y="67731"/>
                            <a:pt x="49108" y="67772"/>
                            <a:pt x="48983" y="67835"/>
                          </a:cubicBezTo>
                          <a:cubicBezTo>
                            <a:pt x="48543" y="68023"/>
                            <a:pt x="48083" y="67982"/>
                            <a:pt x="47644" y="67982"/>
                          </a:cubicBezTo>
                          <a:lnTo>
                            <a:pt x="46723" y="67982"/>
                          </a:lnTo>
                          <a:cubicBezTo>
                            <a:pt x="46786" y="68819"/>
                            <a:pt x="46828" y="68923"/>
                            <a:pt x="47393" y="69300"/>
                          </a:cubicBezTo>
                          <a:cubicBezTo>
                            <a:pt x="47623" y="69446"/>
                            <a:pt x="47853" y="69551"/>
                            <a:pt x="48062" y="69760"/>
                          </a:cubicBezTo>
                          <a:cubicBezTo>
                            <a:pt x="48397" y="70116"/>
                            <a:pt x="48815" y="70220"/>
                            <a:pt x="49297" y="70262"/>
                          </a:cubicBezTo>
                          <a:cubicBezTo>
                            <a:pt x="50364" y="70388"/>
                            <a:pt x="51389" y="70011"/>
                            <a:pt x="52435" y="69907"/>
                          </a:cubicBezTo>
                          <a:cubicBezTo>
                            <a:pt x="52665" y="69907"/>
                            <a:pt x="52875" y="69697"/>
                            <a:pt x="53168" y="69530"/>
                          </a:cubicBezTo>
                          <a:close/>
                          <a:moveTo>
                            <a:pt x="61139" y="17911"/>
                          </a:moveTo>
                          <a:cubicBezTo>
                            <a:pt x="61558" y="17326"/>
                            <a:pt x="61893" y="16886"/>
                            <a:pt x="62248" y="16447"/>
                          </a:cubicBezTo>
                          <a:cubicBezTo>
                            <a:pt x="62813" y="15693"/>
                            <a:pt x="62960" y="14877"/>
                            <a:pt x="62897" y="13978"/>
                          </a:cubicBezTo>
                          <a:cubicBezTo>
                            <a:pt x="62876" y="13434"/>
                            <a:pt x="62646" y="12994"/>
                            <a:pt x="62353" y="12576"/>
                          </a:cubicBezTo>
                          <a:cubicBezTo>
                            <a:pt x="62248" y="12408"/>
                            <a:pt x="62018" y="12283"/>
                            <a:pt x="61830" y="12262"/>
                          </a:cubicBezTo>
                          <a:cubicBezTo>
                            <a:pt x="61537" y="12178"/>
                            <a:pt x="61223" y="12178"/>
                            <a:pt x="60930" y="12178"/>
                          </a:cubicBezTo>
                          <a:cubicBezTo>
                            <a:pt x="60700" y="12178"/>
                            <a:pt x="60470" y="12304"/>
                            <a:pt x="60449" y="12513"/>
                          </a:cubicBezTo>
                          <a:cubicBezTo>
                            <a:pt x="60365" y="13036"/>
                            <a:pt x="60156" y="13601"/>
                            <a:pt x="60344" y="14124"/>
                          </a:cubicBezTo>
                          <a:cubicBezTo>
                            <a:pt x="60658" y="15003"/>
                            <a:pt x="60763" y="15924"/>
                            <a:pt x="60888" y="16865"/>
                          </a:cubicBezTo>
                          <a:cubicBezTo>
                            <a:pt x="60972" y="17158"/>
                            <a:pt x="61035" y="17472"/>
                            <a:pt x="61139" y="17911"/>
                          </a:cubicBezTo>
                          <a:close/>
                          <a:moveTo>
                            <a:pt x="33185" y="67898"/>
                          </a:moveTo>
                          <a:cubicBezTo>
                            <a:pt x="33060" y="67835"/>
                            <a:pt x="32976" y="67814"/>
                            <a:pt x="32893" y="67814"/>
                          </a:cubicBezTo>
                          <a:cubicBezTo>
                            <a:pt x="32265" y="67814"/>
                            <a:pt x="31637" y="67856"/>
                            <a:pt x="31009" y="67961"/>
                          </a:cubicBezTo>
                          <a:cubicBezTo>
                            <a:pt x="30110" y="68128"/>
                            <a:pt x="29189" y="68358"/>
                            <a:pt x="28289" y="68526"/>
                          </a:cubicBezTo>
                          <a:cubicBezTo>
                            <a:pt x="27871" y="68588"/>
                            <a:pt x="27515" y="68735"/>
                            <a:pt x="27180" y="69049"/>
                          </a:cubicBezTo>
                          <a:cubicBezTo>
                            <a:pt x="27390" y="69530"/>
                            <a:pt x="27724" y="69697"/>
                            <a:pt x="28164" y="69718"/>
                          </a:cubicBezTo>
                          <a:cubicBezTo>
                            <a:pt x="28645" y="69739"/>
                            <a:pt x="29126" y="69718"/>
                            <a:pt x="29608" y="69718"/>
                          </a:cubicBezTo>
                          <a:cubicBezTo>
                            <a:pt x="31051" y="69781"/>
                            <a:pt x="32118" y="69049"/>
                            <a:pt x="33102" y="68128"/>
                          </a:cubicBezTo>
                          <a:cubicBezTo>
                            <a:pt x="33144" y="68107"/>
                            <a:pt x="33144" y="68023"/>
                            <a:pt x="33185" y="67898"/>
                          </a:cubicBezTo>
                          <a:close/>
                          <a:moveTo>
                            <a:pt x="46221" y="35634"/>
                          </a:moveTo>
                          <a:cubicBezTo>
                            <a:pt x="45719" y="35676"/>
                            <a:pt x="45300" y="35717"/>
                            <a:pt x="44882" y="35717"/>
                          </a:cubicBezTo>
                          <a:cubicBezTo>
                            <a:pt x="44045" y="35696"/>
                            <a:pt x="43292" y="35948"/>
                            <a:pt x="42496" y="36157"/>
                          </a:cubicBezTo>
                          <a:cubicBezTo>
                            <a:pt x="42434" y="36157"/>
                            <a:pt x="42413" y="36240"/>
                            <a:pt x="42371" y="36303"/>
                          </a:cubicBezTo>
                          <a:cubicBezTo>
                            <a:pt x="42601" y="37056"/>
                            <a:pt x="43187" y="37517"/>
                            <a:pt x="43857" y="37873"/>
                          </a:cubicBezTo>
                          <a:cubicBezTo>
                            <a:pt x="44066" y="37977"/>
                            <a:pt x="44275" y="37977"/>
                            <a:pt x="44442" y="37810"/>
                          </a:cubicBezTo>
                          <a:cubicBezTo>
                            <a:pt x="45133" y="37182"/>
                            <a:pt x="45865" y="36575"/>
                            <a:pt x="46221" y="35634"/>
                          </a:cubicBezTo>
                          <a:close/>
                          <a:moveTo>
                            <a:pt x="17828" y="44924"/>
                          </a:moveTo>
                          <a:cubicBezTo>
                            <a:pt x="17869" y="45154"/>
                            <a:pt x="17807" y="45321"/>
                            <a:pt x="17890" y="45447"/>
                          </a:cubicBezTo>
                          <a:cubicBezTo>
                            <a:pt x="18204" y="45991"/>
                            <a:pt x="18539" y="46514"/>
                            <a:pt x="18853" y="47016"/>
                          </a:cubicBezTo>
                          <a:cubicBezTo>
                            <a:pt x="19543" y="46974"/>
                            <a:pt x="19669" y="46368"/>
                            <a:pt x="20004" y="46033"/>
                          </a:cubicBezTo>
                          <a:cubicBezTo>
                            <a:pt x="20255" y="45740"/>
                            <a:pt x="20401" y="45363"/>
                            <a:pt x="20422" y="44945"/>
                          </a:cubicBezTo>
                          <a:cubicBezTo>
                            <a:pt x="19564" y="44924"/>
                            <a:pt x="18748" y="44924"/>
                            <a:pt x="17828" y="44924"/>
                          </a:cubicBezTo>
                          <a:close/>
                          <a:moveTo>
                            <a:pt x="67898" y="27473"/>
                          </a:moveTo>
                          <a:cubicBezTo>
                            <a:pt x="67458" y="28562"/>
                            <a:pt x="67458" y="28562"/>
                            <a:pt x="67563" y="28854"/>
                          </a:cubicBezTo>
                          <a:cubicBezTo>
                            <a:pt x="67730" y="28687"/>
                            <a:pt x="67919" y="28499"/>
                            <a:pt x="68149" y="28290"/>
                          </a:cubicBezTo>
                          <a:cubicBezTo>
                            <a:pt x="68065" y="28038"/>
                            <a:pt x="67981" y="27745"/>
                            <a:pt x="67898" y="27473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5" name="Google Shape;255;p33"/>
                    <p:cNvSpPr/>
                    <p:nvPr/>
                  </p:nvSpPr>
                  <p:spPr>
                    <a:xfrm>
                      <a:off x="-1791625" y="3746875"/>
                      <a:ext cx="319125" cy="2322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2765" h="9291" extrusionOk="0">
                          <a:moveTo>
                            <a:pt x="4939" y="9206"/>
                          </a:moveTo>
                          <a:cubicBezTo>
                            <a:pt x="4562" y="9206"/>
                            <a:pt x="4165" y="9248"/>
                            <a:pt x="3767" y="9206"/>
                          </a:cubicBezTo>
                          <a:cubicBezTo>
                            <a:pt x="3077" y="9165"/>
                            <a:pt x="2470" y="8976"/>
                            <a:pt x="1989" y="8432"/>
                          </a:cubicBezTo>
                          <a:cubicBezTo>
                            <a:pt x="1758" y="8160"/>
                            <a:pt x="1486" y="7909"/>
                            <a:pt x="1235" y="7679"/>
                          </a:cubicBezTo>
                          <a:cubicBezTo>
                            <a:pt x="482" y="7009"/>
                            <a:pt x="189" y="6131"/>
                            <a:pt x="105" y="5189"/>
                          </a:cubicBezTo>
                          <a:cubicBezTo>
                            <a:pt x="64" y="4541"/>
                            <a:pt x="1" y="3871"/>
                            <a:pt x="273" y="3222"/>
                          </a:cubicBezTo>
                          <a:cubicBezTo>
                            <a:pt x="377" y="2992"/>
                            <a:pt x="294" y="2678"/>
                            <a:pt x="315" y="2406"/>
                          </a:cubicBezTo>
                          <a:cubicBezTo>
                            <a:pt x="377" y="1841"/>
                            <a:pt x="649" y="1674"/>
                            <a:pt x="1256" y="1820"/>
                          </a:cubicBezTo>
                          <a:cubicBezTo>
                            <a:pt x="1486" y="1862"/>
                            <a:pt x="1737" y="1883"/>
                            <a:pt x="1968" y="1883"/>
                          </a:cubicBezTo>
                          <a:cubicBezTo>
                            <a:pt x="2595" y="1883"/>
                            <a:pt x="3244" y="1862"/>
                            <a:pt x="3872" y="1841"/>
                          </a:cubicBezTo>
                          <a:cubicBezTo>
                            <a:pt x="4478" y="1800"/>
                            <a:pt x="5043" y="1779"/>
                            <a:pt x="5629" y="1507"/>
                          </a:cubicBezTo>
                          <a:cubicBezTo>
                            <a:pt x="5985" y="1318"/>
                            <a:pt x="6445" y="1339"/>
                            <a:pt x="6864" y="1297"/>
                          </a:cubicBezTo>
                          <a:cubicBezTo>
                            <a:pt x="7136" y="1256"/>
                            <a:pt x="7450" y="1297"/>
                            <a:pt x="7763" y="1297"/>
                          </a:cubicBezTo>
                          <a:cubicBezTo>
                            <a:pt x="8140" y="1297"/>
                            <a:pt x="8475" y="1193"/>
                            <a:pt x="8810" y="1109"/>
                          </a:cubicBezTo>
                          <a:cubicBezTo>
                            <a:pt x="9542" y="921"/>
                            <a:pt x="10232" y="628"/>
                            <a:pt x="10902" y="314"/>
                          </a:cubicBezTo>
                          <a:cubicBezTo>
                            <a:pt x="11300" y="126"/>
                            <a:pt x="11781" y="105"/>
                            <a:pt x="12220" y="42"/>
                          </a:cubicBezTo>
                          <a:cubicBezTo>
                            <a:pt x="12304" y="0"/>
                            <a:pt x="12429" y="126"/>
                            <a:pt x="12513" y="188"/>
                          </a:cubicBezTo>
                          <a:cubicBezTo>
                            <a:pt x="12555" y="209"/>
                            <a:pt x="12576" y="293"/>
                            <a:pt x="12576" y="356"/>
                          </a:cubicBezTo>
                          <a:cubicBezTo>
                            <a:pt x="12576" y="1318"/>
                            <a:pt x="12764" y="2281"/>
                            <a:pt x="12450" y="3222"/>
                          </a:cubicBezTo>
                          <a:cubicBezTo>
                            <a:pt x="12408" y="3432"/>
                            <a:pt x="12346" y="3641"/>
                            <a:pt x="12367" y="3850"/>
                          </a:cubicBezTo>
                          <a:cubicBezTo>
                            <a:pt x="12450" y="4708"/>
                            <a:pt x="12116" y="5419"/>
                            <a:pt x="11718" y="6152"/>
                          </a:cubicBezTo>
                          <a:cubicBezTo>
                            <a:pt x="11425" y="6675"/>
                            <a:pt x="11069" y="7093"/>
                            <a:pt x="10546" y="7386"/>
                          </a:cubicBezTo>
                          <a:cubicBezTo>
                            <a:pt x="10358" y="7491"/>
                            <a:pt x="10170" y="7595"/>
                            <a:pt x="10023" y="7721"/>
                          </a:cubicBezTo>
                          <a:cubicBezTo>
                            <a:pt x="9123" y="8453"/>
                            <a:pt x="8119" y="8893"/>
                            <a:pt x="6989" y="9060"/>
                          </a:cubicBezTo>
                          <a:cubicBezTo>
                            <a:pt x="6299" y="9165"/>
                            <a:pt x="5608" y="9206"/>
                            <a:pt x="4918" y="9290"/>
                          </a:cubicBezTo>
                          <a:cubicBezTo>
                            <a:pt x="4939" y="9269"/>
                            <a:pt x="4939" y="9248"/>
                            <a:pt x="4939" y="9206"/>
                          </a:cubicBezTo>
                          <a:close/>
                          <a:moveTo>
                            <a:pt x="11802" y="1025"/>
                          </a:moveTo>
                          <a:cubicBezTo>
                            <a:pt x="11572" y="879"/>
                            <a:pt x="11383" y="942"/>
                            <a:pt x="11174" y="1025"/>
                          </a:cubicBezTo>
                          <a:cubicBezTo>
                            <a:pt x="10756" y="1214"/>
                            <a:pt x="10358" y="1444"/>
                            <a:pt x="9919" y="1548"/>
                          </a:cubicBezTo>
                          <a:cubicBezTo>
                            <a:pt x="9291" y="1716"/>
                            <a:pt x="8684" y="2072"/>
                            <a:pt x="8015" y="1988"/>
                          </a:cubicBezTo>
                          <a:cubicBezTo>
                            <a:pt x="7408" y="1925"/>
                            <a:pt x="6801" y="2051"/>
                            <a:pt x="6236" y="2239"/>
                          </a:cubicBezTo>
                          <a:cubicBezTo>
                            <a:pt x="5462" y="2490"/>
                            <a:pt x="4709" y="2595"/>
                            <a:pt x="3893" y="2553"/>
                          </a:cubicBezTo>
                          <a:cubicBezTo>
                            <a:pt x="3244" y="2511"/>
                            <a:pt x="2574" y="2490"/>
                            <a:pt x="1905" y="2490"/>
                          </a:cubicBezTo>
                          <a:cubicBezTo>
                            <a:pt x="1737" y="2490"/>
                            <a:pt x="1570" y="2511"/>
                            <a:pt x="1382" y="2553"/>
                          </a:cubicBezTo>
                          <a:cubicBezTo>
                            <a:pt x="1319" y="2971"/>
                            <a:pt x="1235" y="3348"/>
                            <a:pt x="1214" y="3745"/>
                          </a:cubicBezTo>
                          <a:cubicBezTo>
                            <a:pt x="1172" y="4122"/>
                            <a:pt x="1256" y="4478"/>
                            <a:pt x="1277" y="4813"/>
                          </a:cubicBezTo>
                          <a:cubicBezTo>
                            <a:pt x="1319" y="5168"/>
                            <a:pt x="1340" y="5482"/>
                            <a:pt x="1340" y="5817"/>
                          </a:cubicBezTo>
                          <a:cubicBezTo>
                            <a:pt x="1340" y="6131"/>
                            <a:pt x="1445" y="6382"/>
                            <a:pt x="1675" y="6633"/>
                          </a:cubicBezTo>
                          <a:cubicBezTo>
                            <a:pt x="1968" y="6905"/>
                            <a:pt x="2302" y="7198"/>
                            <a:pt x="2574" y="7512"/>
                          </a:cubicBezTo>
                          <a:cubicBezTo>
                            <a:pt x="3014" y="8014"/>
                            <a:pt x="3537" y="8202"/>
                            <a:pt x="4185" y="8160"/>
                          </a:cubicBezTo>
                          <a:cubicBezTo>
                            <a:pt x="4709" y="8139"/>
                            <a:pt x="5211" y="8160"/>
                            <a:pt x="5734" y="8160"/>
                          </a:cubicBezTo>
                          <a:cubicBezTo>
                            <a:pt x="6069" y="8160"/>
                            <a:pt x="6382" y="8098"/>
                            <a:pt x="6717" y="8035"/>
                          </a:cubicBezTo>
                          <a:cubicBezTo>
                            <a:pt x="7805" y="7888"/>
                            <a:pt x="8747" y="7428"/>
                            <a:pt x="9605" y="6779"/>
                          </a:cubicBezTo>
                          <a:cubicBezTo>
                            <a:pt x="9751" y="6654"/>
                            <a:pt x="9939" y="6549"/>
                            <a:pt x="10128" y="6445"/>
                          </a:cubicBezTo>
                          <a:cubicBezTo>
                            <a:pt x="10630" y="6152"/>
                            <a:pt x="10944" y="5712"/>
                            <a:pt x="11111" y="5189"/>
                          </a:cubicBezTo>
                          <a:cubicBezTo>
                            <a:pt x="11320" y="4561"/>
                            <a:pt x="11697" y="3976"/>
                            <a:pt x="11613" y="3285"/>
                          </a:cubicBezTo>
                          <a:cubicBezTo>
                            <a:pt x="11592" y="3180"/>
                            <a:pt x="11676" y="3034"/>
                            <a:pt x="11718" y="2929"/>
                          </a:cubicBezTo>
                          <a:cubicBezTo>
                            <a:pt x="11948" y="2344"/>
                            <a:pt x="11844" y="1674"/>
                            <a:pt x="11802" y="1025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6" name="Google Shape;256;p33"/>
                    <p:cNvSpPr/>
                    <p:nvPr/>
                  </p:nvSpPr>
                  <p:spPr>
                    <a:xfrm>
                      <a:off x="-1790050" y="3670500"/>
                      <a:ext cx="37700" cy="413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508" h="1654" extrusionOk="0">
                          <a:moveTo>
                            <a:pt x="1507" y="900"/>
                          </a:moveTo>
                          <a:cubicBezTo>
                            <a:pt x="1507" y="1444"/>
                            <a:pt x="1319" y="1653"/>
                            <a:pt x="775" y="1653"/>
                          </a:cubicBezTo>
                          <a:cubicBezTo>
                            <a:pt x="231" y="1653"/>
                            <a:pt x="21" y="1465"/>
                            <a:pt x="1" y="921"/>
                          </a:cubicBezTo>
                          <a:cubicBezTo>
                            <a:pt x="1" y="419"/>
                            <a:pt x="273" y="63"/>
                            <a:pt x="670" y="21"/>
                          </a:cubicBezTo>
                          <a:cubicBezTo>
                            <a:pt x="1109" y="0"/>
                            <a:pt x="1507" y="398"/>
                            <a:pt x="1507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7" name="Google Shape;257;p33"/>
                    <p:cNvSpPr/>
                    <p:nvPr/>
                  </p:nvSpPr>
                  <p:spPr>
                    <a:xfrm>
                      <a:off x="-1485075" y="3602500"/>
                      <a:ext cx="33500" cy="397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340" h="1591" extrusionOk="0">
                          <a:moveTo>
                            <a:pt x="1339" y="900"/>
                          </a:moveTo>
                          <a:cubicBezTo>
                            <a:pt x="1318" y="1025"/>
                            <a:pt x="1318" y="1214"/>
                            <a:pt x="1235" y="1318"/>
                          </a:cubicBezTo>
                          <a:cubicBezTo>
                            <a:pt x="1130" y="1444"/>
                            <a:pt x="942" y="1569"/>
                            <a:pt x="816" y="1569"/>
                          </a:cubicBezTo>
                          <a:cubicBezTo>
                            <a:pt x="481" y="1590"/>
                            <a:pt x="63" y="1172"/>
                            <a:pt x="42" y="837"/>
                          </a:cubicBezTo>
                          <a:cubicBezTo>
                            <a:pt x="0" y="502"/>
                            <a:pt x="167" y="230"/>
                            <a:pt x="565" y="105"/>
                          </a:cubicBezTo>
                          <a:cubicBezTo>
                            <a:pt x="879" y="0"/>
                            <a:pt x="1193" y="126"/>
                            <a:pt x="1276" y="440"/>
                          </a:cubicBezTo>
                          <a:cubicBezTo>
                            <a:pt x="1276" y="586"/>
                            <a:pt x="1318" y="732"/>
                            <a:pt x="1339" y="900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258" name="Google Shape;258;p33"/>
                    <p:cNvSpPr/>
                    <p:nvPr/>
                  </p:nvSpPr>
                  <p:spPr>
                    <a:xfrm>
                      <a:off x="-1023725" y="3575300"/>
                      <a:ext cx="262100" cy="1736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10484" h="6947" extrusionOk="0">
                          <a:moveTo>
                            <a:pt x="587" y="3264"/>
                          </a:moveTo>
                          <a:cubicBezTo>
                            <a:pt x="628" y="2992"/>
                            <a:pt x="733" y="2762"/>
                            <a:pt x="1047" y="2762"/>
                          </a:cubicBezTo>
                          <a:cubicBezTo>
                            <a:pt x="1507" y="2762"/>
                            <a:pt x="1905" y="2553"/>
                            <a:pt x="2323" y="2344"/>
                          </a:cubicBezTo>
                          <a:cubicBezTo>
                            <a:pt x="2658" y="2197"/>
                            <a:pt x="3055" y="2051"/>
                            <a:pt x="3411" y="1925"/>
                          </a:cubicBezTo>
                          <a:cubicBezTo>
                            <a:pt x="4646" y="1486"/>
                            <a:pt x="5880" y="1067"/>
                            <a:pt x="7115" y="649"/>
                          </a:cubicBezTo>
                          <a:cubicBezTo>
                            <a:pt x="7240" y="586"/>
                            <a:pt x="7387" y="544"/>
                            <a:pt x="7554" y="544"/>
                          </a:cubicBezTo>
                          <a:cubicBezTo>
                            <a:pt x="7889" y="544"/>
                            <a:pt x="8203" y="419"/>
                            <a:pt x="8475" y="209"/>
                          </a:cubicBezTo>
                          <a:cubicBezTo>
                            <a:pt x="8642" y="63"/>
                            <a:pt x="8830" y="0"/>
                            <a:pt x="9040" y="0"/>
                          </a:cubicBezTo>
                          <a:cubicBezTo>
                            <a:pt x="9374" y="0"/>
                            <a:pt x="9584" y="105"/>
                            <a:pt x="9626" y="440"/>
                          </a:cubicBezTo>
                          <a:cubicBezTo>
                            <a:pt x="9667" y="942"/>
                            <a:pt x="9939" y="1402"/>
                            <a:pt x="9939" y="1925"/>
                          </a:cubicBezTo>
                          <a:cubicBezTo>
                            <a:pt x="9939" y="2302"/>
                            <a:pt x="10107" y="2678"/>
                            <a:pt x="10295" y="3034"/>
                          </a:cubicBezTo>
                          <a:cubicBezTo>
                            <a:pt x="10462" y="3348"/>
                            <a:pt x="10483" y="3662"/>
                            <a:pt x="10379" y="4017"/>
                          </a:cubicBezTo>
                          <a:cubicBezTo>
                            <a:pt x="9835" y="4436"/>
                            <a:pt x="9144" y="4603"/>
                            <a:pt x="8496" y="4750"/>
                          </a:cubicBezTo>
                          <a:cubicBezTo>
                            <a:pt x="8203" y="4833"/>
                            <a:pt x="7889" y="4875"/>
                            <a:pt x="7638" y="4980"/>
                          </a:cubicBezTo>
                          <a:cubicBezTo>
                            <a:pt x="6550" y="5378"/>
                            <a:pt x="5462" y="5775"/>
                            <a:pt x="4395" y="6131"/>
                          </a:cubicBezTo>
                          <a:cubicBezTo>
                            <a:pt x="4144" y="6214"/>
                            <a:pt x="3913" y="6277"/>
                            <a:pt x="3704" y="6382"/>
                          </a:cubicBezTo>
                          <a:cubicBezTo>
                            <a:pt x="3076" y="6717"/>
                            <a:pt x="2344" y="6654"/>
                            <a:pt x="1695" y="6905"/>
                          </a:cubicBezTo>
                          <a:cubicBezTo>
                            <a:pt x="1528" y="6947"/>
                            <a:pt x="1319" y="6926"/>
                            <a:pt x="1151" y="6905"/>
                          </a:cubicBezTo>
                          <a:cubicBezTo>
                            <a:pt x="942" y="6863"/>
                            <a:pt x="838" y="6738"/>
                            <a:pt x="796" y="6528"/>
                          </a:cubicBezTo>
                          <a:cubicBezTo>
                            <a:pt x="775" y="6403"/>
                            <a:pt x="775" y="6298"/>
                            <a:pt x="775" y="6173"/>
                          </a:cubicBezTo>
                          <a:cubicBezTo>
                            <a:pt x="796" y="5691"/>
                            <a:pt x="754" y="5294"/>
                            <a:pt x="377" y="4938"/>
                          </a:cubicBezTo>
                          <a:cubicBezTo>
                            <a:pt x="105" y="4645"/>
                            <a:pt x="1" y="4185"/>
                            <a:pt x="1" y="3766"/>
                          </a:cubicBezTo>
                          <a:cubicBezTo>
                            <a:pt x="1" y="3599"/>
                            <a:pt x="63" y="3390"/>
                            <a:pt x="210" y="3285"/>
                          </a:cubicBezTo>
                          <a:cubicBezTo>
                            <a:pt x="273" y="3201"/>
                            <a:pt x="461" y="3264"/>
                            <a:pt x="587" y="3264"/>
                          </a:cubicBezTo>
                          <a:cubicBezTo>
                            <a:pt x="545" y="3725"/>
                            <a:pt x="649" y="4206"/>
                            <a:pt x="963" y="4520"/>
                          </a:cubicBezTo>
                          <a:cubicBezTo>
                            <a:pt x="1382" y="4959"/>
                            <a:pt x="1507" y="5419"/>
                            <a:pt x="1507" y="5984"/>
                          </a:cubicBezTo>
                          <a:cubicBezTo>
                            <a:pt x="1507" y="6026"/>
                            <a:pt x="1570" y="6089"/>
                            <a:pt x="1612" y="6173"/>
                          </a:cubicBezTo>
                          <a:cubicBezTo>
                            <a:pt x="2302" y="5984"/>
                            <a:pt x="2993" y="5901"/>
                            <a:pt x="3683" y="5650"/>
                          </a:cubicBezTo>
                          <a:cubicBezTo>
                            <a:pt x="4939" y="5147"/>
                            <a:pt x="6236" y="4729"/>
                            <a:pt x="7491" y="4248"/>
                          </a:cubicBezTo>
                          <a:cubicBezTo>
                            <a:pt x="7701" y="4185"/>
                            <a:pt x="7889" y="4122"/>
                            <a:pt x="8098" y="4080"/>
                          </a:cubicBezTo>
                          <a:cubicBezTo>
                            <a:pt x="8537" y="3934"/>
                            <a:pt x="9019" y="3808"/>
                            <a:pt x="9479" y="3662"/>
                          </a:cubicBezTo>
                          <a:cubicBezTo>
                            <a:pt x="9458" y="3390"/>
                            <a:pt x="9521" y="3181"/>
                            <a:pt x="9437" y="2971"/>
                          </a:cubicBezTo>
                          <a:cubicBezTo>
                            <a:pt x="9270" y="2469"/>
                            <a:pt x="9144" y="2009"/>
                            <a:pt x="9123" y="1486"/>
                          </a:cubicBezTo>
                          <a:cubicBezTo>
                            <a:pt x="9123" y="1235"/>
                            <a:pt x="9019" y="1004"/>
                            <a:pt x="8747" y="900"/>
                          </a:cubicBezTo>
                          <a:cubicBezTo>
                            <a:pt x="8224" y="1025"/>
                            <a:pt x="7680" y="1130"/>
                            <a:pt x="7177" y="1318"/>
                          </a:cubicBezTo>
                          <a:cubicBezTo>
                            <a:pt x="6340" y="1590"/>
                            <a:pt x="5524" y="1904"/>
                            <a:pt x="4688" y="2176"/>
                          </a:cubicBezTo>
                          <a:cubicBezTo>
                            <a:pt x="3955" y="2448"/>
                            <a:pt x="3202" y="2657"/>
                            <a:pt x="2491" y="2992"/>
                          </a:cubicBezTo>
                          <a:cubicBezTo>
                            <a:pt x="1884" y="3327"/>
                            <a:pt x="1277" y="3411"/>
                            <a:pt x="587" y="3264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</p:grpSp>
          </p:grpSp>
          <p:sp>
            <p:nvSpPr>
              <p:cNvPr id="259" name="Google Shape;259;p33"/>
              <p:cNvSpPr/>
              <p:nvPr/>
            </p:nvSpPr>
            <p:spPr>
              <a:xfrm>
                <a:off x="6388825" y="4580688"/>
                <a:ext cx="131850" cy="225475"/>
              </a:xfrm>
              <a:custGeom>
                <a:avLst/>
                <a:gdLst/>
                <a:ahLst/>
                <a:cxnLst/>
                <a:rect l="l" t="t" r="r" b="b"/>
                <a:pathLst>
                  <a:path w="5274" h="9019" extrusionOk="0">
                    <a:moveTo>
                      <a:pt x="3976" y="1"/>
                    </a:moveTo>
                    <a:cubicBezTo>
                      <a:pt x="4311" y="1"/>
                      <a:pt x="4625" y="43"/>
                      <a:pt x="4855" y="335"/>
                    </a:cubicBezTo>
                    <a:cubicBezTo>
                      <a:pt x="5273" y="775"/>
                      <a:pt x="5210" y="1319"/>
                      <a:pt x="5001" y="1779"/>
                    </a:cubicBezTo>
                    <a:cubicBezTo>
                      <a:pt x="4792" y="2219"/>
                      <a:pt x="4729" y="2721"/>
                      <a:pt x="4541" y="3139"/>
                    </a:cubicBezTo>
                    <a:cubicBezTo>
                      <a:pt x="4311" y="3704"/>
                      <a:pt x="4227" y="4311"/>
                      <a:pt x="4081" y="4876"/>
                    </a:cubicBezTo>
                    <a:cubicBezTo>
                      <a:pt x="3913" y="5357"/>
                      <a:pt x="3662" y="5797"/>
                      <a:pt x="3432" y="6278"/>
                    </a:cubicBezTo>
                    <a:cubicBezTo>
                      <a:pt x="3265" y="6592"/>
                      <a:pt x="3118" y="6905"/>
                      <a:pt x="2972" y="7261"/>
                    </a:cubicBezTo>
                    <a:cubicBezTo>
                      <a:pt x="2804" y="7784"/>
                      <a:pt x="2658" y="8370"/>
                      <a:pt x="2114" y="8705"/>
                    </a:cubicBezTo>
                    <a:cubicBezTo>
                      <a:pt x="1863" y="8851"/>
                      <a:pt x="1591" y="9019"/>
                      <a:pt x="1277" y="8956"/>
                    </a:cubicBezTo>
                    <a:cubicBezTo>
                      <a:pt x="942" y="8914"/>
                      <a:pt x="628" y="8851"/>
                      <a:pt x="314" y="8789"/>
                    </a:cubicBezTo>
                    <a:cubicBezTo>
                      <a:pt x="105" y="8726"/>
                      <a:pt x="0" y="8433"/>
                      <a:pt x="126" y="8266"/>
                    </a:cubicBezTo>
                    <a:cubicBezTo>
                      <a:pt x="419" y="7868"/>
                      <a:pt x="461" y="7408"/>
                      <a:pt x="565" y="6968"/>
                    </a:cubicBezTo>
                    <a:cubicBezTo>
                      <a:pt x="586" y="6843"/>
                      <a:pt x="628" y="6738"/>
                      <a:pt x="670" y="6633"/>
                    </a:cubicBezTo>
                    <a:cubicBezTo>
                      <a:pt x="1360" y="4981"/>
                      <a:pt x="2030" y="3307"/>
                      <a:pt x="2741" y="1675"/>
                    </a:cubicBezTo>
                    <a:cubicBezTo>
                      <a:pt x="3076" y="670"/>
                      <a:pt x="3118" y="691"/>
                      <a:pt x="397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33"/>
              <p:cNvSpPr/>
              <p:nvPr/>
            </p:nvSpPr>
            <p:spPr>
              <a:xfrm>
                <a:off x="6501800" y="4539363"/>
                <a:ext cx="29325" cy="35075"/>
              </a:xfrm>
              <a:custGeom>
                <a:avLst/>
                <a:gdLst/>
                <a:ahLst/>
                <a:cxnLst/>
                <a:rect l="l" t="t" r="r" b="b"/>
                <a:pathLst>
                  <a:path w="1173" h="1403" extrusionOk="0">
                    <a:moveTo>
                      <a:pt x="942" y="1403"/>
                    </a:moveTo>
                    <a:cubicBezTo>
                      <a:pt x="608" y="1277"/>
                      <a:pt x="294" y="1152"/>
                      <a:pt x="1" y="1047"/>
                    </a:cubicBezTo>
                    <a:cubicBezTo>
                      <a:pt x="482" y="231"/>
                      <a:pt x="587" y="126"/>
                      <a:pt x="1068" y="1"/>
                    </a:cubicBezTo>
                    <a:cubicBezTo>
                      <a:pt x="1173" y="461"/>
                      <a:pt x="1026" y="921"/>
                      <a:pt x="942" y="140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33"/>
              <p:cNvSpPr/>
              <p:nvPr/>
            </p:nvSpPr>
            <p:spPr>
              <a:xfrm>
                <a:off x="6368425" y="4496988"/>
                <a:ext cx="182575" cy="327500"/>
              </a:xfrm>
              <a:custGeom>
                <a:avLst/>
                <a:gdLst/>
                <a:ahLst/>
                <a:cxnLst/>
                <a:rect l="l" t="t" r="r" b="b"/>
                <a:pathLst>
                  <a:path w="7303" h="13100" extrusionOk="0">
                    <a:moveTo>
                      <a:pt x="7240" y="1173"/>
                    </a:moveTo>
                    <a:cubicBezTo>
                      <a:pt x="7135" y="2010"/>
                      <a:pt x="7073" y="2930"/>
                      <a:pt x="6968" y="3809"/>
                    </a:cubicBezTo>
                    <a:cubicBezTo>
                      <a:pt x="6926" y="4123"/>
                      <a:pt x="6884" y="4395"/>
                      <a:pt x="6654" y="4646"/>
                    </a:cubicBezTo>
                    <a:cubicBezTo>
                      <a:pt x="6508" y="4771"/>
                      <a:pt x="6570" y="5064"/>
                      <a:pt x="6466" y="5253"/>
                    </a:cubicBezTo>
                    <a:cubicBezTo>
                      <a:pt x="6047" y="5901"/>
                      <a:pt x="6194" y="6738"/>
                      <a:pt x="5754" y="7387"/>
                    </a:cubicBezTo>
                    <a:cubicBezTo>
                      <a:pt x="5713" y="7492"/>
                      <a:pt x="5650" y="7638"/>
                      <a:pt x="5671" y="7743"/>
                    </a:cubicBezTo>
                    <a:cubicBezTo>
                      <a:pt x="5754" y="8433"/>
                      <a:pt x="5252" y="8998"/>
                      <a:pt x="5148" y="9647"/>
                    </a:cubicBezTo>
                    <a:cubicBezTo>
                      <a:pt x="5127" y="9772"/>
                      <a:pt x="5001" y="9898"/>
                      <a:pt x="4917" y="10044"/>
                    </a:cubicBezTo>
                    <a:cubicBezTo>
                      <a:pt x="4729" y="10379"/>
                      <a:pt x="4541" y="10693"/>
                      <a:pt x="4457" y="11111"/>
                    </a:cubicBezTo>
                    <a:cubicBezTo>
                      <a:pt x="4206" y="11969"/>
                      <a:pt x="3767" y="12722"/>
                      <a:pt x="2804" y="12994"/>
                    </a:cubicBezTo>
                    <a:cubicBezTo>
                      <a:pt x="2616" y="13036"/>
                      <a:pt x="2428" y="13099"/>
                      <a:pt x="2281" y="13099"/>
                    </a:cubicBezTo>
                    <a:cubicBezTo>
                      <a:pt x="1779" y="13078"/>
                      <a:pt x="1319" y="13015"/>
                      <a:pt x="816" y="12974"/>
                    </a:cubicBezTo>
                    <a:cubicBezTo>
                      <a:pt x="419" y="12911"/>
                      <a:pt x="189" y="12681"/>
                      <a:pt x="168" y="12304"/>
                    </a:cubicBezTo>
                    <a:cubicBezTo>
                      <a:pt x="105" y="11865"/>
                      <a:pt x="0" y="11404"/>
                      <a:pt x="272" y="10986"/>
                    </a:cubicBezTo>
                    <a:cubicBezTo>
                      <a:pt x="335" y="10839"/>
                      <a:pt x="419" y="10693"/>
                      <a:pt x="419" y="10567"/>
                    </a:cubicBezTo>
                    <a:cubicBezTo>
                      <a:pt x="440" y="9898"/>
                      <a:pt x="796" y="9333"/>
                      <a:pt x="1047" y="8747"/>
                    </a:cubicBezTo>
                    <a:cubicBezTo>
                      <a:pt x="1444" y="7868"/>
                      <a:pt x="1800" y="6948"/>
                      <a:pt x="2197" y="6069"/>
                    </a:cubicBezTo>
                    <a:cubicBezTo>
                      <a:pt x="2469" y="5483"/>
                      <a:pt x="2720" y="4876"/>
                      <a:pt x="3013" y="4311"/>
                    </a:cubicBezTo>
                    <a:cubicBezTo>
                      <a:pt x="3160" y="3997"/>
                      <a:pt x="3411" y="3704"/>
                      <a:pt x="3641" y="3411"/>
                    </a:cubicBezTo>
                    <a:cubicBezTo>
                      <a:pt x="3850" y="3160"/>
                      <a:pt x="4101" y="2951"/>
                      <a:pt x="4206" y="2616"/>
                    </a:cubicBezTo>
                    <a:cubicBezTo>
                      <a:pt x="4269" y="2428"/>
                      <a:pt x="4499" y="2303"/>
                      <a:pt x="4625" y="2135"/>
                    </a:cubicBezTo>
                    <a:cubicBezTo>
                      <a:pt x="4897" y="1842"/>
                      <a:pt x="5210" y="1570"/>
                      <a:pt x="5399" y="1214"/>
                    </a:cubicBezTo>
                    <a:cubicBezTo>
                      <a:pt x="5629" y="754"/>
                      <a:pt x="6047" y="482"/>
                      <a:pt x="6466" y="252"/>
                    </a:cubicBezTo>
                    <a:cubicBezTo>
                      <a:pt x="6926" y="1"/>
                      <a:pt x="7303" y="231"/>
                      <a:pt x="7282" y="775"/>
                    </a:cubicBezTo>
                    <a:cubicBezTo>
                      <a:pt x="7282" y="901"/>
                      <a:pt x="7240" y="984"/>
                      <a:pt x="7240" y="1173"/>
                    </a:cubicBezTo>
                    <a:close/>
                    <a:moveTo>
                      <a:pt x="4792" y="3349"/>
                    </a:moveTo>
                    <a:cubicBezTo>
                      <a:pt x="3934" y="4039"/>
                      <a:pt x="3892" y="4039"/>
                      <a:pt x="3495" y="4960"/>
                    </a:cubicBezTo>
                    <a:cubicBezTo>
                      <a:pt x="2804" y="6613"/>
                      <a:pt x="2135" y="8287"/>
                      <a:pt x="1444" y="9940"/>
                    </a:cubicBezTo>
                    <a:cubicBezTo>
                      <a:pt x="1381" y="10044"/>
                      <a:pt x="1360" y="10170"/>
                      <a:pt x="1340" y="10274"/>
                    </a:cubicBezTo>
                    <a:cubicBezTo>
                      <a:pt x="1256" y="10714"/>
                      <a:pt x="1172" y="11153"/>
                      <a:pt x="879" y="11551"/>
                    </a:cubicBezTo>
                    <a:cubicBezTo>
                      <a:pt x="754" y="11739"/>
                      <a:pt x="858" y="12032"/>
                      <a:pt x="1068" y="12074"/>
                    </a:cubicBezTo>
                    <a:cubicBezTo>
                      <a:pt x="1381" y="12158"/>
                      <a:pt x="1716" y="12199"/>
                      <a:pt x="2030" y="12262"/>
                    </a:cubicBezTo>
                    <a:cubicBezTo>
                      <a:pt x="2344" y="12304"/>
                      <a:pt x="2616" y="12178"/>
                      <a:pt x="2867" y="11990"/>
                    </a:cubicBezTo>
                    <a:cubicBezTo>
                      <a:pt x="3432" y="11655"/>
                      <a:pt x="3557" y="11090"/>
                      <a:pt x="3746" y="10567"/>
                    </a:cubicBezTo>
                    <a:cubicBezTo>
                      <a:pt x="3871" y="10212"/>
                      <a:pt x="4018" y="9898"/>
                      <a:pt x="4185" y="9563"/>
                    </a:cubicBezTo>
                    <a:cubicBezTo>
                      <a:pt x="4415" y="9124"/>
                      <a:pt x="4708" y="8684"/>
                      <a:pt x="4834" y="8182"/>
                    </a:cubicBezTo>
                    <a:cubicBezTo>
                      <a:pt x="5022" y="7596"/>
                      <a:pt x="5064" y="7010"/>
                      <a:pt x="5315" y="6424"/>
                    </a:cubicBezTo>
                    <a:cubicBezTo>
                      <a:pt x="5482" y="6006"/>
                      <a:pt x="5545" y="5504"/>
                      <a:pt x="5754" y="5064"/>
                    </a:cubicBezTo>
                    <a:cubicBezTo>
                      <a:pt x="5985" y="4625"/>
                      <a:pt x="6068" y="4081"/>
                      <a:pt x="5629" y="3621"/>
                    </a:cubicBezTo>
                    <a:cubicBezTo>
                      <a:pt x="5420" y="3391"/>
                      <a:pt x="5106" y="3349"/>
                      <a:pt x="4792" y="3349"/>
                    </a:cubicBezTo>
                    <a:close/>
                    <a:moveTo>
                      <a:pt x="6277" y="3098"/>
                    </a:moveTo>
                    <a:cubicBezTo>
                      <a:pt x="6361" y="2637"/>
                      <a:pt x="6487" y="2198"/>
                      <a:pt x="6403" y="1696"/>
                    </a:cubicBezTo>
                    <a:cubicBezTo>
                      <a:pt x="5922" y="1821"/>
                      <a:pt x="5775" y="1926"/>
                      <a:pt x="5336" y="2742"/>
                    </a:cubicBezTo>
                    <a:cubicBezTo>
                      <a:pt x="5650" y="2847"/>
                      <a:pt x="5943" y="2972"/>
                      <a:pt x="6277" y="30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2" name="Google Shape;262;p33"/>
          <p:cNvSpPr/>
          <p:nvPr/>
        </p:nvSpPr>
        <p:spPr>
          <a:xfrm>
            <a:off x="2567004" y="3077175"/>
            <a:ext cx="4009992" cy="128704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3" name="Google Shape;263;p33"/>
          <p:cNvGrpSpPr/>
          <p:nvPr/>
        </p:nvGrpSpPr>
        <p:grpSpPr>
          <a:xfrm>
            <a:off x="41963" y="249125"/>
            <a:ext cx="608900" cy="407500"/>
            <a:chOff x="4137713" y="525925"/>
            <a:chExt cx="608900" cy="407500"/>
          </a:xfrm>
        </p:grpSpPr>
        <p:sp>
          <p:nvSpPr>
            <p:cNvPr id="264" name="Google Shape;264;p33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33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" name="Google Shape;266;p33"/>
          <p:cNvGrpSpPr/>
          <p:nvPr/>
        </p:nvGrpSpPr>
        <p:grpSpPr>
          <a:xfrm>
            <a:off x="482238" y="720825"/>
            <a:ext cx="475525" cy="287725"/>
            <a:chOff x="622013" y="907250"/>
            <a:chExt cx="475525" cy="287725"/>
          </a:xfrm>
        </p:grpSpPr>
        <p:sp>
          <p:nvSpPr>
            <p:cNvPr id="267" name="Google Shape;267;p33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3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" name="Google Shape;269;p33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270" name="Google Shape;270;p33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33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6"/>
          <p:cNvSpPr/>
          <p:nvPr/>
        </p:nvSpPr>
        <p:spPr>
          <a:xfrm flipH="1">
            <a:off x="4978255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 flipH="1">
            <a:off x="4978255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/>
          <p:nvPr/>
        </p:nvSpPr>
        <p:spPr>
          <a:xfrm flipH="1">
            <a:off x="1267980" y="364839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36"/>
          <p:cNvSpPr/>
          <p:nvPr/>
        </p:nvSpPr>
        <p:spPr>
          <a:xfrm flipH="1">
            <a:off x="1267980" y="2051544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xfrm>
            <a:off x="720000" y="482679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Table of Contents</a:t>
            </a:r>
            <a:endParaRPr/>
          </a:p>
        </p:txBody>
      </p:sp>
      <p:sp>
        <p:nvSpPr>
          <p:cNvPr id="327" name="Google Shape;327;p36"/>
          <p:cNvSpPr txBox="1">
            <a:spLocks noGrp="1"/>
          </p:cNvSpPr>
          <p:nvPr>
            <p:ph type="subTitle" idx="1"/>
          </p:nvPr>
        </p:nvSpPr>
        <p:spPr>
          <a:xfrm>
            <a:off x="2469448" y="1399230"/>
            <a:ext cx="22902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Warm-up</a:t>
            </a:r>
            <a:endParaRPr sz="36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subTitle" idx="2"/>
          </p:nvPr>
        </p:nvSpPr>
        <p:spPr>
          <a:xfrm>
            <a:off x="6285443" y="1200435"/>
            <a:ext cx="201867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Listen and repeat.</a:t>
            </a:r>
            <a:endParaRPr sz="3600" dirty="0"/>
          </a:p>
        </p:txBody>
      </p:sp>
      <p:sp>
        <p:nvSpPr>
          <p:cNvPr id="331" name="Google Shape;331;p36"/>
          <p:cNvSpPr txBox="1">
            <a:spLocks noGrp="1"/>
          </p:cNvSpPr>
          <p:nvPr>
            <p:ph type="subTitle" idx="5"/>
          </p:nvPr>
        </p:nvSpPr>
        <p:spPr>
          <a:xfrm>
            <a:off x="2515649" y="2732941"/>
            <a:ext cx="22902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Listen and circle.</a:t>
            </a:r>
            <a:endParaRPr sz="3600" dirty="0"/>
          </a:p>
        </p:txBody>
      </p:sp>
      <p:sp>
        <p:nvSpPr>
          <p:cNvPr id="332" name="Google Shape;332;p36"/>
          <p:cNvSpPr txBox="1">
            <a:spLocks noGrp="1"/>
          </p:cNvSpPr>
          <p:nvPr>
            <p:ph type="subTitle" idx="6"/>
          </p:nvPr>
        </p:nvSpPr>
        <p:spPr>
          <a:xfrm>
            <a:off x="6300000" y="3089586"/>
            <a:ext cx="229024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3600" dirty="0"/>
              <a:t>Let’s chant.</a:t>
            </a:r>
            <a:endParaRPr sz="3600" dirty="0"/>
          </a:p>
        </p:txBody>
      </p:sp>
      <p:sp>
        <p:nvSpPr>
          <p:cNvPr id="335" name="Google Shape;335;p36"/>
          <p:cNvSpPr txBox="1">
            <a:spLocks noGrp="1"/>
          </p:cNvSpPr>
          <p:nvPr>
            <p:ph type="title" idx="9"/>
          </p:nvPr>
        </p:nvSpPr>
        <p:spPr>
          <a:xfrm>
            <a:off x="1129775" y="1267416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01</a:t>
            </a:r>
            <a:endParaRPr/>
          </a:p>
        </p:txBody>
      </p:sp>
      <p:sp>
        <p:nvSpPr>
          <p:cNvPr id="336" name="Google Shape;336;p36"/>
          <p:cNvSpPr txBox="1">
            <a:spLocks noGrp="1"/>
          </p:cNvSpPr>
          <p:nvPr>
            <p:ph type="title" idx="13"/>
          </p:nvPr>
        </p:nvSpPr>
        <p:spPr>
          <a:xfrm>
            <a:off x="4842075" y="1267479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02</a:t>
            </a:r>
            <a:endParaRPr/>
          </a:p>
        </p:txBody>
      </p:sp>
      <p:sp>
        <p:nvSpPr>
          <p:cNvPr id="337" name="Google Shape;337;p36"/>
          <p:cNvSpPr txBox="1">
            <a:spLocks noGrp="1"/>
          </p:cNvSpPr>
          <p:nvPr>
            <p:ph type="title" idx="14"/>
          </p:nvPr>
        </p:nvSpPr>
        <p:spPr>
          <a:xfrm>
            <a:off x="11297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03</a:t>
            </a:r>
            <a:endParaRPr/>
          </a:p>
        </p:txBody>
      </p:sp>
      <p:sp>
        <p:nvSpPr>
          <p:cNvPr id="338" name="Google Shape;338;p36"/>
          <p:cNvSpPr txBox="1">
            <a:spLocks noGrp="1"/>
          </p:cNvSpPr>
          <p:nvPr>
            <p:ph type="title" idx="15"/>
          </p:nvPr>
        </p:nvSpPr>
        <p:spPr>
          <a:xfrm>
            <a:off x="4842075" y="2839104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04</a:t>
            </a:r>
            <a:endParaRPr dirty="0"/>
          </a:p>
        </p:txBody>
      </p:sp>
      <p:grpSp>
        <p:nvGrpSpPr>
          <p:cNvPr id="339" name="Google Shape;339;p36"/>
          <p:cNvGrpSpPr/>
          <p:nvPr/>
        </p:nvGrpSpPr>
        <p:grpSpPr>
          <a:xfrm rot="-5400000">
            <a:off x="1268761" y="1038641"/>
            <a:ext cx="279350" cy="312825"/>
            <a:chOff x="1835200" y="3337050"/>
            <a:chExt cx="279350" cy="312825"/>
          </a:xfrm>
        </p:grpSpPr>
        <p:sp>
          <p:nvSpPr>
            <p:cNvPr id="340" name="Google Shape;340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3" name="Google Shape;343;p36"/>
          <p:cNvGrpSpPr/>
          <p:nvPr/>
        </p:nvGrpSpPr>
        <p:grpSpPr>
          <a:xfrm rot="-5400000">
            <a:off x="1268761" y="2629316"/>
            <a:ext cx="279350" cy="312825"/>
            <a:chOff x="1835200" y="3337050"/>
            <a:chExt cx="279350" cy="312825"/>
          </a:xfrm>
        </p:grpSpPr>
        <p:sp>
          <p:nvSpPr>
            <p:cNvPr id="344" name="Google Shape;344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7" name="Google Shape;347;p36"/>
          <p:cNvGrpSpPr/>
          <p:nvPr/>
        </p:nvGrpSpPr>
        <p:grpSpPr>
          <a:xfrm rot="-5400000">
            <a:off x="4971536" y="1038641"/>
            <a:ext cx="279350" cy="312825"/>
            <a:chOff x="1835200" y="3337050"/>
            <a:chExt cx="279350" cy="312825"/>
          </a:xfrm>
        </p:grpSpPr>
        <p:sp>
          <p:nvSpPr>
            <p:cNvPr id="348" name="Google Shape;348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1" name="Google Shape;351;p36"/>
          <p:cNvGrpSpPr/>
          <p:nvPr/>
        </p:nvGrpSpPr>
        <p:grpSpPr>
          <a:xfrm rot="-5400000">
            <a:off x="4971536" y="2629316"/>
            <a:ext cx="279350" cy="312825"/>
            <a:chOff x="1835200" y="3337050"/>
            <a:chExt cx="279350" cy="312825"/>
          </a:xfrm>
        </p:grpSpPr>
        <p:sp>
          <p:nvSpPr>
            <p:cNvPr id="352" name="Google Shape;352;p36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6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6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" name="Google Shape;323;p36">
            <a:extLst>
              <a:ext uri="{FF2B5EF4-FFF2-40B4-BE49-F238E27FC236}">
                <a16:creationId xmlns:a16="http://schemas.microsoft.com/office/drawing/2014/main" id="{D562530C-9162-4BEA-D5C3-02ABB8B12424}"/>
              </a:ext>
            </a:extLst>
          </p:cNvPr>
          <p:cNvSpPr/>
          <p:nvPr/>
        </p:nvSpPr>
        <p:spPr>
          <a:xfrm flipH="1">
            <a:off x="2921253" y="485129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332;p36">
            <a:extLst>
              <a:ext uri="{FF2B5EF4-FFF2-40B4-BE49-F238E27FC236}">
                <a16:creationId xmlns:a16="http://schemas.microsoft.com/office/drawing/2014/main" id="{D26C3628-7DA3-CC0A-81E0-751B66ABE92E}"/>
              </a:ext>
            </a:extLst>
          </p:cNvPr>
          <p:cNvSpPr txBox="1">
            <a:spLocks/>
          </p:cNvSpPr>
          <p:nvPr/>
        </p:nvSpPr>
        <p:spPr>
          <a:xfrm>
            <a:off x="4168922" y="3935842"/>
            <a:ext cx="2290243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2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Patrick Hand SC"/>
              <a:buNone/>
              <a:defRPr sz="18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pPr marL="0" indent="0" algn="ctr">
              <a:spcAft>
                <a:spcPts val="1600"/>
              </a:spcAft>
            </a:pPr>
            <a:r>
              <a:rPr lang="en-GB" sz="3600" dirty="0"/>
              <a:t>fun corner &amp; wrap-up</a:t>
            </a:r>
          </a:p>
        </p:txBody>
      </p:sp>
      <p:sp>
        <p:nvSpPr>
          <p:cNvPr id="12" name="Google Shape;338;p36">
            <a:extLst>
              <a:ext uri="{FF2B5EF4-FFF2-40B4-BE49-F238E27FC236}">
                <a16:creationId xmlns:a16="http://schemas.microsoft.com/office/drawing/2014/main" id="{6C706220-EF15-09F0-4B89-D9ABE84751CF}"/>
              </a:ext>
            </a:extLst>
          </p:cNvPr>
          <p:cNvSpPr txBox="1">
            <a:spLocks/>
          </p:cNvSpPr>
          <p:nvPr/>
        </p:nvSpPr>
        <p:spPr>
          <a:xfrm>
            <a:off x="2785073" y="4042005"/>
            <a:ext cx="12786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7000" b="1" i="0" u="none" strike="noStrike" cap="none">
                <a:solidFill>
                  <a:schemeClr val="accent3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Font typeface="Patrick Hand SC"/>
              <a:buNone/>
              <a:defRPr sz="5000" b="1" i="0" u="none" strike="noStrike" cap="none">
                <a:solidFill>
                  <a:schemeClr val="accent4"/>
                </a:solidFill>
                <a:latin typeface="Patrick Hand SC"/>
                <a:ea typeface="Patrick Hand SC"/>
                <a:cs typeface="Patrick Hand SC"/>
                <a:sym typeface="Patrick Hand SC"/>
              </a:defRPr>
            </a:lvl9pPr>
          </a:lstStyle>
          <a:p>
            <a:r>
              <a:rPr lang="en-GB" dirty="0"/>
              <a:t>05</a:t>
            </a:r>
          </a:p>
        </p:txBody>
      </p:sp>
      <p:grpSp>
        <p:nvGrpSpPr>
          <p:cNvPr id="13" name="Google Shape;351;p36">
            <a:extLst>
              <a:ext uri="{FF2B5EF4-FFF2-40B4-BE49-F238E27FC236}">
                <a16:creationId xmlns:a16="http://schemas.microsoft.com/office/drawing/2014/main" id="{885AB631-853D-6FAA-C426-EA021A1E2BE8}"/>
              </a:ext>
            </a:extLst>
          </p:cNvPr>
          <p:cNvGrpSpPr/>
          <p:nvPr/>
        </p:nvGrpSpPr>
        <p:grpSpPr>
          <a:xfrm rot="-5400000">
            <a:off x="2914534" y="3832217"/>
            <a:ext cx="279350" cy="312825"/>
            <a:chOff x="1835200" y="3337050"/>
            <a:chExt cx="279350" cy="312825"/>
          </a:xfrm>
        </p:grpSpPr>
        <p:sp>
          <p:nvSpPr>
            <p:cNvPr id="14" name="Google Shape;352;p36">
              <a:extLst>
                <a:ext uri="{FF2B5EF4-FFF2-40B4-BE49-F238E27FC236}">
                  <a16:creationId xmlns:a16="http://schemas.microsoft.com/office/drawing/2014/main" id="{CFB9AC04-DA98-A1A1-4971-5D47C458DC43}"/>
                </a:ext>
              </a:extLst>
            </p:cNvPr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53;p36">
              <a:extLst>
                <a:ext uri="{FF2B5EF4-FFF2-40B4-BE49-F238E27FC236}">
                  <a16:creationId xmlns:a16="http://schemas.microsoft.com/office/drawing/2014/main" id="{F7719A95-8AEF-04C4-869F-846D9CFAA87E}"/>
                </a:ext>
              </a:extLst>
            </p:cNvPr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54;p36">
              <a:extLst>
                <a:ext uri="{FF2B5EF4-FFF2-40B4-BE49-F238E27FC236}">
                  <a16:creationId xmlns:a16="http://schemas.microsoft.com/office/drawing/2014/main" id="{E989B9F4-1F33-CC20-90E4-DF9BAE275108}"/>
                </a:ext>
              </a:extLst>
            </p:cNvPr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70733" y="2959670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800" dirty="0"/>
              <a:t>Warm-up</a:t>
            </a:r>
            <a:endParaRPr sz="13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01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928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66549" y="75314"/>
            <a:ext cx="8607292" cy="4671783"/>
            <a:chOff x="166549" y="75314"/>
            <a:chExt cx="8607292" cy="46717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6549" y="662420"/>
              <a:ext cx="8607292" cy="408467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66549" y="75314"/>
              <a:ext cx="2887799" cy="587106"/>
            </a:xfrm>
            <a:prstGeom prst="rect">
              <a:avLst/>
            </a:prstGeom>
          </p:spPr>
        </p:pic>
      </p:grpSp>
      <p:pic>
        <p:nvPicPr>
          <p:cNvPr id="9" name="Track 7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178817" y="7531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8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1" name="Google Shape;391;p3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392" name="Google Shape;392;p3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5" name="Google Shape;395;p38"/>
          <p:cNvSpPr txBox="1">
            <a:spLocks noGrp="1"/>
          </p:cNvSpPr>
          <p:nvPr>
            <p:ph type="title"/>
          </p:nvPr>
        </p:nvSpPr>
        <p:spPr>
          <a:xfrm>
            <a:off x="1581000" y="2988963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8800" dirty="0"/>
              <a:t>Listen and repeat.</a:t>
            </a:r>
            <a:endParaRPr sz="8800" dirty="0"/>
          </a:p>
        </p:txBody>
      </p:sp>
      <p:sp>
        <p:nvSpPr>
          <p:cNvPr id="397" name="Google Shape;397;p3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02</a:t>
            </a:r>
            <a:endParaRPr dirty="0"/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6762612" y="393608"/>
            <a:ext cx="1653550" cy="1152165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478125" y="325325"/>
            <a:ext cx="741250" cy="792000"/>
            <a:chOff x="-3118700" y="2365900"/>
            <a:chExt cx="741250" cy="792000"/>
          </a:xfrm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822" y="1751985"/>
            <a:ext cx="8942180" cy="1868961"/>
          </a:xfrm>
          <a:prstGeom prst="rect">
            <a:avLst/>
          </a:prstGeom>
        </p:spPr>
      </p:pic>
      <p:pic>
        <p:nvPicPr>
          <p:cNvPr id="4" name="Track 7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84839" y="175198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2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48"/>
          <p:cNvSpPr/>
          <p:nvPr/>
        </p:nvSpPr>
        <p:spPr>
          <a:xfrm flipH="1">
            <a:off x="3927362" y="2354375"/>
            <a:ext cx="1071045" cy="70222"/>
          </a:xfrm>
          <a:custGeom>
            <a:avLst/>
            <a:gdLst/>
            <a:ahLst/>
            <a:cxnLst/>
            <a:rect l="l" t="t" r="r" b="b"/>
            <a:pathLst>
              <a:path w="285612" h="7061" extrusionOk="0">
                <a:moveTo>
                  <a:pt x="54672" y="1"/>
                </a:moveTo>
                <a:cubicBezTo>
                  <a:pt x="36503" y="1"/>
                  <a:pt x="18350" y="890"/>
                  <a:pt x="327" y="3448"/>
                </a:cubicBezTo>
                <a:cubicBezTo>
                  <a:pt x="1" y="3489"/>
                  <a:pt x="1217" y="5428"/>
                  <a:pt x="1866" y="5428"/>
                </a:cubicBezTo>
                <a:cubicBezTo>
                  <a:pt x="1885" y="5428"/>
                  <a:pt x="1905" y="5426"/>
                  <a:pt x="1923" y="5423"/>
                </a:cubicBezTo>
                <a:cubicBezTo>
                  <a:pt x="19891" y="2898"/>
                  <a:pt x="37970" y="2014"/>
                  <a:pt x="56077" y="2014"/>
                </a:cubicBezTo>
                <a:cubicBezTo>
                  <a:pt x="74717" y="2014"/>
                  <a:pt x="93385" y="2950"/>
                  <a:pt x="111989" y="3995"/>
                </a:cubicBezTo>
                <a:cubicBezTo>
                  <a:pt x="130431" y="5045"/>
                  <a:pt x="148873" y="6095"/>
                  <a:pt x="167316" y="6641"/>
                </a:cubicBezTo>
                <a:cubicBezTo>
                  <a:pt x="177708" y="6923"/>
                  <a:pt x="188088" y="7060"/>
                  <a:pt x="198468" y="7060"/>
                </a:cubicBezTo>
                <a:cubicBezTo>
                  <a:pt x="206635" y="7060"/>
                  <a:pt x="214803" y="6975"/>
                  <a:pt x="222978" y="6809"/>
                </a:cubicBezTo>
                <a:cubicBezTo>
                  <a:pt x="243773" y="6347"/>
                  <a:pt x="264568" y="5339"/>
                  <a:pt x="285321" y="3742"/>
                </a:cubicBezTo>
                <a:cubicBezTo>
                  <a:pt x="285612" y="3742"/>
                  <a:pt x="284421" y="1726"/>
                  <a:pt x="283745" y="1726"/>
                </a:cubicBezTo>
                <a:cubicBezTo>
                  <a:pt x="283738" y="1726"/>
                  <a:pt x="283731" y="1726"/>
                  <a:pt x="283724" y="1726"/>
                </a:cubicBezTo>
                <a:cubicBezTo>
                  <a:pt x="254777" y="3930"/>
                  <a:pt x="225753" y="5052"/>
                  <a:pt x="196692" y="5052"/>
                </a:cubicBezTo>
                <a:cubicBezTo>
                  <a:pt x="188639" y="5052"/>
                  <a:pt x="180583" y="4966"/>
                  <a:pt x="172525" y="4793"/>
                </a:cubicBezTo>
                <a:cubicBezTo>
                  <a:pt x="135598" y="3995"/>
                  <a:pt x="98798" y="550"/>
                  <a:pt x="61913" y="46"/>
                </a:cubicBezTo>
                <a:cubicBezTo>
                  <a:pt x="59499" y="16"/>
                  <a:pt x="57085" y="1"/>
                  <a:pt x="54672" y="1"/>
                </a:cubicBezTo>
                <a:close/>
              </a:path>
            </a:pathLst>
          </a:cu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16" name="Google Shape;816;p48"/>
          <p:cNvGrpSpPr/>
          <p:nvPr/>
        </p:nvGrpSpPr>
        <p:grpSpPr>
          <a:xfrm rot="-5400000">
            <a:off x="3882082" y="1341472"/>
            <a:ext cx="279350" cy="312825"/>
            <a:chOff x="1835200" y="3337050"/>
            <a:chExt cx="279350" cy="312825"/>
          </a:xfrm>
        </p:grpSpPr>
        <p:sp>
          <p:nvSpPr>
            <p:cNvPr id="817" name="Google Shape;817;p48"/>
            <p:cNvSpPr/>
            <p:nvPr/>
          </p:nvSpPr>
          <p:spPr>
            <a:xfrm>
              <a:off x="1835200" y="3337050"/>
              <a:ext cx="64900" cy="154325"/>
            </a:xfrm>
            <a:custGeom>
              <a:avLst/>
              <a:gdLst/>
              <a:ahLst/>
              <a:cxnLst/>
              <a:rect l="l" t="t" r="r" b="b"/>
              <a:pathLst>
                <a:path w="2596" h="6173" extrusionOk="0">
                  <a:moveTo>
                    <a:pt x="2595" y="795"/>
                  </a:moveTo>
                  <a:cubicBezTo>
                    <a:pt x="2574" y="942"/>
                    <a:pt x="2511" y="1172"/>
                    <a:pt x="2449" y="1381"/>
                  </a:cubicBezTo>
                  <a:lnTo>
                    <a:pt x="1967" y="3034"/>
                  </a:lnTo>
                  <a:cubicBezTo>
                    <a:pt x="1779" y="3599"/>
                    <a:pt x="1549" y="4143"/>
                    <a:pt x="1361" y="4729"/>
                  </a:cubicBezTo>
                  <a:cubicBezTo>
                    <a:pt x="1277" y="4959"/>
                    <a:pt x="1214" y="5189"/>
                    <a:pt x="1130" y="5461"/>
                  </a:cubicBezTo>
                  <a:cubicBezTo>
                    <a:pt x="1110" y="5566"/>
                    <a:pt x="1089" y="5691"/>
                    <a:pt x="1047" y="5796"/>
                  </a:cubicBezTo>
                  <a:cubicBezTo>
                    <a:pt x="963" y="6005"/>
                    <a:pt x="838" y="6131"/>
                    <a:pt x="607" y="6173"/>
                  </a:cubicBezTo>
                  <a:cubicBezTo>
                    <a:pt x="398" y="6173"/>
                    <a:pt x="231" y="6068"/>
                    <a:pt x="168" y="5859"/>
                  </a:cubicBezTo>
                  <a:cubicBezTo>
                    <a:pt x="63" y="5545"/>
                    <a:pt x="1" y="5252"/>
                    <a:pt x="105" y="4938"/>
                  </a:cubicBezTo>
                  <a:cubicBezTo>
                    <a:pt x="168" y="4771"/>
                    <a:pt x="252" y="4624"/>
                    <a:pt x="314" y="4457"/>
                  </a:cubicBezTo>
                  <a:cubicBezTo>
                    <a:pt x="628" y="3871"/>
                    <a:pt x="838" y="3201"/>
                    <a:pt x="1026" y="2532"/>
                  </a:cubicBezTo>
                  <a:cubicBezTo>
                    <a:pt x="1193" y="2030"/>
                    <a:pt x="1361" y="1569"/>
                    <a:pt x="1528" y="1088"/>
                  </a:cubicBezTo>
                  <a:cubicBezTo>
                    <a:pt x="1612" y="858"/>
                    <a:pt x="1654" y="586"/>
                    <a:pt x="1737" y="356"/>
                  </a:cubicBezTo>
                  <a:cubicBezTo>
                    <a:pt x="1821" y="147"/>
                    <a:pt x="1988" y="0"/>
                    <a:pt x="2177" y="21"/>
                  </a:cubicBezTo>
                  <a:cubicBezTo>
                    <a:pt x="2386" y="63"/>
                    <a:pt x="2511" y="230"/>
                    <a:pt x="2532" y="440"/>
                  </a:cubicBezTo>
                  <a:cubicBezTo>
                    <a:pt x="2532" y="460"/>
                    <a:pt x="2574" y="586"/>
                    <a:pt x="2595" y="79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8"/>
            <p:cNvSpPr/>
            <p:nvPr/>
          </p:nvSpPr>
          <p:spPr>
            <a:xfrm>
              <a:off x="1948725" y="3612700"/>
              <a:ext cx="165825" cy="37175"/>
            </a:xfrm>
            <a:custGeom>
              <a:avLst/>
              <a:gdLst/>
              <a:ahLst/>
              <a:cxnLst/>
              <a:rect l="l" t="t" r="r" b="b"/>
              <a:pathLst>
                <a:path w="6633" h="1487" extrusionOk="0">
                  <a:moveTo>
                    <a:pt x="2260" y="1466"/>
                  </a:moveTo>
                  <a:cubicBezTo>
                    <a:pt x="1653" y="1382"/>
                    <a:pt x="1088" y="1340"/>
                    <a:pt x="481" y="1256"/>
                  </a:cubicBezTo>
                  <a:cubicBezTo>
                    <a:pt x="377" y="1235"/>
                    <a:pt x="272" y="1214"/>
                    <a:pt x="167" y="1152"/>
                  </a:cubicBezTo>
                  <a:cubicBezTo>
                    <a:pt x="21" y="1068"/>
                    <a:pt x="0" y="817"/>
                    <a:pt x="146" y="733"/>
                  </a:cubicBezTo>
                  <a:cubicBezTo>
                    <a:pt x="272" y="649"/>
                    <a:pt x="398" y="608"/>
                    <a:pt x="544" y="587"/>
                  </a:cubicBezTo>
                  <a:cubicBezTo>
                    <a:pt x="1109" y="524"/>
                    <a:pt x="1653" y="440"/>
                    <a:pt x="2239" y="419"/>
                  </a:cubicBezTo>
                  <a:cubicBezTo>
                    <a:pt x="2846" y="398"/>
                    <a:pt x="3411" y="398"/>
                    <a:pt x="4017" y="273"/>
                  </a:cubicBezTo>
                  <a:cubicBezTo>
                    <a:pt x="4582" y="126"/>
                    <a:pt x="5189" y="85"/>
                    <a:pt x="5796" y="22"/>
                  </a:cubicBezTo>
                  <a:cubicBezTo>
                    <a:pt x="5984" y="1"/>
                    <a:pt x="6193" y="64"/>
                    <a:pt x="6361" y="105"/>
                  </a:cubicBezTo>
                  <a:cubicBezTo>
                    <a:pt x="6612" y="189"/>
                    <a:pt x="6633" y="524"/>
                    <a:pt x="6445" y="691"/>
                  </a:cubicBezTo>
                  <a:cubicBezTo>
                    <a:pt x="6361" y="754"/>
                    <a:pt x="6277" y="817"/>
                    <a:pt x="6152" y="859"/>
                  </a:cubicBezTo>
                  <a:cubicBezTo>
                    <a:pt x="5900" y="942"/>
                    <a:pt x="5608" y="1068"/>
                    <a:pt x="5356" y="1110"/>
                  </a:cubicBezTo>
                  <a:cubicBezTo>
                    <a:pt x="4310" y="1173"/>
                    <a:pt x="3306" y="1486"/>
                    <a:pt x="2260" y="146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8"/>
            <p:cNvSpPr/>
            <p:nvPr/>
          </p:nvSpPr>
          <p:spPr>
            <a:xfrm>
              <a:off x="1926750" y="3445325"/>
              <a:ext cx="122425" cy="81100"/>
            </a:xfrm>
            <a:custGeom>
              <a:avLst/>
              <a:gdLst/>
              <a:ahLst/>
              <a:cxnLst/>
              <a:rect l="l" t="t" r="r" b="b"/>
              <a:pathLst>
                <a:path w="4897" h="3244" extrusionOk="0">
                  <a:moveTo>
                    <a:pt x="4373" y="0"/>
                  </a:moveTo>
                  <a:cubicBezTo>
                    <a:pt x="4415" y="21"/>
                    <a:pt x="4562" y="63"/>
                    <a:pt x="4624" y="84"/>
                  </a:cubicBezTo>
                  <a:cubicBezTo>
                    <a:pt x="4855" y="189"/>
                    <a:pt x="4896" y="502"/>
                    <a:pt x="4729" y="649"/>
                  </a:cubicBezTo>
                  <a:cubicBezTo>
                    <a:pt x="4708" y="712"/>
                    <a:pt x="4666" y="733"/>
                    <a:pt x="4603" y="754"/>
                  </a:cubicBezTo>
                  <a:cubicBezTo>
                    <a:pt x="3515" y="1528"/>
                    <a:pt x="2427" y="2302"/>
                    <a:pt x="1235" y="2909"/>
                  </a:cubicBezTo>
                  <a:cubicBezTo>
                    <a:pt x="1005" y="3013"/>
                    <a:pt x="753" y="3118"/>
                    <a:pt x="523" y="3202"/>
                  </a:cubicBezTo>
                  <a:cubicBezTo>
                    <a:pt x="356" y="3243"/>
                    <a:pt x="168" y="3202"/>
                    <a:pt x="84" y="3034"/>
                  </a:cubicBezTo>
                  <a:cubicBezTo>
                    <a:pt x="42" y="2909"/>
                    <a:pt x="0" y="2699"/>
                    <a:pt x="63" y="2574"/>
                  </a:cubicBezTo>
                  <a:cubicBezTo>
                    <a:pt x="147" y="2407"/>
                    <a:pt x="314" y="2260"/>
                    <a:pt x="481" y="2176"/>
                  </a:cubicBezTo>
                  <a:cubicBezTo>
                    <a:pt x="942" y="1883"/>
                    <a:pt x="1465" y="1632"/>
                    <a:pt x="1946" y="1298"/>
                  </a:cubicBezTo>
                  <a:cubicBezTo>
                    <a:pt x="2406" y="1026"/>
                    <a:pt x="2867" y="733"/>
                    <a:pt x="3306" y="419"/>
                  </a:cubicBezTo>
                  <a:cubicBezTo>
                    <a:pt x="3641" y="210"/>
                    <a:pt x="3955" y="21"/>
                    <a:pt x="43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0" name="Google Shape;820;p48"/>
          <p:cNvSpPr txBox="1">
            <a:spLocks noGrp="1"/>
          </p:cNvSpPr>
          <p:nvPr>
            <p:ph type="title"/>
          </p:nvPr>
        </p:nvSpPr>
        <p:spPr>
          <a:xfrm>
            <a:off x="1601388" y="3046764"/>
            <a:ext cx="5941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/>
              <a:t>Listen and circle.</a:t>
            </a:r>
            <a:endParaRPr sz="9600" dirty="0"/>
          </a:p>
        </p:txBody>
      </p:sp>
      <p:sp>
        <p:nvSpPr>
          <p:cNvPr id="822" name="Google Shape;822;p48"/>
          <p:cNvSpPr txBox="1">
            <a:spLocks noGrp="1"/>
          </p:cNvSpPr>
          <p:nvPr>
            <p:ph type="title" idx="2"/>
          </p:nvPr>
        </p:nvSpPr>
        <p:spPr>
          <a:xfrm>
            <a:off x="3932700" y="1545775"/>
            <a:ext cx="12786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03</a:t>
            </a:r>
            <a:endParaRPr dirty="0"/>
          </a:p>
        </p:txBody>
      </p:sp>
      <p:grpSp>
        <p:nvGrpSpPr>
          <p:cNvPr id="823" name="Google Shape;823;p48"/>
          <p:cNvGrpSpPr/>
          <p:nvPr/>
        </p:nvGrpSpPr>
        <p:grpSpPr>
          <a:xfrm>
            <a:off x="4250013" y="4709350"/>
            <a:ext cx="643950" cy="195675"/>
            <a:chOff x="806663" y="3241275"/>
            <a:chExt cx="643950" cy="195675"/>
          </a:xfrm>
        </p:grpSpPr>
        <p:sp>
          <p:nvSpPr>
            <p:cNvPr id="824" name="Google Shape;824;p4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6" name="Google Shape;826;p48"/>
          <p:cNvGrpSpPr/>
          <p:nvPr/>
        </p:nvGrpSpPr>
        <p:grpSpPr>
          <a:xfrm>
            <a:off x="392900" y="284075"/>
            <a:ext cx="855800" cy="746475"/>
            <a:chOff x="7711700" y="384600"/>
            <a:chExt cx="855800" cy="746475"/>
          </a:xfrm>
        </p:grpSpPr>
        <p:sp>
          <p:nvSpPr>
            <p:cNvPr id="827" name="Google Shape;827;p48"/>
            <p:cNvSpPr/>
            <p:nvPr/>
          </p:nvSpPr>
          <p:spPr>
            <a:xfrm>
              <a:off x="7996275" y="410750"/>
              <a:ext cx="245350" cy="269425"/>
            </a:xfrm>
            <a:custGeom>
              <a:avLst/>
              <a:gdLst/>
              <a:ahLst/>
              <a:cxnLst/>
              <a:rect l="l" t="t" r="r" b="b"/>
              <a:pathLst>
                <a:path w="9814" h="10777" extrusionOk="0">
                  <a:moveTo>
                    <a:pt x="5712" y="10776"/>
                  </a:moveTo>
                  <a:cubicBezTo>
                    <a:pt x="5022" y="10713"/>
                    <a:pt x="4373" y="10525"/>
                    <a:pt x="3767" y="10190"/>
                  </a:cubicBezTo>
                  <a:cubicBezTo>
                    <a:pt x="3557" y="10044"/>
                    <a:pt x="3411" y="9897"/>
                    <a:pt x="3369" y="9625"/>
                  </a:cubicBezTo>
                  <a:cubicBezTo>
                    <a:pt x="3118" y="8161"/>
                    <a:pt x="2093" y="7219"/>
                    <a:pt x="1046" y="6277"/>
                  </a:cubicBezTo>
                  <a:cubicBezTo>
                    <a:pt x="126" y="5482"/>
                    <a:pt x="0" y="4541"/>
                    <a:pt x="314" y="3620"/>
                  </a:cubicBezTo>
                  <a:cubicBezTo>
                    <a:pt x="544" y="2972"/>
                    <a:pt x="921" y="2344"/>
                    <a:pt x="1214" y="1716"/>
                  </a:cubicBezTo>
                  <a:cubicBezTo>
                    <a:pt x="1235" y="1632"/>
                    <a:pt x="1319" y="1549"/>
                    <a:pt x="1360" y="1507"/>
                  </a:cubicBezTo>
                  <a:cubicBezTo>
                    <a:pt x="2072" y="984"/>
                    <a:pt x="2741" y="398"/>
                    <a:pt x="3620" y="147"/>
                  </a:cubicBezTo>
                  <a:cubicBezTo>
                    <a:pt x="4039" y="0"/>
                    <a:pt x="4457" y="42"/>
                    <a:pt x="4813" y="251"/>
                  </a:cubicBezTo>
                  <a:cubicBezTo>
                    <a:pt x="5503" y="628"/>
                    <a:pt x="6194" y="1026"/>
                    <a:pt x="6717" y="1653"/>
                  </a:cubicBezTo>
                  <a:cubicBezTo>
                    <a:pt x="6926" y="1925"/>
                    <a:pt x="7114" y="2176"/>
                    <a:pt x="7240" y="2469"/>
                  </a:cubicBezTo>
                  <a:cubicBezTo>
                    <a:pt x="7449" y="2909"/>
                    <a:pt x="7512" y="3348"/>
                    <a:pt x="7303" y="3829"/>
                  </a:cubicBezTo>
                  <a:cubicBezTo>
                    <a:pt x="7093" y="4352"/>
                    <a:pt x="6905" y="4876"/>
                    <a:pt x="6675" y="5399"/>
                  </a:cubicBezTo>
                  <a:cubicBezTo>
                    <a:pt x="6487" y="5796"/>
                    <a:pt x="6194" y="6026"/>
                    <a:pt x="5754" y="6131"/>
                  </a:cubicBezTo>
                  <a:cubicBezTo>
                    <a:pt x="5127" y="6277"/>
                    <a:pt x="4499" y="6466"/>
                    <a:pt x="3892" y="6675"/>
                  </a:cubicBezTo>
                  <a:cubicBezTo>
                    <a:pt x="3662" y="6759"/>
                    <a:pt x="3432" y="6905"/>
                    <a:pt x="3243" y="7093"/>
                  </a:cubicBezTo>
                  <a:cubicBezTo>
                    <a:pt x="3055" y="7303"/>
                    <a:pt x="3013" y="7554"/>
                    <a:pt x="3139" y="7826"/>
                  </a:cubicBezTo>
                  <a:cubicBezTo>
                    <a:pt x="3264" y="8077"/>
                    <a:pt x="3474" y="8140"/>
                    <a:pt x="3725" y="8119"/>
                  </a:cubicBezTo>
                  <a:cubicBezTo>
                    <a:pt x="3997" y="8077"/>
                    <a:pt x="4290" y="8014"/>
                    <a:pt x="4562" y="7909"/>
                  </a:cubicBezTo>
                  <a:cubicBezTo>
                    <a:pt x="5043" y="7658"/>
                    <a:pt x="5545" y="7407"/>
                    <a:pt x="6047" y="7135"/>
                  </a:cubicBezTo>
                  <a:cubicBezTo>
                    <a:pt x="6675" y="6821"/>
                    <a:pt x="7826" y="6884"/>
                    <a:pt x="8433" y="7219"/>
                  </a:cubicBezTo>
                  <a:cubicBezTo>
                    <a:pt x="8684" y="7386"/>
                    <a:pt x="8956" y="7512"/>
                    <a:pt x="9186" y="7658"/>
                  </a:cubicBezTo>
                  <a:cubicBezTo>
                    <a:pt x="9793" y="8119"/>
                    <a:pt x="9813" y="8663"/>
                    <a:pt x="9416" y="9102"/>
                  </a:cubicBezTo>
                  <a:cubicBezTo>
                    <a:pt x="8997" y="9625"/>
                    <a:pt x="8537" y="10127"/>
                    <a:pt x="7805" y="10232"/>
                  </a:cubicBezTo>
                  <a:cubicBezTo>
                    <a:pt x="7303" y="10316"/>
                    <a:pt x="6821" y="10483"/>
                    <a:pt x="6361" y="10630"/>
                  </a:cubicBezTo>
                  <a:cubicBezTo>
                    <a:pt x="6152" y="10734"/>
                    <a:pt x="5922" y="10734"/>
                    <a:pt x="5712" y="1077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8"/>
            <p:cNvSpPr/>
            <p:nvPr/>
          </p:nvSpPr>
          <p:spPr>
            <a:xfrm>
              <a:off x="7733675" y="580750"/>
              <a:ext cx="256875" cy="229675"/>
            </a:xfrm>
            <a:custGeom>
              <a:avLst/>
              <a:gdLst/>
              <a:ahLst/>
              <a:cxnLst/>
              <a:rect l="l" t="t" r="r" b="b"/>
              <a:pathLst>
                <a:path w="10275" h="9187" extrusionOk="0">
                  <a:moveTo>
                    <a:pt x="6215" y="8433"/>
                  </a:moveTo>
                  <a:cubicBezTo>
                    <a:pt x="5755" y="7428"/>
                    <a:pt x="5985" y="6529"/>
                    <a:pt x="6299" y="5629"/>
                  </a:cubicBezTo>
                  <a:cubicBezTo>
                    <a:pt x="6341" y="5483"/>
                    <a:pt x="6445" y="5315"/>
                    <a:pt x="6592" y="5211"/>
                  </a:cubicBezTo>
                  <a:cubicBezTo>
                    <a:pt x="6905" y="4980"/>
                    <a:pt x="6968" y="4646"/>
                    <a:pt x="7073" y="4290"/>
                  </a:cubicBezTo>
                  <a:cubicBezTo>
                    <a:pt x="7157" y="3976"/>
                    <a:pt x="7052" y="3725"/>
                    <a:pt x="6843" y="3620"/>
                  </a:cubicBezTo>
                  <a:cubicBezTo>
                    <a:pt x="6550" y="3453"/>
                    <a:pt x="6194" y="3558"/>
                    <a:pt x="5985" y="3850"/>
                  </a:cubicBezTo>
                  <a:lnTo>
                    <a:pt x="5901" y="4018"/>
                  </a:lnTo>
                  <a:cubicBezTo>
                    <a:pt x="5797" y="4374"/>
                    <a:pt x="5504" y="4562"/>
                    <a:pt x="5190" y="4771"/>
                  </a:cubicBezTo>
                  <a:cubicBezTo>
                    <a:pt x="4729" y="5085"/>
                    <a:pt x="4248" y="5211"/>
                    <a:pt x="3704" y="5190"/>
                  </a:cubicBezTo>
                  <a:cubicBezTo>
                    <a:pt x="3118" y="5169"/>
                    <a:pt x="2532" y="5169"/>
                    <a:pt x="1926" y="5190"/>
                  </a:cubicBezTo>
                  <a:cubicBezTo>
                    <a:pt x="1507" y="5190"/>
                    <a:pt x="1110" y="5085"/>
                    <a:pt x="712" y="4897"/>
                  </a:cubicBezTo>
                  <a:cubicBezTo>
                    <a:pt x="231" y="4667"/>
                    <a:pt x="1" y="4122"/>
                    <a:pt x="273" y="3662"/>
                  </a:cubicBezTo>
                  <a:cubicBezTo>
                    <a:pt x="691" y="3014"/>
                    <a:pt x="984" y="2281"/>
                    <a:pt x="1549" y="1674"/>
                  </a:cubicBezTo>
                  <a:cubicBezTo>
                    <a:pt x="2219" y="984"/>
                    <a:pt x="3014" y="607"/>
                    <a:pt x="3830" y="189"/>
                  </a:cubicBezTo>
                  <a:cubicBezTo>
                    <a:pt x="4583" y="105"/>
                    <a:pt x="5378" y="1"/>
                    <a:pt x="6089" y="356"/>
                  </a:cubicBezTo>
                  <a:cubicBezTo>
                    <a:pt x="6529" y="565"/>
                    <a:pt x="7010" y="733"/>
                    <a:pt x="7491" y="817"/>
                  </a:cubicBezTo>
                  <a:cubicBezTo>
                    <a:pt x="7763" y="879"/>
                    <a:pt x="7952" y="1005"/>
                    <a:pt x="8056" y="1214"/>
                  </a:cubicBezTo>
                  <a:cubicBezTo>
                    <a:pt x="8203" y="1465"/>
                    <a:pt x="8370" y="1716"/>
                    <a:pt x="8475" y="1988"/>
                  </a:cubicBezTo>
                  <a:cubicBezTo>
                    <a:pt x="8705" y="2658"/>
                    <a:pt x="9040" y="3223"/>
                    <a:pt x="9437" y="3767"/>
                  </a:cubicBezTo>
                  <a:cubicBezTo>
                    <a:pt x="9563" y="3934"/>
                    <a:pt x="9667" y="4122"/>
                    <a:pt x="9772" y="4290"/>
                  </a:cubicBezTo>
                  <a:cubicBezTo>
                    <a:pt x="10065" y="4771"/>
                    <a:pt x="10274" y="5231"/>
                    <a:pt x="10170" y="5796"/>
                  </a:cubicBezTo>
                  <a:cubicBezTo>
                    <a:pt x="10149" y="5943"/>
                    <a:pt x="10149" y="6068"/>
                    <a:pt x="10170" y="6236"/>
                  </a:cubicBezTo>
                  <a:cubicBezTo>
                    <a:pt x="10274" y="7156"/>
                    <a:pt x="9793" y="7805"/>
                    <a:pt x="9207" y="8412"/>
                  </a:cubicBezTo>
                  <a:cubicBezTo>
                    <a:pt x="8475" y="9144"/>
                    <a:pt x="7659" y="9186"/>
                    <a:pt x="6759" y="8788"/>
                  </a:cubicBezTo>
                  <a:cubicBezTo>
                    <a:pt x="6592" y="8642"/>
                    <a:pt x="6382" y="8516"/>
                    <a:pt x="6215" y="84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8"/>
            <p:cNvSpPr/>
            <p:nvPr/>
          </p:nvSpPr>
          <p:spPr>
            <a:xfrm>
              <a:off x="7951275" y="568725"/>
              <a:ext cx="118775" cy="160600"/>
            </a:xfrm>
            <a:custGeom>
              <a:avLst/>
              <a:gdLst/>
              <a:ahLst/>
              <a:cxnLst/>
              <a:rect l="l" t="t" r="r" b="b"/>
              <a:pathLst>
                <a:path w="4751" h="6424" extrusionOk="0">
                  <a:moveTo>
                    <a:pt x="43" y="314"/>
                  </a:moveTo>
                  <a:cubicBezTo>
                    <a:pt x="461" y="0"/>
                    <a:pt x="859" y="42"/>
                    <a:pt x="1298" y="147"/>
                  </a:cubicBezTo>
                  <a:cubicBezTo>
                    <a:pt x="2135" y="356"/>
                    <a:pt x="2658" y="942"/>
                    <a:pt x="3202" y="1507"/>
                  </a:cubicBezTo>
                  <a:cubicBezTo>
                    <a:pt x="3725" y="2093"/>
                    <a:pt x="4123" y="2720"/>
                    <a:pt x="4290" y="3495"/>
                  </a:cubicBezTo>
                  <a:cubicBezTo>
                    <a:pt x="4499" y="4352"/>
                    <a:pt x="4751" y="5189"/>
                    <a:pt x="4541" y="6110"/>
                  </a:cubicBezTo>
                  <a:cubicBezTo>
                    <a:pt x="4060" y="6424"/>
                    <a:pt x="3976" y="6424"/>
                    <a:pt x="3642" y="6131"/>
                  </a:cubicBezTo>
                  <a:cubicBezTo>
                    <a:pt x="3286" y="5859"/>
                    <a:pt x="2972" y="5566"/>
                    <a:pt x="2637" y="5252"/>
                  </a:cubicBezTo>
                  <a:cubicBezTo>
                    <a:pt x="2554" y="5168"/>
                    <a:pt x="2491" y="5064"/>
                    <a:pt x="2449" y="4959"/>
                  </a:cubicBezTo>
                  <a:cubicBezTo>
                    <a:pt x="2323" y="4541"/>
                    <a:pt x="2072" y="4248"/>
                    <a:pt x="1779" y="3934"/>
                  </a:cubicBezTo>
                  <a:cubicBezTo>
                    <a:pt x="1445" y="3578"/>
                    <a:pt x="1194" y="3139"/>
                    <a:pt x="942" y="2679"/>
                  </a:cubicBezTo>
                  <a:cubicBezTo>
                    <a:pt x="650" y="2135"/>
                    <a:pt x="378" y="1590"/>
                    <a:pt x="126" y="1005"/>
                  </a:cubicBezTo>
                  <a:cubicBezTo>
                    <a:pt x="64" y="879"/>
                    <a:pt x="22" y="733"/>
                    <a:pt x="1" y="586"/>
                  </a:cubicBezTo>
                  <a:cubicBezTo>
                    <a:pt x="43" y="523"/>
                    <a:pt x="43" y="419"/>
                    <a:pt x="43" y="31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8"/>
            <p:cNvSpPr/>
            <p:nvPr/>
          </p:nvSpPr>
          <p:spPr>
            <a:xfrm>
              <a:off x="7711700" y="384600"/>
              <a:ext cx="553475" cy="449350"/>
            </a:xfrm>
            <a:custGeom>
              <a:avLst/>
              <a:gdLst/>
              <a:ahLst/>
              <a:cxnLst/>
              <a:rect l="l" t="t" r="r" b="b"/>
              <a:pathLst>
                <a:path w="22139" h="17974" extrusionOk="0">
                  <a:moveTo>
                    <a:pt x="15317" y="12492"/>
                  </a:moveTo>
                  <a:cubicBezTo>
                    <a:pt x="15066" y="12805"/>
                    <a:pt x="15212" y="13077"/>
                    <a:pt x="15212" y="13370"/>
                  </a:cubicBezTo>
                  <a:cubicBezTo>
                    <a:pt x="15233" y="13914"/>
                    <a:pt x="15003" y="14270"/>
                    <a:pt x="14543" y="14521"/>
                  </a:cubicBezTo>
                  <a:cubicBezTo>
                    <a:pt x="13873" y="14898"/>
                    <a:pt x="13246" y="14835"/>
                    <a:pt x="12618" y="14291"/>
                  </a:cubicBezTo>
                  <a:cubicBezTo>
                    <a:pt x="12513" y="14186"/>
                    <a:pt x="12409" y="14103"/>
                    <a:pt x="12283" y="13998"/>
                  </a:cubicBezTo>
                  <a:cubicBezTo>
                    <a:pt x="12032" y="14186"/>
                    <a:pt x="12116" y="14396"/>
                    <a:pt x="12116" y="14584"/>
                  </a:cubicBezTo>
                  <a:cubicBezTo>
                    <a:pt x="12137" y="14961"/>
                    <a:pt x="11990" y="15337"/>
                    <a:pt x="11802" y="15672"/>
                  </a:cubicBezTo>
                  <a:cubicBezTo>
                    <a:pt x="11341" y="16530"/>
                    <a:pt x="10651" y="17137"/>
                    <a:pt x="9835" y="17660"/>
                  </a:cubicBezTo>
                  <a:cubicBezTo>
                    <a:pt x="9709" y="17743"/>
                    <a:pt x="9584" y="17785"/>
                    <a:pt x="9458" y="17827"/>
                  </a:cubicBezTo>
                  <a:cubicBezTo>
                    <a:pt x="8349" y="17974"/>
                    <a:pt x="7366" y="17681"/>
                    <a:pt x="6424" y="17116"/>
                  </a:cubicBezTo>
                  <a:cubicBezTo>
                    <a:pt x="6215" y="16990"/>
                    <a:pt x="6111" y="16781"/>
                    <a:pt x="6027" y="16530"/>
                  </a:cubicBezTo>
                  <a:cubicBezTo>
                    <a:pt x="5859" y="15902"/>
                    <a:pt x="5734" y="15274"/>
                    <a:pt x="5839" y="14605"/>
                  </a:cubicBezTo>
                  <a:cubicBezTo>
                    <a:pt x="5859" y="14417"/>
                    <a:pt x="5859" y="14270"/>
                    <a:pt x="5901" y="14019"/>
                  </a:cubicBezTo>
                  <a:lnTo>
                    <a:pt x="5441" y="14019"/>
                  </a:lnTo>
                  <a:cubicBezTo>
                    <a:pt x="4499" y="14019"/>
                    <a:pt x="3558" y="14040"/>
                    <a:pt x="2616" y="14019"/>
                  </a:cubicBezTo>
                  <a:cubicBezTo>
                    <a:pt x="1821" y="13998"/>
                    <a:pt x="1047" y="13747"/>
                    <a:pt x="461" y="13161"/>
                  </a:cubicBezTo>
                  <a:cubicBezTo>
                    <a:pt x="189" y="12910"/>
                    <a:pt x="1" y="12617"/>
                    <a:pt x="43" y="12220"/>
                  </a:cubicBezTo>
                  <a:cubicBezTo>
                    <a:pt x="64" y="11989"/>
                    <a:pt x="43" y="11759"/>
                    <a:pt x="64" y="11508"/>
                  </a:cubicBezTo>
                  <a:cubicBezTo>
                    <a:pt x="64" y="11383"/>
                    <a:pt x="85" y="11194"/>
                    <a:pt x="168" y="11090"/>
                  </a:cubicBezTo>
                  <a:cubicBezTo>
                    <a:pt x="796" y="10295"/>
                    <a:pt x="1152" y="9290"/>
                    <a:pt x="1947" y="8579"/>
                  </a:cubicBezTo>
                  <a:cubicBezTo>
                    <a:pt x="2261" y="8307"/>
                    <a:pt x="2574" y="8056"/>
                    <a:pt x="2909" y="7847"/>
                  </a:cubicBezTo>
                  <a:cubicBezTo>
                    <a:pt x="3307" y="7616"/>
                    <a:pt x="3746" y="7428"/>
                    <a:pt x="4165" y="7219"/>
                  </a:cubicBezTo>
                  <a:cubicBezTo>
                    <a:pt x="4227" y="7198"/>
                    <a:pt x="4269" y="7177"/>
                    <a:pt x="4332" y="7177"/>
                  </a:cubicBezTo>
                  <a:cubicBezTo>
                    <a:pt x="5295" y="7072"/>
                    <a:pt x="6257" y="6926"/>
                    <a:pt x="7199" y="7303"/>
                  </a:cubicBezTo>
                  <a:cubicBezTo>
                    <a:pt x="7701" y="7512"/>
                    <a:pt x="8203" y="7637"/>
                    <a:pt x="8726" y="7616"/>
                  </a:cubicBezTo>
                  <a:cubicBezTo>
                    <a:pt x="8956" y="7365"/>
                    <a:pt x="9207" y="7093"/>
                    <a:pt x="9458" y="6863"/>
                  </a:cubicBezTo>
                  <a:cubicBezTo>
                    <a:pt x="9165" y="6256"/>
                    <a:pt x="8600" y="5838"/>
                    <a:pt x="8119" y="5357"/>
                  </a:cubicBezTo>
                  <a:cubicBezTo>
                    <a:pt x="7994" y="5231"/>
                    <a:pt x="7826" y="5189"/>
                    <a:pt x="7659" y="5106"/>
                  </a:cubicBezTo>
                  <a:cubicBezTo>
                    <a:pt x="7512" y="5022"/>
                    <a:pt x="7324" y="5001"/>
                    <a:pt x="7199" y="4896"/>
                  </a:cubicBezTo>
                  <a:cubicBezTo>
                    <a:pt x="6571" y="4436"/>
                    <a:pt x="5818" y="4269"/>
                    <a:pt x="5043" y="4143"/>
                  </a:cubicBezTo>
                  <a:cubicBezTo>
                    <a:pt x="4939" y="4122"/>
                    <a:pt x="4834" y="3997"/>
                    <a:pt x="4688" y="3934"/>
                  </a:cubicBezTo>
                  <a:cubicBezTo>
                    <a:pt x="4813" y="3829"/>
                    <a:pt x="4876" y="3746"/>
                    <a:pt x="4939" y="3746"/>
                  </a:cubicBezTo>
                  <a:cubicBezTo>
                    <a:pt x="5776" y="3578"/>
                    <a:pt x="6592" y="3662"/>
                    <a:pt x="7324" y="4122"/>
                  </a:cubicBezTo>
                  <a:cubicBezTo>
                    <a:pt x="7471" y="4185"/>
                    <a:pt x="7596" y="4290"/>
                    <a:pt x="7722" y="4310"/>
                  </a:cubicBezTo>
                  <a:cubicBezTo>
                    <a:pt x="8182" y="4457"/>
                    <a:pt x="8580" y="4687"/>
                    <a:pt x="8893" y="5001"/>
                  </a:cubicBezTo>
                  <a:cubicBezTo>
                    <a:pt x="9124" y="4938"/>
                    <a:pt x="9061" y="4813"/>
                    <a:pt x="9061" y="4708"/>
                  </a:cubicBezTo>
                  <a:cubicBezTo>
                    <a:pt x="9061" y="4603"/>
                    <a:pt x="9040" y="4478"/>
                    <a:pt x="9040" y="4373"/>
                  </a:cubicBezTo>
                  <a:cubicBezTo>
                    <a:pt x="8789" y="3201"/>
                    <a:pt x="8956" y="2030"/>
                    <a:pt x="8935" y="837"/>
                  </a:cubicBezTo>
                  <a:cubicBezTo>
                    <a:pt x="8935" y="523"/>
                    <a:pt x="9061" y="272"/>
                    <a:pt x="9375" y="126"/>
                  </a:cubicBezTo>
                  <a:cubicBezTo>
                    <a:pt x="9521" y="63"/>
                    <a:pt x="9730" y="0"/>
                    <a:pt x="9877" y="168"/>
                  </a:cubicBezTo>
                  <a:cubicBezTo>
                    <a:pt x="9981" y="293"/>
                    <a:pt x="10107" y="502"/>
                    <a:pt x="10044" y="607"/>
                  </a:cubicBezTo>
                  <a:cubicBezTo>
                    <a:pt x="9772" y="1444"/>
                    <a:pt x="9940" y="2302"/>
                    <a:pt x="9919" y="3139"/>
                  </a:cubicBezTo>
                  <a:cubicBezTo>
                    <a:pt x="9898" y="4038"/>
                    <a:pt x="10107" y="4896"/>
                    <a:pt x="10253" y="5754"/>
                  </a:cubicBezTo>
                  <a:cubicBezTo>
                    <a:pt x="10316" y="6005"/>
                    <a:pt x="10316" y="6235"/>
                    <a:pt x="10358" y="6466"/>
                  </a:cubicBezTo>
                  <a:cubicBezTo>
                    <a:pt x="10400" y="6528"/>
                    <a:pt x="10463" y="6570"/>
                    <a:pt x="10525" y="6612"/>
                  </a:cubicBezTo>
                  <a:cubicBezTo>
                    <a:pt x="10756" y="6487"/>
                    <a:pt x="10651" y="6277"/>
                    <a:pt x="10651" y="6152"/>
                  </a:cubicBezTo>
                  <a:cubicBezTo>
                    <a:pt x="10546" y="5085"/>
                    <a:pt x="10818" y="4143"/>
                    <a:pt x="11300" y="3201"/>
                  </a:cubicBezTo>
                  <a:cubicBezTo>
                    <a:pt x="12095" y="1758"/>
                    <a:pt x="11697" y="2176"/>
                    <a:pt x="13057" y="1172"/>
                  </a:cubicBezTo>
                  <a:cubicBezTo>
                    <a:pt x="13538" y="816"/>
                    <a:pt x="14082" y="607"/>
                    <a:pt x="14626" y="398"/>
                  </a:cubicBezTo>
                  <a:cubicBezTo>
                    <a:pt x="15359" y="105"/>
                    <a:pt x="16049" y="209"/>
                    <a:pt x="16677" y="565"/>
                  </a:cubicBezTo>
                  <a:cubicBezTo>
                    <a:pt x="17367" y="942"/>
                    <a:pt x="18079" y="1423"/>
                    <a:pt x="18623" y="2051"/>
                  </a:cubicBezTo>
                  <a:cubicBezTo>
                    <a:pt x="19020" y="2490"/>
                    <a:pt x="19355" y="2971"/>
                    <a:pt x="19544" y="3536"/>
                  </a:cubicBezTo>
                  <a:cubicBezTo>
                    <a:pt x="19711" y="4080"/>
                    <a:pt x="19732" y="4645"/>
                    <a:pt x="19523" y="5189"/>
                  </a:cubicBezTo>
                  <a:cubicBezTo>
                    <a:pt x="19292" y="5754"/>
                    <a:pt x="19104" y="6340"/>
                    <a:pt x="18832" y="6989"/>
                  </a:cubicBezTo>
                  <a:cubicBezTo>
                    <a:pt x="19816" y="7010"/>
                    <a:pt x="20506" y="7595"/>
                    <a:pt x="21217" y="8056"/>
                  </a:cubicBezTo>
                  <a:cubicBezTo>
                    <a:pt x="21824" y="8453"/>
                    <a:pt x="22138" y="9102"/>
                    <a:pt x="22033" y="9897"/>
                  </a:cubicBezTo>
                  <a:cubicBezTo>
                    <a:pt x="21950" y="10420"/>
                    <a:pt x="21761" y="10860"/>
                    <a:pt x="21343" y="11194"/>
                  </a:cubicBezTo>
                  <a:lnTo>
                    <a:pt x="21029" y="11508"/>
                  </a:lnTo>
                  <a:cubicBezTo>
                    <a:pt x="20673" y="11968"/>
                    <a:pt x="20171" y="12220"/>
                    <a:pt x="19627" y="12324"/>
                  </a:cubicBezTo>
                  <a:cubicBezTo>
                    <a:pt x="19146" y="12429"/>
                    <a:pt x="18707" y="12554"/>
                    <a:pt x="18267" y="12701"/>
                  </a:cubicBezTo>
                  <a:cubicBezTo>
                    <a:pt x="17451" y="12952"/>
                    <a:pt x="16635" y="12952"/>
                    <a:pt x="15840" y="12638"/>
                  </a:cubicBezTo>
                  <a:cubicBezTo>
                    <a:pt x="15694" y="12533"/>
                    <a:pt x="15484" y="12513"/>
                    <a:pt x="15317" y="12492"/>
                  </a:cubicBezTo>
                  <a:close/>
                  <a:moveTo>
                    <a:pt x="17095" y="11822"/>
                  </a:moveTo>
                  <a:cubicBezTo>
                    <a:pt x="17326" y="11801"/>
                    <a:pt x="17556" y="11780"/>
                    <a:pt x="17765" y="11717"/>
                  </a:cubicBezTo>
                  <a:cubicBezTo>
                    <a:pt x="18246" y="11592"/>
                    <a:pt x="18707" y="11383"/>
                    <a:pt x="19209" y="11341"/>
                  </a:cubicBezTo>
                  <a:cubicBezTo>
                    <a:pt x="19962" y="11215"/>
                    <a:pt x="20401" y="10734"/>
                    <a:pt x="20820" y="10211"/>
                  </a:cubicBezTo>
                  <a:cubicBezTo>
                    <a:pt x="21196" y="9730"/>
                    <a:pt x="21196" y="9207"/>
                    <a:pt x="20590" y="8767"/>
                  </a:cubicBezTo>
                  <a:cubicBezTo>
                    <a:pt x="20360" y="8579"/>
                    <a:pt x="20088" y="8453"/>
                    <a:pt x="19836" y="8328"/>
                  </a:cubicBezTo>
                  <a:cubicBezTo>
                    <a:pt x="19230" y="7972"/>
                    <a:pt x="18079" y="7930"/>
                    <a:pt x="17451" y="8244"/>
                  </a:cubicBezTo>
                  <a:cubicBezTo>
                    <a:pt x="16949" y="8474"/>
                    <a:pt x="16468" y="8767"/>
                    <a:pt x="15966" y="8997"/>
                  </a:cubicBezTo>
                  <a:cubicBezTo>
                    <a:pt x="15694" y="9102"/>
                    <a:pt x="15422" y="9186"/>
                    <a:pt x="15129" y="9207"/>
                  </a:cubicBezTo>
                  <a:cubicBezTo>
                    <a:pt x="14898" y="9248"/>
                    <a:pt x="14647" y="9165"/>
                    <a:pt x="14543" y="8935"/>
                  </a:cubicBezTo>
                  <a:cubicBezTo>
                    <a:pt x="14417" y="8663"/>
                    <a:pt x="14480" y="8370"/>
                    <a:pt x="14647" y="8202"/>
                  </a:cubicBezTo>
                  <a:cubicBezTo>
                    <a:pt x="14836" y="8014"/>
                    <a:pt x="15066" y="7847"/>
                    <a:pt x="15317" y="7784"/>
                  </a:cubicBezTo>
                  <a:cubicBezTo>
                    <a:pt x="15903" y="7575"/>
                    <a:pt x="16531" y="7365"/>
                    <a:pt x="17158" y="7219"/>
                  </a:cubicBezTo>
                  <a:cubicBezTo>
                    <a:pt x="17619" y="7114"/>
                    <a:pt x="17932" y="6884"/>
                    <a:pt x="18079" y="6487"/>
                  </a:cubicBezTo>
                  <a:cubicBezTo>
                    <a:pt x="18309" y="5963"/>
                    <a:pt x="18476" y="5440"/>
                    <a:pt x="18707" y="4917"/>
                  </a:cubicBezTo>
                  <a:cubicBezTo>
                    <a:pt x="18916" y="4457"/>
                    <a:pt x="18874" y="3976"/>
                    <a:pt x="18644" y="3557"/>
                  </a:cubicBezTo>
                  <a:cubicBezTo>
                    <a:pt x="18518" y="3285"/>
                    <a:pt x="18330" y="3013"/>
                    <a:pt x="18121" y="2762"/>
                  </a:cubicBezTo>
                  <a:cubicBezTo>
                    <a:pt x="17639" y="2134"/>
                    <a:pt x="16928" y="1737"/>
                    <a:pt x="16217" y="1339"/>
                  </a:cubicBezTo>
                  <a:cubicBezTo>
                    <a:pt x="15861" y="1130"/>
                    <a:pt x="15463" y="1130"/>
                    <a:pt x="15024" y="1235"/>
                  </a:cubicBezTo>
                  <a:cubicBezTo>
                    <a:pt x="14124" y="1507"/>
                    <a:pt x="13476" y="2051"/>
                    <a:pt x="12764" y="2595"/>
                  </a:cubicBezTo>
                  <a:cubicBezTo>
                    <a:pt x="12702" y="2657"/>
                    <a:pt x="12639" y="2720"/>
                    <a:pt x="12618" y="2804"/>
                  </a:cubicBezTo>
                  <a:cubicBezTo>
                    <a:pt x="12304" y="3432"/>
                    <a:pt x="11927" y="4059"/>
                    <a:pt x="11718" y="4708"/>
                  </a:cubicBezTo>
                  <a:cubicBezTo>
                    <a:pt x="11404" y="5650"/>
                    <a:pt x="11530" y="6570"/>
                    <a:pt x="12450" y="7386"/>
                  </a:cubicBezTo>
                  <a:cubicBezTo>
                    <a:pt x="13497" y="8307"/>
                    <a:pt x="14522" y="9269"/>
                    <a:pt x="14773" y="10734"/>
                  </a:cubicBezTo>
                  <a:cubicBezTo>
                    <a:pt x="14836" y="10985"/>
                    <a:pt x="14961" y="11152"/>
                    <a:pt x="15170" y="11278"/>
                  </a:cubicBezTo>
                  <a:cubicBezTo>
                    <a:pt x="15756" y="11550"/>
                    <a:pt x="16384" y="11717"/>
                    <a:pt x="17095" y="11822"/>
                  </a:cubicBezTo>
                  <a:close/>
                  <a:moveTo>
                    <a:pt x="7094" y="16279"/>
                  </a:moveTo>
                  <a:cubicBezTo>
                    <a:pt x="7261" y="16362"/>
                    <a:pt x="7471" y="16488"/>
                    <a:pt x="7680" y="16593"/>
                  </a:cubicBezTo>
                  <a:cubicBezTo>
                    <a:pt x="8559" y="16990"/>
                    <a:pt x="9375" y="16927"/>
                    <a:pt x="10107" y="16195"/>
                  </a:cubicBezTo>
                  <a:cubicBezTo>
                    <a:pt x="10693" y="15588"/>
                    <a:pt x="11195" y="14961"/>
                    <a:pt x="11069" y="14019"/>
                  </a:cubicBezTo>
                  <a:cubicBezTo>
                    <a:pt x="11049" y="13873"/>
                    <a:pt x="11049" y="13747"/>
                    <a:pt x="11069" y="13580"/>
                  </a:cubicBezTo>
                  <a:cubicBezTo>
                    <a:pt x="11153" y="13036"/>
                    <a:pt x="10944" y="12533"/>
                    <a:pt x="10672" y="12094"/>
                  </a:cubicBezTo>
                  <a:cubicBezTo>
                    <a:pt x="10567" y="11906"/>
                    <a:pt x="10463" y="11759"/>
                    <a:pt x="10337" y="11571"/>
                  </a:cubicBezTo>
                  <a:cubicBezTo>
                    <a:pt x="9940" y="11027"/>
                    <a:pt x="9605" y="10441"/>
                    <a:pt x="9375" y="9792"/>
                  </a:cubicBezTo>
                  <a:cubicBezTo>
                    <a:pt x="9270" y="9520"/>
                    <a:pt x="9103" y="9269"/>
                    <a:pt x="8956" y="8997"/>
                  </a:cubicBezTo>
                  <a:cubicBezTo>
                    <a:pt x="8831" y="8788"/>
                    <a:pt x="8663" y="8663"/>
                    <a:pt x="8412" y="8621"/>
                  </a:cubicBezTo>
                  <a:cubicBezTo>
                    <a:pt x="7910" y="8537"/>
                    <a:pt x="7471" y="8370"/>
                    <a:pt x="6989" y="8139"/>
                  </a:cubicBezTo>
                  <a:cubicBezTo>
                    <a:pt x="6278" y="7805"/>
                    <a:pt x="5504" y="7909"/>
                    <a:pt x="4730" y="7993"/>
                  </a:cubicBezTo>
                  <a:cubicBezTo>
                    <a:pt x="3935" y="8411"/>
                    <a:pt x="3118" y="8767"/>
                    <a:pt x="2470" y="9479"/>
                  </a:cubicBezTo>
                  <a:cubicBezTo>
                    <a:pt x="1905" y="10085"/>
                    <a:pt x="1633" y="10818"/>
                    <a:pt x="1173" y="11466"/>
                  </a:cubicBezTo>
                  <a:cubicBezTo>
                    <a:pt x="901" y="11906"/>
                    <a:pt x="1131" y="12450"/>
                    <a:pt x="1633" y="12701"/>
                  </a:cubicBezTo>
                  <a:cubicBezTo>
                    <a:pt x="1989" y="12868"/>
                    <a:pt x="2386" y="12973"/>
                    <a:pt x="2826" y="12973"/>
                  </a:cubicBezTo>
                  <a:cubicBezTo>
                    <a:pt x="3432" y="12952"/>
                    <a:pt x="4018" y="12952"/>
                    <a:pt x="4604" y="12973"/>
                  </a:cubicBezTo>
                  <a:cubicBezTo>
                    <a:pt x="5169" y="13015"/>
                    <a:pt x="5629" y="12868"/>
                    <a:pt x="6111" y="12554"/>
                  </a:cubicBezTo>
                  <a:cubicBezTo>
                    <a:pt x="6424" y="12345"/>
                    <a:pt x="6696" y="12199"/>
                    <a:pt x="6801" y="11801"/>
                  </a:cubicBezTo>
                  <a:lnTo>
                    <a:pt x="6885" y="11655"/>
                  </a:lnTo>
                  <a:cubicBezTo>
                    <a:pt x="7073" y="11362"/>
                    <a:pt x="7429" y="11257"/>
                    <a:pt x="7743" y="11404"/>
                  </a:cubicBezTo>
                  <a:cubicBezTo>
                    <a:pt x="7994" y="11508"/>
                    <a:pt x="8077" y="11780"/>
                    <a:pt x="7994" y="12094"/>
                  </a:cubicBezTo>
                  <a:cubicBezTo>
                    <a:pt x="7889" y="12429"/>
                    <a:pt x="7805" y="12764"/>
                    <a:pt x="7492" y="13015"/>
                  </a:cubicBezTo>
                  <a:cubicBezTo>
                    <a:pt x="7366" y="13119"/>
                    <a:pt x="7261" y="13266"/>
                    <a:pt x="7199" y="13433"/>
                  </a:cubicBezTo>
                  <a:cubicBezTo>
                    <a:pt x="6864" y="14375"/>
                    <a:pt x="6634" y="15274"/>
                    <a:pt x="7094" y="16279"/>
                  </a:cubicBezTo>
                  <a:close/>
                  <a:moveTo>
                    <a:pt x="9626" y="7679"/>
                  </a:moveTo>
                  <a:cubicBezTo>
                    <a:pt x="9626" y="7784"/>
                    <a:pt x="9605" y="7888"/>
                    <a:pt x="9626" y="7993"/>
                  </a:cubicBezTo>
                  <a:cubicBezTo>
                    <a:pt x="9668" y="8119"/>
                    <a:pt x="9709" y="8265"/>
                    <a:pt x="9772" y="8411"/>
                  </a:cubicBezTo>
                  <a:cubicBezTo>
                    <a:pt x="10023" y="8955"/>
                    <a:pt x="10253" y="9520"/>
                    <a:pt x="10567" y="10085"/>
                  </a:cubicBezTo>
                  <a:cubicBezTo>
                    <a:pt x="10818" y="10525"/>
                    <a:pt x="11069" y="10964"/>
                    <a:pt x="11404" y="11341"/>
                  </a:cubicBezTo>
                  <a:cubicBezTo>
                    <a:pt x="11697" y="11655"/>
                    <a:pt x="11969" y="11927"/>
                    <a:pt x="12095" y="12345"/>
                  </a:cubicBezTo>
                  <a:cubicBezTo>
                    <a:pt x="12116" y="12450"/>
                    <a:pt x="12199" y="12554"/>
                    <a:pt x="12283" y="12638"/>
                  </a:cubicBezTo>
                  <a:cubicBezTo>
                    <a:pt x="12597" y="12931"/>
                    <a:pt x="12932" y="13224"/>
                    <a:pt x="13266" y="13538"/>
                  </a:cubicBezTo>
                  <a:cubicBezTo>
                    <a:pt x="13601" y="13810"/>
                    <a:pt x="13685" y="13810"/>
                    <a:pt x="14187" y="13496"/>
                  </a:cubicBezTo>
                  <a:cubicBezTo>
                    <a:pt x="14396" y="12617"/>
                    <a:pt x="14103" y="11759"/>
                    <a:pt x="13915" y="10880"/>
                  </a:cubicBezTo>
                  <a:cubicBezTo>
                    <a:pt x="13748" y="10106"/>
                    <a:pt x="13371" y="9479"/>
                    <a:pt x="12848" y="8893"/>
                  </a:cubicBezTo>
                  <a:cubicBezTo>
                    <a:pt x="12304" y="8328"/>
                    <a:pt x="11781" y="7742"/>
                    <a:pt x="10944" y="7533"/>
                  </a:cubicBezTo>
                  <a:cubicBezTo>
                    <a:pt x="10442" y="7407"/>
                    <a:pt x="10044" y="7365"/>
                    <a:pt x="9626" y="76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8"/>
            <p:cNvSpPr/>
            <p:nvPr/>
          </p:nvSpPr>
          <p:spPr>
            <a:xfrm>
              <a:off x="8365575" y="904025"/>
              <a:ext cx="56525" cy="31400"/>
            </a:xfrm>
            <a:custGeom>
              <a:avLst/>
              <a:gdLst/>
              <a:ahLst/>
              <a:cxnLst/>
              <a:rect l="l" t="t" r="r" b="b"/>
              <a:pathLst>
                <a:path w="2261" h="1256" extrusionOk="0">
                  <a:moveTo>
                    <a:pt x="1130" y="0"/>
                  </a:moveTo>
                  <a:cubicBezTo>
                    <a:pt x="1423" y="84"/>
                    <a:pt x="1674" y="105"/>
                    <a:pt x="1946" y="168"/>
                  </a:cubicBezTo>
                  <a:cubicBezTo>
                    <a:pt x="2156" y="251"/>
                    <a:pt x="2260" y="419"/>
                    <a:pt x="2260" y="649"/>
                  </a:cubicBezTo>
                  <a:cubicBezTo>
                    <a:pt x="2239" y="837"/>
                    <a:pt x="2135" y="984"/>
                    <a:pt x="1967" y="1047"/>
                  </a:cubicBezTo>
                  <a:cubicBezTo>
                    <a:pt x="1402" y="1256"/>
                    <a:pt x="816" y="1214"/>
                    <a:pt x="272" y="1026"/>
                  </a:cubicBezTo>
                  <a:cubicBezTo>
                    <a:pt x="147" y="963"/>
                    <a:pt x="0" y="754"/>
                    <a:pt x="0" y="628"/>
                  </a:cubicBezTo>
                  <a:cubicBezTo>
                    <a:pt x="0" y="503"/>
                    <a:pt x="147" y="293"/>
                    <a:pt x="272" y="230"/>
                  </a:cubicBezTo>
                  <a:cubicBezTo>
                    <a:pt x="523" y="126"/>
                    <a:pt x="879" y="84"/>
                    <a:pt x="1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8"/>
            <p:cNvSpPr/>
            <p:nvPr/>
          </p:nvSpPr>
          <p:spPr>
            <a:xfrm>
              <a:off x="8156325" y="868450"/>
              <a:ext cx="51825" cy="37175"/>
            </a:xfrm>
            <a:custGeom>
              <a:avLst/>
              <a:gdLst/>
              <a:ahLst/>
              <a:cxnLst/>
              <a:rect l="l" t="t" r="r" b="b"/>
              <a:pathLst>
                <a:path w="2073" h="1487" extrusionOk="0">
                  <a:moveTo>
                    <a:pt x="712" y="42"/>
                  </a:moveTo>
                  <a:cubicBezTo>
                    <a:pt x="1047" y="42"/>
                    <a:pt x="1445" y="252"/>
                    <a:pt x="1821" y="503"/>
                  </a:cubicBezTo>
                  <a:cubicBezTo>
                    <a:pt x="2072" y="691"/>
                    <a:pt x="2031" y="1151"/>
                    <a:pt x="1717" y="1319"/>
                  </a:cubicBezTo>
                  <a:cubicBezTo>
                    <a:pt x="1466" y="1444"/>
                    <a:pt x="1215" y="1486"/>
                    <a:pt x="943" y="1402"/>
                  </a:cubicBezTo>
                  <a:cubicBezTo>
                    <a:pt x="712" y="1298"/>
                    <a:pt x="482" y="1151"/>
                    <a:pt x="273" y="1026"/>
                  </a:cubicBezTo>
                  <a:cubicBezTo>
                    <a:pt x="64" y="900"/>
                    <a:pt x="1" y="628"/>
                    <a:pt x="85" y="398"/>
                  </a:cubicBezTo>
                  <a:cubicBezTo>
                    <a:pt x="147" y="147"/>
                    <a:pt x="315" y="1"/>
                    <a:pt x="712" y="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8"/>
            <p:cNvSpPr/>
            <p:nvPr/>
          </p:nvSpPr>
          <p:spPr>
            <a:xfrm>
              <a:off x="8513600" y="990325"/>
              <a:ext cx="35075" cy="42925"/>
            </a:xfrm>
            <a:custGeom>
              <a:avLst/>
              <a:gdLst/>
              <a:ahLst/>
              <a:cxnLst/>
              <a:rect l="l" t="t" r="r" b="b"/>
              <a:pathLst>
                <a:path w="1403" h="1717" extrusionOk="0">
                  <a:moveTo>
                    <a:pt x="1" y="461"/>
                  </a:moveTo>
                  <a:cubicBezTo>
                    <a:pt x="43" y="377"/>
                    <a:pt x="126" y="231"/>
                    <a:pt x="252" y="126"/>
                  </a:cubicBezTo>
                  <a:cubicBezTo>
                    <a:pt x="461" y="1"/>
                    <a:pt x="775" y="22"/>
                    <a:pt x="921" y="210"/>
                  </a:cubicBezTo>
                  <a:cubicBezTo>
                    <a:pt x="1068" y="440"/>
                    <a:pt x="1235" y="712"/>
                    <a:pt x="1340" y="963"/>
                  </a:cubicBezTo>
                  <a:cubicBezTo>
                    <a:pt x="1403" y="1172"/>
                    <a:pt x="1277" y="1465"/>
                    <a:pt x="1089" y="1591"/>
                  </a:cubicBezTo>
                  <a:cubicBezTo>
                    <a:pt x="921" y="1716"/>
                    <a:pt x="649" y="1696"/>
                    <a:pt x="440" y="1549"/>
                  </a:cubicBezTo>
                  <a:cubicBezTo>
                    <a:pt x="105" y="1298"/>
                    <a:pt x="22" y="963"/>
                    <a:pt x="1" y="4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8"/>
            <p:cNvSpPr/>
            <p:nvPr/>
          </p:nvSpPr>
          <p:spPr>
            <a:xfrm>
              <a:off x="8464425" y="918150"/>
              <a:ext cx="37175" cy="39250"/>
            </a:xfrm>
            <a:custGeom>
              <a:avLst/>
              <a:gdLst/>
              <a:ahLst/>
              <a:cxnLst/>
              <a:rect l="l" t="t" r="r" b="b"/>
              <a:pathLst>
                <a:path w="1487" h="1570" extrusionOk="0">
                  <a:moveTo>
                    <a:pt x="1487" y="1088"/>
                  </a:moveTo>
                  <a:cubicBezTo>
                    <a:pt x="1445" y="1151"/>
                    <a:pt x="1361" y="1339"/>
                    <a:pt x="1235" y="1423"/>
                  </a:cubicBezTo>
                  <a:cubicBezTo>
                    <a:pt x="1026" y="1570"/>
                    <a:pt x="754" y="1549"/>
                    <a:pt x="587" y="1402"/>
                  </a:cubicBezTo>
                  <a:cubicBezTo>
                    <a:pt x="419" y="1235"/>
                    <a:pt x="294" y="1026"/>
                    <a:pt x="168" y="837"/>
                  </a:cubicBezTo>
                  <a:cubicBezTo>
                    <a:pt x="1" y="607"/>
                    <a:pt x="1" y="419"/>
                    <a:pt x="126" y="293"/>
                  </a:cubicBezTo>
                  <a:cubicBezTo>
                    <a:pt x="315" y="105"/>
                    <a:pt x="503" y="0"/>
                    <a:pt x="754" y="84"/>
                  </a:cubicBezTo>
                  <a:cubicBezTo>
                    <a:pt x="1131" y="189"/>
                    <a:pt x="1466" y="607"/>
                    <a:pt x="1487" y="10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48"/>
            <p:cNvSpPr/>
            <p:nvPr/>
          </p:nvSpPr>
          <p:spPr>
            <a:xfrm>
              <a:off x="8255200" y="894600"/>
              <a:ext cx="44475" cy="32975"/>
            </a:xfrm>
            <a:custGeom>
              <a:avLst/>
              <a:gdLst/>
              <a:ahLst/>
              <a:cxnLst/>
              <a:rect l="l" t="t" r="r" b="b"/>
              <a:pathLst>
                <a:path w="1779" h="1319" extrusionOk="0">
                  <a:moveTo>
                    <a:pt x="942" y="1319"/>
                  </a:moveTo>
                  <a:cubicBezTo>
                    <a:pt x="314" y="1319"/>
                    <a:pt x="1" y="942"/>
                    <a:pt x="105" y="482"/>
                  </a:cubicBezTo>
                  <a:cubicBezTo>
                    <a:pt x="168" y="210"/>
                    <a:pt x="440" y="1"/>
                    <a:pt x="691" y="84"/>
                  </a:cubicBezTo>
                  <a:cubicBezTo>
                    <a:pt x="942" y="168"/>
                    <a:pt x="1172" y="252"/>
                    <a:pt x="1423" y="398"/>
                  </a:cubicBezTo>
                  <a:cubicBezTo>
                    <a:pt x="1779" y="607"/>
                    <a:pt x="1737" y="1047"/>
                    <a:pt x="1340" y="1235"/>
                  </a:cubicBezTo>
                  <a:cubicBezTo>
                    <a:pt x="1214" y="1256"/>
                    <a:pt x="1026" y="1298"/>
                    <a:pt x="942" y="131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48"/>
            <p:cNvSpPr/>
            <p:nvPr/>
          </p:nvSpPr>
          <p:spPr>
            <a:xfrm>
              <a:off x="8539250" y="1095475"/>
              <a:ext cx="28250" cy="35600"/>
            </a:xfrm>
            <a:custGeom>
              <a:avLst/>
              <a:gdLst/>
              <a:ahLst/>
              <a:cxnLst/>
              <a:rect l="l" t="t" r="r" b="b"/>
              <a:pathLst>
                <a:path w="1130" h="1424" extrusionOk="0">
                  <a:moveTo>
                    <a:pt x="460" y="1423"/>
                  </a:moveTo>
                  <a:cubicBezTo>
                    <a:pt x="335" y="1277"/>
                    <a:pt x="146" y="1172"/>
                    <a:pt x="42" y="1026"/>
                  </a:cubicBezTo>
                  <a:cubicBezTo>
                    <a:pt x="0" y="942"/>
                    <a:pt x="0" y="775"/>
                    <a:pt x="0" y="670"/>
                  </a:cubicBezTo>
                  <a:cubicBezTo>
                    <a:pt x="21" y="335"/>
                    <a:pt x="188" y="42"/>
                    <a:pt x="460" y="21"/>
                  </a:cubicBezTo>
                  <a:cubicBezTo>
                    <a:pt x="670" y="0"/>
                    <a:pt x="879" y="126"/>
                    <a:pt x="983" y="398"/>
                  </a:cubicBezTo>
                  <a:cubicBezTo>
                    <a:pt x="1130" y="754"/>
                    <a:pt x="1088" y="1067"/>
                    <a:pt x="816" y="1256"/>
                  </a:cubicBezTo>
                  <a:cubicBezTo>
                    <a:pt x="753" y="1339"/>
                    <a:pt x="628" y="1360"/>
                    <a:pt x="460" y="14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48"/>
            <p:cNvSpPr/>
            <p:nvPr/>
          </p:nvSpPr>
          <p:spPr>
            <a:xfrm>
              <a:off x="8098275" y="803575"/>
              <a:ext cx="31400" cy="29850"/>
            </a:xfrm>
            <a:custGeom>
              <a:avLst/>
              <a:gdLst/>
              <a:ahLst/>
              <a:cxnLst/>
              <a:rect l="l" t="t" r="r" b="b"/>
              <a:pathLst>
                <a:path w="1256" h="1194" extrusionOk="0">
                  <a:moveTo>
                    <a:pt x="712" y="1194"/>
                  </a:moveTo>
                  <a:cubicBezTo>
                    <a:pt x="524" y="1110"/>
                    <a:pt x="293" y="1089"/>
                    <a:pt x="168" y="963"/>
                  </a:cubicBezTo>
                  <a:cubicBezTo>
                    <a:pt x="63" y="859"/>
                    <a:pt x="0" y="650"/>
                    <a:pt x="0" y="482"/>
                  </a:cubicBezTo>
                  <a:cubicBezTo>
                    <a:pt x="0" y="294"/>
                    <a:pt x="126" y="168"/>
                    <a:pt x="314" y="127"/>
                  </a:cubicBezTo>
                  <a:cubicBezTo>
                    <a:pt x="712" y="1"/>
                    <a:pt x="1256" y="399"/>
                    <a:pt x="1256" y="817"/>
                  </a:cubicBezTo>
                  <a:cubicBezTo>
                    <a:pt x="1256" y="901"/>
                    <a:pt x="1214" y="1005"/>
                    <a:pt x="1130" y="1026"/>
                  </a:cubicBezTo>
                  <a:cubicBezTo>
                    <a:pt x="1005" y="1110"/>
                    <a:pt x="858" y="1131"/>
                    <a:pt x="712" y="119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38" name="Google Shape;838;p48"/>
          <p:cNvGrpSpPr/>
          <p:nvPr/>
        </p:nvGrpSpPr>
        <p:grpSpPr>
          <a:xfrm flipH="1">
            <a:off x="7964313" y="277600"/>
            <a:ext cx="608900" cy="407500"/>
            <a:chOff x="4137713" y="525925"/>
            <a:chExt cx="608900" cy="407500"/>
          </a:xfrm>
        </p:grpSpPr>
        <p:sp>
          <p:nvSpPr>
            <p:cNvPr id="839" name="Google Shape;839;p48"/>
            <p:cNvSpPr/>
            <p:nvPr/>
          </p:nvSpPr>
          <p:spPr>
            <a:xfrm>
              <a:off x="4168063" y="559925"/>
              <a:ext cx="556575" cy="353625"/>
            </a:xfrm>
            <a:custGeom>
              <a:avLst/>
              <a:gdLst/>
              <a:ahLst/>
              <a:cxnLst/>
              <a:rect l="l" t="t" r="r" b="b"/>
              <a:pathLst>
                <a:path w="22263" h="14145" extrusionOk="0">
                  <a:moveTo>
                    <a:pt x="8913" y="11257"/>
                  </a:moveTo>
                  <a:cubicBezTo>
                    <a:pt x="8495" y="11069"/>
                    <a:pt x="8160" y="11195"/>
                    <a:pt x="7825" y="11487"/>
                  </a:cubicBezTo>
                  <a:cubicBezTo>
                    <a:pt x="7302" y="11948"/>
                    <a:pt x="6696" y="12345"/>
                    <a:pt x="6110" y="12764"/>
                  </a:cubicBezTo>
                  <a:cubicBezTo>
                    <a:pt x="5670" y="13078"/>
                    <a:pt x="5147" y="13161"/>
                    <a:pt x="4603" y="13057"/>
                  </a:cubicBezTo>
                  <a:cubicBezTo>
                    <a:pt x="4101" y="12952"/>
                    <a:pt x="3599" y="12889"/>
                    <a:pt x="3118" y="12827"/>
                  </a:cubicBezTo>
                  <a:cubicBezTo>
                    <a:pt x="2825" y="12764"/>
                    <a:pt x="2678" y="12638"/>
                    <a:pt x="2657" y="12345"/>
                  </a:cubicBezTo>
                  <a:cubicBezTo>
                    <a:pt x="2657" y="12136"/>
                    <a:pt x="2615" y="11927"/>
                    <a:pt x="2678" y="11739"/>
                  </a:cubicBezTo>
                  <a:cubicBezTo>
                    <a:pt x="3013" y="10881"/>
                    <a:pt x="3139" y="9960"/>
                    <a:pt x="3724" y="9228"/>
                  </a:cubicBezTo>
                  <a:cubicBezTo>
                    <a:pt x="3829" y="9102"/>
                    <a:pt x="3913" y="8956"/>
                    <a:pt x="3996" y="8788"/>
                  </a:cubicBezTo>
                  <a:lnTo>
                    <a:pt x="3996" y="8684"/>
                  </a:lnTo>
                  <a:cubicBezTo>
                    <a:pt x="3913" y="8663"/>
                    <a:pt x="3829" y="8600"/>
                    <a:pt x="3766" y="8642"/>
                  </a:cubicBezTo>
                  <a:cubicBezTo>
                    <a:pt x="3578" y="8705"/>
                    <a:pt x="3369" y="8767"/>
                    <a:pt x="3201" y="8893"/>
                  </a:cubicBezTo>
                  <a:cubicBezTo>
                    <a:pt x="2762" y="9270"/>
                    <a:pt x="2323" y="9270"/>
                    <a:pt x="1799" y="9165"/>
                  </a:cubicBezTo>
                  <a:cubicBezTo>
                    <a:pt x="1193" y="9018"/>
                    <a:pt x="670" y="8809"/>
                    <a:pt x="251" y="8349"/>
                  </a:cubicBezTo>
                  <a:cubicBezTo>
                    <a:pt x="126" y="8182"/>
                    <a:pt x="63" y="7972"/>
                    <a:pt x="21" y="7805"/>
                  </a:cubicBezTo>
                  <a:cubicBezTo>
                    <a:pt x="0" y="7638"/>
                    <a:pt x="0" y="7449"/>
                    <a:pt x="21" y="7282"/>
                  </a:cubicBezTo>
                  <a:cubicBezTo>
                    <a:pt x="84" y="6591"/>
                    <a:pt x="356" y="5985"/>
                    <a:pt x="983" y="5671"/>
                  </a:cubicBezTo>
                  <a:cubicBezTo>
                    <a:pt x="1465" y="5441"/>
                    <a:pt x="2511" y="5566"/>
                    <a:pt x="3013" y="6236"/>
                  </a:cubicBezTo>
                  <a:cubicBezTo>
                    <a:pt x="3055" y="6298"/>
                    <a:pt x="3118" y="6403"/>
                    <a:pt x="3160" y="6403"/>
                  </a:cubicBezTo>
                  <a:cubicBezTo>
                    <a:pt x="3264" y="6445"/>
                    <a:pt x="3390" y="6403"/>
                    <a:pt x="3452" y="6361"/>
                  </a:cubicBezTo>
                  <a:cubicBezTo>
                    <a:pt x="3536" y="6277"/>
                    <a:pt x="3536" y="6152"/>
                    <a:pt x="3536" y="6026"/>
                  </a:cubicBezTo>
                  <a:cubicBezTo>
                    <a:pt x="3557" y="5566"/>
                    <a:pt x="3536" y="5127"/>
                    <a:pt x="3557" y="4687"/>
                  </a:cubicBezTo>
                  <a:cubicBezTo>
                    <a:pt x="3662" y="2951"/>
                    <a:pt x="4415" y="1591"/>
                    <a:pt x="5754" y="523"/>
                  </a:cubicBezTo>
                  <a:cubicBezTo>
                    <a:pt x="6193" y="168"/>
                    <a:pt x="6717" y="0"/>
                    <a:pt x="7323" y="0"/>
                  </a:cubicBezTo>
                  <a:cubicBezTo>
                    <a:pt x="8558" y="0"/>
                    <a:pt x="9520" y="900"/>
                    <a:pt x="9541" y="2156"/>
                  </a:cubicBezTo>
                  <a:lnTo>
                    <a:pt x="9541" y="3118"/>
                  </a:lnTo>
                  <a:cubicBezTo>
                    <a:pt x="9541" y="3327"/>
                    <a:pt x="9625" y="3536"/>
                    <a:pt x="9834" y="3620"/>
                  </a:cubicBezTo>
                  <a:cubicBezTo>
                    <a:pt x="10043" y="3725"/>
                    <a:pt x="10274" y="3620"/>
                    <a:pt x="10441" y="3390"/>
                  </a:cubicBezTo>
                  <a:cubicBezTo>
                    <a:pt x="10504" y="3285"/>
                    <a:pt x="10546" y="3181"/>
                    <a:pt x="10608" y="3097"/>
                  </a:cubicBezTo>
                  <a:cubicBezTo>
                    <a:pt x="10818" y="2804"/>
                    <a:pt x="11090" y="2532"/>
                    <a:pt x="11424" y="2428"/>
                  </a:cubicBezTo>
                  <a:cubicBezTo>
                    <a:pt x="12387" y="2156"/>
                    <a:pt x="13328" y="2176"/>
                    <a:pt x="14228" y="2783"/>
                  </a:cubicBezTo>
                  <a:cubicBezTo>
                    <a:pt x="14751" y="3139"/>
                    <a:pt x="15044" y="3641"/>
                    <a:pt x="15044" y="4269"/>
                  </a:cubicBezTo>
                  <a:lnTo>
                    <a:pt x="15044" y="5336"/>
                  </a:lnTo>
                  <a:cubicBezTo>
                    <a:pt x="15065" y="5775"/>
                    <a:pt x="15295" y="5964"/>
                    <a:pt x="15735" y="5943"/>
                  </a:cubicBezTo>
                  <a:cubicBezTo>
                    <a:pt x="15923" y="5922"/>
                    <a:pt x="16090" y="5880"/>
                    <a:pt x="16258" y="5817"/>
                  </a:cubicBezTo>
                  <a:cubicBezTo>
                    <a:pt x="16990" y="5545"/>
                    <a:pt x="17785" y="5503"/>
                    <a:pt x="18538" y="5587"/>
                  </a:cubicBezTo>
                  <a:cubicBezTo>
                    <a:pt x="19898" y="5754"/>
                    <a:pt x="21007" y="6424"/>
                    <a:pt x="21761" y="7554"/>
                  </a:cubicBezTo>
                  <a:cubicBezTo>
                    <a:pt x="22263" y="8286"/>
                    <a:pt x="22179" y="9186"/>
                    <a:pt x="21593" y="9855"/>
                  </a:cubicBezTo>
                  <a:cubicBezTo>
                    <a:pt x="20714" y="10943"/>
                    <a:pt x="19543" y="11508"/>
                    <a:pt x="18204" y="11780"/>
                  </a:cubicBezTo>
                  <a:cubicBezTo>
                    <a:pt x="17932" y="11822"/>
                    <a:pt x="17680" y="11843"/>
                    <a:pt x="17408" y="11906"/>
                  </a:cubicBezTo>
                  <a:cubicBezTo>
                    <a:pt x="16718" y="12052"/>
                    <a:pt x="16237" y="11801"/>
                    <a:pt x="15881" y="11195"/>
                  </a:cubicBezTo>
                  <a:cubicBezTo>
                    <a:pt x="15588" y="10734"/>
                    <a:pt x="15149" y="10755"/>
                    <a:pt x="14835" y="11195"/>
                  </a:cubicBezTo>
                  <a:cubicBezTo>
                    <a:pt x="14542" y="11634"/>
                    <a:pt x="14228" y="12052"/>
                    <a:pt x="13914" y="12513"/>
                  </a:cubicBezTo>
                  <a:cubicBezTo>
                    <a:pt x="13642" y="12889"/>
                    <a:pt x="13266" y="13182"/>
                    <a:pt x="12889" y="13475"/>
                  </a:cubicBezTo>
                  <a:cubicBezTo>
                    <a:pt x="12073" y="14145"/>
                    <a:pt x="10755" y="13915"/>
                    <a:pt x="10127" y="13308"/>
                  </a:cubicBezTo>
                  <a:cubicBezTo>
                    <a:pt x="9562" y="12764"/>
                    <a:pt x="9123" y="12094"/>
                    <a:pt x="8913" y="112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48"/>
            <p:cNvSpPr/>
            <p:nvPr/>
          </p:nvSpPr>
          <p:spPr>
            <a:xfrm>
              <a:off x="4137713" y="525925"/>
              <a:ext cx="608900" cy="407500"/>
            </a:xfrm>
            <a:custGeom>
              <a:avLst/>
              <a:gdLst/>
              <a:ahLst/>
              <a:cxnLst/>
              <a:rect l="l" t="t" r="r" b="b"/>
              <a:pathLst>
                <a:path w="24356" h="16300" extrusionOk="0">
                  <a:moveTo>
                    <a:pt x="3976" y="6194"/>
                  </a:moveTo>
                  <a:cubicBezTo>
                    <a:pt x="3913" y="4896"/>
                    <a:pt x="4353" y="3788"/>
                    <a:pt x="5001" y="2741"/>
                  </a:cubicBezTo>
                  <a:cubicBezTo>
                    <a:pt x="5336" y="2218"/>
                    <a:pt x="5713" y="1737"/>
                    <a:pt x="6215" y="1360"/>
                  </a:cubicBezTo>
                  <a:cubicBezTo>
                    <a:pt x="6529" y="1130"/>
                    <a:pt x="6884" y="858"/>
                    <a:pt x="7261" y="712"/>
                  </a:cubicBezTo>
                  <a:cubicBezTo>
                    <a:pt x="9081" y="0"/>
                    <a:pt x="10567" y="544"/>
                    <a:pt x="11488" y="2281"/>
                  </a:cubicBezTo>
                  <a:cubicBezTo>
                    <a:pt x="11613" y="2511"/>
                    <a:pt x="11697" y="2741"/>
                    <a:pt x="11780" y="2992"/>
                  </a:cubicBezTo>
                  <a:cubicBezTo>
                    <a:pt x="11864" y="3013"/>
                    <a:pt x="11927" y="3034"/>
                    <a:pt x="11969" y="3013"/>
                  </a:cubicBezTo>
                  <a:cubicBezTo>
                    <a:pt x="12806" y="2574"/>
                    <a:pt x="13685" y="2616"/>
                    <a:pt x="14542" y="2720"/>
                  </a:cubicBezTo>
                  <a:cubicBezTo>
                    <a:pt x="15944" y="2888"/>
                    <a:pt x="17032" y="3997"/>
                    <a:pt x="17221" y="5378"/>
                  </a:cubicBezTo>
                  <a:cubicBezTo>
                    <a:pt x="17242" y="5629"/>
                    <a:pt x="17262" y="5838"/>
                    <a:pt x="17304" y="6089"/>
                  </a:cubicBezTo>
                  <a:cubicBezTo>
                    <a:pt x="17723" y="6047"/>
                    <a:pt x="18099" y="5985"/>
                    <a:pt x="18476" y="5943"/>
                  </a:cubicBezTo>
                  <a:cubicBezTo>
                    <a:pt x="20464" y="5692"/>
                    <a:pt x="22117" y="6424"/>
                    <a:pt x="23435" y="7868"/>
                  </a:cubicBezTo>
                  <a:cubicBezTo>
                    <a:pt x="24230" y="8746"/>
                    <a:pt x="24356" y="9751"/>
                    <a:pt x="24125" y="10860"/>
                  </a:cubicBezTo>
                  <a:cubicBezTo>
                    <a:pt x="24042" y="11215"/>
                    <a:pt x="23812" y="11529"/>
                    <a:pt x="23581" y="11843"/>
                  </a:cubicBezTo>
                  <a:cubicBezTo>
                    <a:pt x="22786" y="12889"/>
                    <a:pt x="21719" y="13559"/>
                    <a:pt x="20464" y="13935"/>
                  </a:cubicBezTo>
                  <a:cubicBezTo>
                    <a:pt x="19941" y="14103"/>
                    <a:pt x="19418" y="14354"/>
                    <a:pt x="18832" y="14354"/>
                  </a:cubicBezTo>
                  <a:cubicBezTo>
                    <a:pt x="18204" y="14354"/>
                    <a:pt x="17618" y="14249"/>
                    <a:pt x="17095" y="13894"/>
                  </a:cubicBezTo>
                  <a:cubicBezTo>
                    <a:pt x="16949" y="13789"/>
                    <a:pt x="16802" y="13705"/>
                    <a:pt x="16614" y="13601"/>
                  </a:cubicBezTo>
                  <a:cubicBezTo>
                    <a:pt x="16321" y="13998"/>
                    <a:pt x="15840" y="14145"/>
                    <a:pt x="15756" y="14710"/>
                  </a:cubicBezTo>
                  <a:cubicBezTo>
                    <a:pt x="15756" y="14814"/>
                    <a:pt x="15589" y="14877"/>
                    <a:pt x="15526" y="14961"/>
                  </a:cubicBezTo>
                  <a:cubicBezTo>
                    <a:pt x="15317" y="15107"/>
                    <a:pt x="15107" y="15275"/>
                    <a:pt x="14898" y="15463"/>
                  </a:cubicBezTo>
                  <a:cubicBezTo>
                    <a:pt x="14082" y="16216"/>
                    <a:pt x="13120" y="16300"/>
                    <a:pt x="12073" y="16112"/>
                  </a:cubicBezTo>
                  <a:cubicBezTo>
                    <a:pt x="11718" y="16070"/>
                    <a:pt x="11383" y="15881"/>
                    <a:pt x="11090" y="15714"/>
                  </a:cubicBezTo>
                  <a:cubicBezTo>
                    <a:pt x="10567" y="15400"/>
                    <a:pt x="10211" y="14961"/>
                    <a:pt x="9876" y="14459"/>
                  </a:cubicBezTo>
                  <a:cubicBezTo>
                    <a:pt x="9709" y="14249"/>
                    <a:pt x="9583" y="14019"/>
                    <a:pt x="9416" y="13768"/>
                  </a:cubicBezTo>
                  <a:cubicBezTo>
                    <a:pt x="9270" y="13873"/>
                    <a:pt x="9102" y="13935"/>
                    <a:pt x="8977" y="14040"/>
                  </a:cubicBezTo>
                  <a:cubicBezTo>
                    <a:pt x="8726" y="14228"/>
                    <a:pt x="8454" y="14438"/>
                    <a:pt x="8203" y="14626"/>
                  </a:cubicBezTo>
                  <a:cubicBezTo>
                    <a:pt x="6738" y="15693"/>
                    <a:pt x="5169" y="15588"/>
                    <a:pt x="3599" y="14940"/>
                  </a:cubicBezTo>
                  <a:cubicBezTo>
                    <a:pt x="3390" y="14856"/>
                    <a:pt x="3181" y="14689"/>
                    <a:pt x="2993" y="14563"/>
                  </a:cubicBezTo>
                  <a:cubicBezTo>
                    <a:pt x="2721" y="14354"/>
                    <a:pt x="2595" y="14061"/>
                    <a:pt x="2595" y="13726"/>
                  </a:cubicBezTo>
                  <a:cubicBezTo>
                    <a:pt x="2595" y="13119"/>
                    <a:pt x="2595" y="12555"/>
                    <a:pt x="2888" y="12011"/>
                  </a:cubicBezTo>
                  <a:cubicBezTo>
                    <a:pt x="2909" y="11927"/>
                    <a:pt x="2930" y="11843"/>
                    <a:pt x="2972" y="11718"/>
                  </a:cubicBezTo>
                  <a:cubicBezTo>
                    <a:pt x="2762" y="11487"/>
                    <a:pt x="2449" y="11508"/>
                    <a:pt x="2177" y="11425"/>
                  </a:cubicBezTo>
                  <a:cubicBezTo>
                    <a:pt x="1570" y="11215"/>
                    <a:pt x="1047" y="10902"/>
                    <a:pt x="628" y="10441"/>
                  </a:cubicBezTo>
                  <a:cubicBezTo>
                    <a:pt x="398" y="10190"/>
                    <a:pt x="252" y="9918"/>
                    <a:pt x="189" y="9562"/>
                  </a:cubicBezTo>
                  <a:cubicBezTo>
                    <a:pt x="0" y="8474"/>
                    <a:pt x="210" y="7449"/>
                    <a:pt x="1026" y="6612"/>
                  </a:cubicBezTo>
                  <a:cubicBezTo>
                    <a:pt x="1402" y="6215"/>
                    <a:pt x="1821" y="5985"/>
                    <a:pt x="2365" y="6047"/>
                  </a:cubicBezTo>
                  <a:cubicBezTo>
                    <a:pt x="2888" y="6089"/>
                    <a:pt x="3369" y="6152"/>
                    <a:pt x="3976" y="6194"/>
                  </a:cubicBezTo>
                  <a:close/>
                  <a:moveTo>
                    <a:pt x="10127" y="12617"/>
                  </a:moveTo>
                  <a:cubicBezTo>
                    <a:pt x="10316" y="13454"/>
                    <a:pt x="10755" y="14124"/>
                    <a:pt x="11383" y="14668"/>
                  </a:cubicBezTo>
                  <a:cubicBezTo>
                    <a:pt x="12011" y="15275"/>
                    <a:pt x="13350" y="15484"/>
                    <a:pt x="14166" y="14835"/>
                  </a:cubicBezTo>
                  <a:cubicBezTo>
                    <a:pt x="14521" y="14542"/>
                    <a:pt x="14877" y="14249"/>
                    <a:pt x="15170" y="13873"/>
                  </a:cubicBezTo>
                  <a:cubicBezTo>
                    <a:pt x="15463" y="13412"/>
                    <a:pt x="15777" y="12994"/>
                    <a:pt x="16091" y="12555"/>
                  </a:cubicBezTo>
                  <a:cubicBezTo>
                    <a:pt x="16405" y="12094"/>
                    <a:pt x="16844" y="12094"/>
                    <a:pt x="17137" y="12555"/>
                  </a:cubicBezTo>
                  <a:cubicBezTo>
                    <a:pt x="17493" y="13161"/>
                    <a:pt x="17974" y="13412"/>
                    <a:pt x="18685" y="13266"/>
                  </a:cubicBezTo>
                  <a:cubicBezTo>
                    <a:pt x="18936" y="13203"/>
                    <a:pt x="19208" y="13182"/>
                    <a:pt x="19459" y="13140"/>
                  </a:cubicBezTo>
                  <a:cubicBezTo>
                    <a:pt x="20799" y="12847"/>
                    <a:pt x="21970" y="12303"/>
                    <a:pt x="22870" y="11215"/>
                  </a:cubicBezTo>
                  <a:cubicBezTo>
                    <a:pt x="23435" y="10546"/>
                    <a:pt x="23519" y="9646"/>
                    <a:pt x="23016" y="8914"/>
                  </a:cubicBezTo>
                  <a:cubicBezTo>
                    <a:pt x="22242" y="7784"/>
                    <a:pt x="21133" y="7135"/>
                    <a:pt x="19815" y="6947"/>
                  </a:cubicBezTo>
                  <a:cubicBezTo>
                    <a:pt x="19041" y="6842"/>
                    <a:pt x="18267" y="6905"/>
                    <a:pt x="17534" y="7177"/>
                  </a:cubicBezTo>
                  <a:cubicBezTo>
                    <a:pt x="17367" y="7219"/>
                    <a:pt x="17200" y="7282"/>
                    <a:pt x="17011" y="7303"/>
                  </a:cubicBezTo>
                  <a:cubicBezTo>
                    <a:pt x="16593" y="7345"/>
                    <a:pt x="16321" y="7135"/>
                    <a:pt x="16300" y="6696"/>
                  </a:cubicBezTo>
                  <a:cubicBezTo>
                    <a:pt x="16279" y="6361"/>
                    <a:pt x="16300" y="5985"/>
                    <a:pt x="16300" y="5629"/>
                  </a:cubicBezTo>
                  <a:cubicBezTo>
                    <a:pt x="16300" y="5001"/>
                    <a:pt x="16007" y="4499"/>
                    <a:pt x="15484" y="4143"/>
                  </a:cubicBezTo>
                  <a:cubicBezTo>
                    <a:pt x="14626" y="3536"/>
                    <a:pt x="13685" y="3516"/>
                    <a:pt x="12680" y="3788"/>
                  </a:cubicBezTo>
                  <a:cubicBezTo>
                    <a:pt x="12345" y="3892"/>
                    <a:pt x="12094" y="4164"/>
                    <a:pt x="11885" y="4457"/>
                  </a:cubicBezTo>
                  <a:cubicBezTo>
                    <a:pt x="11801" y="4562"/>
                    <a:pt x="11780" y="4666"/>
                    <a:pt x="11697" y="4750"/>
                  </a:cubicBezTo>
                  <a:cubicBezTo>
                    <a:pt x="11529" y="5001"/>
                    <a:pt x="11299" y="5064"/>
                    <a:pt x="11090" y="4980"/>
                  </a:cubicBezTo>
                  <a:cubicBezTo>
                    <a:pt x="10881" y="4896"/>
                    <a:pt x="10797" y="4687"/>
                    <a:pt x="10797" y="4478"/>
                  </a:cubicBezTo>
                  <a:cubicBezTo>
                    <a:pt x="10797" y="4164"/>
                    <a:pt x="10839" y="3808"/>
                    <a:pt x="10797" y="3516"/>
                  </a:cubicBezTo>
                  <a:cubicBezTo>
                    <a:pt x="10755" y="2281"/>
                    <a:pt x="9814" y="1360"/>
                    <a:pt x="8579" y="1360"/>
                  </a:cubicBezTo>
                  <a:cubicBezTo>
                    <a:pt x="8014" y="1360"/>
                    <a:pt x="7491" y="1549"/>
                    <a:pt x="7010" y="1883"/>
                  </a:cubicBezTo>
                  <a:cubicBezTo>
                    <a:pt x="5671" y="2951"/>
                    <a:pt x="4897" y="4311"/>
                    <a:pt x="4813" y="6047"/>
                  </a:cubicBezTo>
                  <a:cubicBezTo>
                    <a:pt x="4792" y="6487"/>
                    <a:pt x="4792" y="6926"/>
                    <a:pt x="4792" y="7386"/>
                  </a:cubicBezTo>
                  <a:cubicBezTo>
                    <a:pt x="4792" y="7491"/>
                    <a:pt x="4771" y="7637"/>
                    <a:pt x="4708" y="7721"/>
                  </a:cubicBezTo>
                  <a:cubicBezTo>
                    <a:pt x="4666" y="7763"/>
                    <a:pt x="4499" y="7805"/>
                    <a:pt x="4415" y="7763"/>
                  </a:cubicBezTo>
                  <a:cubicBezTo>
                    <a:pt x="4374" y="7742"/>
                    <a:pt x="4311" y="7637"/>
                    <a:pt x="4269" y="7596"/>
                  </a:cubicBezTo>
                  <a:cubicBezTo>
                    <a:pt x="3767" y="6926"/>
                    <a:pt x="2721" y="6801"/>
                    <a:pt x="2260" y="7031"/>
                  </a:cubicBezTo>
                  <a:cubicBezTo>
                    <a:pt x="1633" y="7345"/>
                    <a:pt x="1361" y="7951"/>
                    <a:pt x="1277" y="8642"/>
                  </a:cubicBezTo>
                  <a:cubicBezTo>
                    <a:pt x="1256" y="8809"/>
                    <a:pt x="1256" y="8998"/>
                    <a:pt x="1277" y="9165"/>
                  </a:cubicBezTo>
                  <a:cubicBezTo>
                    <a:pt x="1340" y="9332"/>
                    <a:pt x="1381" y="9583"/>
                    <a:pt x="1528" y="9709"/>
                  </a:cubicBezTo>
                  <a:cubicBezTo>
                    <a:pt x="1905" y="10169"/>
                    <a:pt x="2469" y="10378"/>
                    <a:pt x="3055" y="10525"/>
                  </a:cubicBezTo>
                  <a:cubicBezTo>
                    <a:pt x="3578" y="10630"/>
                    <a:pt x="4060" y="10630"/>
                    <a:pt x="4478" y="10253"/>
                  </a:cubicBezTo>
                  <a:cubicBezTo>
                    <a:pt x="4625" y="10127"/>
                    <a:pt x="4834" y="10065"/>
                    <a:pt x="5022" y="10002"/>
                  </a:cubicBezTo>
                  <a:cubicBezTo>
                    <a:pt x="5106" y="9960"/>
                    <a:pt x="5190" y="10023"/>
                    <a:pt x="5252" y="10044"/>
                  </a:cubicBezTo>
                  <a:cubicBezTo>
                    <a:pt x="5252" y="10106"/>
                    <a:pt x="5294" y="10127"/>
                    <a:pt x="5252" y="10148"/>
                  </a:cubicBezTo>
                  <a:cubicBezTo>
                    <a:pt x="5190" y="10316"/>
                    <a:pt x="5106" y="10462"/>
                    <a:pt x="5001" y="10588"/>
                  </a:cubicBezTo>
                  <a:cubicBezTo>
                    <a:pt x="4415" y="11320"/>
                    <a:pt x="4269" y="12241"/>
                    <a:pt x="3955" y="13099"/>
                  </a:cubicBezTo>
                  <a:cubicBezTo>
                    <a:pt x="3871" y="13287"/>
                    <a:pt x="3934" y="13517"/>
                    <a:pt x="3934" y="13705"/>
                  </a:cubicBezTo>
                  <a:cubicBezTo>
                    <a:pt x="3955" y="13998"/>
                    <a:pt x="4081" y="14124"/>
                    <a:pt x="4374" y="14187"/>
                  </a:cubicBezTo>
                  <a:cubicBezTo>
                    <a:pt x="4876" y="14249"/>
                    <a:pt x="5357" y="14312"/>
                    <a:pt x="5859" y="14417"/>
                  </a:cubicBezTo>
                  <a:cubicBezTo>
                    <a:pt x="6403" y="14521"/>
                    <a:pt x="6926" y="14438"/>
                    <a:pt x="7387" y="14124"/>
                  </a:cubicBezTo>
                  <a:cubicBezTo>
                    <a:pt x="7951" y="13726"/>
                    <a:pt x="8558" y="13308"/>
                    <a:pt x="9081" y="12847"/>
                  </a:cubicBezTo>
                  <a:cubicBezTo>
                    <a:pt x="9395" y="12555"/>
                    <a:pt x="9709" y="12429"/>
                    <a:pt x="10127" y="126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1" name="Google Shape;841;p48"/>
          <p:cNvGrpSpPr/>
          <p:nvPr/>
        </p:nvGrpSpPr>
        <p:grpSpPr>
          <a:xfrm flipH="1">
            <a:off x="7657413" y="749300"/>
            <a:ext cx="475525" cy="287725"/>
            <a:chOff x="622013" y="907250"/>
            <a:chExt cx="475525" cy="287725"/>
          </a:xfrm>
        </p:grpSpPr>
        <p:sp>
          <p:nvSpPr>
            <p:cNvPr id="842" name="Google Shape;842;p48"/>
            <p:cNvSpPr/>
            <p:nvPr/>
          </p:nvSpPr>
          <p:spPr>
            <a:xfrm>
              <a:off x="650263" y="929225"/>
              <a:ext cx="423725" cy="240125"/>
            </a:xfrm>
            <a:custGeom>
              <a:avLst/>
              <a:gdLst/>
              <a:ahLst/>
              <a:cxnLst/>
              <a:rect l="l" t="t" r="r" b="b"/>
              <a:pathLst>
                <a:path w="16949" h="9605" extrusionOk="0">
                  <a:moveTo>
                    <a:pt x="14459" y="7261"/>
                  </a:moveTo>
                  <a:cubicBezTo>
                    <a:pt x="14584" y="7889"/>
                    <a:pt x="15003" y="8370"/>
                    <a:pt x="14877" y="9081"/>
                  </a:cubicBezTo>
                  <a:cubicBezTo>
                    <a:pt x="14752" y="9165"/>
                    <a:pt x="14626" y="9291"/>
                    <a:pt x="14459" y="9311"/>
                  </a:cubicBezTo>
                  <a:cubicBezTo>
                    <a:pt x="13810" y="9416"/>
                    <a:pt x="13120" y="9521"/>
                    <a:pt x="12450" y="9563"/>
                  </a:cubicBezTo>
                  <a:cubicBezTo>
                    <a:pt x="11007" y="9604"/>
                    <a:pt x="10379" y="9311"/>
                    <a:pt x="9312" y="8244"/>
                  </a:cubicBezTo>
                  <a:cubicBezTo>
                    <a:pt x="9270" y="7931"/>
                    <a:pt x="9270" y="7617"/>
                    <a:pt x="9249" y="7303"/>
                  </a:cubicBezTo>
                  <a:cubicBezTo>
                    <a:pt x="9228" y="7114"/>
                    <a:pt x="9102" y="6968"/>
                    <a:pt x="8893" y="6989"/>
                  </a:cubicBezTo>
                  <a:cubicBezTo>
                    <a:pt x="8747" y="7010"/>
                    <a:pt x="8600" y="7094"/>
                    <a:pt x="8558" y="7219"/>
                  </a:cubicBezTo>
                  <a:cubicBezTo>
                    <a:pt x="7889" y="8747"/>
                    <a:pt x="6529" y="9102"/>
                    <a:pt x="5106" y="9249"/>
                  </a:cubicBezTo>
                  <a:cubicBezTo>
                    <a:pt x="4478" y="9291"/>
                    <a:pt x="3809" y="9186"/>
                    <a:pt x="3160" y="9102"/>
                  </a:cubicBezTo>
                  <a:cubicBezTo>
                    <a:pt x="2658" y="9060"/>
                    <a:pt x="2344" y="8747"/>
                    <a:pt x="2281" y="8244"/>
                  </a:cubicBezTo>
                  <a:cubicBezTo>
                    <a:pt x="2135" y="7533"/>
                    <a:pt x="2135" y="6842"/>
                    <a:pt x="2323" y="6152"/>
                  </a:cubicBezTo>
                  <a:cubicBezTo>
                    <a:pt x="2386" y="5964"/>
                    <a:pt x="2512" y="5796"/>
                    <a:pt x="2616" y="5608"/>
                  </a:cubicBezTo>
                  <a:cubicBezTo>
                    <a:pt x="2700" y="5441"/>
                    <a:pt x="2804" y="5315"/>
                    <a:pt x="2930" y="5106"/>
                  </a:cubicBezTo>
                  <a:cubicBezTo>
                    <a:pt x="2512" y="4980"/>
                    <a:pt x="2177" y="5085"/>
                    <a:pt x="1821" y="5022"/>
                  </a:cubicBezTo>
                  <a:cubicBezTo>
                    <a:pt x="1507" y="4980"/>
                    <a:pt x="1193" y="4897"/>
                    <a:pt x="880" y="4792"/>
                  </a:cubicBezTo>
                  <a:cubicBezTo>
                    <a:pt x="566" y="4666"/>
                    <a:pt x="231" y="4541"/>
                    <a:pt x="1" y="4164"/>
                  </a:cubicBezTo>
                  <a:cubicBezTo>
                    <a:pt x="440" y="3557"/>
                    <a:pt x="1047" y="3160"/>
                    <a:pt x="1821" y="3160"/>
                  </a:cubicBezTo>
                  <a:cubicBezTo>
                    <a:pt x="2595" y="3160"/>
                    <a:pt x="3349" y="3244"/>
                    <a:pt x="4123" y="3306"/>
                  </a:cubicBezTo>
                  <a:cubicBezTo>
                    <a:pt x="4311" y="3306"/>
                    <a:pt x="4499" y="3390"/>
                    <a:pt x="4646" y="3348"/>
                  </a:cubicBezTo>
                  <a:cubicBezTo>
                    <a:pt x="4813" y="3327"/>
                    <a:pt x="4939" y="3223"/>
                    <a:pt x="5169" y="3118"/>
                  </a:cubicBezTo>
                  <a:cubicBezTo>
                    <a:pt x="5043" y="2951"/>
                    <a:pt x="4960" y="2825"/>
                    <a:pt x="4855" y="2741"/>
                  </a:cubicBezTo>
                  <a:cubicBezTo>
                    <a:pt x="4541" y="2469"/>
                    <a:pt x="4478" y="2260"/>
                    <a:pt x="4604" y="1946"/>
                  </a:cubicBezTo>
                  <a:cubicBezTo>
                    <a:pt x="4688" y="1779"/>
                    <a:pt x="4792" y="1632"/>
                    <a:pt x="4897" y="1486"/>
                  </a:cubicBezTo>
                  <a:cubicBezTo>
                    <a:pt x="5755" y="398"/>
                    <a:pt x="6906" y="0"/>
                    <a:pt x="8245" y="147"/>
                  </a:cubicBezTo>
                  <a:cubicBezTo>
                    <a:pt x="9144" y="252"/>
                    <a:pt x="9647" y="816"/>
                    <a:pt x="9667" y="1737"/>
                  </a:cubicBezTo>
                  <a:cubicBezTo>
                    <a:pt x="9667" y="2093"/>
                    <a:pt x="9647" y="2428"/>
                    <a:pt x="9521" y="2783"/>
                  </a:cubicBezTo>
                  <a:cubicBezTo>
                    <a:pt x="9416" y="2993"/>
                    <a:pt x="9458" y="3202"/>
                    <a:pt x="9626" y="3348"/>
                  </a:cubicBezTo>
                  <a:cubicBezTo>
                    <a:pt x="9772" y="3516"/>
                    <a:pt x="10044" y="3516"/>
                    <a:pt x="10274" y="3348"/>
                  </a:cubicBezTo>
                  <a:cubicBezTo>
                    <a:pt x="10483" y="3202"/>
                    <a:pt x="10693" y="3034"/>
                    <a:pt x="10923" y="2888"/>
                  </a:cubicBezTo>
                  <a:cubicBezTo>
                    <a:pt x="12220" y="2072"/>
                    <a:pt x="13517" y="1988"/>
                    <a:pt x="14794" y="2888"/>
                  </a:cubicBezTo>
                  <a:cubicBezTo>
                    <a:pt x="15380" y="3265"/>
                    <a:pt x="15945" y="3683"/>
                    <a:pt x="16405" y="4269"/>
                  </a:cubicBezTo>
                  <a:cubicBezTo>
                    <a:pt x="16635" y="4562"/>
                    <a:pt x="16844" y="4897"/>
                    <a:pt x="16886" y="5294"/>
                  </a:cubicBezTo>
                  <a:cubicBezTo>
                    <a:pt x="16949" y="5629"/>
                    <a:pt x="16865" y="5943"/>
                    <a:pt x="16614" y="6152"/>
                  </a:cubicBezTo>
                  <a:cubicBezTo>
                    <a:pt x="16405" y="6298"/>
                    <a:pt x="16196" y="6487"/>
                    <a:pt x="15945" y="6633"/>
                  </a:cubicBezTo>
                  <a:cubicBezTo>
                    <a:pt x="15505" y="6780"/>
                    <a:pt x="15003" y="7010"/>
                    <a:pt x="14459" y="726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48"/>
            <p:cNvSpPr/>
            <p:nvPr/>
          </p:nvSpPr>
          <p:spPr>
            <a:xfrm>
              <a:off x="622013" y="907250"/>
              <a:ext cx="475525" cy="287725"/>
            </a:xfrm>
            <a:custGeom>
              <a:avLst/>
              <a:gdLst/>
              <a:ahLst/>
              <a:cxnLst/>
              <a:rect l="l" t="t" r="r" b="b"/>
              <a:pathLst>
                <a:path w="19021" h="11509" extrusionOk="0">
                  <a:moveTo>
                    <a:pt x="16865" y="8684"/>
                  </a:moveTo>
                  <a:cubicBezTo>
                    <a:pt x="16928" y="8810"/>
                    <a:pt x="16949" y="8914"/>
                    <a:pt x="16970" y="9019"/>
                  </a:cubicBezTo>
                  <a:cubicBezTo>
                    <a:pt x="17179" y="9646"/>
                    <a:pt x="16928" y="10170"/>
                    <a:pt x="16426" y="10483"/>
                  </a:cubicBezTo>
                  <a:cubicBezTo>
                    <a:pt x="15652" y="10986"/>
                    <a:pt x="14752" y="11341"/>
                    <a:pt x="13790" y="11404"/>
                  </a:cubicBezTo>
                  <a:cubicBezTo>
                    <a:pt x="12346" y="11509"/>
                    <a:pt x="11111" y="11132"/>
                    <a:pt x="10044" y="10149"/>
                  </a:cubicBezTo>
                  <a:cubicBezTo>
                    <a:pt x="10002" y="10086"/>
                    <a:pt x="9919" y="10044"/>
                    <a:pt x="9793" y="9960"/>
                  </a:cubicBezTo>
                  <a:cubicBezTo>
                    <a:pt x="9270" y="10232"/>
                    <a:pt x="8705" y="10483"/>
                    <a:pt x="8161" y="10755"/>
                  </a:cubicBezTo>
                  <a:cubicBezTo>
                    <a:pt x="7952" y="10860"/>
                    <a:pt x="7722" y="10965"/>
                    <a:pt x="7512" y="10965"/>
                  </a:cubicBezTo>
                  <a:cubicBezTo>
                    <a:pt x="6487" y="10986"/>
                    <a:pt x="5441" y="11027"/>
                    <a:pt x="4416" y="11006"/>
                  </a:cubicBezTo>
                  <a:cubicBezTo>
                    <a:pt x="3621" y="10986"/>
                    <a:pt x="2993" y="10567"/>
                    <a:pt x="2491" y="9918"/>
                  </a:cubicBezTo>
                  <a:cubicBezTo>
                    <a:pt x="2282" y="9646"/>
                    <a:pt x="2177" y="9354"/>
                    <a:pt x="2177" y="9019"/>
                  </a:cubicBezTo>
                  <a:cubicBezTo>
                    <a:pt x="2177" y="8307"/>
                    <a:pt x="2156" y="7617"/>
                    <a:pt x="2491" y="6905"/>
                  </a:cubicBezTo>
                  <a:cubicBezTo>
                    <a:pt x="2282" y="6801"/>
                    <a:pt x="2093" y="6717"/>
                    <a:pt x="1947" y="6633"/>
                  </a:cubicBezTo>
                  <a:cubicBezTo>
                    <a:pt x="1486" y="6403"/>
                    <a:pt x="1026" y="6194"/>
                    <a:pt x="629" y="5901"/>
                  </a:cubicBezTo>
                  <a:cubicBezTo>
                    <a:pt x="64" y="5483"/>
                    <a:pt x="1" y="4708"/>
                    <a:pt x="524" y="4206"/>
                  </a:cubicBezTo>
                  <a:cubicBezTo>
                    <a:pt x="1152" y="3600"/>
                    <a:pt x="1884" y="3160"/>
                    <a:pt x="2805" y="3139"/>
                  </a:cubicBezTo>
                  <a:cubicBezTo>
                    <a:pt x="3223" y="3139"/>
                    <a:pt x="3621" y="3160"/>
                    <a:pt x="4039" y="3160"/>
                  </a:cubicBezTo>
                  <a:lnTo>
                    <a:pt x="4771" y="3160"/>
                  </a:lnTo>
                  <a:cubicBezTo>
                    <a:pt x="4813" y="2135"/>
                    <a:pt x="5462" y="1507"/>
                    <a:pt x="6152" y="921"/>
                  </a:cubicBezTo>
                  <a:cubicBezTo>
                    <a:pt x="6822" y="315"/>
                    <a:pt x="7659" y="1"/>
                    <a:pt x="8580" y="1"/>
                  </a:cubicBezTo>
                  <a:lnTo>
                    <a:pt x="9375" y="1"/>
                  </a:lnTo>
                  <a:cubicBezTo>
                    <a:pt x="10672" y="43"/>
                    <a:pt x="11572" y="859"/>
                    <a:pt x="11739" y="2135"/>
                  </a:cubicBezTo>
                  <a:cubicBezTo>
                    <a:pt x="11781" y="2281"/>
                    <a:pt x="11802" y="2407"/>
                    <a:pt x="11844" y="2616"/>
                  </a:cubicBezTo>
                  <a:cubicBezTo>
                    <a:pt x="12053" y="2532"/>
                    <a:pt x="12220" y="2491"/>
                    <a:pt x="12367" y="2428"/>
                  </a:cubicBezTo>
                  <a:cubicBezTo>
                    <a:pt x="13162" y="2114"/>
                    <a:pt x="13978" y="2093"/>
                    <a:pt x="14815" y="2198"/>
                  </a:cubicBezTo>
                  <a:cubicBezTo>
                    <a:pt x="15066" y="2219"/>
                    <a:pt x="15338" y="2323"/>
                    <a:pt x="15568" y="2449"/>
                  </a:cubicBezTo>
                  <a:cubicBezTo>
                    <a:pt x="16531" y="2930"/>
                    <a:pt x="17367" y="3558"/>
                    <a:pt x="18079" y="4374"/>
                  </a:cubicBezTo>
                  <a:cubicBezTo>
                    <a:pt x="18539" y="4897"/>
                    <a:pt x="18895" y="5524"/>
                    <a:pt x="18958" y="6257"/>
                  </a:cubicBezTo>
                  <a:cubicBezTo>
                    <a:pt x="19020" y="6822"/>
                    <a:pt x="18853" y="7324"/>
                    <a:pt x="18414" y="7659"/>
                  </a:cubicBezTo>
                  <a:cubicBezTo>
                    <a:pt x="18016" y="7973"/>
                    <a:pt x="17577" y="8203"/>
                    <a:pt x="17158" y="8496"/>
                  </a:cubicBezTo>
                  <a:cubicBezTo>
                    <a:pt x="17116" y="8558"/>
                    <a:pt x="17012" y="8600"/>
                    <a:pt x="16865" y="8684"/>
                  </a:cubicBezTo>
                  <a:close/>
                  <a:moveTo>
                    <a:pt x="15589" y="8140"/>
                  </a:moveTo>
                  <a:cubicBezTo>
                    <a:pt x="16133" y="7868"/>
                    <a:pt x="16635" y="7659"/>
                    <a:pt x="17137" y="7408"/>
                  </a:cubicBezTo>
                  <a:cubicBezTo>
                    <a:pt x="17367" y="7261"/>
                    <a:pt x="17577" y="7115"/>
                    <a:pt x="17786" y="6926"/>
                  </a:cubicBezTo>
                  <a:cubicBezTo>
                    <a:pt x="18058" y="6696"/>
                    <a:pt x="18121" y="6403"/>
                    <a:pt x="18079" y="6069"/>
                  </a:cubicBezTo>
                  <a:cubicBezTo>
                    <a:pt x="17995" y="5671"/>
                    <a:pt x="17807" y="5357"/>
                    <a:pt x="17577" y="5043"/>
                  </a:cubicBezTo>
                  <a:cubicBezTo>
                    <a:pt x="17137" y="4499"/>
                    <a:pt x="16551" y="4081"/>
                    <a:pt x="15986" y="3662"/>
                  </a:cubicBezTo>
                  <a:cubicBezTo>
                    <a:pt x="14668" y="2763"/>
                    <a:pt x="13392" y="2867"/>
                    <a:pt x="12116" y="3662"/>
                  </a:cubicBezTo>
                  <a:cubicBezTo>
                    <a:pt x="11865" y="3788"/>
                    <a:pt x="11697" y="3976"/>
                    <a:pt x="11467" y="4123"/>
                  </a:cubicBezTo>
                  <a:cubicBezTo>
                    <a:pt x="11216" y="4290"/>
                    <a:pt x="10965" y="4290"/>
                    <a:pt x="10797" y="4123"/>
                  </a:cubicBezTo>
                  <a:cubicBezTo>
                    <a:pt x="10651" y="3976"/>
                    <a:pt x="10588" y="3767"/>
                    <a:pt x="10693" y="3558"/>
                  </a:cubicBezTo>
                  <a:cubicBezTo>
                    <a:pt x="10860" y="3202"/>
                    <a:pt x="10881" y="2867"/>
                    <a:pt x="10860" y="2511"/>
                  </a:cubicBezTo>
                  <a:cubicBezTo>
                    <a:pt x="10818" y="1591"/>
                    <a:pt x="10358" y="1026"/>
                    <a:pt x="9416" y="900"/>
                  </a:cubicBezTo>
                  <a:cubicBezTo>
                    <a:pt x="8056" y="754"/>
                    <a:pt x="6906" y="1172"/>
                    <a:pt x="6069" y="2260"/>
                  </a:cubicBezTo>
                  <a:cubicBezTo>
                    <a:pt x="5964" y="2407"/>
                    <a:pt x="5859" y="2553"/>
                    <a:pt x="5776" y="2721"/>
                  </a:cubicBezTo>
                  <a:cubicBezTo>
                    <a:pt x="5650" y="3035"/>
                    <a:pt x="5734" y="3265"/>
                    <a:pt x="6048" y="3516"/>
                  </a:cubicBezTo>
                  <a:cubicBezTo>
                    <a:pt x="6152" y="3600"/>
                    <a:pt x="6215" y="3725"/>
                    <a:pt x="6362" y="3892"/>
                  </a:cubicBezTo>
                  <a:cubicBezTo>
                    <a:pt x="6152" y="3997"/>
                    <a:pt x="5985" y="4102"/>
                    <a:pt x="5839" y="4123"/>
                  </a:cubicBezTo>
                  <a:cubicBezTo>
                    <a:pt x="5671" y="4144"/>
                    <a:pt x="5504" y="4102"/>
                    <a:pt x="5315" y="4081"/>
                  </a:cubicBezTo>
                  <a:cubicBezTo>
                    <a:pt x="4541" y="4018"/>
                    <a:pt x="3788" y="3934"/>
                    <a:pt x="3014" y="3934"/>
                  </a:cubicBezTo>
                  <a:cubicBezTo>
                    <a:pt x="2219" y="3934"/>
                    <a:pt x="1612" y="4311"/>
                    <a:pt x="1173" y="4939"/>
                  </a:cubicBezTo>
                  <a:cubicBezTo>
                    <a:pt x="1382" y="5315"/>
                    <a:pt x="1717" y="5441"/>
                    <a:pt x="2072" y="5566"/>
                  </a:cubicBezTo>
                  <a:cubicBezTo>
                    <a:pt x="2344" y="5692"/>
                    <a:pt x="2700" y="5755"/>
                    <a:pt x="3014" y="5797"/>
                  </a:cubicBezTo>
                  <a:cubicBezTo>
                    <a:pt x="3349" y="5859"/>
                    <a:pt x="3683" y="5755"/>
                    <a:pt x="4102" y="5880"/>
                  </a:cubicBezTo>
                  <a:cubicBezTo>
                    <a:pt x="3976" y="6089"/>
                    <a:pt x="3893" y="6215"/>
                    <a:pt x="3788" y="6382"/>
                  </a:cubicBezTo>
                  <a:cubicBezTo>
                    <a:pt x="3683" y="6571"/>
                    <a:pt x="3558" y="6717"/>
                    <a:pt x="3495" y="6926"/>
                  </a:cubicBezTo>
                  <a:cubicBezTo>
                    <a:pt x="3349" y="7638"/>
                    <a:pt x="3328" y="8349"/>
                    <a:pt x="3453" y="9019"/>
                  </a:cubicBezTo>
                  <a:cubicBezTo>
                    <a:pt x="3558" y="9500"/>
                    <a:pt x="3872" y="9814"/>
                    <a:pt x="4332" y="9877"/>
                  </a:cubicBezTo>
                  <a:cubicBezTo>
                    <a:pt x="4960" y="9960"/>
                    <a:pt x="5629" y="10065"/>
                    <a:pt x="6278" y="10023"/>
                  </a:cubicBezTo>
                  <a:cubicBezTo>
                    <a:pt x="7722" y="9877"/>
                    <a:pt x="9082" y="9542"/>
                    <a:pt x="9730" y="7993"/>
                  </a:cubicBezTo>
                  <a:cubicBezTo>
                    <a:pt x="9772" y="7889"/>
                    <a:pt x="9940" y="7784"/>
                    <a:pt x="10065" y="7763"/>
                  </a:cubicBezTo>
                  <a:cubicBezTo>
                    <a:pt x="10274" y="7742"/>
                    <a:pt x="10400" y="7931"/>
                    <a:pt x="10442" y="8077"/>
                  </a:cubicBezTo>
                  <a:cubicBezTo>
                    <a:pt x="10484" y="8391"/>
                    <a:pt x="10484" y="8705"/>
                    <a:pt x="10484" y="9019"/>
                  </a:cubicBezTo>
                  <a:cubicBezTo>
                    <a:pt x="11551" y="10128"/>
                    <a:pt x="12178" y="10400"/>
                    <a:pt x="13622" y="10337"/>
                  </a:cubicBezTo>
                  <a:cubicBezTo>
                    <a:pt x="14313" y="10295"/>
                    <a:pt x="14961" y="10190"/>
                    <a:pt x="15631" y="10086"/>
                  </a:cubicBezTo>
                  <a:cubicBezTo>
                    <a:pt x="15798" y="10065"/>
                    <a:pt x="15924" y="9939"/>
                    <a:pt x="16049" y="9856"/>
                  </a:cubicBezTo>
                  <a:cubicBezTo>
                    <a:pt x="16133" y="9291"/>
                    <a:pt x="15714" y="8768"/>
                    <a:pt x="15589" y="814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655" y="780187"/>
            <a:ext cx="8826082" cy="3130331"/>
          </a:xfrm>
          <a:prstGeom prst="rect">
            <a:avLst/>
          </a:prstGeom>
        </p:spPr>
      </p:pic>
      <p:pic>
        <p:nvPicPr>
          <p:cNvPr id="3" name="Track 7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241824" y="7801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5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42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English Language Grammar Rules by Slidesgo">
  <a:themeElements>
    <a:clrScheme name="Simple Light">
      <a:dk1>
        <a:srgbClr val="000000"/>
      </a:dk1>
      <a:lt1>
        <a:srgbClr val="C2F2FF"/>
      </a:lt1>
      <a:dk2>
        <a:srgbClr val="485058"/>
      </a:dk2>
      <a:lt2>
        <a:srgbClr val="EEEEEE"/>
      </a:lt2>
      <a:accent1>
        <a:srgbClr val="FFFFFF"/>
      </a:accent1>
      <a:accent2>
        <a:srgbClr val="FFBF4A"/>
      </a:accent2>
      <a:accent3>
        <a:srgbClr val="FB6A2E"/>
      </a:accent3>
      <a:accent4>
        <a:srgbClr val="DD3947"/>
      </a:accent4>
      <a:accent5>
        <a:srgbClr val="2AA1B3"/>
      </a:accent5>
      <a:accent6>
        <a:srgbClr val="FB8897"/>
      </a:accent6>
      <a:hlink>
        <a:srgbClr val="48505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128</Words>
  <Application>Microsoft Office PowerPoint</Application>
  <PresentationFormat>On-screen Show (16:9)</PresentationFormat>
  <Paragraphs>29</Paragraphs>
  <Slides>15</Slides>
  <Notes>8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Patrick Hand</vt:lpstr>
      <vt:lpstr>Times New Roman</vt:lpstr>
      <vt:lpstr>Arial</vt:lpstr>
      <vt:lpstr>Arial Black</vt:lpstr>
      <vt:lpstr>Patrick Hand SC</vt:lpstr>
      <vt:lpstr>English Language Grammar Rules by Slidesgo</vt:lpstr>
      <vt:lpstr>PowerPoint Presentation</vt:lpstr>
      <vt:lpstr>Unit 7: Our timetable</vt:lpstr>
      <vt:lpstr>Table of Contents</vt:lpstr>
      <vt:lpstr>Warm-up</vt:lpstr>
      <vt:lpstr>PowerPoint Presentation</vt:lpstr>
      <vt:lpstr>Listen and repeat.</vt:lpstr>
      <vt:lpstr>PowerPoint Presentation</vt:lpstr>
      <vt:lpstr>Listen and circle.</vt:lpstr>
      <vt:lpstr>PowerPoint Presentation</vt:lpstr>
      <vt:lpstr>PowerPoint Presentation</vt:lpstr>
      <vt:lpstr>Let’s chant.</vt:lpstr>
      <vt:lpstr>PowerPoint Presentation</vt:lpstr>
      <vt:lpstr>05</vt:lpstr>
      <vt:lpstr>Listen and clap</vt:lpstr>
      <vt:lpstr>What have you learnt today? 2. What the core value of the lesson?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(Luong Tam)</dc:creator>
  <cp:lastModifiedBy>DELL</cp:lastModifiedBy>
  <cp:revision>19</cp:revision>
  <dcterms:modified xsi:type="dcterms:W3CDTF">2025-05-13T07:16:02Z</dcterms:modified>
</cp:coreProperties>
</file>