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338" r:id="rId2"/>
    <p:sldId id="256" r:id="rId3"/>
    <p:sldId id="259" r:id="rId4"/>
    <p:sldId id="376" r:id="rId5"/>
    <p:sldId id="377" r:id="rId6"/>
    <p:sldId id="261" r:id="rId7"/>
    <p:sldId id="370" r:id="rId8"/>
    <p:sldId id="387" r:id="rId9"/>
    <p:sldId id="390" r:id="rId10"/>
    <p:sldId id="271" r:id="rId11"/>
    <p:sldId id="371" r:id="rId12"/>
    <p:sldId id="388" r:id="rId13"/>
    <p:sldId id="378" r:id="rId14"/>
    <p:sldId id="379" r:id="rId15"/>
    <p:sldId id="380" r:id="rId16"/>
    <p:sldId id="402" r:id="rId17"/>
    <p:sldId id="416" r:id="rId18"/>
    <p:sldId id="417" r:id="rId19"/>
    <p:sldId id="418" r:id="rId20"/>
    <p:sldId id="389" r:id="rId2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Patrick Hand" panose="00000500000000000000" pitchFamily="2" charset="0"/>
      <p:regular r:id="rId24"/>
    </p:embeddedFont>
    <p:embeddedFont>
      <p:font typeface="Patrick Hand SC" panose="000005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09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0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87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55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9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46796" y="279233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Let’s write.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1" y="1542399"/>
            <a:ext cx="8735045" cy="2252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09DCE-7561-D813-8C54-FB9219982FA8}"/>
              </a:ext>
            </a:extLst>
          </p:cNvPr>
          <p:cNvSpPr txBox="1"/>
          <p:nvPr/>
        </p:nvSpPr>
        <p:spPr>
          <a:xfrm>
            <a:off x="2512408" y="1696165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Lucy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FBA99-5392-C2A3-0BA2-1E3BF3E26842}"/>
              </a:ext>
            </a:extLst>
          </p:cNvPr>
          <p:cNvSpPr txBox="1"/>
          <p:nvPr/>
        </p:nvSpPr>
        <p:spPr>
          <a:xfrm>
            <a:off x="2803599" y="2142318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30459-9BCF-0897-E8AE-254B99281CC6}"/>
              </a:ext>
            </a:extLst>
          </p:cNvPr>
          <p:cNvSpPr txBox="1"/>
          <p:nvPr/>
        </p:nvSpPr>
        <p:spPr>
          <a:xfrm>
            <a:off x="6604482" y="2142318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A535F-CB7E-B4FF-89AE-F4798B4667FA}"/>
              </a:ext>
            </a:extLst>
          </p:cNvPr>
          <p:cNvSpPr txBox="1"/>
          <p:nvPr/>
        </p:nvSpPr>
        <p:spPr>
          <a:xfrm>
            <a:off x="602837" y="2509301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Tuesdays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FE5AD-030E-465F-14CB-2B5C34C9D7F0}"/>
              </a:ext>
            </a:extLst>
          </p:cNvPr>
          <p:cNvSpPr txBox="1"/>
          <p:nvPr/>
        </p:nvSpPr>
        <p:spPr>
          <a:xfrm>
            <a:off x="3730527" y="252436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C4F3B-C366-ED26-A37F-F7C2C1B3081A}"/>
              </a:ext>
            </a:extLst>
          </p:cNvPr>
          <p:cNvSpPr txBox="1"/>
          <p:nvPr/>
        </p:nvSpPr>
        <p:spPr>
          <a:xfrm>
            <a:off x="5994948" y="2507042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Fridays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08E29-9262-F1B0-4E1E-B5D070E12F6B}"/>
              </a:ext>
            </a:extLst>
          </p:cNvPr>
          <p:cNvSpPr txBox="1"/>
          <p:nvPr/>
        </p:nvSpPr>
        <p:spPr>
          <a:xfrm>
            <a:off x="510235" y="289678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978" y="620500"/>
            <a:ext cx="8735045" cy="3576016"/>
            <a:chOff x="66978" y="620500"/>
            <a:chExt cx="8735045" cy="35760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78" y="1944475"/>
              <a:ext cx="8735045" cy="225204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8" y="620500"/>
              <a:ext cx="6143625" cy="132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12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716213" y="30305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Project</a:t>
            </a:r>
            <a:endParaRPr sz="138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4" y="498613"/>
            <a:ext cx="8793958" cy="41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000" y="3058901"/>
            <a:ext cx="5941200" cy="841800"/>
          </a:xfrm>
        </p:spPr>
        <p:txBody>
          <a:bodyPr/>
          <a:lstStyle/>
          <a:p>
            <a:r>
              <a:rPr lang="en-US" sz="9600" dirty="0"/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938254" y="1019801"/>
            <a:ext cx="7712175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es-E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I/</a:t>
            </a:r>
            <a:r>
              <a:rPr lang="es-E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s-E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E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559663" y="3433674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1">
            <a:extLst>
              <a:ext uri="{FF2B5EF4-FFF2-40B4-BE49-F238E27FC236}">
                <a16:creationId xmlns:a16="http://schemas.microsoft.com/office/drawing/2014/main" id="{234DE393-719F-453E-91CF-A36AFFF7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87" y="1577245"/>
            <a:ext cx="613366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9572" y="1136886"/>
            <a:ext cx="7317872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every/day./I/maths/have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696" y="3543521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maths every day.</a:t>
            </a:r>
          </a:p>
        </p:txBody>
      </p:sp>
      <p:pic>
        <p:nvPicPr>
          <p:cNvPr id="30" name="1">
            <a:extLst>
              <a:ext uri="{FF2B5EF4-FFF2-40B4-BE49-F238E27FC236}">
                <a16:creationId xmlns:a16="http://schemas.microsoft.com/office/drawing/2014/main" id="{3620F7F8-82B4-4508-B024-F7CFFF8F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27" y="1629479"/>
            <a:ext cx="61336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1192696" y="886510"/>
            <a:ext cx="717474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./and/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/I/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581141" y="3361058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C00000"/>
                </a:solidFill>
              </a:rPr>
              <a:t>I </a:t>
            </a:r>
            <a:r>
              <a:rPr lang="es-ES" sz="4000" dirty="0" err="1">
                <a:solidFill>
                  <a:srgbClr val="C00000"/>
                </a:solidFill>
              </a:rPr>
              <a:t>have</a:t>
            </a:r>
            <a:r>
              <a:rPr lang="es-ES" sz="4000" dirty="0">
                <a:solidFill>
                  <a:srgbClr val="C00000"/>
                </a:solidFill>
              </a:rPr>
              <a:t> </a:t>
            </a:r>
            <a:r>
              <a:rPr lang="es-ES" sz="4000" dirty="0" err="1">
                <a:solidFill>
                  <a:srgbClr val="C00000"/>
                </a:solidFill>
              </a:rPr>
              <a:t>science</a:t>
            </a:r>
            <a:r>
              <a:rPr lang="es-ES" sz="4000" dirty="0">
                <a:solidFill>
                  <a:srgbClr val="C00000"/>
                </a:solidFill>
              </a:rPr>
              <a:t> </a:t>
            </a:r>
            <a:r>
              <a:rPr lang="es-ES" sz="4000" dirty="0" err="1">
                <a:solidFill>
                  <a:srgbClr val="C00000"/>
                </a:solidFill>
              </a:rPr>
              <a:t>on</a:t>
            </a:r>
            <a:r>
              <a:rPr lang="es-ES" sz="4000" dirty="0">
                <a:solidFill>
                  <a:srgbClr val="C00000"/>
                </a:solidFill>
              </a:rPr>
              <a:t> </a:t>
            </a:r>
            <a:r>
              <a:rPr lang="es-ES" sz="4000" dirty="0" err="1">
                <a:solidFill>
                  <a:srgbClr val="C00000"/>
                </a:solidFill>
              </a:rPr>
              <a:t>Mondays</a:t>
            </a:r>
            <a:r>
              <a:rPr lang="es-ES" sz="4000" dirty="0">
                <a:solidFill>
                  <a:srgbClr val="C00000"/>
                </a:solidFill>
              </a:rPr>
              <a:t> and </a:t>
            </a:r>
            <a:r>
              <a:rPr lang="es-ES" sz="4000" dirty="0" err="1">
                <a:solidFill>
                  <a:srgbClr val="C00000"/>
                </a:solidFill>
              </a:rPr>
              <a:t>Fridays</a:t>
            </a:r>
            <a:r>
              <a:rPr lang="es-ES" sz="4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463C014-8F6A-4B87-BF3B-440A5009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64" y="1443954"/>
            <a:ext cx="61336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663295" y="941055"/>
            <a:ext cx="7870609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sz="5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</a:t>
            </a:r>
            <a:r>
              <a:rPr lang="es-ES" sz="54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5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/I/</a:t>
            </a:r>
            <a:r>
              <a:rPr lang="es-ES" sz="54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5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54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s-ES" sz="54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543762" y="3174948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sz="4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CB945E10-E7B0-4B8F-88B8-3680DCA5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9" y="1336371"/>
            <a:ext cx="61336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0670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3 - period 6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01143" y="1381004"/>
            <a:ext cx="25123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Warm-up</a:t>
            </a:r>
            <a:endParaRPr sz="44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22144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Read and circle.</a:t>
            </a:r>
            <a:endParaRPr sz="44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434786" y="2946803"/>
            <a:ext cx="25123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Let’s write.</a:t>
            </a:r>
            <a:endParaRPr sz="44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349141" y="2992830"/>
            <a:ext cx="25123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Project</a:t>
            </a:r>
            <a:endParaRPr sz="44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2" y="3935842"/>
            <a:ext cx="25123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4400" dirty="0"/>
              <a:t> fun corner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776571" y="296698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3455" y="91187"/>
            <a:ext cx="6391483" cy="4927507"/>
            <a:chOff x="709709" y="-83133"/>
            <a:chExt cx="6670343" cy="5131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709" y="493445"/>
              <a:ext cx="6670343" cy="45544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709" y="-83133"/>
              <a:ext cx="2805619" cy="576578"/>
            </a:xfrm>
            <a:prstGeom prst="rect">
              <a:avLst/>
            </a:prstGeom>
          </p:spPr>
        </p:pic>
      </p:grpSp>
      <p:pic>
        <p:nvPicPr>
          <p:cNvPr id="2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49479" y="63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298896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Read and circle.</a:t>
            </a:r>
            <a:endParaRPr sz="8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289"/>
            <a:ext cx="9064487" cy="21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83" y="71336"/>
            <a:ext cx="7527821" cy="49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83" y="71336"/>
            <a:ext cx="7527821" cy="49683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0135C6-2AF3-DA5B-0C41-F7863B4D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12" y="2555515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27EE25-4EAD-F06B-C728-C1488DB8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9" y="3212059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948-E4D8-0832-D9A7-D7889909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13" y="3911575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2176F4-FE95-6FDE-E52D-B8E9FC48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13" y="4554231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162</Words>
  <Application>Microsoft Office PowerPoint</Application>
  <PresentationFormat>On-screen Show (16:9)</PresentationFormat>
  <Paragraphs>44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Patrick Hand SC</vt:lpstr>
      <vt:lpstr>Times New Roman</vt:lpstr>
      <vt:lpstr>Arial</vt:lpstr>
      <vt:lpstr>Arial Black</vt:lpstr>
      <vt:lpstr>Patrick Hand</vt:lpstr>
      <vt:lpstr>English Language Grammar Rules by Slidesgo</vt:lpstr>
      <vt:lpstr>PowerPoint Presentation</vt:lpstr>
      <vt:lpstr>Unit 7: Our timetable</vt:lpstr>
      <vt:lpstr>Table of Contents</vt:lpstr>
      <vt:lpstr>Warm-up</vt:lpstr>
      <vt:lpstr>PowerPoint Presentation</vt:lpstr>
      <vt:lpstr>Read and circle.</vt:lpstr>
      <vt:lpstr>PowerPoint Presentation</vt:lpstr>
      <vt:lpstr>PowerPoint Presentation</vt:lpstr>
      <vt:lpstr>PowerPoint Presentation</vt:lpstr>
      <vt:lpstr>Let’s write.</vt:lpstr>
      <vt:lpstr>PowerPoint Presentation</vt:lpstr>
      <vt:lpstr>PowerPoint Presentation</vt:lpstr>
      <vt:lpstr>Project</vt:lpstr>
      <vt:lpstr>PowerPoint Presentation</vt:lpstr>
      <vt:lpstr>05</vt:lpstr>
      <vt:lpstr>PowerPoint Presentation</vt:lpstr>
      <vt:lpstr>PowerPoint Presentation</vt:lpstr>
      <vt:lpstr>PowerPoint Presentation</vt:lpstr>
      <vt:lpstr>PowerPoint Presentation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29</cp:revision>
  <dcterms:modified xsi:type="dcterms:W3CDTF">2025-05-13T07:16:57Z</dcterms:modified>
</cp:coreProperties>
</file>