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338" r:id="rId2"/>
    <p:sldId id="256" r:id="rId3"/>
    <p:sldId id="258" r:id="rId4"/>
    <p:sldId id="462" r:id="rId5"/>
    <p:sldId id="463" r:id="rId6"/>
    <p:sldId id="260" r:id="rId7"/>
    <p:sldId id="261" r:id="rId8"/>
    <p:sldId id="263" r:id="rId9"/>
    <p:sldId id="464" r:id="rId10"/>
    <p:sldId id="262" r:id="rId11"/>
    <p:sldId id="264" r:id="rId12"/>
    <p:sldId id="265" r:id="rId13"/>
    <p:sldId id="266" r:id="rId14"/>
    <p:sldId id="465" r:id="rId15"/>
    <p:sldId id="461" r:id="rId16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anh ninh" initials="" lastIdx="1" clrIdx="0">
    <p:extLst>
      <p:ext uri="{19B8F6BF-5375-455C-9EA6-DF929625EA0E}">
        <p15:presenceInfo xmlns:p15="http://schemas.microsoft.com/office/powerpoint/2012/main" userId="531014009859b80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31"/>
    <p:restoredTop sz="95853"/>
  </p:normalViewPr>
  <p:slideViewPr>
    <p:cSldViewPr snapToGrid="0">
      <p:cViewPr varScale="1">
        <p:scale>
          <a:sx n="78" d="100"/>
          <a:sy n="78" d="100"/>
        </p:scale>
        <p:origin x="102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2-12T21:09:58.584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39BA71-0102-E549-8CFE-C81148265F5C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87F75B-AACB-5E46-AC87-45AB5B0C97C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20229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request all pupils to stand up and sing with TPR technique/ read the lesson plan for details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7F75B-AACB-5E46-AC87-45AB5B0C97CF}" type="slidenum">
              <a:rPr lang="en-VN" smtClean="0"/>
              <a:t>4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9015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THIS GAME CAN BE PLAYED IN GROUPS OR TEAMS, FLASH THE CARDS THEN THE WORDS, TIME AND COUNT FOR PUPILS TO MATCH AFTER THE TEACHER SAYS THE SUBJECT IN ORDER,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7F75B-AACB-5E46-AC87-45AB5B0C97CF}" type="slidenum">
              <a:rPr lang="en-VN" smtClean="0"/>
              <a:t>14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71831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0F235-E54B-B0EB-3AE3-D1D6F421BA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6A1E19-8E47-EB20-B7F5-A501D56F6F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D6569-938B-06D4-7024-0D47FF3D1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02499-E736-A7F2-54C4-E2B41908E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E7151-EF66-2C5D-8371-FB54714AA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30F507-25BC-EE3D-48F1-3024976459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000" y="800757"/>
            <a:ext cx="9632731" cy="541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222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F15E34-8B7E-B8E3-B6A1-B60E976B1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E176F1-A17F-73DC-CA5A-32FA64D75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C1DA3-9536-86D0-CBC7-452AD24AF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0ABCB0-A7A3-36B8-0C4B-FE0CFAE138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9100" y="136525"/>
            <a:ext cx="11353800" cy="63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889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F15E34-8B7E-B8E3-B6A1-B60E976B1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E176F1-A17F-73DC-CA5A-32FA64D75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C1DA3-9536-86D0-CBC7-452AD24AF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58EF14-E8A5-766B-91E2-9AE7377E56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1131" y="136525"/>
            <a:ext cx="10909738" cy="613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17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F15E34-8B7E-B8E3-B6A1-B60E976B1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E176F1-A17F-73DC-CA5A-32FA64D75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C1DA3-9536-86D0-CBC7-452AD24AF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4C2052-A82D-742D-D752-600A2F975F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0772" y="95469"/>
            <a:ext cx="11130455" cy="62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377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563F2-4D84-1DEA-F1B5-432BF4C2B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B0966-7A3E-AA81-C9B2-620D6E6A9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B3E829-00FF-1DD9-9EE3-E64FE46C3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C96319-C223-07B2-C103-3C235FF25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18BDA4-8B7B-1638-D667-68784E102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937D1C-BE90-855D-689F-A5A0A5FF8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31538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7C4C7-EBB6-1E26-7D83-A381CCC1F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A7E2D3-50A4-919C-28D7-6999BDFE2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09310-4BF3-7AF3-0725-CA8C35E426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F54A21-1FA3-61F1-DFE7-068387639B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525250-E13E-8587-5C00-8230D56936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E83BB0-195D-40C5-EF0E-C8455B540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863C77-2BA5-CB5A-6656-F5B15F31B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3D1DA3-EC3F-D636-F07D-D99462DA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82965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B39DC-B1E7-0C58-B760-CCB9599A8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A650B7-0BA8-D646-60D7-FC0390820C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4AE375-DAE4-2580-5B05-A5455ADB43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5788D-15C9-C659-F4B2-9A3FB7375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E03973-535F-14A0-F7D9-D3F9D5686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2D3BB-E10C-45CF-04B9-406064B5B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342970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E21CB-3C33-8AF8-F27F-110BF0AD3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08FCD1-8839-26C0-69A2-8740B5FFBC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133D7-5078-A8BE-28A6-FC4DE585C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368D4-42B1-17C5-AD7B-126D74478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ABC8E-2111-C156-559B-15EDC19A4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098954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7351E2-DD73-0D86-84B3-84E217C8D6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45124C-DDEF-9FD2-FC4B-6F6DEC7338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6832C-24F1-2A66-E627-C8B52B035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33A07-869C-FC29-25AA-DA4E4D0D4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FFB64-6C4E-2266-96C9-EF1391A09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96656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667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FFA03-9962-01B1-042B-3D49F000B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702CD-99F3-0CB4-BDD1-EBD387A95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47E9D-C497-BCFF-17F9-CC281B12F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58D41-F349-B693-DC68-3D20C9CB3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A83E07-144C-255E-92BA-592698D3A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98697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53FF2-AA3E-4FB1-105B-5A48D45AC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78B213-08F2-2083-B033-708ACF207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6624D-C7C9-3957-7F51-7DDE28FBC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18FAD-2376-C1B3-1909-B498B6F57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BAA55-C9A7-B0ED-FB07-01B6526AF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95288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2196A-839E-B70B-09E1-5C9762A0B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D3AFE-A82B-6A1C-EEBA-FDFC04554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6FE3E3-2677-C73D-054B-B4CBC43AB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2169B4-DF61-CD08-9A7C-A8224270B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95B76E-DFF8-B947-601A-23CF7EF1ED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9886702" cy="556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88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F1186-54EB-B15A-6448-286E0BAD1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11E7F8-B32D-5D3E-EDD7-C2AC0387F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27F353-71EC-DCB9-55F2-ABA557497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A48819-B27F-1FD3-A7AC-A9C6B36C5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A0DBB3-8476-0A9E-3306-58A56B2212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9" y="203365"/>
            <a:ext cx="10938641" cy="615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476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F1186-54EB-B15A-6448-286E0BAD1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11E7F8-B32D-5D3E-EDD7-C2AC0387F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27F353-71EC-DCB9-55F2-ABA557497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A48819-B27F-1FD3-A7AC-A9C6B36C5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3931F8-C31C-6E38-DEE9-ED75BEECFD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107" y="365125"/>
            <a:ext cx="10323786" cy="580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411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F1186-54EB-B15A-6448-286E0BAD1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11E7F8-B32D-5D3E-EDD7-C2AC0387F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27F353-71EC-DCB9-55F2-ABA557497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A48819-B27F-1FD3-A7AC-A9C6B36C5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76D503-F398-C1E2-B579-8358B0F31D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46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F15E34-8B7E-B8E3-B6A1-B60E976B1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E176F1-A17F-73DC-CA5A-32FA64D75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C1DA3-9536-86D0-CBC7-452AD24AF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837763-9C3D-D057-4C63-5AB7D0A635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424834"/>
            <a:ext cx="10869472" cy="611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75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F15E34-8B7E-B8E3-B6A1-B60E976B1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E176F1-A17F-73DC-CA5A-32FA64D75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C1DA3-9536-86D0-CBC7-452AD24AF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19401C-D695-6073-062C-A57E7A621C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9100" y="152400"/>
            <a:ext cx="11353800" cy="638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38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89C567-87DD-D453-711F-F6C34064B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C5527E-7751-40FE-F73E-B03185B64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63074-BE54-6A8B-E178-141AB93E44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C624F-1B45-104B-A445-DCFFC13D0009}" type="datetimeFigureOut">
              <a:rPr lang="en-VN" smtClean="0"/>
              <a:t>05/13/2025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2581A-4E9F-B457-7FED-A29C717E31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FDED9-94CF-F9F7-DA2A-AC11C96A28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5354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5" r:id="rId5"/>
    <p:sldLayoutId id="2147483654" r:id="rId6"/>
    <p:sldLayoutId id="2147483660" r:id="rId7"/>
    <p:sldLayoutId id="2147483655" r:id="rId8"/>
    <p:sldLayoutId id="2147483661" r:id="rId9"/>
    <p:sldLayoutId id="2147483662" r:id="rId10"/>
    <p:sldLayoutId id="2147483663" r:id="rId11"/>
    <p:sldLayoutId id="2147483664" r:id="rId12"/>
    <p:sldLayoutId id="2147483656" r:id="rId13"/>
    <p:sldLayoutId id="2147483653" r:id="rId14"/>
    <p:sldLayoutId id="2147483657" r:id="rId15"/>
    <p:sldLayoutId id="2147483658" r:id="rId16"/>
    <p:sldLayoutId id="2147483659" r:id="rId17"/>
    <p:sldLayoutId id="214748366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gif"/><Relationship Id="rId2" Type="http://schemas.openxmlformats.org/officeDocument/2006/relationships/slideLayout" Target="../slideLayouts/slideLayout8.xml"/><Relationship Id="rId1" Type="http://schemas.openxmlformats.org/officeDocument/2006/relationships/audio" Target="file:///G:\Cut_47%20Track%2047.mp3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wmf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comments" Target="../comments/commen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3" name="Group 27"/>
          <p:cNvGrpSpPr>
            <a:grpSpLocks/>
          </p:cNvGrpSpPr>
          <p:nvPr/>
        </p:nvGrpSpPr>
        <p:grpSpPr bwMode="auto">
          <a:xfrm>
            <a:off x="-875071" y="0"/>
            <a:ext cx="13194890" cy="6858000"/>
            <a:chOff x="0" y="0"/>
            <a:chExt cx="3198" cy="4320"/>
          </a:xfrm>
        </p:grpSpPr>
        <p:pic>
          <p:nvPicPr>
            <p:cNvPr id="38926" name="Picture 16" descr="Nen Web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840" cy="2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7" name="Picture 17" descr="Nen Web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938"/>
              <a:ext cx="840" cy="2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8" name="Picture 22" descr="Nen Web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6" y="0"/>
              <a:ext cx="2382" cy="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914" name="Group 7"/>
          <p:cNvGrpSpPr>
            <a:grpSpLocks/>
          </p:cNvGrpSpPr>
          <p:nvPr/>
        </p:nvGrpSpPr>
        <p:grpSpPr bwMode="auto">
          <a:xfrm>
            <a:off x="7315200" y="2819400"/>
            <a:ext cx="2667000" cy="2362200"/>
            <a:chOff x="4080" y="2832"/>
            <a:chExt cx="1680" cy="1488"/>
          </a:xfrm>
        </p:grpSpPr>
        <p:pic>
          <p:nvPicPr>
            <p:cNvPr id="38923" name="Picture 8" descr="Picture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0800000">
              <a:off x="4080" y="3168"/>
              <a:ext cx="1680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4" name="Picture 9" descr="3d butterfly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992" y="2832"/>
              <a:ext cx="768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5" name="Picture 10" descr="3d butterfly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12" y="3264"/>
              <a:ext cx="768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915" name="Group 28"/>
          <p:cNvGrpSpPr>
            <a:grpSpLocks/>
          </p:cNvGrpSpPr>
          <p:nvPr/>
        </p:nvGrpSpPr>
        <p:grpSpPr bwMode="auto">
          <a:xfrm>
            <a:off x="6729414" y="-114299"/>
            <a:ext cx="3838575" cy="1190625"/>
            <a:chOff x="3246" y="0"/>
            <a:chExt cx="2514" cy="750"/>
          </a:xfrm>
        </p:grpSpPr>
        <p:pic>
          <p:nvPicPr>
            <p:cNvPr id="38919" name="Picture 23" descr="hinh dong 33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638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0" name="Picture 24" descr="hinh dong 33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310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1" name="Picture 25" descr="hinh dong 33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246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2" name="Picture 26" descr="hinh dong 33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918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664" name="WordArt 16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514600" y="2438400"/>
            <a:ext cx="7543800" cy="12954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Welcome to our class !</a:t>
            </a:r>
          </a:p>
        </p:txBody>
      </p:sp>
      <p:sp>
        <p:nvSpPr>
          <p:cNvPr id="27667" name="WordArt 19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3352800" y="1371601"/>
            <a:ext cx="5715000" cy="96043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Hai Thanh  Primary school</a:t>
            </a:r>
          </a:p>
        </p:txBody>
      </p:sp>
      <p:sp>
        <p:nvSpPr>
          <p:cNvPr id="27670" name="WordArt 22"/>
          <p:cNvSpPr>
            <a:spLocks noChangeArrowheads="1" noChangeShapeType="1" noTextEdit="1"/>
          </p:cNvSpPr>
          <p:nvPr/>
        </p:nvSpPr>
        <p:spPr bwMode="auto">
          <a:xfrm>
            <a:off x="3581400" y="5105400"/>
            <a:ext cx="5276851" cy="5334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10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Teacher: Mai Hong Phuong</a:t>
            </a:r>
          </a:p>
        </p:txBody>
      </p:sp>
      <p:pic>
        <p:nvPicPr>
          <p:cNvPr id="18" name="Cut_47 Track 47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2438400" y="1143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7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70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7664" grpId="0" animBg="1"/>
      <p:bldP spid="27667" grpId="0" animBg="1"/>
      <p:bldP spid="2767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9460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901836-21DD-CF98-A635-CF962CD6A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2061" y="1765737"/>
            <a:ext cx="3277317" cy="46350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0BC190-730B-D5F1-81F6-446C55E55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31" y="1765736"/>
            <a:ext cx="3277317" cy="46350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832A7C-8603-1914-286F-BAA8312F0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9378" y="1765736"/>
            <a:ext cx="3277317" cy="463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8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BB900A-C91B-A4C7-EA15-FA1695644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32" y="2349061"/>
            <a:ext cx="2987486" cy="42251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9CAE5F-E206-681E-B16E-8CD44200E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454" y="2349060"/>
            <a:ext cx="3188139" cy="45089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268F7B-5F68-E6C5-3357-5DD0F6BD9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9593" y="2144284"/>
            <a:ext cx="3277069" cy="463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0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CBB91D-EBC5-F915-0FDC-667E5F0B167E}"/>
              </a:ext>
            </a:extLst>
          </p:cNvPr>
          <p:cNvSpPr txBox="1"/>
          <p:nvPr/>
        </p:nvSpPr>
        <p:spPr>
          <a:xfrm>
            <a:off x="645457" y="3263154"/>
            <a:ext cx="49664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chemeClr val="accent2">
                    <a:lumMod val="75000"/>
                  </a:schemeClr>
                </a:solidFill>
              </a:rPr>
              <a:t>MATCH THE SUBJECT WITH THE PICTURE TO ANSWER THE QUESTION “ WHAT’S YOUR FAVOURITE SUBJECT?”</a:t>
            </a:r>
          </a:p>
        </p:txBody>
      </p:sp>
    </p:spTree>
    <p:extLst>
      <p:ext uri="{BB962C8B-B14F-4D97-AF65-F5344CB8AC3E}">
        <p14:creationId xmlns:p14="http://schemas.microsoft.com/office/powerpoint/2010/main" val="1890101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558A5D-0A67-BCC6-9554-4F58EACF4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176" y="2019300"/>
            <a:ext cx="2108200" cy="1409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237CEE-D74F-5D1A-9A93-4AF02FCA2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3238" y="2019300"/>
            <a:ext cx="2108200" cy="1409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33E169-CB8C-DFEB-5888-2A4463FF8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0769" y="2019300"/>
            <a:ext cx="2108200" cy="1409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90ABE8-334D-CBBE-88D8-AA39041514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9859" y="3906564"/>
            <a:ext cx="2108200" cy="1409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BB6024-44DA-184A-4BD4-F4ECBB8752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2140" y="3906564"/>
            <a:ext cx="2108200" cy="1409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3BD16F4-A163-B26F-CE4D-AA0B9190FF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3238" y="3906564"/>
            <a:ext cx="2108200" cy="140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D713819-4BAF-965D-FFDD-E00F65C07F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93976" y="3898681"/>
            <a:ext cx="2108200" cy="14097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6C2607C-3D3F-C685-3079-58C9087F75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5707" y="2019300"/>
            <a:ext cx="2108200" cy="1409700"/>
          </a:xfrm>
          <a:prstGeom prst="rect">
            <a:avLst/>
          </a:prstGeom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1F54B46-B2BE-8971-8390-571F9A209E74}"/>
              </a:ext>
            </a:extLst>
          </p:cNvPr>
          <p:cNvSpPr/>
          <p:nvPr/>
        </p:nvSpPr>
        <p:spPr>
          <a:xfrm>
            <a:off x="1627013" y="1072138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/>
              <a:t>ART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11DC1559-5A1C-7C1C-188A-7A06917EE975}"/>
              </a:ext>
            </a:extLst>
          </p:cNvPr>
          <p:cNvSpPr/>
          <p:nvPr/>
        </p:nvSpPr>
        <p:spPr>
          <a:xfrm>
            <a:off x="3739236" y="1090970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/>
              <a:t>MATHS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3F01C050-6562-88F0-7C93-27D74BDB7959}"/>
              </a:ext>
            </a:extLst>
          </p:cNvPr>
          <p:cNvSpPr/>
          <p:nvPr/>
        </p:nvSpPr>
        <p:spPr>
          <a:xfrm>
            <a:off x="6181753" y="1090970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/>
              <a:t>MUSIC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A3220A0-6661-1F07-C0F9-C62B5DED27F7}"/>
              </a:ext>
            </a:extLst>
          </p:cNvPr>
          <p:cNvSpPr/>
          <p:nvPr/>
        </p:nvSpPr>
        <p:spPr>
          <a:xfrm>
            <a:off x="8293976" y="1072138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/>
              <a:t>ENGLISH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B553712-6A40-7508-06D8-7405940C27F9}"/>
              </a:ext>
            </a:extLst>
          </p:cNvPr>
          <p:cNvSpPr/>
          <p:nvPr/>
        </p:nvSpPr>
        <p:spPr>
          <a:xfrm>
            <a:off x="1486955" y="5575527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/>
              <a:t>SCIENCE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687D854D-0E1B-5662-454C-94B148D5C2B9}"/>
              </a:ext>
            </a:extLst>
          </p:cNvPr>
          <p:cNvSpPr/>
          <p:nvPr/>
        </p:nvSpPr>
        <p:spPr>
          <a:xfrm>
            <a:off x="3742165" y="5571155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/>
              <a:t>IT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F225B89-87FB-A846-F636-AA2C965A213D}"/>
              </a:ext>
            </a:extLst>
          </p:cNvPr>
          <p:cNvSpPr/>
          <p:nvPr/>
        </p:nvSpPr>
        <p:spPr>
          <a:xfrm>
            <a:off x="6190334" y="5581773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/>
              <a:t>PE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42D83BC-530E-8319-C8A3-2CF4CB588EE7}"/>
              </a:ext>
            </a:extLst>
          </p:cNvPr>
          <p:cNvSpPr/>
          <p:nvPr/>
        </p:nvSpPr>
        <p:spPr>
          <a:xfrm>
            <a:off x="8656422" y="5571155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/>
              <a:t>ART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7D0D84-4751-F388-CF71-D5E3A411890A}"/>
              </a:ext>
            </a:extLst>
          </p:cNvPr>
          <p:cNvSpPr txBox="1"/>
          <p:nvPr/>
        </p:nvSpPr>
        <p:spPr>
          <a:xfrm>
            <a:off x="2259106" y="233082"/>
            <a:ext cx="6598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chemeClr val="accent2">
                    <a:lumMod val="75000"/>
                  </a:schemeClr>
                </a:solidFill>
              </a:rPr>
              <a:t>“ WHAT’S YOUR FAVOURITE SUBJECT?”</a:t>
            </a:r>
            <a:endParaRPr lang="en-VN" sz="2800" dirty="0"/>
          </a:p>
        </p:txBody>
      </p:sp>
    </p:spTree>
    <p:extLst>
      <p:ext uri="{BB962C8B-B14F-4D97-AF65-F5344CB8AC3E}">
        <p14:creationId xmlns:p14="http://schemas.microsoft.com/office/powerpoint/2010/main" val="340052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016 0.14051 " pathEditMode="relative" ptsTypes="AA">
                                      <p:cBhvr>
                                        <p:cTn id="8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4" presetClass="path" presetSubtype="0" accel="50000" decel="50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32 0.44583 C 0.18724 0.4419 0.19323 0.43981 0.19818 0.43981 C 0.20521 0.43981 0.21224 0.44282 0.21615 0.44792 C 0.2332 0.46782 0.24622 0.5118 0.24622 0.56389 C 0.24622 0.56412 0.24622 0.56481 0.24622 0.56505 C 0.24622 0.56481 0.24622 0.56574 0.24622 0.56597 C 0.24622 0.61782 0.2332 0.66273 0.21615 0.68287 C 0.21224 0.6868 0.20521 0.68981 0.19818 0.68981 C 0.19323 0.68981 0.18724 0.68773 0.1832 0.6838 C 0.17917 0.67986 0.17721 0.67477 0.17721 0.66875 C 0.17721 0.6618 0.18021 0.65579 0.18516 0.65185 C 0.20521 0.6338 0.24922 0.62083 0.30117 0.62083 C 0.30117 0.62106 0.30221 0.62083 0.30221 0.62106 C 0.30221 0.62083 0.30326 0.62083 0.30326 0.62106 C 0.35521 0.62083 0.40026 0.6338 0.42018 0.65185 C 0.42422 0.65579 0.42721 0.6618 0.42721 0.66875 C 0.42721 0.67477 0.42526 0.67986 0.42122 0.6838 C 0.41719 0.68773 0.41224 0.68981 0.40625 0.68981 C 0.39922 0.68981 0.39323 0.6868 0.38919 0.68287 C 0.37122 0.66273 0.3582 0.61782 0.3582 0.56574 C 0.3582 0.56597 0.3582 0.56481 0.3582 0.56505 C 0.3582 0.56481 0.3582 0.56389 0.3582 0.56412 C 0.3582 0.5118 0.37122 0.46782 0.38919 0.44676 C 0.39323 0.44282 0.39922 0.43981 0.40625 0.43981 C 0.41224 0.43981 0.41719 0.4419 0.42122 0.44583 C 0.42526 0.44977 0.42721 0.45579 0.42721 0.46088 C 0.42721 0.46782 0.42422 0.47384 0.42018 0.47893 C 0.40026 0.49583 0.35521 0.5088 0.30326 0.5088 C 0.30326 0.50903 0.30326 0.5088 0.30221 0.5088 C 0.30221 0.50903 0.30117 0.5088 0.30117 0.50903 C 0.24922 0.5088 0.20521 0.49583 0.18516 0.47893 C 0.18021 0.47384 0.17721 0.46782 0.17721 0.46088 C 0.17721 0.45579 0.17917 0.44977 0.1832 0.44583 Z " pathEditMode="relative" rAng="0" ptsTypes="AAAAAAAAAAAAAAAAAAAAAAAAAAAAAAAAA">
                                      <p:cBhvr>
                                        <p:cTn id="8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01" y="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0" presetClass="path" presetSubtype="0" accel="50000" decel="50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C 0.00391 0.00069 0.00781 0.00116 0.01172 0.00255 C 0.01328 0.00301 0.01458 0.00486 0.01615 0.00509 C 0.02982 0.00671 0.04362 0.00694 0.05729 0.00764 C 0.05925 0.01296 0.06237 0.01736 0.06315 0.02338 C 0.06576 0.04143 0.06367 0.03055 0.07057 0.05486 C 0.07149 0.05833 0.07279 0.06157 0.07344 0.06528 C 0.07396 0.06782 0.07422 0.0706 0.07487 0.07315 C 0.07617 0.07685 0.078 0.07986 0.0793 0.08356 C 0.08685 0.10255 0.0819 0.09537 0.08958 0.1044 C 0.09063 0.10694 0.09128 0.10995 0.09258 0.11227 C 0.09388 0.11458 0.09531 0.1162 0.09701 0.11759 C 0.11289 0.13009 0.12904 0.1243 0.14701 0.12523 C 0.15378 0.1213 0.15456 0.12222 0.16029 0.10694 L 0.16615 0.09143 L 0.16901 0.08356 C 0.17214 0.08542 0.17552 0.08657 0.17787 0.09143 C 0.18333 0.10231 0.1832 0.10417 0.18529 0.11481 C 0.18477 0.12477 0.18633 0.14282 0.18086 0.15139 C 0.17813 0.15555 0.17201 0.16204 0.17201 0.16227 C 0.16706 0.16111 0.16198 0.1618 0.15729 0.15926 C 0.15534 0.15833 0.14922 0.14282 0.14844 0.14097 C 0.14544 0.125 0.1431 0.11597 0.14844 0.09398 C 0.14948 0.08981 0.15339 0.09583 0.15586 0.09653 C 0.15781 0.10185 0.16055 0.10625 0.16172 0.11227 C 0.16224 0.11481 0.1625 0.11759 0.16315 0.12014 C 0.16393 0.12292 0.16537 0.125 0.16615 0.12801 C 0.16732 0.1331 0.1681 0.13843 0.16901 0.14375 L 0.17201 0.15926 L 0.17344 0.16713 C 0.17292 0.17755 0.17448 0.18889 0.17201 0.19861 C 0.17109 0.20185 0.16758 0.19838 0.16615 0.19583 C 0.16471 0.19329 0.1651 0.18889 0.16458 0.18542 C 0.1651 0.1794 0.1655 0.17315 0.16615 0.16713 C 0.16641 0.16366 0.16888 0.15949 0.16758 0.15671 C 0.1651 0.15162 0.16094 0.15069 0.15729 0.14884 C 0.15534 0.14792 0.15339 0.14884 0.15143 0.14884 " pathEditMode="relative" rAng="0" ptsTypes="AAAAAAAAAAAAAAAAAAAAAAAAAAAAAAAAAAAAA">
                                      <p:cBhvr>
                                        <p:cTn id="8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58" y="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path" presetSubtype="0" accel="50000" decel="50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2044 0.4507 C -0.51849 0.44769 -0.50847 0.41667 -0.48347 0.41875 C -0.44544 0.42176 -0.43047 0.44375 -0.39544 0.42176 C -0.37344 0.4088 -0.3474 0.3757 -0.32839 0.37662 C -0.28542 0.37778 -0.27643 0.41181 -0.27643 0.44259 C -0.27539 0.48681 -0.33138 0.52361 -0.39948 0.52778 C -0.46849 0.53079 -0.52539 0.4838 -0.52044 0.4507 Z " pathEditMode="relative" rAng="0" ptsTypes="AAAAAAA">
                                      <p:cBhvr>
                                        <p:cTn id="9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44444E-6 L 0.3849 -0.46319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45" y="-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path" presetSubtype="0" accel="50000" decel="50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43935 C -4.16667E-7 -0.16366 0.00794 0.05995 0.01758 0.05995 C 0.02917 0.05995 0.0332 -0.18889 0.03503 -0.33912 L 0.03685 -0.53958 C 0.03854 -0.68981 0.04297 -0.93843 0.05599 -0.93843 C 0.06419 -0.93843 0.0737 -0.71505 0.0737 -0.43935 C 0.0737 -0.16366 0.06419 0.05995 0.05599 0.05995 C 0.04297 0.05995 0.03854 -0.18889 0.03685 -0.33912 L 0.03503 -0.53958 C 0.0332 -0.68981 0.02917 -0.93843 0.01758 -0.93843 C 0.00794 -0.93843 -4.16667E-7 -0.71505 -4.16667E-7 -0.43935 Z " pathEditMode="relative" rAng="0" ptsTypes="AAAAAAAAAAA">
                                      <p:cBhvr>
                                        <p:cTn id="10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path" presetSubtype="0" accel="50000" decel="50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334 -0.18565 C 0.18529 -0.18866 0.19531 -0.21968 0.22031 -0.21759 C 0.25834 -0.21458 0.27331 -0.19259 0.30834 -0.21458 C 0.33034 -0.22755 0.35638 -0.26065 0.37539 -0.25972 C 0.41836 -0.25856 0.42735 -0.22454 0.42735 -0.19375 C 0.42839 -0.14954 0.3724 -0.11273 0.3043 -0.10856 C 0.23529 -0.10556 0.17839 -0.15255 0.18334 -0.18565 Z " pathEditMode="relative" rAng="0" ptsTypes="AAAAAAA">
                                      <p:cBhvr>
                                        <p:cTn id="10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C4AD8A-FA1F-BAA5-3DCB-88DCB7E63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93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28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3083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9357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0426D9-4E68-2E2E-509D-05951C9DEB7D}"/>
              </a:ext>
            </a:extLst>
          </p:cNvPr>
          <p:cNvSpPr txBox="1"/>
          <p:nvPr/>
        </p:nvSpPr>
        <p:spPr>
          <a:xfrm>
            <a:off x="2125683" y="1686296"/>
            <a:ext cx="5355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chemeClr val="accent2">
                    <a:lumMod val="75000"/>
                  </a:schemeClr>
                </a:solidFill>
              </a:rPr>
              <a:t>LET’S SING TOGETHER</a:t>
            </a:r>
          </a:p>
        </p:txBody>
      </p:sp>
      <p:pic>
        <p:nvPicPr>
          <p:cNvPr id="5" name="Track 77.mp3">
            <a:hlinkClick r:id="" action="ppaction://media"/>
            <a:extLst>
              <a:ext uri="{FF2B5EF4-FFF2-40B4-BE49-F238E27FC236}">
                <a16:creationId xmlns:a16="http://schemas.microsoft.com/office/drawing/2014/main" id="{26D29CFB-1E5F-8EA1-37EB-DE787AFCBC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80069" y="4434465"/>
            <a:ext cx="812800" cy="81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8C1A08-92AC-9AED-372F-D791C8E3D7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3569" y="2577024"/>
            <a:ext cx="2668194" cy="377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8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77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E4EF769-429C-E8AA-88CF-253A6625076D}"/>
              </a:ext>
            </a:extLst>
          </p:cNvPr>
          <p:cNvSpPr txBox="1"/>
          <p:nvPr/>
        </p:nvSpPr>
        <p:spPr>
          <a:xfrm>
            <a:off x="1888177" y="1769423"/>
            <a:ext cx="4785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350F01-7426-4274-3B63-5022F3396B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00" t="5202" r="56884" b="51298"/>
          <a:stretch/>
        </p:blipFill>
        <p:spPr>
          <a:xfrm>
            <a:off x="1412834" y="2138755"/>
            <a:ext cx="2607733" cy="2237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96DC39-4A3D-2CD4-B4C7-C302D84C44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589" t="5676" r="9337" b="48716"/>
          <a:stretch/>
        </p:blipFill>
        <p:spPr>
          <a:xfrm>
            <a:off x="7087700" y="3937627"/>
            <a:ext cx="2404533" cy="2407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533638-9C14-EC68-001C-AA098F1D68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423" t="56590" r="11621" b="3092"/>
          <a:stretch/>
        </p:blipFill>
        <p:spPr>
          <a:xfrm>
            <a:off x="4281054" y="3614995"/>
            <a:ext cx="2235201" cy="2073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6F29DF-43D7-9BF0-5AD2-0DED2289CFD9}"/>
              </a:ext>
            </a:extLst>
          </p:cNvPr>
          <p:cNvSpPr txBox="1"/>
          <p:nvPr/>
        </p:nvSpPr>
        <p:spPr>
          <a:xfrm>
            <a:off x="2336801" y="1169258"/>
            <a:ext cx="79670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chemeClr val="accent2">
                    <a:lumMod val="75000"/>
                  </a:schemeClr>
                </a:solidFill>
              </a:rPr>
              <a:t>WHAT DO YOU HAVE TODAY?</a:t>
            </a:r>
          </a:p>
        </p:txBody>
      </p:sp>
    </p:spTree>
    <p:extLst>
      <p:ext uri="{BB962C8B-B14F-4D97-AF65-F5344CB8AC3E}">
        <p14:creationId xmlns:p14="http://schemas.microsoft.com/office/powerpoint/2010/main" val="54057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CF3493-D928-C353-5E41-209F3014A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973" y="1913467"/>
            <a:ext cx="9377641" cy="330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506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31D3BF-F118-1C84-B4D4-E211E2FB6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973" y="1913467"/>
            <a:ext cx="9377641" cy="3304502"/>
          </a:xfrm>
          <a:prstGeom prst="rect">
            <a:avLst/>
          </a:prstGeom>
        </p:spPr>
      </p:pic>
      <p:pic>
        <p:nvPicPr>
          <p:cNvPr id="3" name="Track 78.mp3">
            <a:hlinkClick r:id="" action="ppaction://media"/>
            <a:extLst>
              <a:ext uri="{FF2B5EF4-FFF2-40B4-BE49-F238E27FC236}">
                <a16:creationId xmlns:a16="http://schemas.microsoft.com/office/drawing/2014/main" id="{5E82D5C3-6642-B1E4-DC7C-59AE570860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72993" y="52179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3A6A7F-3A08-B1D5-71AB-3919039E2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533" y="2046493"/>
            <a:ext cx="9414933" cy="318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610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6352D7-2EF6-62ED-E72D-97A352AEC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733" y="2260933"/>
            <a:ext cx="9414933" cy="3188324"/>
          </a:xfrm>
          <a:prstGeom prst="rect">
            <a:avLst/>
          </a:prstGeom>
        </p:spPr>
      </p:pic>
      <p:pic>
        <p:nvPicPr>
          <p:cNvPr id="3" name="Track 79.mp3">
            <a:hlinkClick r:id="" action="ppaction://media"/>
            <a:extLst>
              <a:ext uri="{FF2B5EF4-FFF2-40B4-BE49-F238E27FC236}">
                <a16:creationId xmlns:a16="http://schemas.microsoft.com/office/drawing/2014/main" id="{12ABFB7E-7E1A-7311-7621-99660E1C21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98666" y="4998334"/>
            <a:ext cx="812800" cy="10752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A4F272-3B20-4B76-FDD2-0244C1909B9A}"/>
              </a:ext>
            </a:extLst>
          </p:cNvPr>
          <p:cNvSpPr txBox="1"/>
          <p:nvPr/>
        </p:nvSpPr>
        <p:spPr>
          <a:xfrm>
            <a:off x="3050628" y="3244334"/>
            <a:ext cx="6101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VN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9501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107</Words>
  <Application>Microsoft Office PowerPoint</Application>
  <PresentationFormat>Widescreen</PresentationFormat>
  <Paragraphs>20</Paragraphs>
  <Slides>15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oanh ninh</dc:creator>
  <cp:lastModifiedBy>DELL</cp:lastModifiedBy>
  <cp:revision>8</cp:revision>
  <dcterms:created xsi:type="dcterms:W3CDTF">2022-12-12T09:03:08Z</dcterms:created>
  <dcterms:modified xsi:type="dcterms:W3CDTF">2025-05-13T07:21:32Z</dcterms:modified>
</cp:coreProperties>
</file>