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69" r:id="rId2"/>
    <p:sldId id="338" r:id="rId3"/>
    <p:sldId id="256" r:id="rId4"/>
    <p:sldId id="466" r:id="rId5"/>
    <p:sldId id="467" r:id="rId6"/>
    <p:sldId id="468" r:id="rId7"/>
    <p:sldId id="469" r:id="rId8"/>
    <p:sldId id="258" r:id="rId9"/>
    <p:sldId id="470" r:id="rId10"/>
    <p:sldId id="462" r:id="rId11"/>
    <p:sldId id="471" r:id="rId12"/>
    <p:sldId id="463" r:id="rId13"/>
    <p:sldId id="472" r:id="rId14"/>
    <p:sldId id="473" r:id="rId15"/>
    <p:sldId id="260" r:id="rId16"/>
    <p:sldId id="261" r:id="rId17"/>
    <p:sldId id="263" r:id="rId18"/>
    <p:sldId id="464" r:id="rId19"/>
    <p:sldId id="474" r:id="rId20"/>
    <p:sldId id="277" r:id="rId21"/>
    <p:sldId id="279" r:id="rId22"/>
    <p:sldId id="280" r:id="rId23"/>
    <p:sldId id="461" r:id="rId2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anh ninh" initials="" lastIdx="1" clrIdx="0">
    <p:extLst>
      <p:ext uri="{19B8F6BF-5375-455C-9EA6-DF929625EA0E}">
        <p15:presenceInfo xmlns:p15="http://schemas.microsoft.com/office/powerpoint/2012/main" userId="531014009859b8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0"/>
    <p:restoredTop sz="77573"/>
  </p:normalViewPr>
  <p:slideViewPr>
    <p:cSldViewPr snapToGrid="0">
      <p:cViewPr varScale="1">
        <p:scale>
          <a:sx n="64" d="100"/>
          <a:sy n="64" d="100"/>
        </p:scale>
        <p:origin x="15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2-12T21:09:58.58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9BA71-0102-E549-8CFE-C81148265F5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7F75B-AACB-5E46-AC87-45AB5B0C97C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022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WHO’S FASTER? </a:t>
            </a:r>
          </a:p>
          <a:p>
            <a:r>
              <a:rPr lang="en-VN" dirty="0"/>
              <a:t>DIVIDE PUPILS INTO SMALL GROUPS, ASK THEM TO LOOK AT THE SCREEN, </a:t>
            </a:r>
          </a:p>
          <a:p>
            <a:r>
              <a:rPr lang="en-VN" dirty="0"/>
              <a:t>TEACHER FLASHES THE CARDS AND THE PUPIL SAYS FIRST GETS ONE POINT, WHO GETS HIGHEST POINTS CAN GET FUN STICKERS</a:t>
            </a:r>
          </a:p>
          <a:p>
            <a:r>
              <a:rPr lang="en-VN" dirty="0"/>
              <a:t>COUNT BEFORE FLASHING THE CARD</a:t>
            </a:r>
          </a:p>
          <a:p>
            <a:r>
              <a:rPr lang="en-VN" dirty="0"/>
              <a:t>DO THE SAME WITH ALL WARM-UP SLIDES</a:t>
            </a:r>
          </a:p>
          <a:p>
            <a:r>
              <a:rPr lang="en-VN" dirty="0"/>
              <a:t>PIC 1: SINGING</a:t>
            </a:r>
          </a:p>
          <a:p>
            <a:r>
              <a:rPr lang="en-VN" dirty="0"/>
              <a:t>PIC 2: COMPUTERS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59898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22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8265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PIC 1: DRAWING</a:t>
            </a:r>
          </a:p>
          <a:p>
            <a:r>
              <a:rPr lang="en-VN" dirty="0"/>
              <a:t>PIC 2: SINGING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563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THIS SLIDE PUPILS MUST TRY TO SAY THE WHOLE SENTENCE ”I LIKE….” “MY FAVOURITE SUBJECT IS…”</a:t>
            </a:r>
          </a:p>
          <a:p>
            <a:endParaRPr lang="en-VN" dirty="0"/>
          </a:p>
          <a:p>
            <a:r>
              <a:rPr lang="en-VN" dirty="0"/>
              <a:t>PIC 1: COMPUTERS- I LIKE COMPUTERS- MY FAVOURITE SUBJECT IS IT</a:t>
            </a:r>
          </a:p>
          <a:p>
            <a:r>
              <a:rPr lang="en-VN" dirty="0"/>
              <a:t>PIC 2: PE- I LIKE RUNNING- MY FAVOURITE SUBJECT IS 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61595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request all pupils to stand up and sing with TPR technique/ read the lesson plan for details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9015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request all pupils to stand up and sing with TPR technique/ read the lesson plan for details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19001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TEACH THE STRUCTURE, ASK PUPILS TO REPEAR SEVERAL TIMES BEFORE PRACTISING WITH THE FLASHCARDS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80240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TEACH THE STRUCTURE, ASK PUPILS TO REPEAR SEVERAL TIMES BEFORE PRACTISING WITH THE FLASHCARDS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22660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TEACH THE STRUCTURE, ASK PUPILS TO REPEAR SEVERAL TIMES BEFORE PRACTISING WITH THE FLASHCARDS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9085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207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6A1E19-8E47-EB20-B7F5-A501D56F6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D6569-938B-06D4-7024-0D47FF3D1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02499-E736-A7F2-54C4-E2B41908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E7151-EF66-2C5D-8371-FB54714A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9995DC-2688-B0B8-7FAD-5BA0738F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779" y="268205"/>
            <a:ext cx="11238382" cy="632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811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337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63F2-4D84-1DEA-F1B5-432BF4C2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B0966-7A3E-AA81-C9B2-620D6E6A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3E829-00FF-1DD9-9EE3-E64FE46C3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96319-C223-07B2-C103-3C235FF2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8BDA4-8B7B-1638-D667-68784E10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37D1C-BE90-855D-689F-A5A0A5F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3153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C4C7-EBB6-1E26-7D83-A381CCC1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7E2D3-50A4-919C-28D7-6999BDFE2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09310-4BF3-7AF3-0725-CA8C35E42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54A21-1FA3-61F1-DFE7-068387639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25250-E13E-8587-5C00-8230D5693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83BB0-195D-40C5-EF0E-C8455B54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863C77-2BA5-CB5A-6656-F5B15F31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3D1DA3-EC3F-D636-F07D-D99462DA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2965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39DC-B1E7-0C58-B760-CCB9599A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A650B7-0BA8-D646-60D7-FC0390820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AE375-DAE4-2580-5B05-A5455ADB4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5788D-15C9-C659-F4B2-9A3FB737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03973-535F-14A0-F7D9-D3F9D568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2D3BB-E10C-45CF-04B9-406064B5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4297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21CB-3C33-8AF8-F27F-110BF0AD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8FCD1-8839-26C0-69A2-8740B5FFB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133D7-5078-A8BE-28A6-FC4DE585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368D4-42B1-17C5-AD7B-126D7447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ABC8E-2111-C156-559B-15EDC19A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09895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351E2-DD73-0D86-84B3-84E217C8D6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5124C-DDEF-9FD2-FC4B-6F6DEC733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6832C-24F1-2A66-E627-C8B52B03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33A07-869C-FC29-25AA-DA4E4D0D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FFB64-6C4E-2266-96C9-EF1391A0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96656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667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424B-C534-43B3-BC2B-65B6202E37D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178B-56C5-40F3-9E2B-F51FFAE0E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5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50000">
              <a:schemeClr val="accent6">
                <a:lumMod val="20000"/>
                <a:lumOff val="80000"/>
              </a:schemeClr>
            </a:gs>
            <a:gs pos="27000">
              <a:schemeClr val="accent1">
                <a:lumMod val="5000"/>
                <a:lumOff val="9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702CD-99F3-0CB4-BDD1-EBD387A95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47E9D-C497-BCFF-17F9-CC281B12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58D41-F349-B693-DC68-3D20C9CB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83E07-144C-255E-92BA-592698D3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5CA472-3EC1-9F42-1D45-869B42431A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54846"/>
            <a:ext cx="10574768" cy="594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9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3FF2-AA3E-4FB1-105B-5A48D45A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8B213-08F2-2083-B033-708ACF207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6624D-C7C9-3957-7F51-7DDE28FB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18FAD-2376-C1B3-1909-B498B6F5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BAA55-C9A7-B0ED-FB07-01B6526A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D9D69-8249-282A-4D43-9917A9239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867" y="367800"/>
            <a:ext cx="10884265" cy="61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8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D3AFE-A82B-6A1C-EEBA-FDFC0455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FE3E3-2677-C73D-054B-B4CBC43A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169B4-DF61-CD08-9A7C-A8224270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C234B-3678-4ADF-25CD-E5C973E1A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607" y="454491"/>
            <a:ext cx="10492193" cy="59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C07790-1552-5DCC-3371-23D445F76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5106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7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7C985E-2CD9-5A93-40FC-E86F0E2B8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700" y="457200"/>
            <a:ext cx="10145938" cy="5707090"/>
          </a:xfrm>
          <a:prstGeom prst="rect">
            <a:avLst/>
          </a:prstGeom>
        </p:spPr>
      </p:pic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53551B4-423D-3331-1CDD-C8426F93374D}"/>
              </a:ext>
            </a:extLst>
          </p:cNvPr>
          <p:cNvSpPr/>
          <p:nvPr userDrawn="1"/>
        </p:nvSpPr>
        <p:spPr>
          <a:xfrm>
            <a:off x="985345" y="1768838"/>
            <a:ext cx="5192110" cy="794479"/>
          </a:xfrm>
          <a:prstGeom prst="wedgeRectCallout">
            <a:avLst>
              <a:gd name="adj1" fmla="val 18143"/>
              <a:gd name="adj2" fmla="val 775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/>
              <a:t>WHY DO YOU LIKE...?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29584B4-7CD3-D0D8-A02D-1C76C0BD4607}"/>
              </a:ext>
            </a:extLst>
          </p:cNvPr>
          <p:cNvSpPr/>
          <p:nvPr userDrawn="1"/>
        </p:nvSpPr>
        <p:spPr>
          <a:xfrm>
            <a:off x="7240248" y="1768838"/>
            <a:ext cx="3507700" cy="1379097"/>
          </a:xfrm>
          <a:prstGeom prst="wedgeRoundRectCallout">
            <a:avLst>
              <a:gd name="adj1" fmla="val -68186"/>
              <a:gd name="adj2" fmla="val 552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BECAUSE I WANT TO BE …</a:t>
            </a:r>
          </a:p>
        </p:txBody>
      </p:sp>
    </p:spTree>
    <p:extLst>
      <p:ext uri="{BB962C8B-B14F-4D97-AF65-F5344CB8AC3E}">
        <p14:creationId xmlns:p14="http://schemas.microsoft.com/office/powerpoint/2010/main" val="322624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25448-D698-5B47-4A36-75FEEE0FB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70271"/>
            <a:ext cx="10875482" cy="6117458"/>
          </a:xfrm>
          <a:prstGeom prst="rect">
            <a:avLst/>
          </a:prstGeom>
          <a:ln>
            <a:gradFill>
              <a:gsLst>
                <a:gs pos="50024">
                  <a:srgbClr val="F6BBDC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3907C6-6B5A-AB4A-68E0-71D43915D540}"/>
              </a:ext>
            </a:extLst>
          </p:cNvPr>
          <p:cNvSpPr/>
          <p:nvPr userDrawn="1"/>
        </p:nvSpPr>
        <p:spPr>
          <a:xfrm>
            <a:off x="3663045" y="1708879"/>
            <a:ext cx="914400" cy="629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…</a:t>
            </a:r>
            <a:r>
              <a:rPr lang="en-VN" sz="4000" dirty="0"/>
              <a:t>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18A8EA1D-D1D7-C84A-2813-A36EF6F609E7}"/>
              </a:ext>
            </a:extLst>
          </p:cNvPr>
          <p:cNvSpPr/>
          <p:nvPr userDrawn="1"/>
        </p:nvSpPr>
        <p:spPr>
          <a:xfrm>
            <a:off x="7592786" y="963386"/>
            <a:ext cx="1208314" cy="1060286"/>
          </a:xfrm>
          <a:prstGeom prst="wedgeRoundRectCallout">
            <a:avLst>
              <a:gd name="adj1" fmla="val -66779"/>
              <a:gd name="adj2" fmla="val -3760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C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4275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90A08-F567-ECE8-FA10-758CE8B83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729" y="331077"/>
            <a:ext cx="10454290" cy="5880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94136-2D1F-9CE6-2B33-DACDFA8F8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211" y="331078"/>
            <a:ext cx="10754808" cy="60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38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4688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89C567-87DD-D453-711F-F6C34064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5527E-7751-40FE-F73E-B03185B64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3074-BE54-6A8B-E178-141AB93E4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581A-4E9F-B457-7FED-A29C717E3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FDED9-94CF-F9F7-DA2A-AC11C96A2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354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5" r:id="rId5"/>
    <p:sldLayoutId id="2147483660" r:id="rId6"/>
    <p:sldLayoutId id="2147483655" r:id="rId7"/>
    <p:sldLayoutId id="2147483661" r:id="rId8"/>
    <p:sldLayoutId id="2147483662" r:id="rId9"/>
    <p:sldLayoutId id="2147483663" r:id="rId10"/>
    <p:sldLayoutId id="2147483664" r:id="rId11"/>
    <p:sldLayoutId id="2147483656" r:id="rId12"/>
    <p:sldLayoutId id="2147483653" r:id="rId13"/>
    <p:sldLayoutId id="2147483657" r:id="rId14"/>
    <p:sldLayoutId id="2147483658" r:id="rId15"/>
    <p:sldLayoutId id="2147483659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6E8D2-8CE0-4134-B134-FEB0676C9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882" y="1319135"/>
            <a:ext cx="8906959" cy="35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9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6E8D2-8CE0-4134-B134-FEB0676C9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920" y="1653837"/>
            <a:ext cx="8906959" cy="3550326"/>
          </a:xfrm>
          <a:prstGeom prst="rect">
            <a:avLst/>
          </a:prstGeom>
        </p:spPr>
      </p:pic>
      <p:pic>
        <p:nvPicPr>
          <p:cNvPr id="2" name="Track 83.mp3">
            <a:hlinkClick r:id="" action="ppaction://media"/>
            <a:extLst>
              <a:ext uri="{FF2B5EF4-FFF2-40B4-BE49-F238E27FC236}">
                <a16:creationId xmlns:a16="http://schemas.microsoft.com/office/drawing/2014/main" id="{B5658DD9-BC24-D4C4-4F2D-073547456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5771" y="4391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1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4EF769-429C-E8AA-88CF-253A6625076D}"/>
              </a:ext>
            </a:extLst>
          </p:cNvPr>
          <p:cNvSpPr txBox="1"/>
          <p:nvPr/>
        </p:nvSpPr>
        <p:spPr>
          <a:xfrm>
            <a:off x="1888177" y="1769423"/>
            <a:ext cx="478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F29DF-43D7-9BF0-5AD2-0DED2289CFD9}"/>
              </a:ext>
            </a:extLst>
          </p:cNvPr>
          <p:cNvSpPr txBox="1"/>
          <p:nvPr/>
        </p:nvSpPr>
        <p:spPr>
          <a:xfrm>
            <a:off x="1617273" y="1954089"/>
            <a:ext cx="7967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2">
                    <a:lumMod val="75000"/>
                  </a:schemeClr>
                </a:solidFill>
              </a:rPr>
              <a:t>WHY DO YOU LIKE___?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B9DCB-9E58-F253-8E2D-26698BB1C649}"/>
              </a:ext>
            </a:extLst>
          </p:cNvPr>
          <p:cNvSpPr txBox="1"/>
          <p:nvPr/>
        </p:nvSpPr>
        <p:spPr>
          <a:xfrm>
            <a:off x="3844663" y="3459564"/>
            <a:ext cx="6558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2">
                    <a:lumMod val="75000"/>
                  </a:schemeClr>
                </a:solidFill>
              </a:rPr>
              <a:t>BECAUSE I WANT TO BE___</a:t>
            </a:r>
          </a:p>
        </p:txBody>
      </p:sp>
    </p:spTree>
    <p:extLst>
      <p:ext uri="{BB962C8B-B14F-4D97-AF65-F5344CB8AC3E}">
        <p14:creationId xmlns:p14="http://schemas.microsoft.com/office/powerpoint/2010/main" val="5405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4EF769-429C-E8AA-88CF-253A6625076D}"/>
              </a:ext>
            </a:extLst>
          </p:cNvPr>
          <p:cNvSpPr txBox="1"/>
          <p:nvPr/>
        </p:nvSpPr>
        <p:spPr>
          <a:xfrm>
            <a:off x="1888177" y="1769423"/>
            <a:ext cx="478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F29DF-43D7-9BF0-5AD2-0DED2289CFD9}"/>
              </a:ext>
            </a:extLst>
          </p:cNvPr>
          <p:cNvSpPr txBox="1"/>
          <p:nvPr/>
        </p:nvSpPr>
        <p:spPr>
          <a:xfrm>
            <a:off x="1437391" y="999982"/>
            <a:ext cx="7967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2">
                    <a:lumMod val="75000"/>
                  </a:schemeClr>
                </a:solidFill>
              </a:rPr>
              <a:t>WHY DO YOU LIKE___?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B9DCB-9E58-F253-8E2D-26698BB1C649}"/>
              </a:ext>
            </a:extLst>
          </p:cNvPr>
          <p:cNvSpPr txBox="1"/>
          <p:nvPr/>
        </p:nvSpPr>
        <p:spPr>
          <a:xfrm>
            <a:off x="3845463" y="1569368"/>
            <a:ext cx="6558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2">
                    <a:lumMod val="75000"/>
                  </a:schemeClr>
                </a:solidFill>
              </a:rPr>
              <a:t>BECAUSE I WANT TO BE___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A021D-21A0-7AB5-0C51-069316639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055" y="2138755"/>
            <a:ext cx="3467412" cy="4903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4A3EB5-752D-9CFF-72E5-4521F1F46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766" y="2159031"/>
            <a:ext cx="3467412" cy="490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9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4EF769-429C-E8AA-88CF-253A6625076D}"/>
              </a:ext>
            </a:extLst>
          </p:cNvPr>
          <p:cNvSpPr txBox="1"/>
          <p:nvPr/>
        </p:nvSpPr>
        <p:spPr>
          <a:xfrm>
            <a:off x="1888177" y="1769423"/>
            <a:ext cx="478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F29DF-43D7-9BF0-5AD2-0DED2289CFD9}"/>
              </a:ext>
            </a:extLst>
          </p:cNvPr>
          <p:cNvSpPr txBox="1"/>
          <p:nvPr/>
        </p:nvSpPr>
        <p:spPr>
          <a:xfrm>
            <a:off x="1437391" y="999982"/>
            <a:ext cx="7967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2">
                    <a:lumMod val="75000"/>
                  </a:schemeClr>
                </a:solidFill>
              </a:rPr>
              <a:t>WHY DO YOU LIKE___?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B9DCB-9E58-F253-8E2D-26698BB1C649}"/>
              </a:ext>
            </a:extLst>
          </p:cNvPr>
          <p:cNvSpPr txBox="1"/>
          <p:nvPr/>
        </p:nvSpPr>
        <p:spPr>
          <a:xfrm>
            <a:off x="4196099" y="1569369"/>
            <a:ext cx="6558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2">
                    <a:lumMod val="75000"/>
                  </a:schemeClr>
                </a:solidFill>
              </a:rPr>
              <a:t>BECAUSE I WANT TO BE___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AB615-513A-663B-582D-AB3705209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702" y="2307037"/>
            <a:ext cx="3128298" cy="4424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37B12-E285-AEF3-58CD-87FED215D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115" y="2307037"/>
            <a:ext cx="3128298" cy="44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6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506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E3778B-48F0-99F3-0F49-5BBA8523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95" y="2552604"/>
            <a:ext cx="5666283" cy="3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4B449A-0A22-2A78-9624-45686A1E2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39273" r="-643"/>
          <a:stretch/>
        </p:blipFill>
        <p:spPr>
          <a:xfrm>
            <a:off x="1822910" y="2361756"/>
            <a:ext cx="4693057" cy="4009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4809AF-1588-5034-9504-E2D22663A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185" y="2341946"/>
            <a:ext cx="2849267" cy="402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1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A4F272-3B20-4B76-FDD2-0244C1909B9A}"/>
              </a:ext>
            </a:extLst>
          </p:cNvPr>
          <p:cNvSpPr txBox="1"/>
          <p:nvPr/>
        </p:nvSpPr>
        <p:spPr>
          <a:xfrm>
            <a:off x="3050628" y="3244334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VN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4BEB8-C786-4014-0934-FC5B4B04E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848" y="1919597"/>
            <a:ext cx="3283982" cy="464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B5E9A3-34E6-7588-E1B0-A2FA809D5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427" y="1919597"/>
            <a:ext cx="3417455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30A75D-2D55-E3E4-07D2-EBAF07E3B33C}"/>
              </a:ext>
            </a:extLst>
          </p:cNvPr>
          <p:cNvSpPr txBox="1"/>
          <p:nvPr/>
        </p:nvSpPr>
        <p:spPr>
          <a:xfrm>
            <a:off x="2239347" y="2164702"/>
            <a:ext cx="5561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/>
              <a:t>GUESSING GAMES</a:t>
            </a:r>
          </a:p>
        </p:txBody>
      </p:sp>
    </p:spTree>
    <p:extLst>
      <p:ext uri="{BB962C8B-B14F-4D97-AF65-F5344CB8AC3E}">
        <p14:creationId xmlns:p14="http://schemas.microsoft.com/office/powerpoint/2010/main" val="640151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524001" y="0"/>
            <a:ext cx="5076825" cy="68580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7315200" y="2819400"/>
            <a:ext cx="2667000" cy="236220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6729414" y="-114299"/>
            <a:ext cx="3838575" cy="1190625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2438400"/>
            <a:ext cx="75438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352800" y="1371601"/>
            <a:ext cx="5715000" cy="9604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3581400" y="5105400"/>
            <a:ext cx="5276851" cy="533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2438400" y="1143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/>
          <p:cNvSpPr/>
          <p:nvPr/>
        </p:nvSpPr>
        <p:spPr>
          <a:xfrm>
            <a:off x="2133600" y="7620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4287596" y="-3158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/>
          <p:cNvSpPr/>
          <p:nvPr/>
        </p:nvSpPr>
        <p:spPr>
          <a:xfrm>
            <a:off x="6400800" y="2514600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/>
          <p:cNvSpPr/>
          <p:nvPr/>
        </p:nvSpPr>
        <p:spPr>
          <a:xfrm>
            <a:off x="6270173" y="476639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/>
          <p:cNvSpPr/>
          <p:nvPr/>
        </p:nvSpPr>
        <p:spPr>
          <a:xfrm>
            <a:off x="7392848" y="4176595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6419850" y="76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/>
          <p:cNvSpPr/>
          <p:nvPr/>
        </p:nvSpPr>
        <p:spPr>
          <a:xfrm>
            <a:off x="-38100" y="3733800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/>
        </p:nvSpPr>
        <p:spPr>
          <a:xfrm>
            <a:off x="7392848" y="223234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9BA81-A9A2-A1C6-16D3-A955D39E4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" t="18577" r="-286" b="28448"/>
          <a:stretch/>
        </p:blipFill>
        <p:spPr>
          <a:xfrm>
            <a:off x="1916629" y="3124200"/>
            <a:ext cx="4547531" cy="3590925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8258176" y="5867400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198613" y="2515766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4205652" y="3190048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/>
          <p:cNvSpPr/>
          <p:nvPr/>
        </p:nvSpPr>
        <p:spPr>
          <a:xfrm>
            <a:off x="2388390" y="4789674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4246436" y="4890216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>
            <a:off x="1069968" y="3439691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877408" y="4805946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/>
          <p:cNvSpPr/>
          <p:nvPr/>
        </p:nvSpPr>
        <p:spPr>
          <a:xfrm>
            <a:off x="217106" y="1390885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5" grpId="0" animBg="1"/>
      <p:bldP spid="25" grpId="1" animBg="1"/>
      <p:bldP spid="32" grpId="0" animBg="1"/>
      <p:bldP spid="32" grpId="1" animBg="1"/>
      <p:bldP spid="21" grpId="0" animBg="1"/>
      <p:bldP spid="21" grpId="1" animBg="1"/>
      <p:bldP spid="31" grpId="0" animBg="1"/>
      <p:bldP spid="31" grpId="1" animBg="1"/>
      <p:bldP spid="27" grpId="0" animBg="1"/>
      <p:bldP spid="27" grpId="1" animBg="1"/>
      <p:bldP spid="23" grpId="0" animBg="1"/>
      <p:bldP spid="23" grpId="1" animBg="1"/>
      <p:bldP spid="28" grpId="0" animBg="1"/>
      <p:bldP spid="28" grpId="1" animBg="1"/>
      <p:bldP spid="29" grpId="0" animBg="1"/>
      <p:bldP spid="29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0754" y="78728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446853" y="322323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7676956" y="1671513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/>
          <p:cNvSpPr/>
          <p:nvPr/>
        </p:nvSpPr>
        <p:spPr>
          <a:xfrm>
            <a:off x="5977902" y="4630150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/>
          <p:cNvSpPr/>
          <p:nvPr/>
        </p:nvSpPr>
        <p:spPr>
          <a:xfrm>
            <a:off x="0" y="12954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/>
          <p:cNvSpPr/>
          <p:nvPr/>
        </p:nvSpPr>
        <p:spPr>
          <a:xfrm>
            <a:off x="-38100" y="3733800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/>
          <p:cNvSpPr/>
          <p:nvPr/>
        </p:nvSpPr>
        <p:spPr>
          <a:xfrm>
            <a:off x="5029200" y="8673526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>
            <a:off x="7753156" y="3507728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242A0-DF6F-9476-0093-4B02673A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067" y="468086"/>
            <a:ext cx="3628572" cy="5131837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8258176" y="5867400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2133600" y="2667001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/>
          <p:cNvSpPr/>
          <p:nvPr/>
        </p:nvSpPr>
        <p:spPr>
          <a:xfrm>
            <a:off x="2210675" y="3429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1830363" y="470535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/>
          <p:cNvSpPr/>
          <p:nvPr/>
        </p:nvSpPr>
        <p:spPr>
          <a:xfrm>
            <a:off x="3881154" y="46482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/>
          <p:cNvSpPr/>
          <p:nvPr/>
        </p:nvSpPr>
        <p:spPr>
          <a:xfrm>
            <a:off x="4180632" y="2449286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4019987" y="3429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5754006" y="322323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/>
        </p:nvSpPr>
        <p:spPr>
          <a:xfrm>
            <a:off x="5956981" y="1932548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5326687" y="36576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3" grpId="0" animBg="1"/>
      <p:bldP spid="23" grpId="1" animBg="1"/>
      <p:bldP spid="21" grpId="0" animBg="1"/>
      <p:bldP spid="21" grpId="1" animBg="1"/>
      <p:bldP spid="29" grpId="0" animBg="1"/>
      <p:bldP spid="29" grpId="1" animBg="1"/>
      <p:bldP spid="18" grpId="0" animBg="1"/>
      <p:bldP spid="18" grpId="1" animBg="1"/>
      <p:bldP spid="17" grpId="0" animBg="1"/>
      <p:bldP spid="17" grpId="1" animBg="1"/>
      <p:bldP spid="20" grpId="0" animBg="1"/>
      <p:bldP spid="20" grpId="1" animBg="1"/>
      <p:bldP spid="30" grpId="0" animBg="1"/>
      <p:bldP spid="30" grpId="1" animBg="1"/>
      <p:bldP spid="32" grpId="0" animBg="1"/>
      <p:bldP spid="32" grpId="1" animBg="1"/>
      <p:bldP spid="31" grpId="0" animBg="1"/>
      <p:bldP spid="3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322286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4324350" y="1189654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/>
          <p:cNvSpPr/>
          <p:nvPr/>
        </p:nvSpPr>
        <p:spPr>
          <a:xfrm>
            <a:off x="7931515" y="3496676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/>
          <p:cNvSpPr/>
          <p:nvPr/>
        </p:nvSpPr>
        <p:spPr>
          <a:xfrm>
            <a:off x="820598" y="3396992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>
            <a:off x="7751051" y="108043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7095702" y="3944439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/>
        </p:nvSpPr>
        <p:spPr>
          <a:xfrm>
            <a:off x="6839444" y="2132434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35699-A101-B502-B501-77AC845E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190" y="330459"/>
            <a:ext cx="4007921" cy="5668346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8258176" y="5867400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2048069" y="3326363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/>
          <p:cNvSpPr/>
          <p:nvPr/>
        </p:nvSpPr>
        <p:spPr>
          <a:xfrm>
            <a:off x="3708141" y="249555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/>
          <p:cNvSpPr/>
          <p:nvPr/>
        </p:nvSpPr>
        <p:spPr>
          <a:xfrm>
            <a:off x="4162002" y="3608535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/>
          <p:cNvSpPr/>
          <p:nvPr/>
        </p:nvSpPr>
        <p:spPr>
          <a:xfrm>
            <a:off x="5347718" y="4156785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1915500" y="201465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/>
          <p:cNvSpPr/>
          <p:nvPr/>
        </p:nvSpPr>
        <p:spPr>
          <a:xfrm>
            <a:off x="5533602" y="2422518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/>
          <p:cNvSpPr/>
          <p:nvPr/>
        </p:nvSpPr>
        <p:spPr>
          <a:xfrm>
            <a:off x="1567721" y="12954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6419850" y="76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3672570" y="425436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/>
          <p:cNvSpPr/>
          <p:nvPr/>
        </p:nvSpPr>
        <p:spPr>
          <a:xfrm>
            <a:off x="4926602" y="47042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1605138" y="397125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/>
          <p:cNvSpPr/>
          <p:nvPr/>
        </p:nvSpPr>
        <p:spPr>
          <a:xfrm>
            <a:off x="3520314" y="3957771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25" grpId="0" animBg="1"/>
      <p:bldP spid="25" grpId="1" animBg="1"/>
      <p:bldP spid="28" grpId="0" animBg="1"/>
      <p:bldP spid="28" grpId="1" animBg="1"/>
      <p:bldP spid="31" grpId="0" animBg="1"/>
      <p:bldP spid="31" grpId="1" animBg="1"/>
      <p:bldP spid="32" grpId="0" animBg="1"/>
      <p:bldP spid="32" grpId="1" animBg="1"/>
      <p:bldP spid="15" grpId="0" animBg="1"/>
      <p:bldP spid="15" grpId="1" animBg="1"/>
      <p:bldP spid="22" grpId="0" animBg="1"/>
      <p:bldP spid="22" grpId="1" animBg="1"/>
      <p:bldP spid="27" grpId="0" animBg="1"/>
      <p:bldP spid="27" grpId="1" animBg="1"/>
      <p:bldP spid="19" grpId="0" animBg="1"/>
      <p:bldP spid="19" grpId="1" animBg="1"/>
      <p:bldP spid="23" grpId="0" animBg="1"/>
      <p:bldP spid="23" grpId="1" animBg="1"/>
      <p:bldP spid="17" grpId="0" animBg="1"/>
      <p:bldP spid="17" grpId="1" animBg="1"/>
      <p:bldP spid="24" grpId="0" animBg="1"/>
      <p:bldP spid="24" grpId="1" animBg="1"/>
      <p:bldP spid="20" grpId="0" animBg="1"/>
      <p:bldP spid="20" grpId="1" animBg="1"/>
      <p:bldP spid="30" grpId="0" animBg="1"/>
      <p:bldP spid="30" grpId="1" animBg="1"/>
      <p:bldP spid="26" grpId="0" animBg="1"/>
      <p:bldP spid="26" grpId="1" animBg="1"/>
      <p:bldP spid="29" grpId="0" animBg="1"/>
      <p:bldP spid="29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4AD8A-FA1F-BAA5-3DCB-88DCB7E63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8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083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36AE95-1AE7-EB54-0B91-41AC7F82E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89204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87257-4452-14E8-E19E-9210C45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697" y="389745"/>
            <a:ext cx="2758190" cy="1019331"/>
          </a:xfrm>
        </p:spPr>
        <p:txBody>
          <a:bodyPr/>
          <a:lstStyle/>
          <a:p>
            <a:r>
              <a:rPr lang="en-VN" dirty="0">
                <a:solidFill>
                  <a:srgbClr val="0070C0"/>
                </a:solidFill>
              </a:rPr>
              <a:t>I LIKE…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5ABD4-B132-02FE-D3C7-3BCA2CC90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AECDA8-C227-0414-63D0-6B1C76D5B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765" y="1274110"/>
            <a:ext cx="3047319" cy="4309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97014-F3BE-35A6-4F09-8946207D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018" y="899410"/>
            <a:ext cx="3714986" cy="52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1275-080F-201A-D28B-D328F2769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381" y="2759050"/>
            <a:ext cx="10515600" cy="2852737"/>
          </a:xfrm>
        </p:spPr>
        <p:txBody>
          <a:bodyPr/>
          <a:lstStyle/>
          <a:p>
            <a:endParaRPr lang="en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AA0F2-22A2-2C02-4502-F20D71514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382" y="584616"/>
            <a:ext cx="2780780" cy="849331"/>
          </a:xfrm>
        </p:spPr>
        <p:txBody>
          <a:bodyPr>
            <a:normAutofit/>
          </a:bodyPr>
          <a:lstStyle/>
          <a:p>
            <a:r>
              <a:rPr lang="en-VN" sz="4800" dirty="0">
                <a:solidFill>
                  <a:schemeClr val="accent2"/>
                </a:solidFill>
              </a:rPr>
              <a:t>I LIKE…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53DF3-2F1A-8154-12C6-06D14FEE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072" y="290541"/>
            <a:ext cx="4438225" cy="6276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97D41-7AEE-EF7C-17EC-3CCF1705E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995" y="758771"/>
            <a:ext cx="3899221" cy="5514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ED7F0D-65DD-80F4-CD7C-0AD00F9A3869}"/>
              </a:ext>
            </a:extLst>
          </p:cNvPr>
          <p:cNvSpPr txBox="1"/>
          <p:nvPr/>
        </p:nvSpPr>
        <p:spPr>
          <a:xfrm>
            <a:off x="1826208" y="1433947"/>
            <a:ext cx="6385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5">
                    <a:lumMod val="75000"/>
                  </a:schemeClr>
                </a:solidFill>
              </a:rPr>
              <a:t>MY FAVOURITE SUBJECT IS</a:t>
            </a:r>
          </a:p>
        </p:txBody>
      </p:sp>
    </p:spTree>
    <p:extLst>
      <p:ext uri="{BB962C8B-B14F-4D97-AF65-F5344CB8AC3E}">
        <p14:creationId xmlns:p14="http://schemas.microsoft.com/office/powerpoint/2010/main" val="414746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834F89-0E44-0DCC-0B03-7DCD821E6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627" y="534346"/>
            <a:ext cx="4093450" cy="5789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2DA90F-038A-B078-8BA5-6D4BD59B3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976" y="1263026"/>
            <a:ext cx="3502397" cy="49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2C5B7-F656-538F-A5EF-B0BD9FFBF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53" y="1394085"/>
            <a:ext cx="9110478" cy="281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57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2C5B7-F656-538F-A5EF-B0BD9FFBF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253" y="1394085"/>
            <a:ext cx="9110478" cy="2812113"/>
          </a:xfrm>
          <a:prstGeom prst="rect">
            <a:avLst/>
          </a:prstGeom>
        </p:spPr>
      </p:pic>
      <p:pic>
        <p:nvPicPr>
          <p:cNvPr id="2" name="Track 82.mp3">
            <a:hlinkClick r:id="" action="ppaction://media"/>
            <a:extLst>
              <a:ext uri="{FF2B5EF4-FFF2-40B4-BE49-F238E27FC236}">
                <a16:creationId xmlns:a16="http://schemas.microsoft.com/office/drawing/2014/main" id="{54945C68-0494-A49E-31E4-CA551D940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9639" y="4446665"/>
            <a:ext cx="120587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266</Words>
  <Application>Microsoft Office PowerPoint</Application>
  <PresentationFormat>Widescreen</PresentationFormat>
  <Paragraphs>47</Paragraphs>
  <Slides>23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Poppins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I LIKE…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DELL</cp:lastModifiedBy>
  <cp:revision>13</cp:revision>
  <dcterms:created xsi:type="dcterms:W3CDTF">2022-12-12T09:03:08Z</dcterms:created>
  <dcterms:modified xsi:type="dcterms:W3CDTF">2025-05-13T07:45:07Z</dcterms:modified>
</cp:coreProperties>
</file>