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369" r:id="rId2"/>
    <p:sldId id="482" r:id="rId3"/>
    <p:sldId id="338" r:id="rId4"/>
    <p:sldId id="256" r:id="rId5"/>
    <p:sldId id="466" r:id="rId6"/>
    <p:sldId id="467" r:id="rId7"/>
    <p:sldId id="475" r:id="rId8"/>
    <p:sldId id="462" r:id="rId9"/>
    <p:sldId id="476" r:id="rId10"/>
    <p:sldId id="477" r:id="rId11"/>
    <p:sldId id="260" r:id="rId12"/>
    <p:sldId id="478" r:id="rId13"/>
    <p:sldId id="479" r:id="rId14"/>
    <p:sldId id="261" r:id="rId15"/>
    <p:sldId id="263" r:id="rId16"/>
    <p:sldId id="480" r:id="rId17"/>
    <p:sldId id="474" r:id="rId18"/>
    <p:sldId id="481" r:id="rId19"/>
    <p:sldId id="461" r:id="rId20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anh ninh" initials="" lastIdx="1" clrIdx="0">
    <p:extLst>
      <p:ext uri="{19B8F6BF-5375-455C-9EA6-DF929625EA0E}">
        <p15:presenceInfo xmlns:p15="http://schemas.microsoft.com/office/powerpoint/2012/main" userId="531014009859b80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54"/>
    <p:restoredTop sz="93241"/>
  </p:normalViewPr>
  <p:slideViewPr>
    <p:cSldViewPr snapToGrid="0">
      <p:cViewPr varScale="1">
        <p:scale>
          <a:sx n="73" d="100"/>
          <a:sy n="73" d="100"/>
        </p:scale>
        <p:origin x="122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12-12T21:09:58.584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39BA71-0102-E549-8CFE-C81148265F5C}" type="datetimeFigureOut">
              <a:rPr lang="en-VN" smtClean="0"/>
              <a:t>05/13/2025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87F75B-AACB-5E46-AC87-45AB5B0C97C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320229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PIC 1: COMPUTER- I LIKE COMPUTERS</a:t>
            </a:r>
          </a:p>
          <a:p>
            <a:r>
              <a:rPr lang="en-VN" dirty="0"/>
              <a:t>PIC 2: PE- I LIKE PE</a:t>
            </a: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7F75B-AACB-5E46-AC87-45AB5B0C97CF}" type="slidenum">
              <a:rPr lang="en-VN" smtClean="0"/>
              <a:t>6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6598987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let pupils think and give answer: music- singer; picture- painter- chalk- teacher- computer- IT teacher/ 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7F75B-AACB-5E46-AC87-45AB5B0C97CF}" type="slidenum">
              <a:rPr lang="en-VN" smtClean="0"/>
              <a:t>15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622766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explain the rule</a:t>
            </a:r>
          </a:p>
          <a:p>
            <a:r>
              <a:rPr lang="en-VN" dirty="0"/>
              <a:t>cover again to practice making sentences </a:t>
            </a:r>
          </a:p>
          <a:p>
            <a:r>
              <a:rPr lang="en-VN" dirty="0"/>
              <a:t>use unit flashcards to FLASH randomly, reversely and repeatedly to practice making sentences</a:t>
            </a: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7F75B-AACB-5E46-AC87-45AB5B0C97CF}" type="slidenum">
              <a:rPr lang="en-VN" smtClean="0"/>
              <a:t>16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543478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let pupils guess the job to practice saying “I ile music because I want to be a singer”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7F75B-AACB-5E46-AC87-45AB5B0C97CF}" type="slidenum">
              <a:rPr lang="en-VN" smtClean="0"/>
              <a:t>17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527007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music- singer</a:t>
            </a:r>
          </a:p>
          <a:p>
            <a:r>
              <a:rPr lang="en-VN" dirty="0"/>
              <a:t>if time allowed, let pupils play the game to practice the structure </a:t>
            </a:r>
          </a:p>
          <a:p>
            <a:r>
              <a:rPr lang="en-GB" dirty="0"/>
              <a:t>https://</a:t>
            </a:r>
            <a:r>
              <a:rPr lang="en-GB" dirty="0" err="1"/>
              <a:t>learnenglishkids.britishcouncil.org</a:t>
            </a:r>
            <a:r>
              <a:rPr lang="en-GB" dirty="0"/>
              <a:t>/word-games/jobs-1</a:t>
            </a:r>
            <a:endParaRPr lang="en-VN" dirty="0"/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7F75B-AACB-5E46-AC87-45AB5B0C97CF}" type="slidenum">
              <a:rPr lang="en-VN" smtClean="0"/>
              <a:t>18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12092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PLAY THE SONG ONCE TO HELP PUPILS RECALL THE RYTHMS AND LYRICS</a:t>
            </a:r>
          </a:p>
          <a:p>
            <a:r>
              <a:rPr lang="en-VN" dirty="0"/>
              <a:t>PLAY “I LIKE” PAUSE, MIMING AN ACTION, GUIDE PUPILS TO SING, SING WITH THEM</a:t>
            </a:r>
          </a:p>
          <a:p>
            <a:r>
              <a:rPr lang="en-VN" dirty="0"/>
              <a:t>REPEAT SEVERAL ACTIONS</a:t>
            </a:r>
          </a:p>
          <a:p>
            <a:r>
              <a:rPr lang="en-VN" dirty="0"/>
              <a:t>LET SOME GROUPS TO COMPETE IF POSSIBLE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7F75B-AACB-5E46-AC87-45AB5B0C97CF}" type="slidenum">
              <a:rPr lang="en-VN" smtClean="0"/>
              <a:t>7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613641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7F75B-AACB-5E46-AC87-45AB5B0C97CF}" type="slidenum">
              <a:rPr lang="en-VN" smtClean="0"/>
              <a:t>8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9015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BDAC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7F75B-AACB-5E46-AC87-45AB5B0C97CF}" type="slidenum">
              <a:rPr lang="en-VN" smtClean="0"/>
              <a:t>9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9867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BDAC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7F75B-AACB-5E46-AC87-45AB5B0C97CF}" type="slidenum">
              <a:rPr lang="en-VN" smtClean="0"/>
              <a:t>10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879319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7F75B-AACB-5E46-AC87-45AB5B0C97CF}" type="slidenum">
              <a:rPr lang="en-VN" smtClean="0"/>
              <a:t>11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320796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7F75B-AACB-5E46-AC87-45AB5B0C97CF}" type="slidenum">
              <a:rPr lang="en-VN" smtClean="0"/>
              <a:t>12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2264887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7F75B-AACB-5E46-AC87-45AB5B0C97CF}" type="slidenum">
              <a:rPr lang="en-VN" smtClean="0"/>
              <a:t>13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7334973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read out loud together, correct pronunciation if necessary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7F75B-AACB-5E46-AC87-45AB5B0C97CF}" type="slidenum">
              <a:rPr lang="en-VN" smtClean="0"/>
              <a:t>14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98223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D6A1E19-8E47-EB20-B7F5-A501D56F6F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D6569-938B-06D4-7024-0D47FF3D1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en-VN" smtClean="0"/>
              <a:t>05/13/2025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02499-E736-A7F2-54C4-E2B41908E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E7151-EF66-2C5D-8371-FB54714AA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en-VN" smtClean="0"/>
              <a:t>‹#›</a:t>
            </a:fld>
            <a:endParaRPr lang="en-VN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DB88908-B31C-6909-DBC4-D69FD34390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00952" y="525146"/>
            <a:ext cx="9390096" cy="5281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222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F15E34-8B7E-B8E3-B6A1-B60E976B1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en-VN" smtClean="0"/>
              <a:t>05/13/2025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E176F1-A17F-73DC-CA5A-32FA64D75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EC1DA3-9536-86D0-CBC7-452AD24AF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en-VN" smtClean="0"/>
              <a:t>‹#›</a:t>
            </a:fld>
            <a:endParaRPr lang="en-V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971FE9-28D6-C277-A5DA-1D6A4A707C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3366" y="755253"/>
            <a:ext cx="9506655" cy="534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117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F15E34-8B7E-B8E3-B6A1-B60E976B1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en-VN" smtClean="0"/>
              <a:t>05/13/2025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E176F1-A17F-73DC-CA5A-32FA64D75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EC1DA3-9536-86D0-CBC7-452AD24AF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9033773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563F2-4D84-1DEA-F1B5-432BF4C2B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DB0966-7A3E-AA81-C9B2-620D6E6A95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B3E829-00FF-1DD9-9EE3-E64FE46C37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C96319-C223-07B2-C103-3C235FF25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en-VN" smtClean="0"/>
              <a:t>05/13/2025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18BDA4-8B7B-1638-D667-68784E102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937D1C-BE90-855D-689F-A5A0A5FF8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31538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7C4C7-EBB6-1E26-7D83-A381CCC1F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A7E2D3-50A4-919C-28D7-6999BDFE2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09310-4BF3-7AF3-0725-CA8C35E426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F54A21-1FA3-61F1-DFE7-068387639B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525250-E13E-8587-5C00-8230D56936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E83BB0-195D-40C5-EF0E-C8455B540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en-VN" smtClean="0"/>
              <a:t>05/13/2025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863C77-2BA5-CB5A-6656-F5B15F31B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3D1DA3-EC3F-D636-F07D-D99462DA2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829652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B39DC-B1E7-0C58-B760-CCB9599A8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A650B7-0BA8-D646-60D7-FC0390820C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4AE375-DAE4-2580-5B05-A5455ADB43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45788D-15C9-C659-F4B2-9A3FB7375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en-VN" smtClean="0"/>
              <a:t>05/13/2025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E03973-535F-14A0-F7D9-D3F9D5686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32D3BB-E10C-45CF-04B9-406064B5B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342970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E21CB-3C33-8AF8-F27F-110BF0AD3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08FCD1-8839-26C0-69A2-8740B5FFBC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8133D7-5078-A8BE-28A6-FC4DE585C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en-VN" smtClean="0"/>
              <a:t>05/13/2025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7368D4-42B1-17C5-AD7B-126D74478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6ABC8E-2111-C156-559B-15EDC19A4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2098954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7351E2-DD73-0D86-84B3-84E217C8D6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45124C-DDEF-9FD2-FC4B-6F6DEC7338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C6832C-24F1-2A66-E627-C8B52B035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en-VN" smtClean="0"/>
              <a:t>05/13/2025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033A07-869C-FC29-25AA-DA4E4D0D4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EFFB64-6C4E-2266-96C9-EF1391A09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96656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6667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gradFill flip="none" rotWithShape="1">
          <a:gsLst>
            <a:gs pos="50000">
              <a:schemeClr val="accent6">
                <a:lumMod val="20000"/>
                <a:lumOff val="80000"/>
              </a:schemeClr>
            </a:gs>
            <a:gs pos="27000">
              <a:schemeClr val="accent1">
                <a:lumMod val="5000"/>
                <a:lumOff val="9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E702CD-99F3-0CB4-BDD1-EBD387A957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C47E9D-C497-BCFF-17F9-CC281B12F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en-VN" smtClean="0"/>
              <a:t>05/13/2025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D58D41-F349-B693-DC68-3D20C9CB3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A83E07-144C-255E-92BA-592698D3A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en-VN" smtClean="0"/>
              <a:t>‹#›</a:t>
            </a:fld>
            <a:endParaRPr lang="en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8C2EE9-FB5F-0EBB-CA43-28B237375F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5266" y="827087"/>
            <a:ext cx="9829801" cy="5529263"/>
          </a:xfrm>
          <a:prstGeom prst="rect">
            <a:avLst/>
          </a:prstGeom>
        </p:spPr>
      </p:pic>
      <p:pic>
        <p:nvPicPr>
          <p:cNvPr id="10" name="Graphic 9" descr="Palette">
            <a:extLst>
              <a:ext uri="{FF2B5EF4-FFF2-40B4-BE49-F238E27FC236}">
                <a16:creationId xmlns:a16="http://schemas.microsoft.com/office/drawing/2014/main" id="{579FDBF9-8A39-99DE-9138-D1953E692E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89000" y="1646237"/>
            <a:ext cx="669395" cy="669395"/>
          </a:xfrm>
          <a:prstGeom prst="rect">
            <a:avLst/>
          </a:prstGeom>
        </p:spPr>
      </p:pic>
      <p:pic>
        <p:nvPicPr>
          <p:cNvPr id="12" name="Graphic 11" descr="Music note">
            <a:extLst>
              <a:ext uri="{FF2B5EF4-FFF2-40B4-BE49-F238E27FC236}">
                <a16:creationId xmlns:a16="http://schemas.microsoft.com/office/drawing/2014/main" id="{E530E62E-8F17-BE28-F612-E35782F8627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74467" y="4827834"/>
            <a:ext cx="628933" cy="62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697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53FF2-AA3E-4FB1-105B-5A48D45AC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78B213-08F2-2083-B033-708ACF2078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36624D-C7C9-3957-7F51-7DDE28FBC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en-VN" smtClean="0"/>
              <a:t>05/13/2025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518FAD-2376-C1B3-1909-B498B6F57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4BAA55-C9A7-B0ED-FB07-01B6526AF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en-VN" smtClean="0"/>
              <a:t>‹#›</a:t>
            </a:fld>
            <a:endParaRPr lang="en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2D9D69-8249-282A-4D43-9917A9239D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3867" y="367800"/>
            <a:ext cx="10884265" cy="612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288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D3AFE-A82B-6A1C-EEBA-FDFC04554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en-VN" smtClean="0"/>
              <a:t>05/13/2025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6FE3E3-2677-C73D-054B-B4CBC43AB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2169B4-DF61-CD08-9A7C-A8224270B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en-VN" smtClean="0"/>
              <a:t>‹#›</a:t>
            </a:fld>
            <a:endParaRPr lang="en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8D0662-4639-9D23-BF41-CBC394EEB5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19199" y="804862"/>
            <a:ext cx="9482667" cy="533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888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11E7F8-B32D-5D3E-EDD7-C2AC0387F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en-VN" smtClean="0"/>
              <a:t>05/13/2025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27F353-71EC-DCB9-55F2-ABA557497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A48819-B27F-1FD3-A7AC-A9C6B36C5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en-VN" smtClean="0"/>
              <a:t>‹#›</a:t>
            </a:fld>
            <a:endParaRPr lang="en-V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3721EB-155F-232F-2992-283AA6D655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97000" y="785812"/>
            <a:ext cx="9398000" cy="528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476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11E7F8-B32D-5D3E-EDD7-C2AC0387F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en-VN" smtClean="0"/>
              <a:t>05/13/2025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27F353-71EC-DCB9-55F2-ABA557497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A48819-B27F-1FD3-A7AC-A9C6B36C5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en-VN" smtClean="0"/>
              <a:t>‹#›</a:t>
            </a:fld>
            <a:endParaRPr lang="en-V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5E772D-18AF-4AE4-A809-C114EC4775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0825" y="684477"/>
            <a:ext cx="9758304" cy="548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246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F15E34-8B7E-B8E3-B6A1-B60E976B1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en-VN" smtClean="0"/>
              <a:t>05/13/2025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E176F1-A17F-73DC-CA5A-32FA64D75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EC1DA3-9536-86D0-CBC7-452AD24AF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en-VN" smtClean="0"/>
              <a:t>‹#›</a:t>
            </a:fld>
            <a:endParaRPr lang="en-V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990A08-F567-ECE8-FA10-758CE8B833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3729" y="331077"/>
            <a:ext cx="10454290" cy="58805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494136-2D1F-9CE6-2B33-DACDFA8F8C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211" y="331078"/>
            <a:ext cx="10754808" cy="604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638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F15E34-8B7E-B8E3-B6A1-B60E976B1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en-VN" smtClean="0"/>
              <a:t>05/13/2025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E176F1-A17F-73DC-CA5A-32FA64D75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EC1DA3-9536-86D0-CBC7-452AD24AF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en-VN" smtClean="0"/>
              <a:t>‹#›</a:t>
            </a:fld>
            <a:endParaRPr lang="en-V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A9D385-ABF3-BDD3-EF05-74DAC665C6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07726" y="1110193"/>
            <a:ext cx="8976548" cy="504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275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F15E34-8B7E-B8E3-B6A1-B60E976B1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en-VN" smtClean="0"/>
              <a:t>05/13/2025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E176F1-A17F-73DC-CA5A-32FA64D75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EC1DA3-9536-86D0-CBC7-452AD24AF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en-VN" smtClean="0"/>
              <a:t>‹#›</a:t>
            </a:fld>
            <a:endParaRPr lang="en-V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D1D4EC-111C-29EE-0144-D41D5E549F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1627" y="712920"/>
            <a:ext cx="9657173" cy="543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889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89C567-87DD-D453-711F-F6C34064B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C5527E-7751-40FE-F73E-B03185B640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E63074-BE54-6A8B-E178-141AB93E44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1C624F-1B45-104B-A445-DCFFC13D0009}" type="datetimeFigureOut">
              <a:rPr lang="en-VN" smtClean="0"/>
              <a:t>05/13/2025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B2581A-4E9F-B457-7FED-A29C717E31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3FDED9-94CF-F9F7-DA2A-AC11C96A28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736DE-480A-DE4B-8D3F-D46CC31BCD8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53547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5" r:id="rId5"/>
    <p:sldLayoutId id="2147483660" r:id="rId6"/>
    <p:sldLayoutId id="2147483661" r:id="rId7"/>
    <p:sldLayoutId id="2147483655" r:id="rId8"/>
    <p:sldLayoutId id="2147483662" r:id="rId9"/>
    <p:sldLayoutId id="2147483663" r:id="rId10"/>
    <p:sldLayoutId id="2147483664" r:id="rId11"/>
    <p:sldLayoutId id="2147483656" r:id="rId12"/>
    <p:sldLayoutId id="2147483653" r:id="rId13"/>
    <p:sldLayoutId id="2147483657" r:id="rId14"/>
    <p:sldLayoutId id="2147483658" r:id="rId15"/>
    <p:sldLayoutId id="2147483659" r:id="rId16"/>
    <p:sldLayoutId id="214748366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G:\Cut_47%20Track%2047.mp3" TargetMode="External"/><Relationship Id="rId6" Type="http://schemas.openxmlformats.org/officeDocument/2006/relationships/image" Target="../media/image22.gif"/><Relationship Id="rId5" Type="http://schemas.openxmlformats.org/officeDocument/2006/relationships/image" Target="../media/image21.wmf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G:\Cut_47%20Track%2047.mp3" TargetMode="External"/><Relationship Id="rId6" Type="http://schemas.openxmlformats.org/officeDocument/2006/relationships/image" Target="../media/image22.gif"/><Relationship Id="rId5" Type="http://schemas.openxmlformats.org/officeDocument/2006/relationships/image" Target="../media/image21.wmf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comments" Target="../comments/commen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06" y="321296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DE7E96-43BC-ADBC-89DF-FF916D81D8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87" r="47509"/>
          <a:stretch/>
        </p:blipFill>
        <p:spPr>
          <a:xfrm>
            <a:off x="2245489" y="1485417"/>
            <a:ext cx="1840375" cy="17005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1F9C61B-FF1C-FC16-3B4D-9CECC384A6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887"/>
          <a:stretch/>
        </p:blipFill>
        <p:spPr>
          <a:xfrm>
            <a:off x="3935392" y="2245006"/>
            <a:ext cx="1961266" cy="17005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EA1EE1-F5DE-0FBC-1C22-C3E595E5F3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1027"/>
          <a:stretch/>
        </p:blipFill>
        <p:spPr>
          <a:xfrm>
            <a:off x="4815070" y="3185931"/>
            <a:ext cx="2176040" cy="17005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3E66E4-340B-6BE6-86A7-A845596090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643" r="24161"/>
          <a:stretch/>
        </p:blipFill>
        <p:spPr>
          <a:xfrm>
            <a:off x="6625864" y="3802766"/>
            <a:ext cx="1817225" cy="170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341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3F16CC-75FC-50A6-3BEB-D0B6673A9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7223" y="1546024"/>
            <a:ext cx="6943912" cy="1651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E15207-45EA-0A94-B04D-501BB46DF1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1291" y="3429000"/>
            <a:ext cx="6211800" cy="196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506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3F16CC-75FC-50A6-3BEB-D0B6673A9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0605" y="2141317"/>
            <a:ext cx="8595709" cy="20437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638F61-9D2C-6991-97E1-F03FB42FB303}"/>
              </a:ext>
            </a:extLst>
          </p:cNvPr>
          <p:cNvSpPr txBox="1"/>
          <p:nvPr/>
        </p:nvSpPr>
        <p:spPr>
          <a:xfrm>
            <a:off x="2905246" y="2974694"/>
            <a:ext cx="1180617" cy="370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dirty="0">
                <a:solidFill>
                  <a:srgbClr val="FF0000"/>
                </a:solidFill>
              </a:rPr>
              <a:t>Why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7DBEC0-0E12-093F-C94E-C61685EE4FC7}"/>
              </a:ext>
            </a:extLst>
          </p:cNvPr>
          <p:cNvSpPr txBox="1"/>
          <p:nvPr/>
        </p:nvSpPr>
        <p:spPr>
          <a:xfrm>
            <a:off x="5798916" y="3345084"/>
            <a:ext cx="1006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dirty="0">
                <a:solidFill>
                  <a:srgbClr val="FF0000"/>
                </a:solidFill>
              </a:rPr>
              <a:t>painter</a:t>
            </a:r>
          </a:p>
        </p:txBody>
      </p:sp>
    </p:spTree>
    <p:extLst>
      <p:ext uri="{BB962C8B-B14F-4D97-AF65-F5344CB8AC3E}">
        <p14:creationId xmlns:p14="http://schemas.microsoft.com/office/powerpoint/2010/main" val="131020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E15207-45EA-0A94-B04D-501BB46DF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3848" y="2187616"/>
            <a:ext cx="7323334" cy="23163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148EF9-895A-09A0-D535-83ECA72A96E1}"/>
              </a:ext>
            </a:extLst>
          </p:cNvPr>
          <p:cNvSpPr txBox="1"/>
          <p:nvPr/>
        </p:nvSpPr>
        <p:spPr>
          <a:xfrm>
            <a:off x="5197033" y="2476982"/>
            <a:ext cx="1307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dirty="0">
                <a:solidFill>
                  <a:srgbClr val="FF0000"/>
                </a:solidFill>
              </a:rPr>
              <a:t>subject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4617D1-A70F-187C-C65D-622393D71AC9}"/>
              </a:ext>
            </a:extLst>
          </p:cNvPr>
          <p:cNvSpPr txBox="1"/>
          <p:nvPr/>
        </p:nvSpPr>
        <p:spPr>
          <a:xfrm>
            <a:off x="2801073" y="3136739"/>
            <a:ext cx="995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dirty="0">
                <a:solidFill>
                  <a:srgbClr val="FF0000"/>
                </a:solidFill>
              </a:rPr>
              <a:t>Because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D21715-B421-F806-9632-55D43652ED37}"/>
              </a:ext>
            </a:extLst>
          </p:cNvPr>
          <p:cNvSpPr txBox="1"/>
          <p:nvPr/>
        </p:nvSpPr>
        <p:spPr>
          <a:xfrm>
            <a:off x="5197033" y="3796496"/>
            <a:ext cx="898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dirty="0">
                <a:solidFill>
                  <a:srgbClr val="FF0000"/>
                </a:solidFill>
              </a:rPr>
              <a:t>music</a:t>
            </a:r>
          </a:p>
        </p:txBody>
      </p:sp>
    </p:spTree>
    <p:extLst>
      <p:ext uri="{BB962C8B-B14F-4D97-AF65-F5344CB8AC3E}">
        <p14:creationId xmlns:p14="http://schemas.microsoft.com/office/powerpoint/2010/main" val="4236514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4E4650-3E60-539B-5E42-F049D02DC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8145" y="1585732"/>
            <a:ext cx="8595709" cy="20437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96F209-7507-EAA0-0E2C-0EE1CFD610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4666" y="3429000"/>
            <a:ext cx="7323334" cy="231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28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76105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2B8C4F-6164-8D44-AEBE-36E21033B36C}"/>
              </a:ext>
            </a:extLst>
          </p:cNvPr>
          <p:cNvSpPr/>
          <p:nvPr/>
        </p:nvSpPr>
        <p:spPr>
          <a:xfrm>
            <a:off x="1527857" y="3773346"/>
            <a:ext cx="4479403" cy="14815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199A22E-88B9-9D05-6346-C0F6A19D587E}"/>
              </a:ext>
            </a:extLst>
          </p:cNvPr>
          <p:cNvSpPr/>
          <p:nvPr/>
        </p:nvSpPr>
        <p:spPr>
          <a:xfrm>
            <a:off x="1958051" y="2096946"/>
            <a:ext cx="2613950" cy="14815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8106781-F514-64F5-7D3B-964D8109E4FE}"/>
              </a:ext>
            </a:extLst>
          </p:cNvPr>
          <p:cNvSpPr/>
          <p:nvPr/>
        </p:nvSpPr>
        <p:spPr>
          <a:xfrm>
            <a:off x="6184743" y="3429000"/>
            <a:ext cx="3607440" cy="14815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FF2F34-D9E5-5BAF-15E9-41F98E2083A9}"/>
              </a:ext>
            </a:extLst>
          </p:cNvPr>
          <p:cNvSpPr/>
          <p:nvPr/>
        </p:nvSpPr>
        <p:spPr>
          <a:xfrm>
            <a:off x="5933956" y="1603095"/>
            <a:ext cx="4109013" cy="8623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22138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0394288-2C7A-5BDE-8741-5F968E772D06}"/>
              </a:ext>
            </a:extLst>
          </p:cNvPr>
          <p:cNvSpPr txBox="1"/>
          <p:nvPr/>
        </p:nvSpPr>
        <p:spPr>
          <a:xfrm>
            <a:off x="1632031" y="1469985"/>
            <a:ext cx="4294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/>
              <a:t>a maths teacher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6944B9-D7A1-4297-F3B7-32AD9C5138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34" b="21434"/>
          <a:stretch/>
        </p:blipFill>
        <p:spPr>
          <a:xfrm>
            <a:off x="4979393" y="810228"/>
            <a:ext cx="3239271" cy="28647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85E638-222A-3D6E-874B-59F3971E78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halkSketch/>
                    </a14:imgEffect>
                  </a14:imgLayer>
                </a14:imgProps>
              </a:ext>
            </a:extLst>
          </a:blip>
          <a:srcRect t="16034" b="21434"/>
          <a:stretch/>
        </p:blipFill>
        <p:spPr>
          <a:xfrm>
            <a:off x="4979393" y="810228"/>
            <a:ext cx="3239271" cy="286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15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194DDB-C824-1BD9-CACD-0CAA6BD97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2949" y="1099595"/>
            <a:ext cx="3433238" cy="48555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00CDAE-1DC7-CC44-851D-0847A083F9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Diffused intensity="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02949" y="1099595"/>
            <a:ext cx="3433238" cy="485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583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C4AD8A-FA1F-BAA5-3DCB-88DCB7E633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93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328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3" name="Group 27"/>
          <p:cNvGrpSpPr>
            <a:grpSpLocks/>
          </p:cNvGrpSpPr>
          <p:nvPr/>
        </p:nvGrpSpPr>
        <p:grpSpPr bwMode="auto">
          <a:xfrm>
            <a:off x="1524001" y="0"/>
            <a:ext cx="5076825" cy="6858000"/>
            <a:chOff x="0" y="0"/>
            <a:chExt cx="3198" cy="4320"/>
          </a:xfrm>
        </p:grpSpPr>
        <p:pic>
          <p:nvPicPr>
            <p:cNvPr id="38926" name="Picture 16" descr="Nen Web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840" cy="2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7" name="Picture 17" descr="Nen Web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1938"/>
              <a:ext cx="840" cy="2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8" name="Picture 22" descr="Nen Web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16" y="0"/>
              <a:ext cx="2382" cy="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8914" name="Group 7"/>
          <p:cNvGrpSpPr>
            <a:grpSpLocks/>
          </p:cNvGrpSpPr>
          <p:nvPr/>
        </p:nvGrpSpPr>
        <p:grpSpPr bwMode="auto">
          <a:xfrm>
            <a:off x="7315200" y="2819400"/>
            <a:ext cx="2667000" cy="2362200"/>
            <a:chOff x="4080" y="2832"/>
            <a:chExt cx="1680" cy="1488"/>
          </a:xfrm>
        </p:grpSpPr>
        <p:pic>
          <p:nvPicPr>
            <p:cNvPr id="38923" name="Picture 8" descr="Picture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10800000">
              <a:off x="4080" y="3168"/>
              <a:ext cx="1680" cy="1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4" name="Picture 9" descr="3d butterfly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992" y="2832"/>
              <a:ext cx="768" cy="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5" name="Picture 10" descr="3d butterfly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512" y="3264"/>
              <a:ext cx="768" cy="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8915" name="Group 28"/>
          <p:cNvGrpSpPr>
            <a:grpSpLocks/>
          </p:cNvGrpSpPr>
          <p:nvPr/>
        </p:nvGrpSpPr>
        <p:grpSpPr bwMode="auto">
          <a:xfrm>
            <a:off x="6729414" y="-114299"/>
            <a:ext cx="3838575" cy="1190625"/>
            <a:chOff x="3246" y="0"/>
            <a:chExt cx="2514" cy="750"/>
          </a:xfrm>
        </p:grpSpPr>
        <p:pic>
          <p:nvPicPr>
            <p:cNvPr id="38919" name="Picture 23" descr="hinh dong 33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638" y="0"/>
              <a:ext cx="450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0" name="Picture 24" descr="hinh dong 33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310" y="0"/>
              <a:ext cx="450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1" name="Picture 25" descr="hinh dong 33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246" y="0"/>
              <a:ext cx="450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2" name="Picture 26" descr="hinh dong 33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918" y="0"/>
              <a:ext cx="450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7664" name="WordArt 16"/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2514600" y="2438400"/>
            <a:ext cx="7543800" cy="12954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Welcome to our class !</a:t>
            </a:r>
          </a:p>
        </p:txBody>
      </p:sp>
      <p:sp>
        <p:nvSpPr>
          <p:cNvPr id="27667" name="WordArt 19"/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3352800" y="1371601"/>
            <a:ext cx="5715000" cy="96043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Hai Thanh  Primary school</a:t>
            </a:r>
          </a:p>
        </p:txBody>
      </p:sp>
      <p:sp>
        <p:nvSpPr>
          <p:cNvPr id="27670" name="WordArt 22"/>
          <p:cNvSpPr>
            <a:spLocks noChangeArrowheads="1" noChangeShapeType="1" noTextEdit="1"/>
          </p:cNvSpPr>
          <p:nvPr/>
        </p:nvSpPr>
        <p:spPr bwMode="auto">
          <a:xfrm>
            <a:off x="3581400" y="5105400"/>
            <a:ext cx="5276851" cy="53340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10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Teacher: Mai Hong Phuong</a:t>
            </a:r>
          </a:p>
        </p:txBody>
      </p:sp>
      <p:pic>
        <p:nvPicPr>
          <p:cNvPr id="18" name="Cut_47 Track 47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/>
          <a:stretch>
            <a:fillRect/>
          </a:stretch>
        </p:blipFill>
        <p:spPr>
          <a:xfrm>
            <a:off x="2438400" y="11430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7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7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70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7664" grpId="0" animBg="1"/>
      <p:bldP spid="27667" grpId="0" animBg="1"/>
      <p:bldP spid="2767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3" name="Group 27"/>
          <p:cNvGrpSpPr>
            <a:grpSpLocks/>
          </p:cNvGrpSpPr>
          <p:nvPr/>
        </p:nvGrpSpPr>
        <p:grpSpPr bwMode="auto">
          <a:xfrm>
            <a:off x="1524001" y="0"/>
            <a:ext cx="5076825" cy="6858000"/>
            <a:chOff x="0" y="0"/>
            <a:chExt cx="3198" cy="4320"/>
          </a:xfrm>
        </p:grpSpPr>
        <p:pic>
          <p:nvPicPr>
            <p:cNvPr id="38926" name="Picture 16" descr="Nen Web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840" cy="2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7" name="Picture 17" descr="Nen Web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1938"/>
              <a:ext cx="840" cy="2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8" name="Picture 22" descr="Nen Web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16" y="0"/>
              <a:ext cx="2382" cy="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8914" name="Group 7"/>
          <p:cNvGrpSpPr>
            <a:grpSpLocks/>
          </p:cNvGrpSpPr>
          <p:nvPr/>
        </p:nvGrpSpPr>
        <p:grpSpPr bwMode="auto">
          <a:xfrm>
            <a:off x="7315200" y="2819400"/>
            <a:ext cx="2667000" cy="2362200"/>
            <a:chOff x="4080" y="2832"/>
            <a:chExt cx="1680" cy="1488"/>
          </a:xfrm>
        </p:grpSpPr>
        <p:pic>
          <p:nvPicPr>
            <p:cNvPr id="38923" name="Picture 8" descr="Picture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10800000">
              <a:off x="4080" y="3168"/>
              <a:ext cx="1680" cy="1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4" name="Picture 9" descr="3d butterfly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992" y="2832"/>
              <a:ext cx="768" cy="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5" name="Picture 10" descr="3d butterfly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512" y="3264"/>
              <a:ext cx="768" cy="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8915" name="Group 28"/>
          <p:cNvGrpSpPr>
            <a:grpSpLocks/>
          </p:cNvGrpSpPr>
          <p:nvPr/>
        </p:nvGrpSpPr>
        <p:grpSpPr bwMode="auto">
          <a:xfrm>
            <a:off x="6729414" y="-114299"/>
            <a:ext cx="3838575" cy="1190625"/>
            <a:chOff x="3246" y="0"/>
            <a:chExt cx="2514" cy="750"/>
          </a:xfrm>
        </p:grpSpPr>
        <p:pic>
          <p:nvPicPr>
            <p:cNvPr id="38919" name="Picture 23" descr="hinh dong 33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638" y="0"/>
              <a:ext cx="450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0" name="Picture 24" descr="hinh dong 33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310" y="0"/>
              <a:ext cx="450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1" name="Picture 25" descr="hinh dong 33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246" y="0"/>
              <a:ext cx="450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2" name="Picture 26" descr="hinh dong 33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918" y="0"/>
              <a:ext cx="450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7664" name="WordArt 16"/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2514600" y="2438400"/>
            <a:ext cx="7543800" cy="12954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Welcome to our class !</a:t>
            </a:r>
          </a:p>
        </p:txBody>
      </p:sp>
      <p:sp>
        <p:nvSpPr>
          <p:cNvPr id="27667" name="WordArt 19"/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3352800" y="1371601"/>
            <a:ext cx="5715000" cy="96043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Hai Thanh  Primary school</a:t>
            </a:r>
          </a:p>
        </p:txBody>
      </p:sp>
      <p:sp>
        <p:nvSpPr>
          <p:cNvPr id="27670" name="WordArt 22"/>
          <p:cNvSpPr>
            <a:spLocks noChangeArrowheads="1" noChangeShapeType="1" noTextEdit="1"/>
          </p:cNvSpPr>
          <p:nvPr/>
        </p:nvSpPr>
        <p:spPr bwMode="auto">
          <a:xfrm>
            <a:off x="3581400" y="5105400"/>
            <a:ext cx="5276851" cy="53340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10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Teacher: Mai Hong Phuong</a:t>
            </a:r>
          </a:p>
        </p:txBody>
      </p:sp>
      <p:pic>
        <p:nvPicPr>
          <p:cNvPr id="18" name="Cut_47 Track 47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/>
          <a:stretch>
            <a:fillRect/>
          </a:stretch>
        </p:blipFill>
        <p:spPr>
          <a:xfrm>
            <a:off x="2438400" y="11430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7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7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70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7664" grpId="0" animBg="1"/>
      <p:bldP spid="27667" grpId="0" animBg="1"/>
      <p:bldP spid="2767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3083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92047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87257-4452-14E8-E19E-9210C45A7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6697" y="389745"/>
            <a:ext cx="2758190" cy="1019331"/>
          </a:xfrm>
        </p:spPr>
        <p:txBody>
          <a:bodyPr/>
          <a:lstStyle/>
          <a:p>
            <a:r>
              <a:rPr lang="en-VN" dirty="0">
                <a:solidFill>
                  <a:srgbClr val="0070C0"/>
                </a:solidFill>
              </a:rPr>
              <a:t>I LIKE…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B5ABD4-B132-02FE-D3C7-3BCA2CC900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B97014-F3BE-35A6-4F09-8946207D12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686"/>
          <a:stretch/>
        </p:blipFill>
        <p:spPr>
          <a:xfrm>
            <a:off x="5579909" y="2404609"/>
            <a:ext cx="2813098" cy="1723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EDC721-D870-8C56-D052-34517E3C06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8681" y="768350"/>
            <a:ext cx="2819429" cy="398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9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2573D4-D6AB-48A0-447C-9AC827D1DD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2300" y="0"/>
            <a:ext cx="484909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638E07-35AA-E142-F30E-D21E67DF8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205" y="1119429"/>
            <a:ext cx="10515600" cy="558799"/>
          </a:xfrm>
        </p:spPr>
        <p:txBody>
          <a:bodyPr>
            <a:noAutofit/>
          </a:bodyPr>
          <a:lstStyle/>
          <a:p>
            <a:r>
              <a:rPr lang="en-VN" sz="4800" b="1" dirty="0">
                <a:solidFill>
                  <a:srgbClr val="FF0000"/>
                </a:solidFill>
              </a:rPr>
              <a:t>SINGING CONTEST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D847F0-D591-7AB4-B5DD-BEB54E3B31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9" name="Track 81.mp3">
            <a:hlinkClick r:id="" action="ppaction://media"/>
            <a:extLst>
              <a:ext uri="{FF2B5EF4-FFF2-40B4-BE49-F238E27FC236}">
                <a16:creationId xmlns:a16="http://schemas.microsoft.com/office/drawing/2014/main" id="{B5FA19D6-360E-DBC9-0CAA-BE472B155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13441" y="232104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704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DE7E96-43BC-ADBC-89DF-FF916D81D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4403" y="2578743"/>
            <a:ext cx="7510604" cy="170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1893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DE7E96-43BC-ADBC-89DF-FF916D81D8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4403" y="2578743"/>
            <a:ext cx="7510604" cy="1700514"/>
          </a:xfrm>
          <a:prstGeom prst="rect">
            <a:avLst/>
          </a:prstGeom>
        </p:spPr>
      </p:pic>
      <p:pic>
        <p:nvPicPr>
          <p:cNvPr id="2" name="Track 84.mp3">
            <a:hlinkClick r:id="" action="ppaction://media"/>
            <a:extLst>
              <a:ext uri="{FF2B5EF4-FFF2-40B4-BE49-F238E27FC236}">
                <a16:creationId xmlns:a16="http://schemas.microsoft.com/office/drawing/2014/main" id="{3557592E-D4A5-235E-935F-67C977733E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00233" y="42792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10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794</TotalTime>
  <Words>208</Words>
  <Application>Microsoft Office PowerPoint</Application>
  <PresentationFormat>Widescreen</PresentationFormat>
  <Paragraphs>44</Paragraphs>
  <Slides>19</Slides>
  <Notes>13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Arial Black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 LIKE…</vt:lpstr>
      <vt:lpstr>SINGING CONTEST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oanh ninh</dc:creator>
  <cp:lastModifiedBy>DELL</cp:lastModifiedBy>
  <cp:revision>17</cp:revision>
  <dcterms:created xsi:type="dcterms:W3CDTF">2022-12-12T09:03:08Z</dcterms:created>
  <dcterms:modified xsi:type="dcterms:W3CDTF">2025-05-13T07:50:31Z</dcterms:modified>
</cp:coreProperties>
</file>