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38" r:id="rId2"/>
    <p:sldId id="256" r:id="rId3"/>
    <p:sldId id="470" r:id="rId4"/>
    <p:sldId id="258" r:id="rId5"/>
    <p:sldId id="472" r:id="rId6"/>
    <p:sldId id="473" r:id="rId7"/>
    <p:sldId id="474" r:id="rId8"/>
    <p:sldId id="475" r:id="rId9"/>
    <p:sldId id="476" r:id="rId10"/>
    <p:sldId id="477" r:id="rId11"/>
    <p:sldId id="471" r:id="rId12"/>
    <p:sldId id="478" r:id="rId13"/>
    <p:sldId id="462" r:id="rId14"/>
    <p:sldId id="463" r:id="rId15"/>
    <p:sldId id="466" r:id="rId16"/>
    <p:sldId id="263" r:id="rId17"/>
    <p:sldId id="260" r:id="rId18"/>
    <p:sldId id="469" r:id="rId19"/>
    <p:sldId id="264" r:id="rId20"/>
    <p:sldId id="265" r:id="rId21"/>
    <p:sldId id="266" r:id="rId22"/>
    <p:sldId id="465"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anh ninh" initials="" lastIdx="1" clrIdx="0">
    <p:extLst>
      <p:ext uri="{19B8F6BF-5375-455C-9EA6-DF929625EA0E}">
        <p15:presenceInfo xmlns:p15="http://schemas.microsoft.com/office/powerpoint/2012/main" userId="531014009859b8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1"/>
    <p:restoredTop sz="77650"/>
  </p:normalViewPr>
  <p:slideViewPr>
    <p:cSldViewPr snapToGrid="0">
      <p:cViewPr varScale="1">
        <p:scale>
          <a:sx n="64" d="100"/>
          <a:sy n="64" d="100"/>
        </p:scale>
        <p:origin x="1565" y="5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12T21:09:58.58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9BA71-0102-E549-8CFE-C81148265F5C}" type="datetimeFigureOut">
              <a:rPr lang="en-VN" smtClean="0"/>
              <a:t>05/13/2025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7F75B-AACB-5E46-AC87-45AB5B0C97CF}" type="slidenum">
              <a:rPr lang="en-VN" smtClean="0"/>
              <a:t>‹#›</a:t>
            </a:fld>
            <a:endParaRPr lang="en-VN"/>
          </a:p>
        </p:txBody>
      </p:sp>
    </p:spTree>
    <p:extLst>
      <p:ext uri="{BB962C8B-B14F-4D97-AF65-F5344CB8AC3E}">
        <p14:creationId xmlns:p14="http://schemas.microsoft.com/office/powerpoint/2010/main" val="232022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show pupils the picture and ask them questiions related like what subject is it? is it art? What’s your favourite subject? Why do you like art? What subject do you have today?</a:t>
            </a:r>
          </a:p>
        </p:txBody>
      </p:sp>
      <p:sp>
        <p:nvSpPr>
          <p:cNvPr id="4" name="Slide Number Placeholder 3"/>
          <p:cNvSpPr>
            <a:spLocks noGrp="1"/>
          </p:cNvSpPr>
          <p:nvPr>
            <p:ph type="sldNum" sz="quarter" idx="5"/>
          </p:nvPr>
        </p:nvSpPr>
        <p:spPr/>
        <p:txBody>
          <a:bodyPr/>
          <a:lstStyle/>
          <a:p>
            <a:fld id="{6987F75B-AACB-5E46-AC87-45AB5B0C97CF}" type="slidenum">
              <a:rPr lang="en-VN" smtClean="0"/>
              <a:t>4</a:t>
            </a:fld>
            <a:endParaRPr lang="en-VN"/>
          </a:p>
        </p:txBody>
      </p:sp>
    </p:spTree>
    <p:extLst>
      <p:ext uri="{BB962C8B-B14F-4D97-AF65-F5344CB8AC3E}">
        <p14:creationId xmlns:p14="http://schemas.microsoft.com/office/powerpoint/2010/main" val="424670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13</a:t>
            </a:fld>
            <a:endParaRPr lang="en-VN"/>
          </a:p>
        </p:txBody>
      </p:sp>
    </p:spTree>
    <p:extLst>
      <p:ext uri="{BB962C8B-B14F-4D97-AF65-F5344CB8AC3E}">
        <p14:creationId xmlns:p14="http://schemas.microsoft.com/office/powerpoint/2010/main" val="40901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14</a:t>
            </a:fld>
            <a:endParaRPr lang="en-VN"/>
          </a:p>
        </p:txBody>
      </p:sp>
    </p:spTree>
    <p:extLst>
      <p:ext uri="{BB962C8B-B14F-4D97-AF65-F5344CB8AC3E}">
        <p14:creationId xmlns:p14="http://schemas.microsoft.com/office/powerpoint/2010/main" val="2025759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divide pupils into groups, ask them to interview their friends to complete a survery on their favourite subjects, give help if necessary</a:t>
            </a:r>
          </a:p>
          <a:p>
            <a:r>
              <a:rPr lang="en-VN" dirty="0"/>
              <a:t>request each group to present </a:t>
            </a:r>
          </a:p>
        </p:txBody>
      </p:sp>
      <p:sp>
        <p:nvSpPr>
          <p:cNvPr id="4" name="Slide Number Placeholder 3"/>
          <p:cNvSpPr>
            <a:spLocks noGrp="1"/>
          </p:cNvSpPr>
          <p:nvPr>
            <p:ph type="sldNum" sz="quarter" idx="5"/>
          </p:nvPr>
        </p:nvSpPr>
        <p:spPr/>
        <p:txBody>
          <a:bodyPr/>
          <a:lstStyle/>
          <a:p>
            <a:fld id="{6987F75B-AACB-5E46-AC87-45AB5B0C97CF}" type="slidenum">
              <a:rPr lang="en-VN" smtClean="0"/>
              <a:t>17</a:t>
            </a:fld>
            <a:endParaRPr lang="en-VN"/>
          </a:p>
        </p:txBody>
      </p:sp>
    </p:spTree>
    <p:extLst>
      <p:ext uri="{BB962C8B-B14F-4D97-AF65-F5344CB8AC3E}">
        <p14:creationId xmlns:p14="http://schemas.microsoft.com/office/powerpoint/2010/main" val="112347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all boxes in the middle of the room</a:t>
            </a:r>
          </a:p>
          <a:p>
            <a:r>
              <a:rPr lang="en-VN" dirty="0"/>
              <a:t>pupils are delivered pieces of paper with 5 colours (purple, green, brown, grass, orange)</a:t>
            </a:r>
          </a:p>
          <a:p>
            <a:r>
              <a:rPr lang="en-VN" dirty="0"/>
              <a:t>all pupls sit with their back toward the boxes. </a:t>
            </a:r>
          </a:p>
          <a:p>
            <a:r>
              <a:rPr lang="en-VN" dirty="0"/>
              <a:t>pupils take turns to put the colour piece of paper into the corresponding colour box. </a:t>
            </a:r>
          </a:p>
          <a:p>
            <a:r>
              <a:rPr lang="en-VN" dirty="0"/>
              <a:t>the piece of paper is their favourite subject at school.</a:t>
            </a:r>
          </a:p>
          <a:p>
            <a:r>
              <a:rPr lang="en-VN" dirty="0"/>
              <a:t>They can put paper pieces into more than one box.</a:t>
            </a:r>
          </a:p>
          <a:p>
            <a:r>
              <a:rPr lang="en-VN" dirty="0"/>
              <a:t>The teacher and the whole class check the number of paper pieces in each box and give a summary. </a:t>
            </a:r>
          </a:p>
        </p:txBody>
      </p:sp>
      <p:sp>
        <p:nvSpPr>
          <p:cNvPr id="4" name="Slide Number Placeholder 3"/>
          <p:cNvSpPr>
            <a:spLocks noGrp="1"/>
          </p:cNvSpPr>
          <p:nvPr>
            <p:ph type="sldNum" sz="quarter" idx="5"/>
          </p:nvPr>
        </p:nvSpPr>
        <p:spPr/>
        <p:txBody>
          <a:bodyPr/>
          <a:lstStyle/>
          <a:p>
            <a:fld id="{6987F75B-AACB-5E46-AC87-45AB5B0C97CF}" type="slidenum">
              <a:rPr lang="en-VN" smtClean="0"/>
              <a:t>18</a:t>
            </a:fld>
            <a:endParaRPr lang="en-VN"/>
          </a:p>
        </p:txBody>
      </p:sp>
    </p:spTree>
    <p:extLst>
      <p:ext uri="{BB962C8B-B14F-4D97-AF65-F5344CB8AC3E}">
        <p14:creationId xmlns:p14="http://schemas.microsoft.com/office/powerpoint/2010/main" val="194960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19</a:t>
            </a:fld>
            <a:endParaRPr lang="en-VN"/>
          </a:p>
        </p:txBody>
      </p:sp>
    </p:spTree>
    <p:extLst>
      <p:ext uri="{BB962C8B-B14F-4D97-AF65-F5344CB8AC3E}">
        <p14:creationId xmlns:p14="http://schemas.microsoft.com/office/powerpoint/2010/main" val="1836810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THIS GAME CAN BE PLAYED IN GROUPS OR TEAMS, FLASH THE CARDS THEN THE WORDS, TIME AND COUNT FOR PUPILS TO MATCH AFTER THE TEACHER SAYS THE SUBJECT IN ORDER, </a:t>
            </a:r>
          </a:p>
          <a:p>
            <a:r>
              <a:rPr lang="en-VN" dirty="0"/>
              <a:t>art- IT science, music, science, maths, drawing, PE </a:t>
            </a:r>
          </a:p>
          <a:p>
            <a:r>
              <a:rPr lang="en-VN" dirty="0"/>
              <a:t>after pupils say, ask Why do you like it? </a:t>
            </a:r>
          </a:p>
        </p:txBody>
      </p:sp>
      <p:sp>
        <p:nvSpPr>
          <p:cNvPr id="4" name="Slide Number Placeholder 3"/>
          <p:cNvSpPr>
            <a:spLocks noGrp="1"/>
          </p:cNvSpPr>
          <p:nvPr>
            <p:ph type="sldNum" sz="quarter" idx="5"/>
          </p:nvPr>
        </p:nvSpPr>
        <p:spPr/>
        <p:txBody>
          <a:bodyPr/>
          <a:lstStyle/>
          <a:p>
            <a:fld id="{6987F75B-AACB-5E46-AC87-45AB5B0C97CF}" type="slidenum">
              <a:rPr lang="en-VN" smtClean="0"/>
              <a:t>22</a:t>
            </a:fld>
            <a:endParaRPr lang="en-VN"/>
          </a:p>
        </p:txBody>
      </p:sp>
    </p:spTree>
    <p:extLst>
      <p:ext uri="{BB962C8B-B14F-4D97-AF65-F5344CB8AC3E}">
        <p14:creationId xmlns:p14="http://schemas.microsoft.com/office/powerpoint/2010/main" val="167183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camping trip game</a:t>
            </a:r>
          </a:p>
          <a:p>
            <a:r>
              <a:rPr lang="en-VN" dirty="0"/>
              <a:t>roll a dice and add 5</a:t>
            </a:r>
          </a:p>
          <a:p>
            <a:r>
              <a:rPr lang="en-VN" dirty="0"/>
              <a:t>red number: back 5 spaces</a:t>
            </a:r>
          </a:p>
          <a:p>
            <a:r>
              <a:rPr lang="en-VN" dirty="0"/>
              <a:t>orange number: forward 3 spaces</a:t>
            </a:r>
          </a:p>
          <a:p>
            <a:r>
              <a:rPr lang="en-VN" dirty="0"/>
              <a:t>the rest, answer randomly the flashcard opened, questions given by the Teacher, for example, what is it? which subject do you use a ruler/ a crayon?...</a:t>
            </a:r>
          </a:p>
        </p:txBody>
      </p:sp>
      <p:sp>
        <p:nvSpPr>
          <p:cNvPr id="4" name="Slide Number Placeholder 3"/>
          <p:cNvSpPr>
            <a:spLocks noGrp="1"/>
          </p:cNvSpPr>
          <p:nvPr>
            <p:ph type="sldNum" sz="quarter" idx="5"/>
          </p:nvPr>
        </p:nvSpPr>
        <p:spPr/>
        <p:txBody>
          <a:bodyPr/>
          <a:lstStyle/>
          <a:p>
            <a:fld id="{6987F75B-AACB-5E46-AC87-45AB5B0C97CF}" type="slidenum">
              <a:rPr lang="en-VN" smtClean="0"/>
              <a:t>5</a:t>
            </a:fld>
            <a:endParaRPr lang="en-VN"/>
          </a:p>
        </p:txBody>
      </p:sp>
    </p:spTree>
    <p:extLst>
      <p:ext uri="{BB962C8B-B14F-4D97-AF65-F5344CB8AC3E}">
        <p14:creationId xmlns:p14="http://schemas.microsoft.com/office/powerpoint/2010/main" val="282090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English</a:t>
            </a:r>
          </a:p>
          <a:p>
            <a:r>
              <a:rPr lang="en-VN" dirty="0"/>
              <a:t>Maths: clues: 2 woves and 2 cats, count- relates to number</a:t>
            </a:r>
          </a:p>
        </p:txBody>
      </p:sp>
      <p:sp>
        <p:nvSpPr>
          <p:cNvPr id="4" name="Slide Number Placeholder 3"/>
          <p:cNvSpPr>
            <a:spLocks noGrp="1"/>
          </p:cNvSpPr>
          <p:nvPr>
            <p:ph type="sldNum" sz="quarter" idx="5"/>
          </p:nvPr>
        </p:nvSpPr>
        <p:spPr/>
        <p:txBody>
          <a:bodyPr/>
          <a:lstStyle/>
          <a:p>
            <a:fld id="{6987F75B-AACB-5E46-AC87-45AB5B0C97CF}" type="slidenum">
              <a:rPr lang="en-VN" smtClean="0"/>
              <a:t>6</a:t>
            </a:fld>
            <a:endParaRPr lang="en-VN"/>
          </a:p>
        </p:txBody>
      </p:sp>
    </p:spTree>
    <p:extLst>
      <p:ext uri="{BB962C8B-B14F-4D97-AF65-F5344CB8AC3E}">
        <p14:creationId xmlns:p14="http://schemas.microsoft.com/office/powerpoint/2010/main" val="378229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Vietnamese</a:t>
            </a:r>
          </a:p>
          <a:p>
            <a:r>
              <a:rPr lang="en-VN" dirty="0"/>
              <a:t>Art</a:t>
            </a:r>
          </a:p>
        </p:txBody>
      </p:sp>
      <p:sp>
        <p:nvSpPr>
          <p:cNvPr id="4" name="Slide Number Placeholder 3"/>
          <p:cNvSpPr>
            <a:spLocks noGrp="1"/>
          </p:cNvSpPr>
          <p:nvPr>
            <p:ph type="sldNum" sz="quarter" idx="5"/>
          </p:nvPr>
        </p:nvSpPr>
        <p:spPr/>
        <p:txBody>
          <a:bodyPr/>
          <a:lstStyle/>
          <a:p>
            <a:fld id="{6987F75B-AACB-5E46-AC87-45AB5B0C97CF}" type="slidenum">
              <a:rPr lang="en-VN" smtClean="0"/>
              <a:t>7</a:t>
            </a:fld>
            <a:endParaRPr lang="en-VN"/>
          </a:p>
        </p:txBody>
      </p:sp>
    </p:spTree>
    <p:extLst>
      <p:ext uri="{BB962C8B-B14F-4D97-AF65-F5344CB8AC3E}">
        <p14:creationId xmlns:p14="http://schemas.microsoft.com/office/powerpoint/2010/main" val="141706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Music</a:t>
            </a:r>
          </a:p>
          <a:p>
            <a:r>
              <a:rPr lang="en-VN" dirty="0"/>
              <a:t>PE</a:t>
            </a:r>
          </a:p>
        </p:txBody>
      </p:sp>
      <p:sp>
        <p:nvSpPr>
          <p:cNvPr id="4" name="Slide Number Placeholder 3"/>
          <p:cNvSpPr>
            <a:spLocks noGrp="1"/>
          </p:cNvSpPr>
          <p:nvPr>
            <p:ph type="sldNum" sz="quarter" idx="5"/>
          </p:nvPr>
        </p:nvSpPr>
        <p:spPr/>
        <p:txBody>
          <a:bodyPr/>
          <a:lstStyle/>
          <a:p>
            <a:fld id="{6987F75B-AACB-5E46-AC87-45AB5B0C97CF}" type="slidenum">
              <a:rPr lang="en-VN" smtClean="0"/>
              <a:t>8</a:t>
            </a:fld>
            <a:endParaRPr lang="en-VN"/>
          </a:p>
        </p:txBody>
      </p:sp>
    </p:spTree>
    <p:extLst>
      <p:ext uri="{BB962C8B-B14F-4D97-AF65-F5344CB8AC3E}">
        <p14:creationId xmlns:p14="http://schemas.microsoft.com/office/powerpoint/2010/main" val="88244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a teacher</a:t>
            </a:r>
          </a:p>
          <a:p>
            <a:r>
              <a:rPr lang="en-VN" dirty="0"/>
              <a:t>runner- PE</a:t>
            </a:r>
          </a:p>
        </p:txBody>
      </p:sp>
      <p:sp>
        <p:nvSpPr>
          <p:cNvPr id="4" name="Slide Number Placeholder 3"/>
          <p:cNvSpPr>
            <a:spLocks noGrp="1"/>
          </p:cNvSpPr>
          <p:nvPr>
            <p:ph type="sldNum" sz="quarter" idx="5"/>
          </p:nvPr>
        </p:nvSpPr>
        <p:spPr/>
        <p:txBody>
          <a:bodyPr/>
          <a:lstStyle/>
          <a:p>
            <a:fld id="{6987F75B-AACB-5E46-AC87-45AB5B0C97CF}" type="slidenum">
              <a:rPr lang="en-VN" smtClean="0"/>
              <a:t>9</a:t>
            </a:fld>
            <a:endParaRPr lang="en-VN"/>
          </a:p>
        </p:txBody>
      </p:sp>
    </p:spTree>
    <p:extLst>
      <p:ext uri="{BB962C8B-B14F-4D97-AF65-F5344CB8AC3E}">
        <p14:creationId xmlns:p14="http://schemas.microsoft.com/office/powerpoint/2010/main" val="293474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IT</a:t>
            </a:r>
          </a:p>
          <a:p>
            <a:r>
              <a:rPr lang="en-VN" dirty="0"/>
              <a:t>Maths</a:t>
            </a:r>
          </a:p>
        </p:txBody>
      </p:sp>
      <p:sp>
        <p:nvSpPr>
          <p:cNvPr id="4" name="Slide Number Placeholder 3"/>
          <p:cNvSpPr>
            <a:spLocks noGrp="1"/>
          </p:cNvSpPr>
          <p:nvPr>
            <p:ph type="sldNum" sz="quarter" idx="5"/>
          </p:nvPr>
        </p:nvSpPr>
        <p:spPr/>
        <p:txBody>
          <a:bodyPr/>
          <a:lstStyle/>
          <a:p>
            <a:fld id="{6987F75B-AACB-5E46-AC87-45AB5B0C97CF}" type="slidenum">
              <a:rPr lang="en-VN" smtClean="0"/>
              <a:t>10</a:t>
            </a:fld>
            <a:endParaRPr lang="en-VN"/>
          </a:p>
        </p:txBody>
      </p:sp>
    </p:spTree>
    <p:extLst>
      <p:ext uri="{BB962C8B-B14F-4D97-AF65-F5344CB8AC3E}">
        <p14:creationId xmlns:p14="http://schemas.microsoft.com/office/powerpoint/2010/main" val="1416645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Read the text</a:t>
            </a:r>
          </a:p>
        </p:txBody>
      </p:sp>
      <p:sp>
        <p:nvSpPr>
          <p:cNvPr id="4" name="Slide Number Placeholder 3"/>
          <p:cNvSpPr>
            <a:spLocks noGrp="1"/>
          </p:cNvSpPr>
          <p:nvPr>
            <p:ph type="sldNum" sz="quarter" idx="5"/>
          </p:nvPr>
        </p:nvSpPr>
        <p:spPr/>
        <p:txBody>
          <a:bodyPr/>
          <a:lstStyle/>
          <a:p>
            <a:fld id="{6987F75B-AACB-5E46-AC87-45AB5B0C97CF}" type="slidenum">
              <a:rPr lang="en-VN" smtClean="0"/>
              <a:t>11</a:t>
            </a:fld>
            <a:endParaRPr lang="en-VN"/>
          </a:p>
        </p:txBody>
      </p:sp>
    </p:spTree>
    <p:extLst>
      <p:ext uri="{BB962C8B-B14F-4D97-AF65-F5344CB8AC3E}">
        <p14:creationId xmlns:p14="http://schemas.microsoft.com/office/powerpoint/2010/main" val="361277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Give pupils explanation </a:t>
            </a:r>
          </a:p>
          <a:p>
            <a:r>
              <a:rPr lang="en-VN" dirty="0"/>
              <a:t>1T 2F 3T 4F</a:t>
            </a:r>
          </a:p>
        </p:txBody>
      </p:sp>
      <p:sp>
        <p:nvSpPr>
          <p:cNvPr id="4" name="Slide Number Placeholder 3"/>
          <p:cNvSpPr>
            <a:spLocks noGrp="1"/>
          </p:cNvSpPr>
          <p:nvPr>
            <p:ph type="sldNum" sz="quarter" idx="5"/>
          </p:nvPr>
        </p:nvSpPr>
        <p:spPr/>
        <p:txBody>
          <a:bodyPr/>
          <a:lstStyle/>
          <a:p>
            <a:fld id="{6987F75B-AACB-5E46-AC87-45AB5B0C97CF}" type="slidenum">
              <a:rPr lang="en-VN" smtClean="0"/>
              <a:t>12</a:t>
            </a:fld>
            <a:endParaRPr lang="en-VN"/>
          </a:p>
        </p:txBody>
      </p:sp>
    </p:spTree>
    <p:extLst>
      <p:ext uri="{BB962C8B-B14F-4D97-AF65-F5344CB8AC3E}">
        <p14:creationId xmlns:p14="http://schemas.microsoft.com/office/powerpoint/2010/main" val="1701336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F235-E54B-B0EB-3AE3-D1D6F421BA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BD6A1E19-8E47-EB20-B7F5-A501D56F6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987D6569-938B-06D4-7024-0D47FF3D1A4C}"/>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40202499-E736-A7F2-54C4-E2B41908EF1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96E7151-EF66-2C5D-8371-FB54714AAE4B}"/>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1" name="Picture 10">
            <a:extLst>
              <a:ext uri="{FF2B5EF4-FFF2-40B4-BE49-F238E27FC236}">
                <a16:creationId xmlns:a16="http://schemas.microsoft.com/office/drawing/2014/main" id="{638AE67F-FB52-7199-DEF5-5D92AA1B6015}"/>
              </a:ext>
            </a:extLst>
          </p:cNvPr>
          <p:cNvPicPr>
            <a:picLocks noChangeAspect="1"/>
          </p:cNvPicPr>
          <p:nvPr userDrawn="1"/>
        </p:nvPicPr>
        <p:blipFill>
          <a:blip r:embed="rId2"/>
          <a:stretch>
            <a:fillRect/>
          </a:stretch>
        </p:blipFill>
        <p:spPr>
          <a:xfrm>
            <a:off x="1896534" y="1069974"/>
            <a:ext cx="7772400" cy="4371975"/>
          </a:xfrm>
          <a:prstGeom prst="rect">
            <a:avLst/>
          </a:prstGeom>
        </p:spPr>
      </p:pic>
    </p:spTree>
    <p:extLst>
      <p:ext uri="{BB962C8B-B14F-4D97-AF65-F5344CB8AC3E}">
        <p14:creationId xmlns:p14="http://schemas.microsoft.com/office/powerpoint/2010/main" val="339022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9" name="Picture 8">
            <a:extLst>
              <a:ext uri="{FF2B5EF4-FFF2-40B4-BE49-F238E27FC236}">
                <a16:creationId xmlns:a16="http://schemas.microsoft.com/office/drawing/2014/main" id="{C9872513-DD28-5004-36C8-C1C63520630A}"/>
              </a:ext>
            </a:extLst>
          </p:cNvPr>
          <p:cNvPicPr>
            <a:picLocks noChangeAspect="1"/>
          </p:cNvPicPr>
          <p:nvPr userDrawn="1"/>
        </p:nvPicPr>
        <p:blipFill>
          <a:blip r:embed="rId2"/>
          <a:stretch>
            <a:fillRect/>
          </a:stretch>
        </p:blipFill>
        <p:spPr>
          <a:xfrm>
            <a:off x="1090317" y="778933"/>
            <a:ext cx="9350023" cy="5259388"/>
          </a:xfrm>
          <a:prstGeom prst="rect">
            <a:avLst/>
          </a:prstGeom>
        </p:spPr>
      </p:pic>
    </p:spTree>
    <p:extLst>
      <p:ext uri="{BB962C8B-B14F-4D97-AF65-F5344CB8AC3E}">
        <p14:creationId xmlns:p14="http://schemas.microsoft.com/office/powerpoint/2010/main" val="341463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1346889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7" name="Picture 6">
            <a:extLst>
              <a:ext uri="{FF2B5EF4-FFF2-40B4-BE49-F238E27FC236}">
                <a16:creationId xmlns:a16="http://schemas.microsoft.com/office/drawing/2014/main" id="{55796A9D-82B3-9534-92AC-B3204E87ADA7}"/>
              </a:ext>
            </a:extLst>
          </p:cNvPr>
          <p:cNvPicPr>
            <a:picLocks noChangeAspect="1"/>
          </p:cNvPicPr>
          <p:nvPr userDrawn="1"/>
        </p:nvPicPr>
        <p:blipFill>
          <a:blip r:embed="rId2"/>
          <a:stretch>
            <a:fillRect/>
          </a:stretch>
        </p:blipFill>
        <p:spPr>
          <a:xfrm>
            <a:off x="1457960" y="720090"/>
            <a:ext cx="9276080" cy="5217795"/>
          </a:xfrm>
          <a:prstGeom prst="rect">
            <a:avLst/>
          </a:prstGeom>
        </p:spPr>
      </p:pic>
    </p:spTree>
    <p:extLst>
      <p:ext uri="{BB962C8B-B14F-4D97-AF65-F5344CB8AC3E}">
        <p14:creationId xmlns:p14="http://schemas.microsoft.com/office/powerpoint/2010/main" val="290811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7" name="Picture 6">
            <a:extLst>
              <a:ext uri="{FF2B5EF4-FFF2-40B4-BE49-F238E27FC236}">
                <a16:creationId xmlns:a16="http://schemas.microsoft.com/office/drawing/2014/main" id="{3F31391E-213A-82F2-495D-5154786A0CE4}"/>
              </a:ext>
            </a:extLst>
          </p:cNvPr>
          <p:cNvPicPr>
            <a:picLocks noChangeAspect="1"/>
          </p:cNvPicPr>
          <p:nvPr userDrawn="1"/>
        </p:nvPicPr>
        <p:blipFill>
          <a:blip r:embed="rId2"/>
          <a:stretch>
            <a:fillRect/>
          </a:stretch>
        </p:blipFill>
        <p:spPr>
          <a:xfrm>
            <a:off x="986791" y="548641"/>
            <a:ext cx="9931399" cy="5586412"/>
          </a:xfrm>
          <a:prstGeom prst="rect">
            <a:avLst/>
          </a:prstGeom>
        </p:spPr>
      </p:pic>
    </p:spTree>
    <p:extLst>
      <p:ext uri="{BB962C8B-B14F-4D97-AF65-F5344CB8AC3E}">
        <p14:creationId xmlns:p14="http://schemas.microsoft.com/office/powerpoint/2010/main" val="2903377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63F2-4D84-1DEA-F1B5-432BF4C2BE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6ADB0966-7A3E-AA81-C9B2-620D6E6A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3CB3E829-00FF-1DD9-9EE3-E64FE46C3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C96319-C223-07B2-C103-3C235FF25DC4}"/>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6" name="Footer Placeholder 5">
            <a:extLst>
              <a:ext uri="{FF2B5EF4-FFF2-40B4-BE49-F238E27FC236}">
                <a16:creationId xmlns:a16="http://schemas.microsoft.com/office/drawing/2014/main" id="{5D18BDA4-8B7B-1638-D667-68784E10292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D937D1C-BE90-855D-689F-A5A0A5FF8565}"/>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3831538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C4C7-EBB6-1E26-7D83-A381CCC1FE0B}"/>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BAA7E2D3-50A4-919C-28D7-6999BDFE2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009310-4BF3-7AF3-0725-CA8C35E426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72F54A21-1FA3-61F1-DFE7-068387639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525250-E13E-8587-5C00-8230D56936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3E83BB0-195D-40C5-EF0E-C8455B540F2A}"/>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8" name="Footer Placeholder 7">
            <a:extLst>
              <a:ext uri="{FF2B5EF4-FFF2-40B4-BE49-F238E27FC236}">
                <a16:creationId xmlns:a16="http://schemas.microsoft.com/office/drawing/2014/main" id="{1A863C77-2BA5-CB5A-6656-F5B15F31BB7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EB3D1DA3-EC3F-D636-F07D-D99462DA266F}"/>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408296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9DC-B1E7-0C58-B760-CCB9599A83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64A650B7-0BA8-D646-60D7-FC0390820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74AE375-DAE4-2580-5B05-A5455ADB4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45788D-15C9-C659-F4B2-9A3FB7375F2B}"/>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6" name="Footer Placeholder 5">
            <a:extLst>
              <a:ext uri="{FF2B5EF4-FFF2-40B4-BE49-F238E27FC236}">
                <a16:creationId xmlns:a16="http://schemas.microsoft.com/office/drawing/2014/main" id="{EAE03973-535F-14A0-F7D9-D3F9D568638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E32D3BB-E10C-45CF-04B9-406064B5BD96}"/>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2234297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21CB-3C33-8AF8-F27F-110BF0AD3EC3}"/>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2508FCD1-8839-26C0-69A2-8740B5FFBC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7B8133D7-5078-A8BE-28A6-FC4DE585C22B}"/>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137368D4-42B1-17C5-AD7B-126D744782F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E6ABC8E-2111-C156-559B-15EDC19A4B24}"/>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320989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351E2-DD73-0D86-84B3-84E217C8D6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CF45124C-DDEF-9FD2-FC4B-6F6DEC7338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8C6832C-24F1-2A66-E627-C8B52B0356E7}"/>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8D033A07-869C-FC29-25AA-DA4E4D0D40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FEFFB64-6C4E-2266-96C9-EF1391A09AD5}"/>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289665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F235-E54B-B0EB-3AE3-D1D6F421BA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BD6A1E19-8E47-EB20-B7F5-A501D56F6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987D6569-938B-06D4-7024-0D47FF3D1A4C}"/>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40202499-E736-A7F2-54C4-E2B41908EF1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96E7151-EF66-2C5D-8371-FB54714AAE4B}"/>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1" name="Picture 10">
            <a:extLst>
              <a:ext uri="{FF2B5EF4-FFF2-40B4-BE49-F238E27FC236}">
                <a16:creationId xmlns:a16="http://schemas.microsoft.com/office/drawing/2014/main" id="{305C2C95-BCBD-6D65-A679-B4432CD41729}"/>
              </a:ext>
            </a:extLst>
          </p:cNvPr>
          <p:cNvPicPr>
            <a:picLocks noChangeAspect="1"/>
          </p:cNvPicPr>
          <p:nvPr userDrawn="1"/>
        </p:nvPicPr>
        <p:blipFill>
          <a:blip r:embed="rId2"/>
          <a:stretch>
            <a:fillRect/>
          </a:stretch>
        </p:blipFill>
        <p:spPr>
          <a:xfrm>
            <a:off x="1659466" y="1069974"/>
            <a:ext cx="7772400" cy="4371975"/>
          </a:xfrm>
          <a:prstGeom prst="rect">
            <a:avLst/>
          </a:prstGeom>
        </p:spPr>
      </p:pic>
    </p:spTree>
    <p:extLst>
      <p:ext uri="{BB962C8B-B14F-4D97-AF65-F5344CB8AC3E}">
        <p14:creationId xmlns:p14="http://schemas.microsoft.com/office/powerpoint/2010/main" val="329904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FA03-9962-01B1-042B-3D49F000B12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E2E702CD-99F3-0CB4-BDD1-EBD387A957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E5C47E9D-C497-BCFF-17F9-CC281B12F9FC}"/>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81D58D41-F349-B693-DC68-3D20C9CB37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0A83E07-144C-255E-92BA-592698D3AB78}"/>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910197A0-F2DF-EFAC-A6D5-BA27D26D5B30}"/>
              </a:ext>
            </a:extLst>
          </p:cNvPr>
          <p:cNvPicPr>
            <a:picLocks noChangeAspect="1"/>
          </p:cNvPicPr>
          <p:nvPr userDrawn="1"/>
        </p:nvPicPr>
        <p:blipFill>
          <a:blip r:embed="rId2"/>
          <a:stretch>
            <a:fillRect/>
          </a:stretch>
        </p:blipFill>
        <p:spPr>
          <a:xfrm>
            <a:off x="1145507" y="654755"/>
            <a:ext cx="9110448" cy="5124627"/>
          </a:xfrm>
          <a:prstGeom prst="rect">
            <a:avLst/>
          </a:prstGeom>
        </p:spPr>
      </p:pic>
    </p:spTree>
    <p:extLst>
      <p:ext uri="{BB962C8B-B14F-4D97-AF65-F5344CB8AC3E}">
        <p14:creationId xmlns:p14="http://schemas.microsoft.com/office/powerpoint/2010/main" val="219869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196A-839E-B70B-09E1-5C9762A0B7D6}"/>
              </a:ext>
            </a:extLst>
          </p:cNvPr>
          <p:cNvSpPr>
            <a:spLocks noGrp="1"/>
          </p:cNvSpPr>
          <p:nvPr>
            <p:ph type="title"/>
          </p:nvPr>
        </p:nvSpPr>
        <p:spPr/>
        <p:txBody>
          <a:bodyPr/>
          <a:lstStyle/>
          <a:p>
            <a:r>
              <a:rPr lang="en-GB"/>
              <a:t>Click to edit Master title style</a:t>
            </a:r>
            <a:endParaRPr lang="en-VN"/>
          </a:p>
        </p:txBody>
      </p:sp>
      <p:sp>
        <p:nvSpPr>
          <p:cNvPr id="5" name="Date Placeholder 4">
            <a:extLst>
              <a:ext uri="{FF2B5EF4-FFF2-40B4-BE49-F238E27FC236}">
                <a16:creationId xmlns:a16="http://schemas.microsoft.com/office/drawing/2014/main" id="{4EBD3AFE-A82B-6A1C-EEBA-FDFC04554BCA}"/>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6" name="Footer Placeholder 5">
            <a:extLst>
              <a:ext uri="{FF2B5EF4-FFF2-40B4-BE49-F238E27FC236}">
                <a16:creationId xmlns:a16="http://schemas.microsoft.com/office/drawing/2014/main" id="{816FE3E3-2677-C73D-054B-B4CBC43AB08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E2169B4-DF61-CD08-9A7C-A8224270B5BD}"/>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4" name="Picture 3">
            <a:extLst>
              <a:ext uri="{FF2B5EF4-FFF2-40B4-BE49-F238E27FC236}">
                <a16:creationId xmlns:a16="http://schemas.microsoft.com/office/drawing/2014/main" id="{7B807CF3-30EC-7A73-1A03-442FF20C5426}"/>
              </a:ext>
            </a:extLst>
          </p:cNvPr>
          <p:cNvPicPr>
            <a:picLocks noChangeAspect="1"/>
          </p:cNvPicPr>
          <p:nvPr userDrawn="1"/>
        </p:nvPicPr>
        <p:blipFill>
          <a:blip r:embed="rId2"/>
          <a:stretch>
            <a:fillRect/>
          </a:stretch>
        </p:blipFill>
        <p:spPr>
          <a:xfrm>
            <a:off x="838200" y="365125"/>
            <a:ext cx="9773498" cy="5497592"/>
          </a:xfrm>
          <a:prstGeom prst="rect">
            <a:avLst/>
          </a:prstGeom>
        </p:spPr>
      </p:pic>
    </p:spTree>
    <p:extLst>
      <p:ext uri="{BB962C8B-B14F-4D97-AF65-F5344CB8AC3E}">
        <p14:creationId xmlns:p14="http://schemas.microsoft.com/office/powerpoint/2010/main" val="398288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3FF2-AA3E-4FB1-105B-5A48D45ACE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2478B213-08F2-2083-B033-708ACF2078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236624D-C7C9-3957-7F51-7DDE28FBC774}"/>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88518FAD-2376-C1B3-1909-B498B6F5737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A4BAA55-C9A7-B0ED-FB07-01B6526AF983}"/>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5" name="Picture 14">
            <a:extLst>
              <a:ext uri="{FF2B5EF4-FFF2-40B4-BE49-F238E27FC236}">
                <a16:creationId xmlns:a16="http://schemas.microsoft.com/office/drawing/2014/main" id="{FE23604A-B665-3E53-4ED3-F6983963A1D5}"/>
              </a:ext>
            </a:extLst>
          </p:cNvPr>
          <p:cNvPicPr>
            <a:picLocks noChangeAspect="1"/>
          </p:cNvPicPr>
          <p:nvPr userDrawn="1"/>
        </p:nvPicPr>
        <p:blipFill>
          <a:blip r:embed="rId2"/>
          <a:stretch>
            <a:fillRect/>
          </a:stretch>
        </p:blipFill>
        <p:spPr>
          <a:xfrm>
            <a:off x="831850" y="1071165"/>
            <a:ext cx="9395883" cy="5285185"/>
          </a:xfrm>
          <a:prstGeom prst="rect">
            <a:avLst/>
          </a:prstGeom>
        </p:spPr>
      </p:pic>
    </p:spTree>
    <p:extLst>
      <p:ext uri="{BB962C8B-B14F-4D97-AF65-F5344CB8AC3E}">
        <p14:creationId xmlns:p14="http://schemas.microsoft.com/office/powerpoint/2010/main" val="369528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EB7783A0-F287-DCB4-A879-38E75E195872}"/>
              </a:ext>
            </a:extLst>
          </p:cNvPr>
          <p:cNvPicPr>
            <a:picLocks noChangeAspect="1"/>
          </p:cNvPicPr>
          <p:nvPr userDrawn="1"/>
        </p:nvPicPr>
        <p:blipFill>
          <a:blip r:embed="rId2"/>
          <a:stretch>
            <a:fillRect/>
          </a:stretch>
        </p:blipFill>
        <p:spPr>
          <a:xfrm>
            <a:off x="649111" y="365125"/>
            <a:ext cx="10304091" cy="5796051"/>
          </a:xfrm>
          <a:prstGeom prst="rect">
            <a:avLst/>
          </a:prstGeom>
        </p:spPr>
      </p:pic>
    </p:spTree>
    <p:extLst>
      <p:ext uri="{BB962C8B-B14F-4D97-AF65-F5344CB8AC3E}">
        <p14:creationId xmlns:p14="http://schemas.microsoft.com/office/powerpoint/2010/main" val="87247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CE82A1E3-710F-BFEB-AAAA-138044B05226}"/>
              </a:ext>
            </a:extLst>
          </p:cNvPr>
          <p:cNvPicPr>
            <a:picLocks noChangeAspect="1"/>
          </p:cNvPicPr>
          <p:nvPr userDrawn="1"/>
        </p:nvPicPr>
        <p:blipFill>
          <a:blip r:embed="rId2"/>
          <a:stretch>
            <a:fillRect/>
          </a:stretch>
        </p:blipFill>
        <p:spPr>
          <a:xfrm>
            <a:off x="803708" y="365125"/>
            <a:ext cx="10248430" cy="5764742"/>
          </a:xfrm>
          <a:prstGeom prst="rect">
            <a:avLst/>
          </a:prstGeom>
        </p:spPr>
      </p:pic>
    </p:spTree>
    <p:extLst>
      <p:ext uri="{BB962C8B-B14F-4D97-AF65-F5344CB8AC3E}">
        <p14:creationId xmlns:p14="http://schemas.microsoft.com/office/powerpoint/2010/main" val="403841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6A6D6D89-0F54-6724-6874-A2051BB96CEC}"/>
              </a:ext>
            </a:extLst>
          </p:cNvPr>
          <p:cNvPicPr>
            <a:picLocks noChangeAspect="1"/>
          </p:cNvPicPr>
          <p:nvPr userDrawn="1"/>
        </p:nvPicPr>
        <p:blipFill>
          <a:blip r:embed="rId2"/>
          <a:stretch>
            <a:fillRect/>
          </a:stretch>
        </p:blipFill>
        <p:spPr>
          <a:xfrm>
            <a:off x="621673" y="365126"/>
            <a:ext cx="10435793" cy="5870134"/>
          </a:xfrm>
          <a:prstGeom prst="rect">
            <a:avLst/>
          </a:prstGeom>
        </p:spPr>
      </p:pic>
    </p:spTree>
    <p:extLst>
      <p:ext uri="{BB962C8B-B14F-4D97-AF65-F5344CB8AC3E}">
        <p14:creationId xmlns:p14="http://schemas.microsoft.com/office/powerpoint/2010/main" val="322624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05/13/2025</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9" name="Picture 8">
            <a:extLst>
              <a:ext uri="{FF2B5EF4-FFF2-40B4-BE49-F238E27FC236}">
                <a16:creationId xmlns:a16="http://schemas.microsoft.com/office/drawing/2014/main" id="{9334DB98-6007-8035-311F-3456E2F3C602}"/>
              </a:ext>
            </a:extLst>
          </p:cNvPr>
          <p:cNvPicPr>
            <a:picLocks noChangeAspect="1"/>
          </p:cNvPicPr>
          <p:nvPr userDrawn="1"/>
        </p:nvPicPr>
        <p:blipFill>
          <a:blip r:embed="rId2"/>
          <a:stretch>
            <a:fillRect/>
          </a:stretch>
        </p:blipFill>
        <p:spPr>
          <a:xfrm>
            <a:off x="963318" y="812800"/>
            <a:ext cx="9699038" cy="5455709"/>
          </a:xfrm>
          <a:prstGeom prst="rect">
            <a:avLst/>
          </a:prstGeom>
        </p:spPr>
      </p:pic>
    </p:spTree>
    <p:extLst>
      <p:ext uri="{BB962C8B-B14F-4D97-AF65-F5344CB8AC3E}">
        <p14:creationId xmlns:p14="http://schemas.microsoft.com/office/powerpoint/2010/main" val="76427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9C567-87DD-D453-711F-F6C34064B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F9C5527E-7751-40FE-F73E-B03185B64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49E63074-BE54-6A8B-E178-141AB93E4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C624F-1B45-104B-A445-DCFFC13D0009}" type="datetimeFigureOut">
              <a:rPr lang="en-VN" smtClean="0"/>
              <a:t>05/13/2025</a:t>
            </a:fld>
            <a:endParaRPr lang="en-VN"/>
          </a:p>
        </p:txBody>
      </p:sp>
      <p:sp>
        <p:nvSpPr>
          <p:cNvPr id="5" name="Footer Placeholder 4">
            <a:extLst>
              <a:ext uri="{FF2B5EF4-FFF2-40B4-BE49-F238E27FC236}">
                <a16:creationId xmlns:a16="http://schemas.microsoft.com/office/drawing/2014/main" id="{59B2581A-4E9F-B457-7FED-A29C717E3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03FDED9-94CF-F9F7-DA2A-AC11C96A2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736DE-480A-DE4B-8D3F-D46CC31BCD89}" type="slidenum">
              <a:rPr lang="en-VN" smtClean="0"/>
              <a:t>‹#›</a:t>
            </a:fld>
            <a:endParaRPr lang="en-VN"/>
          </a:p>
        </p:txBody>
      </p:sp>
    </p:spTree>
    <p:extLst>
      <p:ext uri="{BB962C8B-B14F-4D97-AF65-F5344CB8AC3E}">
        <p14:creationId xmlns:p14="http://schemas.microsoft.com/office/powerpoint/2010/main" val="225354702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2" r:id="rId4"/>
    <p:sldLayoutId id="2147483651" r:id="rId5"/>
    <p:sldLayoutId id="2147483665" r:id="rId6"/>
    <p:sldLayoutId id="2147483654" r:id="rId7"/>
    <p:sldLayoutId id="2147483660" r:id="rId8"/>
    <p:sldLayoutId id="2147483655" r:id="rId9"/>
    <p:sldLayoutId id="2147483661" r:id="rId10"/>
    <p:sldLayoutId id="2147483662" r:id="rId11"/>
    <p:sldLayoutId id="2147483663" r:id="rId12"/>
    <p:sldLayoutId id="2147483664" r:id="rId13"/>
    <p:sldLayoutId id="2147483656" r:id="rId14"/>
    <p:sldLayoutId id="2147483653"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slideLayout" Target="../slideLayouts/slideLayout9.xml"/><Relationship Id="rId1" Type="http://schemas.openxmlformats.org/officeDocument/2006/relationships/audio" Target="file:///G:\Cut_47%20Track%2047.mp3" TargetMode="External"/><Relationship Id="rId6" Type="http://schemas.openxmlformats.org/officeDocument/2006/relationships/image" Target="../media/image16.gif"/><Relationship Id="rId5" Type="http://schemas.openxmlformats.org/officeDocument/2006/relationships/image" Target="../media/image15.wm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913" name="Group 27"/>
          <p:cNvGrpSpPr>
            <a:grpSpLocks/>
          </p:cNvGrpSpPr>
          <p:nvPr/>
        </p:nvGrpSpPr>
        <p:grpSpPr bwMode="auto">
          <a:xfrm>
            <a:off x="1524001" y="0"/>
            <a:ext cx="5076825" cy="6858000"/>
            <a:chOff x="0" y="0"/>
            <a:chExt cx="3198" cy="4320"/>
          </a:xfrm>
        </p:grpSpPr>
        <p:pic>
          <p:nvPicPr>
            <p:cNvPr id="38926" name="Picture 16" descr="Nen Web"/>
            <p:cNvPicPr>
              <a:picLocks noChangeAspect="1"/>
            </p:cNvPicPr>
            <p:nvPr/>
          </p:nvPicPr>
          <p:blipFill>
            <a:blip r:embed="rId3"/>
            <a:srcRect/>
            <a:stretch>
              <a:fillRect/>
            </a:stretch>
          </p:blipFill>
          <p:spPr bwMode="auto">
            <a:xfrm>
              <a:off x="0" y="0"/>
              <a:ext cx="840" cy="2382"/>
            </a:xfrm>
            <a:prstGeom prst="rect">
              <a:avLst/>
            </a:prstGeom>
            <a:noFill/>
            <a:ln w="9525">
              <a:noFill/>
              <a:miter lim="800000"/>
              <a:headEnd/>
              <a:tailEnd/>
            </a:ln>
          </p:spPr>
        </p:pic>
        <p:pic>
          <p:nvPicPr>
            <p:cNvPr id="38927" name="Picture 17" descr="Nen Web"/>
            <p:cNvPicPr>
              <a:picLocks noChangeAspect="1"/>
            </p:cNvPicPr>
            <p:nvPr/>
          </p:nvPicPr>
          <p:blipFill>
            <a:blip r:embed="rId3"/>
            <a:srcRect/>
            <a:stretch>
              <a:fillRect/>
            </a:stretch>
          </p:blipFill>
          <p:spPr bwMode="auto">
            <a:xfrm>
              <a:off x="0" y="1938"/>
              <a:ext cx="840" cy="2382"/>
            </a:xfrm>
            <a:prstGeom prst="rect">
              <a:avLst/>
            </a:prstGeom>
            <a:noFill/>
            <a:ln w="9525">
              <a:noFill/>
              <a:miter lim="800000"/>
              <a:headEnd/>
              <a:tailEnd/>
            </a:ln>
          </p:spPr>
        </p:pic>
        <p:pic>
          <p:nvPicPr>
            <p:cNvPr id="38928" name="Picture 22" descr="Nen Web"/>
            <p:cNvPicPr>
              <a:picLocks noChangeAspect="1"/>
            </p:cNvPicPr>
            <p:nvPr/>
          </p:nvPicPr>
          <p:blipFill>
            <a:blip r:embed="rId4"/>
            <a:srcRect/>
            <a:stretch>
              <a:fillRect/>
            </a:stretch>
          </p:blipFill>
          <p:spPr bwMode="auto">
            <a:xfrm>
              <a:off x="816" y="0"/>
              <a:ext cx="2382" cy="840"/>
            </a:xfrm>
            <a:prstGeom prst="rect">
              <a:avLst/>
            </a:prstGeom>
            <a:noFill/>
            <a:ln w="9525">
              <a:noFill/>
              <a:miter lim="800000"/>
              <a:headEnd/>
              <a:tailEnd/>
            </a:ln>
          </p:spPr>
        </p:pic>
      </p:grpSp>
      <p:grpSp>
        <p:nvGrpSpPr>
          <p:cNvPr id="38914" name="Group 7"/>
          <p:cNvGrpSpPr>
            <a:grpSpLocks/>
          </p:cNvGrpSpPr>
          <p:nvPr/>
        </p:nvGrpSpPr>
        <p:grpSpPr bwMode="auto">
          <a:xfrm>
            <a:off x="7315200" y="2819400"/>
            <a:ext cx="2667000" cy="2362200"/>
            <a:chOff x="4080" y="2832"/>
            <a:chExt cx="1680" cy="1488"/>
          </a:xfrm>
        </p:grpSpPr>
        <p:pic>
          <p:nvPicPr>
            <p:cNvPr id="38923" name="Picture 8" descr="Picture1"/>
            <p:cNvPicPr>
              <a:picLocks noChangeAspect="1" noChangeArrowheads="1"/>
            </p:cNvPicPr>
            <p:nvPr/>
          </p:nvPicPr>
          <p:blipFill>
            <a:blip r:embed="rId5"/>
            <a:srcRect/>
            <a:stretch>
              <a:fillRect/>
            </a:stretch>
          </p:blipFill>
          <p:spPr bwMode="auto">
            <a:xfrm rot="10800000">
              <a:off x="4080" y="3168"/>
              <a:ext cx="1680" cy="1152"/>
            </a:xfrm>
            <a:prstGeom prst="rect">
              <a:avLst/>
            </a:prstGeom>
            <a:noFill/>
            <a:ln w="9525">
              <a:noFill/>
              <a:miter lim="800000"/>
              <a:headEnd/>
              <a:tailEnd/>
            </a:ln>
          </p:spPr>
        </p:pic>
        <p:pic>
          <p:nvPicPr>
            <p:cNvPr id="38924" name="Picture 9" descr="3d butterfly"/>
            <p:cNvPicPr>
              <a:picLocks noChangeAspect="1" noChangeArrowheads="1" noCrop="1"/>
            </p:cNvPicPr>
            <p:nvPr/>
          </p:nvPicPr>
          <p:blipFill>
            <a:blip r:embed="rId6"/>
            <a:srcRect/>
            <a:stretch>
              <a:fillRect/>
            </a:stretch>
          </p:blipFill>
          <p:spPr bwMode="auto">
            <a:xfrm>
              <a:off x="4992" y="2832"/>
              <a:ext cx="768" cy="816"/>
            </a:xfrm>
            <a:prstGeom prst="rect">
              <a:avLst/>
            </a:prstGeom>
            <a:noFill/>
            <a:ln w="9525">
              <a:noFill/>
              <a:miter lim="800000"/>
              <a:headEnd/>
              <a:tailEnd/>
            </a:ln>
          </p:spPr>
        </p:pic>
        <p:pic>
          <p:nvPicPr>
            <p:cNvPr id="38925" name="Picture 10" descr="3d butterfly"/>
            <p:cNvPicPr>
              <a:picLocks noChangeAspect="1" noChangeArrowheads="1" noCrop="1"/>
            </p:cNvPicPr>
            <p:nvPr/>
          </p:nvPicPr>
          <p:blipFill>
            <a:blip r:embed="rId6"/>
            <a:srcRect/>
            <a:stretch>
              <a:fillRect/>
            </a:stretch>
          </p:blipFill>
          <p:spPr bwMode="auto">
            <a:xfrm>
              <a:off x="4512" y="3264"/>
              <a:ext cx="768" cy="816"/>
            </a:xfrm>
            <a:prstGeom prst="rect">
              <a:avLst/>
            </a:prstGeom>
            <a:noFill/>
            <a:ln w="9525">
              <a:noFill/>
              <a:miter lim="800000"/>
              <a:headEnd/>
              <a:tailEnd/>
            </a:ln>
          </p:spPr>
        </p:pic>
      </p:grpSp>
      <p:grpSp>
        <p:nvGrpSpPr>
          <p:cNvPr id="38915" name="Group 28"/>
          <p:cNvGrpSpPr>
            <a:grpSpLocks/>
          </p:cNvGrpSpPr>
          <p:nvPr/>
        </p:nvGrpSpPr>
        <p:grpSpPr bwMode="auto">
          <a:xfrm>
            <a:off x="6729414" y="-114299"/>
            <a:ext cx="3838575" cy="1190625"/>
            <a:chOff x="3246" y="0"/>
            <a:chExt cx="2514" cy="750"/>
          </a:xfrm>
        </p:grpSpPr>
        <p:pic>
          <p:nvPicPr>
            <p:cNvPr id="38919" name="Picture 23" descr="hinh dong 33"/>
            <p:cNvPicPr>
              <a:picLocks noChangeAspect="1" noChangeArrowheads="1" noCrop="1"/>
            </p:cNvPicPr>
            <p:nvPr/>
          </p:nvPicPr>
          <p:blipFill>
            <a:blip r:embed="rId7"/>
            <a:srcRect/>
            <a:stretch>
              <a:fillRect/>
            </a:stretch>
          </p:blipFill>
          <p:spPr bwMode="auto">
            <a:xfrm>
              <a:off x="4638" y="0"/>
              <a:ext cx="450" cy="750"/>
            </a:xfrm>
            <a:prstGeom prst="rect">
              <a:avLst/>
            </a:prstGeom>
            <a:noFill/>
            <a:ln w="9525">
              <a:noFill/>
              <a:miter lim="800000"/>
              <a:headEnd/>
              <a:tailEnd/>
            </a:ln>
          </p:spPr>
        </p:pic>
        <p:pic>
          <p:nvPicPr>
            <p:cNvPr id="38920" name="Picture 24" descr="hinh dong 33"/>
            <p:cNvPicPr>
              <a:picLocks noChangeAspect="1" noChangeArrowheads="1" noCrop="1"/>
            </p:cNvPicPr>
            <p:nvPr/>
          </p:nvPicPr>
          <p:blipFill>
            <a:blip r:embed="rId7"/>
            <a:srcRect/>
            <a:stretch>
              <a:fillRect/>
            </a:stretch>
          </p:blipFill>
          <p:spPr bwMode="auto">
            <a:xfrm>
              <a:off x="5310" y="0"/>
              <a:ext cx="450" cy="750"/>
            </a:xfrm>
            <a:prstGeom prst="rect">
              <a:avLst/>
            </a:prstGeom>
            <a:noFill/>
            <a:ln w="9525">
              <a:noFill/>
              <a:miter lim="800000"/>
              <a:headEnd/>
              <a:tailEnd/>
            </a:ln>
          </p:spPr>
        </p:pic>
        <p:pic>
          <p:nvPicPr>
            <p:cNvPr id="38921" name="Picture 25" descr="hinh dong 33"/>
            <p:cNvPicPr>
              <a:picLocks noChangeAspect="1" noChangeArrowheads="1" noCrop="1"/>
            </p:cNvPicPr>
            <p:nvPr/>
          </p:nvPicPr>
          <p:blipFill>
            <a:blip r:embed="rId7"/>
            <a:srcRect/>
            <a:stretch>
              <a:fillRect/>
            </a:stretch>
          </p:blipFill>
          <p:spPr bwMode="auto">
            <a:xfrm>
              <a:off x="3246" y="0"/>
              <a:ext cx="450" cy="750"/>
            </a:xfrm>
            <a:prstGeom prst="rect">
              <a:avLst/>
            </a:prstGeom>
            <a:noFill/>
            <a:ln w="9525">
              <a:noFill/>
              <a:miter lim="800000"/>
              <a:headEnd/>
              <a:tailEnd/>
            </a:ln>
          </p:spPr>
        </p:pic>
        <p:pic>
          <p:nvPicPr>
            <p:cNvPr id="38922" name="Picture 26" descr="hinh dong 33"/>
            <p:cNvPicPr>
              <a:picLocks noChangeAspect="1" noChangeArrowheads="1" noCrop="1"/>
            </p:cNvPicPr>
            <p:nvPr/>
          </p:nvPicPr>
          <p:blipFill>
            <a:blip r:embed="rId7"/>
            <a:srcRect/>
            <a:stretch>
              <a:fillRect/>
            </a:stretch>
          </p:blipFill>
          <p:spPr bwMode="auto">
            <a:xfrm>
              <a:off x="3918" y="0"/>
              <a:ext cx="450" cy="750"/>
            </a:xfrm>
            <a:prstGeom prst="rect">
              <a:avLst/>
            </a:prstGeom>
            <a:noFill/>
            <a:ln w="9525">
              <a:noFill/>
              <a:miter lim="800000"/>
              <a:headEnd/>
              <a:tailEnd/>
            </a:ln>
          </p:spPr>
        </p:pic>
      </p:grpSp>
      <p:sp>
        <p:nvSpPr>
          <p:cNvPr id="27664" name="WordArt 16"/>
          <p:cNvSpPr>
            <a:spLocks noGrp="1" noRot="1" noMove="1" noResize="1" noEditPoints="1" noAdjustHandles="1" noChangeArrowheads="1" noChangeShapeType="1"/>
          </p:cNvSpPr>
          <p:nvPr/>
        </p:nvSpPr>
        <p:spPr bwMode="auto">
          <a:xfrm>
            <a:off x="2514600" y="2438400"/>
            <a:ext cx="7543800" cy="1295400"/>
          </a:xfrm>
          <a:prstGeom prst="rect">
            <a:avLst/>
          </a:prstGeom>
        </p:spPr>
        <p:txBody>
          <a:bodyPr wrap="none" fromWordArt="1">
            <a:prstTxWarp prst="textTriangle">
              <a:avLst>
                <a:gd name="adj" fmla="val 50000"/>
              </a:avLst>
            </a:prstTxWarp>
          </a:bodyPr>
          <a:lstStyle/>
          <a:p>
            <a:pPr algn="ctr"/>
            <a:r>
              <a:rPr lang="en-US" sz="3600"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Welcome to our class !</a:t>
            </a:r>
          </a:p>
        </p:txBody>
      </p:sp>
      <p:sp>
        <p:nvSpPr>
          <p:cNvPr id="27667" name="WordArt 19"/>
          <p:cNvSpPr>
            <a:spLocks noGrp="1" noRot="1" noMove="1" noResize="1" noEditPoints="1" noAdjustHandles="1" noChangeArrowheads="1" noChangeShapeType="1"/>
          </p:cNvSpPr>
          <p:nvPr/>
        </p:nvSpPr>
        <p:spPr bwMode="auto">
          <a:xfrm>
            <a:off x="3352800" y="1371601"/>
            <a:ext cx="5715000" cy="960439"/>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FF0066"/>
                </a:solidFill>
                <a:effectLst>
                  <a:outerShdw dist="53882" dir="2700000" algn="ctr" rotWithShape="0">
                    <a:srgbClr val="C0C0C0">
                      <a:alpha val="79999"/>
                    </a:srgbClr>
                  </a:outerShdw>
                </a:effectLst>
                <a:latin typeface="Times New Roman"/>
                <a:cs typeface="Times New Roman"/>
              </a:rPr>
              <a:t>Hai Thanh  Primary school</a:t>
            </a:r>
          </a:p>
        </p:txBody>
      </p:sp>
      <p:sp>
        <p:nvSpPr>
          <p:cNvPr id="27670" name="WordArt 22"/>
          <p:cNvSpPr>
            <a:spLocks noChangeArrowheads="1" noChangeShapeType="1" noTextEdit="1"/>
          </p:cNvSpPr>
          <p:nvPr/>
        </p:nvSpPr>
        <p:spPr bwMode="auto">
          <a:xfrm>
            <a:off x="3581400" y="5105400"/>
            <a:ext cx="5276851" cy="533400"/>
          </a:xfrm>
          <a:prstGeom prst="rect">
            <a:avLst/>
          </a:prstGeom>
        </p:spPr>
        <p:txBody>
          <a:bodyPr wrap="none" fromWordArt="1">
            <a:prstTxWarp prst="textDeflateBottom">
              <a:avLst>
                <a:gd name="adj" fmla="val 100000"/>
              </a:avLst>
            </a:prstTxWarp>
          </a:bodyPr>
          <a:lstStyle/>
          <a:p>
            <a:pPr algn="ctr"/>
            <a:r>
              <a:rPr lang="en-US" sz="3600" kern="10">
                <a:ln w="9525">
                  <a:solidFill>
                    <a:srgbClr val="993300"/>
                  </a:solidFill>
                  <a:round/>
                  <a:headEnd/>
                  <a:tailEnd/>
                </a:ln>
                <a:solidFill>
                  <a:srgbClr val="FFFFFF"/>
                </a:solidFill>
                <a:latin typeface="Arial Black"/>
              </a:rPr>
              <a:t>Teacher: Mai Hong Phuong</a:t>
            </a:r>
          </a:p>
        </p:txBody>
      </p:sp>
      <p:pic>
        <p:nvPicPr>
          <p:cNvPr id="18" name="Cut_47 Track 47.mp3">
            <a:hlinkClick r:id="" action="ppaction://media"/>
          </p:cNvPr>
          <p:cNvPicPr>
            <a:picLocks noRot="1" noChangeAspect="1"/>
          </p:cNvPicPr>
          <p:nvPr>
            <a:audioFile r:link="rId1"/>
          </p:nvPr>
        </p:nvPicPr>
        <p:blipFill>
          <a:blip r:embed="rId8"/>
          <a:stretch>
            <a:fillRect/>
          </a:stretch>
        </p:blipFill>
        <p:spPr>
          <a:xfrm>
            <a:off x="2438400" y="1143000"/>
            <a:ext cx="304800" cy="3048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64"/>
                                        </p:tgtEl>
                                        <p:attrNameLst>
                                          <p:attrName>style.visibility</p:attrName>
                                        </p:attrNameLst>
                                      </p:cBhvr>
                                      <p:to>
                                        <p:strVal val="visible"/>
                                      </p:to>
                                    </p:set>
                                    <p:animEffect transition="in" filter="fade">
                                      <p:cBhvr>
                                        <p:cTn id="7" dur="2000"/>
                                        <p:tgtEl>
                                          <p:spTgt spid="2766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7667"/>
                                        </p:tgtEl>
                                        <p:attrNameLst>
                                          <p:attrName>style.visibility</p:attrName>
                                        </p:attrNameLst>
                                      </p:cBhvr>
                                      <p:to>
                                        <p:strVal val="visible"/>
                                      </p:to>
                                    </p:set>
                                    <p:animEffect transition="in" filter="checkerboard(across)">
                                      <p:cBhvr>
                                        <p:cTn id="10" dur="500"/>
                                        <p:tgtEl>
                                          <p:spTgt spid="2766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7670"/>
                                        </p:tgtEl>
                                        <p:attrNameLst>
                                          <p:attrName>style.visibility</p:attrName>
                                        </p:attrNameLst>
                                      </p:cBhvr>
                                      <p:to>
                                        <p:strVal val="visible"/>
                                      </p:to>
                                    </p:set>
                                    <p:animEffect transition="in" filter="diamond(in)">
                                      <p:cBhvr>
                                        <p:cTn id="13" dur="20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02" fill="hold"/>
                                        <p:tgtEl>
                                          <p:spTgt spid="18"/>
                                        </p:tgtEl>
                                      </p:cBhvr>
                                    </p:cmd>
                                  </p:childTnLst>
                                </p:cTn>
                              </p:par>
                            </p:childTnLst>
                          </p:cTn>
                        </p:par>
                      </p:childTnLst>
                    </p:cTn>
                  </p:par>
                </p:childTnLst>
              </p:cTn>
              <p:nextCondLst>
                <p:cond evt="onClick" delay="0">
                  <p:tgtEl>
                    <p:spTgt spid="18"/>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27664" grpId="0" animBg="1"/>
      <p:bldP spid="27667" grpId="0" animBg="1"/>
      <p:bldP spid="2767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E5E55C-F03A-AEAC-6C7A-5A704611C2A1}"/>
              </a:ext>
            </a:extLst>
          </p:cNvPr>
          <p:cNvPicPr>
            <a:picLocks noGrp="1" noChangeAspect="1"/>
          </p:cNvPicPr>
          <p:nvPr>
            <p:ph idx="1"/>
          </p:nvPr>
        </p:nvPicPr>
        <p:blipFill>
          <a:blip r:embed="rId3"/>
          <a:stretch>
            <a:fillRect/>
          </a:stretch>
        </p:blipFill>
        <p:spPr>
          <a:xfrm>
            <a:off x="1144714" y="2607733"/>
            <a:ext cx="4441664" cy="3140252"/>
          </a:xfrm>
        </p:spPr>
      </p:pic>
    </p:spTree>
    <p:extLst>
      <p:ext uri="{BB962C8B-B14F-4D97-AF65-F5344CB8AC3E}">
        <p14:creationId xmlns:p14="http://schemas.microsoft.com/office/powerpoint/2010/main" val="276310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D0BD-0983-6C01-A5DB-84CBA1C93AE7}"/>
              </a:ext>
            </a:extLst>
          </p:cNvPr>
          <p:cNvSpPr>
            <a:spLocks noGrp="1"/>
          </p:cNvSpPr>
          <p:nvPr>
            <p:ph type="title"/>
          </p:nvPr>
        </p:nvSpPr>
        <p:spPr>
          <a:xfrm>
            <a:off x="831850" y="1709738"/>
            <a:ext cx="7172898" cy="4106446"/>
          </a:xfrm>
        </p:spPr>
        <p:txBody>
          <a:bodyPr>
            <a:normAutofit/>
          </a:bodyPr>
          <a:lstStyle/>
          <a:p>
            <a:pPr algn="just"/>
            <a:r>
              <a:rPr lang="en-VN" sz="3200" dirty="0">
                <a:solidFill>
                  <a:schemeClr val="accent6">
                    <a:lumMod val="75000"/>
                  </a:schemeClr>
                </a:solidFill>
              </a:rPr>
              <a:t>My name is Peter. It is Thursday today. I have English, PE, music, art and maths at school. My favourite subject is English. I like it because I want to be an English teacher. I also like music because I want to be a singer, too. I do not like maths because I am not good at it.</a:t>
            </a:r>
          </a:p>
        </p:txBody>
      </p:sp>
    </p:spTree>
    <p:extLst>
      <p:ext uri="{BB962C8B-B14F-4D97-AF65-F5344CB8AC3E}">
        <p14:creationId xmlns:p14="http://schemas.microsoft.com/office/powerpoint/2010/main" val="23531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D0BD-0983-6C01-A5DB-84CBA1C93AE7}"/>
              </a:ext>
            </a:extLst>
          </p:cNvPr>
          <p:cNvSpPr>
            <a:spLocks noGrp="1"/>
          </p:cNvSpPr>
          <p:nvPr>
            <p:ph type="title"/>
          </p:nvPr>
        </p:nvSpPr>
        <p:spPr>
          <a:xfrm>
            <a:off x="831850" y="1709738"/>
            <a:ext cx="7172898" cy="3102105"/>
          </a:xfrm>
        </p:spPr>
        <p:txBody>
          <a:bodyPr>
            <a:normAutofit fontScale="90000"/>
          </a:bodyPr>
          <a:lstStyle/>
          <a:p>
            <a:pPr algn="just"/>
            <a:r>
              <a:rPr lang="en-VN" sz="3200" dirty="0">
                <a:solidFill>
                  <a:schemeClr val="accent6">
                    <a:lumMod val="75000"/>
                  </a:schemeClr>
                </a:solidFill>
              </a:rPr>
              <a:t>My name is Peter. It is Thursday today. I have English, PE, music, art and maths at school. My favourite subject is English. I like it because I want to be an English teacher. I also like music because I want to be a singer, too. I do not like maths because I am not good at it.</a:t>
            </a:r>
          </a:p>
        </p:txBody>
      </p:sp>
      <p:sp>
        <p:nvSpPr>
          <p:cNvPr id="3" name="Text Placeholder 2">
            <a:extLst>
              <a:ext uri="{FF2B5EF4-FFF2-40B4-BE49-F238E27FC236}">
                <a16:creationId xmlns:a16="http://schemas.microsoft.com/office/drawing/2014/main" id="{0A48821F-B159-DCAF-2AE2-DA380B1471DA}"/>
              </a:ext>
            </a:extLst>
          </p:cNvPr>
          <p:cNvSpPr>
            <a:spLocks noGrp="1"/>
          </p:cNvSpPr>
          <p:nvPr>
            <p:ph type="body" idx="1"/>
          </p:nvPr>
        </p:nvSpPr>
        <p:spPr>
          <a:xfrm>
            <a:off x="1034321" y="4811843"/>
            <a:ext cx="8859187" cy="1500187"/>
          </a:xfrm>
        </p:spPr>
        <p:txBody>
          <a:bodyPr>
            <a:normAutofit fontScale="92500" lnSpcReduction="20000"/>
          </a:bodyPr>
          <a:lstStyle/>
          <a:p>
            <a:r>
              <a:rPr lang="en-VN" dirty="0">
                <a:solidFill>
                  <a:schemeClr val="accent2"/>
                </a:solidFill>
              </a:rPr>
              <a:t>1. His name is Peter</a:t>
            </a:r>
          </a:p>
          <a:p>
            <a:r>
              <a:rPr lang="en-VN" dirty="0">
                <a:solidFill>
                  <a:schemeClr val="accent2"/>
                </a:solidFill>
              </a:rPr>
              <a:t>2. He has four subjects at school.</a:t>
            </a:r>
          </a:p>
          <a:p>
            <a:r>
              <a:rPr lang="en-VN" dirty="0">
                <a:solidFill>
                  <a:schemeClr val="accent2"/>
                </a:solidFill>
              </a:rPr>
              <a:t>3. His favourite subject is English</a:t>
            </a:r>
          </a:p>
          <a:p>
            <a:r>
              <a:rPr lang="en-VN" dirty="0">
                <a:solidFill>
                  <a:schemeClr val="accent2"/>
                </a:solidFill>
              </a:rPr>
              <a:t>4. Music is not his favourite English.</a:t>
            </a:r>
          </a:p>
        </p:txBody>
      </p:sp>
    </p:spTree>
    <p:extLst>
      <p:ext uri="{BB962C8B-B14F-4D97-AF65-F5344CB8AC3E}">
        <p14:creationId xmlns:p14="http://schemas.microsoft.com/office/powerpoint/2010/main" val="32886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3A7D6C-3FCF-56CD-9A4A-EB5517847C2F}"/>
              </a:ext>
            </a:extLst>
          </p:cNvPr>
          <p:cNvSpPr txBox="1"/>
          <p:nvPr/>
        </p:nvSpPr>
        <p:spPr>
          <a:xfrm>
            <a:off x="809469" y="2113613"/>
            <a:ext cx="8889167" cy="2862322"/>
          </a:xfrm>
          <a:prstGeom prst="rect">
            <a:avLst/>
          </a:prstGeom>
          <a:noFill/>
        </p:spPr>
        <p:txBody>
          <a:bodyPr wrap="square" rtlCol="0">
            <a:spAutoFit/>
          </a:bodyPr>
          <a:lstStyle/>
          <a:p>
            <a:pPr algn="just"/>
            <a:r>
              <a:rPr lang="en-VN" sz="3600" dirty="0">
                <a:latin typeface="Book Antiqua" panose="02040602050305030304" pitchFamily="18" charset="0"/>
              </a:rPr>
              <a:t>My name is……………….. </a:t>
            </a:r>
          </a:p>
          <a:p>
            <a:pPr algn="just"/>
            <a:r>
              <a:rPr lang="en-VN" sz="3600" dirty="0">
                <a:latin typeface="Book Antiqua" panose="02040602050305030304" pitchFamily="18" charset="0"/>
              </a:rPr>
              <a:t>I have…………………and maths today. My favourite subject is……………… I like it because I want to be………………………</a:t>
            </a:r>
          </a:p>
          <a:p>
            <a:pPr algn="just"/>
            <a:r>
              <a:rPr lang="en-VN" sz="3600" dirty="0">
                <a:latin typeface="Book Antiqua" panose="02040602050305030304" pitchFamily="18" charset="0"/>
              </a:rPr>
              <a:t>What’s your favourite subject?</a:t>
            </a:r>
          </a:p>
        </p:txBody>
      </p:sp>
    </p:spTree>
    <p:extLst>
      <p:ext uri="{BB962C8B-B14F-4D97-AF65-F5344CB8AC3E}">
        <p14:creationId xmlns:p14="http://schemas.microsoft.com/office/powerpoint/2010/main" val="364718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4EF769-429C-E8AA-88CF-253A6625076D}"/>
              </a:ext>
            </a:extLst>
          </p:cNvPr>
          <p:cNvSpPr txBox="1"/>
          <p:nvPr/>
        </p:nvSpPr>
        <p:spPr>
          <a:xfrm>
            <a:off x="1888177" y="1769423"/>
            <a:ext cx="4785755" cy="369332"/>
          </a:xfrm>
          <a:prstGeom prst="rect">
            <a:avLst/>
          </a:prstGeom>
          <a:noFill/>
        </p:spPr>
        <p:txBody>
          <a:bodyPr wrap="square" rtlCol="0">
            <a:spAutoFit/>
          </a:bodyPr>
          <a:lstStyle/>
          <a:p>
            <a:r>
              <a:rPr lang="en-VN" dirty="0"/>
              <a:t> </a:t>
            </a:r>
          </a:p>
        </p:txBody>
      </p:sp>
      <p:sp>
        <p:nvSpPr>
          <p:cNvPr id="2" name="TextBox 1">
            <a:extLst>
              <a:ext uri="{FF2B5EF4-FFF2-40B4-BE49-F238E27FC236}">
                <a16:creationId xmlns:a16="http://schemas.microsoft.com/office/drawing/2014/main" id="{A94B82BF-944A-88F0-DE2E-5914D4D8DEBE}"/>
              </a:ext>
            </a:extLst>
          </p:cNvPr>
          <p:cNvSpPr txBox="1"/>
          <p:nvPr/>
        </p:nvSpPr>
        <p:spPr>
          <a:xfrm>
            <a:off x="1590207" y="3228516"/>
            <a:ext cx="5099965" cy="584775"/>
          </a:xfrm>
          <a:prstGeom prst="rect">
            <a:avLst/>
          </a:prstGeom>
          <a:noFill/>
        </p:spPr>
        <p:txBody>
          <a:bodyPr wrap="square" rtlCol="0">
            <a:spAutoFit/>
          </a:bodyPr>
          <a:lstStyle/>
          <a:p>
            <a:r>
              <a:rPr lang="en-VN" sz="3200" dirty="0">
                <a:solidFill>
                  <a:srgbClr val="7030A0"/>
                </a:solidFill>
              </a:rPr>
              <a:t>My favourite subject is….</a:t>
            </a:r>
          </a:p>
        </p:txBody>
      </p:sp>
      <p:sp>
        <p:nvSpPr>
          <p:cNvPr id="7" name="TextBox 6">
            <a:extLst>
              <a:ext uri="{FF2B5EF4-FFF2-40B4-BE49-F238E27FC236}">
                <a16:creationId xmlns:a16="http://schemas.microsoft.com/office/drawing/2014/main" id="{A4907D92-F326-B931-AA91-2FF16EC3C73D}"/>
              </a:ext>
            </a:extLst>
          </p:cNvPr>
          <p:cNvSpPr txBox="1"/>
          <p:nvPr/>
        </p:nvSpPr>
        <p:spPr>
          <a:xfrm>
            <a:off x="1573967" y="2723530"/>
            <a:ext cx="5099965" cy="584775"/>
          </a:xfrm>
          <a:prstGeom prst="rect">
            <a:avLst/>
          </a:prstGeom>
          <a:noFill/>
        </p:spPr>
        <p:txBody>
          <a:bodyPr wrap="square" rtlCol="0">
            <a:spAutoFit/>
          </a:bodyPr>
          <a:lstStyle/>
          <a:p>
            <a:r>
              <a:rPr lang="en-VN" sz="3200" dirty="0">
                <a:solidFill>
                  <a:srgbClr val="7030A0"/>
                </a:solidFill>
              </a:rPr>
              <a:t>I have………. and maths today. </a:t>
            </a:r>
          </a:p>
        </p:txBody>
      </p:sp>
      <p:sp>
        <p:nvSpPr>
          <p:cNvPr id="8" name="TextBox 7">
            <a:extLst>
              <a:ext uri="{FF2B5EF4-FFF2-40B4-BE49-F238E27FC236}">
                <a16:creationId xmlns:a16="http://schemas.microsoft.com/office/drawing/2014/main" id="{A1206420-D160-4F00-27DF-0C70D8C05210}"/>
              </a:ext>
            </a:extLst>
          </p:cNvPr>
          <p:cNvSpPr txBox="1"/>
          <p:nvPr/>
        </p:nvSpPr>
        <p:spPr>
          <a:xfrm>
            <a:off x="1590207" y="2291155"/>
            <a:ext cx="5176165" cy="584775"/>
          </a:xfrm>
          <a:prstGeom prst="rect">
            <a:avLst/>
          </a:prstGeom>
          <a:noFill/>
        </p:spPr>
        <p:txBody>
          <a:bodyPr wrap="square" rtlCol="0">
            <a:spAutoFit/>
          </a:bodyPr>
          <a:lstStyle/>
          <a:p>
            <a:r>
              <a:rPr lang="en-VN" sz="3200" dirty="0">
                <a:solidFill>
                  <a:srgbClr val="7030A0"/>
                </a:solidFill>
              </a:rPr>
              <a:t>My name is….</a:t>
            </a:r>
          </a:p>
        </p:txBody>
      </p:sp>
      <p:sp>
        <p:nvSpPr>
          <p:cNvPr id="10" name="TextBox 9">
            <a:extLst>
              <a:ext uri="{FF2B5EF4-FFF2-40B4-BE49-F238E27FC236}">
                <a16:creationId xmlns:a16="http://schemas.microsoft.com/office/drawing/2014/main" id="{0F7014D2-D928-BC63-C56A-4D66649659D5}"/>
              </a:ext>
            </a:extLst>
          </p:cNvPr>
          <p:cNvSpPr txBox="1"/>
          <p:nvPr/>
        </p:nvSpPr>
        <p:spPr>
          <a:xfrm>
            <a:off x="1650167" y="3683693"/>
            <a:ext cx="6789295" cy="584775"/>
          </a:xfrm>
          <a:prstGeom prst="rect">
            <a:avLst/>
          </a:prstGeom>
          <a:noFill/>
        </p:spPr>
        <p:txBody>
          <a:bodyPr wrap="square" rtlCol="0">
            <a:spAutoFit/>
          </a:bodyPr>
          <a:lstStyle/>
          <a:p>
            <a:r>
              <a:rPr lang="en-VN" sz="3200" dirty="0">
                <a:solidFill>
                  <a:srgbClr val="7030A0"/>
                </a:solidFill>
              </a:rPr>
              <a:t>I like it because I want to be….</a:t>
            </a:r>
          </a:p>
        </p:txBody>
      </p:sp>
      <p:sp>
        <p:nvSpPr>
          <p:cNvPr id="11" name="TextBox 10">
            <a:extLst>
              <a:ext uri="{FF2B5EF4-FFF2-40B4-BE49-F238E27FC236}">
                <a16:creationId xmlns:a16="http://schemas.microsoft.com/office/drawing/2014/main" id="{7571136A-A8F4-302A-9462-B60A38FDEA7E}"/>
              </a:ext>
            </a:extLst>
          </p:cNvPr>
          <p:cNvSpPr txBox="1"/>
          <p:nvPr/>
        </p:nvSpPr>
        <p:spPr>
          <a:xfrm>
            <a:off x="1650167" y="4313676"/>
            <a:ext cx="6939197" cy="584775"/>
          </a:xfrm>
          <a:prstGeom prst="rect">
            <a:avLst/>
          </a:prstGeom>
          <a:noFill/>
        </p:spPr>
        <p:txBody>
          <a:bodyPr wrap="square" rtlCol="0">
            <a:spAutoFit/>
          </a:bodyPr>
          <a:lstStyle/>
          <a:p>
            <a:r>
              <a:rPr lang="en-VN" sz="3200" dirty="0">
                <a:solidFill>
                  <a:srgbClr val="7030A0"/>
                </a:solidFill>
              </a:rPr>
              <a:t>What is your favourite subject?</a:t>
            </a:r>
          </a:p>
        </p:txBody>
      </p:sp>
    </p:spTree>
    <p:extLst>
      <p:ext uri="{BB962C8B-B14F-4D97-AF65-F5344CB8AC3E}">
        <p14:creationId xmlns:p14="http://schemas.microsoft.com/office/powerpoint/2010/main" val="5405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4B7BBE-43F2-33EC-7405-63238E89B312}"/>
              </a:ext>
            </a:extLst>
          </p:cNvPr>
          <p:cNvPicPr>
            <a:picLocks noChangeAspect="1"/>
          </p:cNvPicPr>
          <p:nvPr/>
        </p:nvPicPr>
        <p:blipFill>
          <a:blip r:embed="rId2"/>
          <a:stretch>
            <a:fillRect/>
          </a:stretch>
        </p:blipFill>
        <p:spPr>
          <a:xfrm>
            <a:off x="2285996" y="1473200"/>
            <a:ext cx="6705600" cy="3911600"/>
          </a:xfrm>
          <a:prstGeom prst="rect">
            <a:avLst/>
          </a:prstGeom>
        </p:spPr>
      </p:pic>
    </p:spTree>
    <p:extLst>
      <p:ext uri="{BB962C8B-B14F-4D97-AF65-F5344CB8AC3E}">
        <p14:creationId xmlns:p14="http://schemas.microsoft.com/office/powerpoint/2010/main" val="417218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5CF683-879E-1065-DB71-C806A0C5D602}"/>
              </a:ext>
            </a:extLst>
          </p:cNvPr>
          <p:cNvGraphicFramePr>
            <a:graphicFrameLocks noGrp="1"/>
          </p:cNvGraphicFramePr>
          <p:nvPr>
            <p:extLst>
              <p:ext uri="{D42A27DB-BD31-4B8C-83A1-F6EECF244321}">
                <p14:modId xmlns:p14="http://schemas.microsoft.com/office/powerpoint/2010/main" val="2833159571"/>
              </p:ext>
            </p:extLst>
          </p:nvPr>
        </p:nvGraphicFramePr>
        <p:xfrm>
          <a:off x="1954925" y="1705393"/>
          <a:ext cx="7898523" cy="2708952"/>
        </p:xfrm>
        <a:graphic>
          <a:graphicData uri="http://schemas.openxmlformats.org/drawingml/2006/table">
            <a:tbl>
              <a:tblPr firstRow="1" bandRow="1">
                <a:tableStyleId>{21E4AEA4-8DFA-4A89-87EB-49C32662AFE0}</a:tableStyleId>
              </a:tblPr>
              <a:tblGrid>
                <a:gridCol w="2002220">
                  <a:extLst>
                    <a:ext uri="{9D8B030D-6E8A-4147-A177-3AD203B41FA5}">
                      <a16:colId xmlns:a16="http://schemas.microsoft.com/office/drawing/2014/main" val="107810180"/>
                    </a:ext>
                  </a:extLst>
                </a:gridCol>
                <a:gridCol w="2680138">
                  <a:extLst>
                    <a:ext uri="{9D8B030D-6E8A-4147-A177-3AD203B41FA5}">
                      <a16:colId xmlns:a16="http://schemas.microsoft.com/office/drawing/2014/main" val="1536796977"/>
                    </a:ext>
                  </a:extLst>
                </a:gridCol>
                <a:gridCol w="3216165">
                  <a:extLst>
                    <a:ext uri="{9D8B030D-6E8A-4147-A177-3AD203B41FA5}">
                      <a16:colId xmlns:a16="http://schemas.microsoft.com/office/drawing/2014/main" val="2405111266"/>
                    </a:ext>
                  </a:extLst>
                </a:gridCol>
              </a:tblGrid>
              <a:tr h="1053753">
                <a:tc>
                  <a:txBody>
                    <a:bodyPr/>
                    <a:lstStyle/>
                    <a:p>
                      <a:r>
                        <a:rPr lang="en-VN" sz="3200" dirty="0"/>
                        <a:t>NAME</a:t>
                      </a:r>
                    </a:p>
                  </a:txBody>
                  <a:tcPr/>
                </a:tc>
                <a:tc>
                  <a:txBody>
                    <a:bodyPr/>
                    <a:lstStyle/>
                    <a:p>
                      <a:r>
                        <a:rPr lang="en-VN" sz="3200" dirty="0"/>
                        <a:t>FAVOURITE SUBJECT</a:t>
                      </a:r>
                    </a:p>
                  </a:txBody>
                  <a:tcPr/>
                </a:tc>
                <a:tc>
                  <a:txBody>
                    <a:bodyPr/>
                    <a:lstStyle/>
                    <a:p>
                      <a:r>
                        <a:rPr lang="en-VN" sz="3200" dirty="0"/>
                        <a:t>REASON</a:t>
                      </a:r>
                    </a:p>
                  </a:txBody>
                  <a:tcPr/>
                </a:tc>
                <a:extLst>
                  <a:ext uri="{0D108BD9-81ED-4DB2-BD59-A6C34878D82A}">
                    <a16:rowId xmlns:a16="http://schemas.microsoft.com/office/drawing/2014/main" val="3696625008"/>
                  </a:ext>
                </a:extLst>
              </a:tr>
              <a:tr h="1053753">
                <a:tc>
                  <a:txBody>
                    <a:bodyPr/>
                    <a:lstStyle/>
                    <a:p>
                      <a:r>
                        <a:rPr lang="en-VN" sz="3200" dirty="0"/>
                        <a:t>Bill</a:t>
                      </a:r>
                    </a:p>
                  </a:txBody>
                  <a:tcPr/>
                </a:tc>
                <a:tc>
                  <a:txBody>
                    <a:bodyPr/>
                    <a:lstStyle/>
                    <a:p>
                      <a:r>
                        <a:rPr lang="en-VN" sz="3200" dirty="0"/>
                        <a:t>maths</a:t>
                      </a:r>
                    </a:p>
                  </a:txBody>
                  <a:tcPr/>
                </a:tc>
                <a:tc>
                  <a:txBody>
                    <a:bodyPr/>
                    <a:lstStyle/>
                    <a:p>
                      <a:r>
                        <a:rPr lang="en-VN" sz="3200" dirty="0"/>
                        <a:t>a maths teacher</a:t>
                      </a:r>
                    </a:p>
                  </a:txBody>
                  <a:tcPr/>
                </a:tc>
                <a:extLst>
                  <a:ext uri="{0D108BD9-81ED-4DB2-BD59-A6C34878D82A}">
                    <a16:rowId xmlns:a16="http://schemas.microsoft.com/office/drawing/2014/main" val="3376595922"/>
                  </a:ext>
                </a:extLst>
              </a:tr>
              <a:tr h="588399">
                <a:tc>
                  <a:txBody>
                    <a:bodyPr/>
                    <a:lstStyle/>
                    <a:p>
                      <a:endParaRPr lang="en-VN" sz="3200"/>
                    </a:p>
                  </a:txBody>
                  <a:tcPr/>
                </a:tc>
                <a:tc>
                  <a:txBody>
                    <a:bodyPr/>
                    <a:lstStyle/>
                    <a:p>
                      <a:endParaRPr lang="en-VN" sz="3200" dirty="0"/>
                    </a:p>
                  </a:txBody>
                  <a:tcPr/>
                </a:tc>
                <a:tc>
                  <a:txBody>
                    <a:bodyPr/>
                    <a:lstStyle/>
                    <a:p>
                      <a:endParaRPr lang="en-VN" sz="3200" dirty="0"/>
                    </a:p>
                  </a:txBody>
                  <a:tcPr/>
                </a:tc>
                <a:extLst>
                  <a:ext uri="{0D108BD9-81ED-4DB2-BD59-A6C34878D82A}">
                    <a16:rowId xmlns:a16="http://schemas.microsoft.com/office/drawing/2014/main" val="3664063019"/>
                  </a:ext>
                </a:extLst>
              </a:tr>
            </a:tbl>
          </a:graphicData>
        </a:graphic>
      </p:graphicFrame>
    </p:spTree>
    <p:extLst>
      <p:ext uri="{BB962C8B-B14F-4D97-AF65-F5344CB8AC3E}">
        <p14:creationId xmlns:p14="http://schemas.microsoft.com/office/powerpoint/2010/main" val="23476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420DA8-21E2-5023-79C3-2913DAC9EC9A}"/>
              </a:ext>
            </a:extLst>
          </p:cNvPr>
          <p:cNvSpPr txBox="1"/>
          <p:nvPr/>
        </p:nvSpPr>
        <p:spPr>
          <a:xfrm>
            <a:off x="2506717" y="1592317"/>
            <a:ext cx="1860331" cy="584775"/>
          </a:xfrm>
          <a:prstGeom prst="rect">
            <a:avLst/>
          </a:prstGeom>
          <a:noFill/>
        </p:spPr>
        <p:txBody>
          <a:bodyPr wrap="square" rtlCol="0">
            <a:spAutoFit/>
          </a:bodyPr>
          <a:lstStyle/>
          <a:p>
            <a:r>
              <a:rPr lang="en-VN" sz="3200" dirty="0">
                <a:solidFill>
                  <a:srgbClr val="7030A0"/>
                </a:solidFill>
              </a:rPr>
              <a:t>Group 1</a:t>
            </a:r>
          </a:p>
        </p:txBody>
      </p:sp>
      <p:sp>
        <p:nvSpPr>
          <p:cNvPr id="5" name="TextBox 4">
            <a:extLst>
              <a:ext uri="{FF2B5EF4-FFF2-40B4-BE49-F238E27FC236}">
                <a16:creationId xmlns:a16="http://schemas.microsoft.com/office/drawing/2014/main" id="{C7FEDEFC-B59D-83F9-DF71-A9BBA23EA044}"/>
              </a:ext>
            </a:extLst>
          </p:cNvPr>
          <p:cNvSpPr txBox="1"/>
          <p:nvPr/>
        </p:nvSpPr>
        <p:spPr>
          <a:xfrm>
            <a:off x="2506717" y="2074344"/>
            <a:ext cx="1860331" cy="584775"/>
          </a:xfrm>
          <a:prstGeom prst="rect">
            <a:avLst/>
          </a:prstGeom>
          <a:noFill/>
        </p:spPr>
        <p:txBody>
          <a:bodyPr wrap="square" rtlCol="0">
            <a:spAutoFit/>
          </a:bodyPr>
          <a:lstStyle/>
          <a:p>
            <a:r>
              <a:rPr lang="en-VN" sz="3200" dirty="0">
                <a:solidFill>
                  <a:srgbClr val="7030A0"/>
                </a:solidFill>
              </a:rPr>
              <a:t>Group 2</a:t>
            </a:r>
          </a:p>
        </p:txBody>
      </p:sp>
      <p:sp>
        <p:nvSpPr>
          <p:cNvPr id="6" name="TextBox 5">
            <a:extLst>
              <a:ext uri="{FF2B5EF4-FFF2-40B4-BE49-F238E27FC236}">
                <a16:creationId xmlns:a16="http://schemas.microsoft.com/office/drawing/2014/main" id="{A6C8233D-DEE2-B1CB-E075-F635E5323070}"/>
              </a:ext>
            </a:extLst>
          </p:cNvPr>
          <p:cNvSpPr txBox="1"/>
          <p:nvPr/>
        </p:nvSpPr>
        <p:spPr>
          <a:xfrm>
            <a:off x="2506717" y="2596055"/>
            <a:ext cx="1860331" cy="584775"/>
          </a:xfrm>
          <a:prstGeom prst="rect">
            <a:avLst/>
          </a:prstGeom>
          <a:noFill/>
        </p:spPr>
        <p:txBody>
          <a:bodyPr wrap="square" rtlCol="0">
            <a:spAutoFit/>
          </a:bodyPr>
          <a:lstStyle/>
          <a:p>
            <a:r>
              <a:rPr lang="en-VN" sz="3200" dirty="0">
                <a:solidFill>
                  <a:srgbClr val="7030A0"/>
                </a:solidFill>
              </a:rPr>
              <a:t>Group 3</a:t>
            </a:r>
          </a:p>
        </p:txBody>
      </p:sp>
      <p:sp>
        <p:nvSpPr>
          <p:cNvPr id="7" name="TextBox 6">
            <a:extLst>
              <a:ext uri="{FF2B5EF4-FFF2-40B4-BE49-F238E27FC236}">
                <a16:creationId xmlns:a16="http://schemas.microsoft.com/office/drawing/2014/main" id="{98FF4E94-AB36-0182-7ABD-DEBC209CDD27}"/>
              </a:ext>
            </a:extLst>
          </p:cNvPr>
          <p:cNvSpPr txBox="1"/>
          <p:nvPr/>
        </p:nvSpPr>
        <p:spPr>
          <a:xfrm>
            <a:off x="2506717" y="3307405"/>
            <a:ext cx="1860331" cy="584775"/>
          </a:xfrm>
          <a:prstGeom prst="rect">
            <a:avLst/>
          </a:prstGeom>
          <a:noFill/>
        </p:spPr>
        <p:txBody>
          <a:bodyPr wrap="square" rtlCol="0">
            <a:spAutoFit/>
          </a:bodyPr>
          <a:lstStyle/>
          <a:p>
            <a:r>
              <a:rPr lang="en-VN" sz="3200" dirty="0">
                <a:solidFill>
                  <a:srgbClr val="7030A0"/>
                </a:solidFill>
              </a:rPr>
              <a:t>Group 4</a:t>
            </a:r>
          </a:p>
        </p:txBody>
      </p:sp>
      <p:sp>
        <p:nvSpPr>
          <p:cNvPr id="8" name="TextBox 7">
            <a:extLst>
              <a:ext uri="{FF2B5EF4-FFF2-40B4-BE49-F238E27FC236}">
                <a16:creationId xmlns:a16="http://schemas.microsoft.com/office/drawing/2014/main" id="{E5799A2D-DD71-5E98-C015-5AFCDF856EBE}"/>
              </a:ext>
            </a:extLst>
          </p:cNvPr>
          <p:cNvSpPr txBox="1"/>
          <p:nvPr/>
        </p:nvSpPr>
        <p:spPr>
          <a:xfrm>
            <a:off x="4713889" y="536027"/>
            <a:ext cx="3373821" cy="646331"/>
          </a:xfrm>
          <a:prstGeom prst="rect">
            <a:avLst/>
          </a:prstGeom>
          <a:noFill/>
        </p:spPr>
        <p:txBody>
          <a:bodyPr wrap="square" rtlCol="0">
            <a:spAutoFit/>
          </a:bodyPr>
          <a:lstStyle/>
          <a:p>
            <a:r>
              <a:rPr lang="en-VN" sz="3600" b="1" dirty="0">
                <a:solidFill>
                  <a:srgbClr val="FF0000"/>
                </a:solidFill>
              </a:rPr>
              <a:t>PRESENTATION</a:t>
            </a:r>
          </a:p>
        </p:txBody>
      </p:sp>
    </p:spTree>
    <p:extLst>
      <p:ext uri="{BB962C8B-B14F-4D97-AF65-F5344CB8AC3E}">
        <p14:creationId xmlns:p14="http://schemas.microsoft.com/office/powerpoint/2010/main" val="386950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AEC303C-7550-753C-B289-EDEBDCEBEC12}"/>
              </a:ext>
            </a:extLst>
          </p:cNvPr>
          <p:cNvGrpSpPr/>
          <p:nvPr/>
        </p:nvGrpSpPr>
        <p:grpSpPr>
          <a:xfrm>
            <a:off x="1118923" y="1447243"/>
            <a:ext cx="8742273" cy="4940561"/>
            <a:chOff x="1118923" y="1447243"/>
            <a:chExt cx="8742273" cy="4940561"/>
          </a:xfrm>
        </p:grpSpPr>
        <mc:AlternateContent xmlns:mc="http://schemas.openxmlformats.org/markup-compatibility/2006">
          <mc:Choice xmlns:am3d="http://schemas.microsoft.com/office/drawing/2017/model3d" Requires="am3d">
            <p:graphicFrame>
              <p:nvGraphicFramePr>
                <p:cNvPr id="2" name="3D Model 1" descr="Fake Box">
                  <a:extLst>
                    <a:ext uri="{FF2B5EF4-FFF2-40B4-BE49-F238E27FC236}">
                      <a16:creationId xmlns:a16="http://schemas.microsoft.com/office/drawing/2014/main" id="{20312889-26F8-EE7C-693E-B1D236CE36CF}"/>
                    </a:ext>
                  </a:extLst>
                </p:cNvPr>
                <p:cNvGraphicFramePr>
                  <a:graphicFrameLocks noChangeAspect="1"/>
                </p:cNvGraphicFramePr>
                <p:nvPr>
                  <p:extLst>
                    <p:ext uri="{D42A27DB-BD31-4B8C-83A1-F6EECF244321}">
                      <p14:modId xmlns:p14="http://schemas.microsoft.com/office/powerpoint/2010/main" val="1144026111"/>
                    </p:ext>
                  </p:extLst>
                </p:nvPr>
              </p:nvGraphicFramePr>
              <p:xfrm rot="319986">
                <a:off x="1118923" y="1447243"/>
                <a:ext cx="2195690" cy="2373377"/>
              </p:xfrm>
              <a:graphic>
                <a:graphicData uri="http://schemas.microsoft.com/office/drawing/2017/model3d">
                  <am3d:model3d r:embed="rId3">
                    <am3d:spPr>
                      <a:xfrm rot="319986">
                        <a:off x="0" y="0"/>
                        <a:ext cx="2195690" cy="2373377"/>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Fake Box">
                  <a:extLst>
                    <a:ext uri="{FF2B5EF4-FFF2-40B4-BE49-F238E27FC236}">
                      <a16:creationId xmlns:a16="http://schemas.microsoft.com/office/drawing/2014/main" id="{20312889-26F8-EE7C-693E-B1D236CE36CF}"/>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1118923" y="1447243"/>
                  <a:ext cx="2195690" cy="23733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Fake Box">
                  <a:extLst>
                    <a:ext uri="{FF2B5EF4-FFF2-40B4-BE49-F238E27FC236}">
                      <a16:creationId xmlns:a16="http://schemas.microsoft.com/office/drawing/2014/main" id="{955E7795-9C7C-E6DF-F3D6-36BEAF69287A}"/>
                    </a:ext>
                  </a:extLst>
                </p:cNvPr>
                <p:cNvGraphicFramePr>
                  <a:graphicFrameLocks noChangeAspect="1"/>
                </p:cNvGraphicFramePr>
                <p:nvPr>
                  <p:extLst>
                    <p:ext uri="{D42A27DB-BD31-4B8C-83A1-F6EECF244321}">
                      <p14:modId xmlns:p14="http://schemas.microsoft.com/office/powerpoint/2010/main" val="4164437984"/>
                    </p:ext>
                  </p:extLst>
                </p:nvPr>
              </p:nvGraphicFramePr>
              <p:xfrm rot="319986">
                <a:off x="1888376" y="3552288"/>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Fake Box">
                  <a:extLst>
                    <a:ext uri="{FF2B5EF4-FFF2-40B4-BE49-F238E27FC236}">
                      <a16:creationId xmlns:a16="http://schemas.microsoft.com/office/drawing/2014/main" id="{955E7795-9C7C-E6DF-F3D6-36BEAF69287A}"/>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1888376" y="3552288"/>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Model 3" descr="Fake Box">
                  <a:extLst>
                    <a:ext uri="{FF2B5EF4-FFF2-40B4-BE49-F238E27FC236}">
                      <a16:creationId xmlns:a16="http://schemas.microsoft.com/office/drawing/2014/main" id="{D55E65D1-132B-8EE5-ADE1-4AFF814D03D0}"/>
                    </a:ext>
                  </a:extLst>
                </p:cNvPr>
                <p:cNvGraphicFramePr>
                  <a:graphicFrameLocks noChangeAspect="1"/>
                </p:cNvGraphicFramePr>
                <p:nvPr>
                  <p:extLst>
                    <p:ext uri="{D42A27DB-BD31-4B8C-83A1-F6EECF244321}">
                      <p14:modId xmlns:p14="http://schemas.microsoft.com/office/powerpoint/2010/main" val="3289595080"/>
                    </p:ext>
                  </p:extLst>
                </p:nvPr>
              </p:nvGraphicFramePr>
              <p:xfrm rot="319986">
                <a:off x="4786117" y="4014428"/>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ake Box">
                  <a:extLst>
                    <a:ext uri="{FF2B5EF4-FFF2-40B4-BE49-F238E27FC236}">
                      <a16:creationId xmlns:a16="http://schemas.microsoft.com/office/drawing/2014/main" id="{D55E65D1-132B-8EE5-ADE1-4AFF814D03D0}"/>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4786117" y="4014428"/>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Fake Box">
                  <a:extLst>
                    <a:ext uri="{FF2B5EF4-FFF2-40B4-BE49-F238E27FC236}">
                      <a16:creationId xmlns:a16="http://schemas.microsoft.com/office/drawing/2014/main" id="{38457616-AC82-87CA-2FAD-AFE37AD095B8}"/>
                    </a:ext>
                  </a:extLst>
                </p:cNvPr>
                <p:cNvGraphicFramePr>
                  <a:graphicFrameLocks noChangeAspect="1"/>
                </p:cNvGraphicFramePr>
                <p:nvPr>
                  <p:extLst>
                    <p:ext uri="{D42A27DB-BD31-4B8C-83A1-F6EECF244321}">
                      <p14:modId xmlns:p14="http://schemas.microsoft.com/office/powerpoint/2010/main" val="1669691287"/>
                    </p:ext>
                  </p:extLst>
                </p:nvPr>
              </p:nvGraphicFramePr>
              <p:xfrm rot="319986">
                <a:off x="7665505" y="4014427"/>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ake Box">
                  <a:extLst>
                    <a:ext uri="{FF2B5EF4-FFF2-40B4-BE49-F238E27FC236}">
                      <a16:creationId xmlns:a16="http://schemas.microsoft.com/office/drawing/2014/main" id="{38457616-AC82-87CA-2FAD-AFE37AD095B8}"/>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7665505" y="4014427"/>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Fake Box">
                  <a:extLst>
                    <a:ext uri="{FF2B5EF4-FFF2-40B4-BE49-F238E27FC236}">
                      <a16:creationId xmlns:a16="http://schemas.microsoft.com/office/drawing/2014/main" id="{C55D490F-8CF3-785B-A8F1-A2BD72D7076B}"/>
                    </a:ext>
                  </a:extLst>
                </p:cNvPr>
                <p:cNvGraphicFramePr>
                  <a:graphicFrameLocks noChangeAspect="1"/>
                </p:cNvGraphicFramePr>
                <p:nvPr>
                  <p:extLst>
                    <p:ext uri="{D42A27DB-BD31-4B8C-83A1-F6EECF244321}">
                      <p14:modId xmlns:p14="http://schemas.microsoft.com/office/powerpoint/2010/main" val="2737751323"/>
                    </p:ext>
                  </p:extLst>
                </p:nvPr>
              </p:nvGraphicFramePr>
              <p:xfrm rot="319986">
                <a:off x="7665505" y="1586214"/>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Fake Box">
                  <a:extLst>
                    <a:ext uri="{FF2B5EF4-FFF2-40B4-BE49-F238E27FC236}">
                      <a16:creationId xmlns:a16="http://schemas.microsoft.com/office/drawing/2014/main" id="{C55D490F-8CF3-785B-A8F1-A2BD72D7076B}"/>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7665505" y="1586214"/>
                  <a:ext cx="2195691" cy="2373376"/>
                </a:xfrm>
                <a:prstGeom prst="rect">
                  <a:avLst/>
                </a:prstGeom>
              </p:spPr>
            </p:pic>
          </mc:Fallback>
        </mc:AlternateContent>
        <p:sp>
          <p:nvSpPr>
            <p:cNvPr id="9" name="TextBox 8">
              <a:extLst>
                <a:ext uri="{FF2B5EF4-FFF2-40B4-BE49-F238E27FC236}">
                  <a16:creationId xmlns:a16="http://schemas.microsoft.com/office/drawing/2014/main" id="{D2790EFE-26C5-4DF6-92D6-28E04B3E75E8}"/>
                </a:ext>
              </a:extLst>
            </p:cNvPr>
            <p:cNvSpPr txBox="1"/>
            <p:nvPr/>
          </p:nvSpPr>
          <p:spPr>
            <a:xfrm>
              <a:off x="2348978" y="2488701"/>
              <a:ext cx="715870" cy="646331"/>
            </a:xfrm>
            <a:prstGeom prst="rect">
              <a:avLst/>
            </a:prstGeom>
            <a:solidFill>
              <a:srgbClr val="7030A0"/>
            </a:solidFill>
          </p:spPr>
          <p:txBody>
            <a:bodyPr wrap="square" rtlCol="0">
              <a:spAutoFit/>
            </a:bodyPr>
            <a:lstStyle/>
            <a:p>
              <a:r>
                <a:rPr lang="en-VN" sz="3600" dirty="0">
                  <a:solidFill>
                    <a:srgbClr val="FF0000"/>
                  </a:solidFill>
                </a:rPr>
                <a:t>art</a:t>
              </a:r>
            </a:p>
          </p:txBody>
        </p:sp>
        <p:sp>
          <p:nvSpPr>
            <p:cNvPr id="10" name="TextBox 9">
              <a:extLst>
                <a:ext uri="{FF2B5EF4-FFF2-40B4-BE49-F238E27FC236}">
                  <a16:creationId xmlns:a16="http://schemas.microsoft.com/office/drawing/2014/main" id="{377D46A4-5E77-8599-11B6-B24D515EFCF6}"/>
                </a:ext>
              </a:extLst>
            </p:cNvPr>
            <p:cNvSpPr txBox="1"/>
            <p:nvPr/>
          </p:nvSpPr>
          <p:spPr>
            <a:xfrm>
              <a:off x="2677869" y="4646880"/>
              <a:ext cx="1484579" cy="646331"/>
            </a:xfrm>
            <a:prstGeom prst="rect">
              <a:avLst/>
            </a:prstGeom>
            <a:solidFill>
              <a:schemeClr val="accent6">
                <a:lumMod val="60000"/>
                <a:lumOff val="40000"/>
              </a:schemeClr>
            </a:solidFill>
          </p:spPr>
          <p:txBody>
            <a:bodyPr wrap="square" rtlCol="0">
              <a:spAutoFit/>
            </a:bodyPr>
            <a:lstStyle/>
            <a:p>
              <a:r>
                <a:rPr lang="en-VN" sz="3600" dirty="0">
                  <a:solidFill>
                    <a:srgbClr val="FF0000"/>
                  </a:solidFill>
                </a:rPr>
                <a:t>maths</a:t>
              </a:r>
            </a:p>
          </p:txBody>
        </p:sp>
        <p:sp>
          <p:nvSpPr>
            <p:cNvPr id="11" name="TextBox 10">
              <a:extLst>
                <a:ext uri="{FF2B5EF4-FFF2-40B4-BE49-F238E27FC236}">
                  <a16:creationId xmlns:a16="http://schemas.microsoft.com/office/drawing/2014/main" id="{BDBD9D66-C6E3-1A71-F81C-7633F6F8D5F0}"/>
                </a:ext>
              </a:extLst>
            </p:cNvPr>
            <p:cNvSpPr txBox="1"/>
            <p:nvPr/>
          </p:nvSpPr>
          <p:spPr>
            <a:xfrm>
              <a:off x="5450024" y="4738977"/>
              <a:ext cx="1566938" cy="646331"/>
            </a:xfrm>
            <a:prstGeom prst="rect">
              <a:avLst/>
            </a:prstGeom>
            <a:solidFill>
              <a:schemeClr val="accent4">
                <a:lumMod val="75000"/>
              </a:schemeClr>
            </a:solidFill>
          </p:spPr>
          <p:txBody>
            <a:bodyPr wrap="square" rtlCol="0">
              <a:spAutoFit/>
            </a:bodyPr>
            <a:lstStyle/>
            <a:p>
              <a:r>
                <a:rPr lang="en-VN" sz="3600" dirty="0">
                  <a:solidFill>
                    <a:srgbClr val="FF0000"/>
                  </a:solidFill>
                </a:rPr>
                <a:t>English</a:t>
              </a:r>
            </a:p>
          </p:txBody>
        </p:sp>
        <p:sp>
          <p:nvSpPr>
            <p:cNvPr id="12" name="TextBox 11">
              <a:extLst>
                <a:ext uri="{FF2B5EF4-FFF2-40B4-BE49-F238E27FC236}">
                  <a16:creationId xmlns:a16="http://schemas.microsoft.com/office/drawing/2014/main" id="{415E89F1-479D-0DEC-51D8-61C043268B56}"/>
                </a:ext>
              </a:extLst>
            </p:cNvPr>
            <p:cNvSpPr txBox="1"/>
            <p:nvPr/>
          </p:nvSpPr>
          <p:spPr>
            <a:xfrm>
              <a:off x="8883552" y="4738978"/>
              <a:ext cx="715870" cy="646331"/>
            </a:xfrm>
            <a:prstGeom prst="rect">
              <a:avLst/>
            </a:prstGeom>
            <a:solidFill>
              <a:schemeClr val="accent6"/>
            </a:solidFill>
          </p:spPr>
          <p:txBody>
            <a:bodyPr wrap="square" rtlCol="0">
              <a:spAutoFit/>
            </a:bodyPr>
            <a:lstStyle/>
            <a:p>
              <a:r>
                <a:rPr lang="en-VN" sz="3600" dirty="0">
                  <a:solidFill>
                    <a:srgbClr val="FF0000"/>
                  </a:solidFill>
                </a:rPr>
                <a:t>PE</a:t>
              </a:r>
            </a:p>
          </p:txBody>
        </p:sp>
        <p:sp>
          <p:nvSpPr>
            <p:cNvPr id="13" name="TextBox 12">
              <a:extLst>
                <a:ext uri="{FF2B5EF4-FFF2-40B4-BE49-F238E27FC236}">
                  <a16:creationId xmlns:a16="http://schemas.microsoft.com/office/drawing/2014/main" id="{5BF47187-CC24-616A-0E05-F601B71A8276}"/>
                </a:ext>
              </a:extLst>
            </p:cNvPr>
            <p:cNvSpPr txBox="1"/>
            <p:nvPr/>
          </p:nvSpPr>
          <p:spPr>
            <a:xfrm>
              <a:off x="8524325" y="2310765"/>
              <a:ext cx="1318697" cy="646331"/>
            </a:xfrm>
            <a:prstGeom prst="rect">
              <a:avLst/>
            </a:prstGeom>
            <a:solidFill>
              <a:schemeClr val="accent2"/>
            </a:solidFill>
          </p:spPr>
          <p:txBody>
            <a:bodyPr wrap="square" rtlCol="0">
              <a:spAutoFit/>
            </a:bodyPr>
            <a:lstStyle/>
            <a:p>
              <a:r>
                <a:rPr lang="en-VN" sz="3600" dirty="0">
                  <a:solidFill>
                    <a:srgbClr val="FF0000"/>
                  </a:solidFill>
                </a:rPr>
                <a:t>music</a:t>
              </a:r>
            </a:p>
          </p:txBody>
        </p:sp>
      </p:grpSp>
    </p:spTree>
    <p:extLst>
      <p:ext uri="{BB962C8B-B14F-4D97-AF65-F5344CB8AC3E}">
        <p14:creationId xmlns:p14="http://schemas.microsoft.com/office/powerpoint/2010/main" val="17572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01836-21DD-CF98-A635-CF962CD6A5E1}"/>
              </a:ext>
            </a:extLst>
          </p:cNvPr>
          <p:cNvPicPr>
            <a:picLocks noChangeAspect="1"/>
          </p:cNvPicPr>
          <p:nvPr/>
        </p:nvPicPr>
        <p:blipFill>
          <a:blip r:embed="rId3"/>
          <a:stretch>
            <a:fillRect/>
          </a:stretch>
        </p:blipFill>
        <p:spPr>
          <a:xfrm>
            <a:off x="2619531" y="1278849"/>
            <a:ext cx="3277317" cy="4635062"/>
          </a:xfrm>
          <a:prstGeom prst="rect">
            <a:avLst/>
          </a:prstGeom>
        </p:spPr>
      </p:pic>
      <p:pic>
        <p:nvPicPr>
          <p:cNvPr id="7" name="Picture 6">
            <a:extLst>
              <a:ext uri="{FF2B5EF4-FFF2-40B4-BE49-F238E27FC236}">
                <a16:creationId xmlns:a16="http://schemas.microsoft.com/office/drawing/2014/main" id="{55832A7C-8603-1914-286F-BAA8312F039C}"/>
              </a:ext>
            </a:extLst>
          </p:cNvPr>
          <p:cNvPicPr>
            <a:picLocks noChangeAspect="1"/>
          </p:cNvPicPr>
          <p:nvPr/>
        </p:nvPicPr>
        <p:blipFill>
          <a:blip r:embed="rId4"/>
          <a:stretch>
            <a:fillRect/>
          </a:stretch>
        </p:blipFill>
        <p:spPr>
          <a:xfrm>
            <a:off x="5896848" y="1278849"/>
            <a:ext cx="3277317" cy="4635063"/>
          </a:xfrm>
          <a:prstGeom prst="rect">
            <a:avLst/>
          </a:prstGeom>
        </p:spPr>
      </p:pic>
      <p:sp>
        <p:nvSpPr>
          <p:cNvPr id="2" name="TextBox 1">
            <a:extLst>
              <a:ext uri="{FF2B5EF4-FFF2-40B4-BE49-F238E27FC236}">
                <a16:creationId xmlns:a16="http://schemas.microsoft.com/office/drawing/2014/main" id="{0CA4D642-1B03-504C-F9D7-24E4276462E2}"/>
              </a:ext>
            </a:extLst>
          </p:cNvPr>
          <p:cNvSpPr txBox="1"/>
          <p:nvPr/>
        </p:nvSpPr>
        <p:spPr>
          <a:xfrm>
            <a:off x="2757055" y="554185"/>
            <a:ext cx="5999018" cy="1938992"/>
          </a:xfrm>
          <a:prstGeom prst="rect">
            <a:avLst/>
          </a:prstGeom>
          <a:noFill/>
        </p:spPr>
        <p:txBody>
          <a:bodyPr wrap="square" rtlCol="0">
            <a:spAutoFit/>
          </a:bodyPr>
          <a:lstStyle/>
          <a:p>
            <a:pPr algn="ctr"/>
            <a:r>
              <a:rPr lang="en-VN" sz="4000" dirty="0">
                <a:solidFill>
                  <a:srgbClr val="FF0000"/>
                </a:solidFill>
              </a:rPr>
              <a:t>WHAT DO YOU LEARN TODAY?</a:t>
            </a:r>
          </a:p>
          <a:p>
            <a:pPr algn="ctr"/>
            <a:endParaRPr lang="en-VN" sz="4000" dirty="0">
              <a:solidFill>
                <a:srgbClr val="FF0000"/>
              </a:solidFill>
            </a:endParaRPr>
          </a:p>
        </p:txBody>
      </p:sp>
    </p:spTree>
    <p:extLst>
      <p:ext uri="{BB962C8B-B14F-4D97-AF65-F5344CB8AC3E}">
        <p14:creationId xmlns:p14="http://schemas.microsoft.com/office/powerpoint/2010/main" val="31454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8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268F7B-5F68-E6C5-3357-5DD0F6BD9A93}"/>
              </a:ext>
            </a:extLst>
          </p:cNvPr>
          <p:cNvPicPr>
            <a:picLocks noChangeAspect="1"/>
          </p:cNvPicPr>
          <p:nvPr/>
        </p:nvPicPr>
        <p:blipFill>
          <a:blip r:embed="rId2"/>
          <a:stretch>
            <a:fillRect/>
          </a:stretch>
        </p:blipFill>
        <p:spPr>
          <a:xfrm>
            <a:off x="3447415" y="447323"/>
            <a:ext cx="4532803" cy="6410677"/>
          </a:xfrm>
          <a:prstGeom prst="rect">
            <a:avLst/>
          </a:prstGeom>
        </p:spPr>
      </p:pic>
    </p:spTree>
    <p:extLst>
      <p:ext uri="{BB962C8B-B14F-4D97-AF65-F5344CB8AC3E}">
        <p14:creationId xmlns:p14="http://schemas.microsoft.com/office/powerpoint/2010/main" val="25890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BB91D-EBC5-F915-0FDC-667E5F0B167E}"/>
              </a:ext>
            </a:extLst>
          </p:cNvPr>
          <p:cNvSpPr txBox="1"/>
          <p:nvPr/>
        </p:nvSpPr>
        <p:spPr>
          <a:xfrm>
            <a:off x="645457" y="3263154"/>
            <a:ext cx="4966447" cy="2062103"/>
          </a:xfrm>
          <a:prstGeom prst="rect">
            <a:avLst/>
          </a:prstGeom>
          <a:noFill/>
        </p:spPr>
        <p:txBody>
          <a:bodyPr wrap="square" rtlCol="0">
            <a:spAutoFit/>
          </a:bodyPr>
          <a:lstStyle/>
          <a:p>
            <a:r>
              <a:rPr lang="en-VN" sz="3200" dirty="0">
                <a:solidFill>
                  <a:schemeClr val="accent2">
                    <a:lumMod val="75000"/>
                  </a:schemeClr>
                </a:solidFill>
              </a:rPr>
              <a:t>MATCH THE SUBJECT WITH THE PICTURE TO ANSWER THE QUESTION “ WHAT’S YOUR FAVOURITE SUBJECT?”</a:t>
            </a:r>
          </a:p>
        </p:txBody>
      </p:sp>
    </p:spTree>
    <p:extLst>
      <p:ext uri="{BB962C8B-B14F-4D97-AF65-F5344CB8AC3E}">
        <p14:creationId xmlns:p14="http://schemas.microsoft.com/office/powerpoint/2010/main" val="1890101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58A5D-0A67-BCC6-9554-4F58EACF4070}"/>
              </a:ext>
            </a:extLst>
          </p:cNvPr>
          <p:cNvPicPr>
            <a:picLocks noChangeAspect="1"/>
          </p:cNvPicPr>
          <p:nvPr/>
        </p:nvPicPr>
        <p:blipFill>
          <a:blip r:embed="rId3"/>
          <a:stretch>
            <a:fillRect/>
          </a:stretch>
        </p:blipFill>
        <p:spPr>
          <a:xfrm>
            <a:off x="1258176" y="2019300"/>
            <a:ext cx="2108200" cy="1409700"/>
          </a:xfrm>
          <a:prstGeom prst="rect">
            <a:avLst/>
          </a:prstGeom>
        </p:spPr>
      </p:pic>
      <p:pic>
        <p:nvPicPr>
          <p:cNvPr id="7" name="Picture 6">
            <a:extLst>
              <a:ext uri="{FF2B5EF4-FFF2-40B4-BE49-F238E27FC236}">
                <a16:creationId xmlns:a16="http://schemas.microsoft.com/office/drawing/2014/main" id="{D0237CEE-D74F-5D1A-9A93-4AF02FCA2854}"/>
              </a:ext>
            </a:extLst>
          </p:cNvPr>
          <p:cNvPicPr>
            <a:picLocks noChangeAspect="1"/>
          </p:cNvPicPr>
          <p:nvPr/>
        </p:nvPicPr>
        <p:blipFill>
          <a:blip r:embed="rId4"/>
          <a:stretch>
            <a:fillRect/>
          </a:stretch>
        </p:blipFill>
        <p:spPr>
          <a:xfrm>
            <a:off x="5893238" y="2019300"/>
            <a:ext cx="2108200" cy="1409700"/>
          </a:xfrm>
          <a:prstGeom prst="rect">
            <a:avLst/>
          </a:prstGeom>
        </p:spPr>
      </p:pic>
      <p:pic>
        <p:nvPicPr>
          <p:cNvPr id="9" name="Picture 8">
            <a:extLst>
              <a:ext uri="{FF2B5EF4-FFF2-40B4-BE49-F238E27FC236}">
                <a16:creationId xmlns:a16="http://schemas.microsoft.com/office/drawing/2014/main" id="{E033E169-CB8C-DFEB-5888-2A4463FF8638}"/>
              </a:ext>
            </a:extLst>
          </p:cNvPr>
          <p:cNvPicPr>
            <a:picLocks noChangeAspect="1"/>
          </p:cNvPicPr>
          <p:nvPr/>
        </p:nvPicPr>
        <p:blipFill>
          <a:blip r:embed="rId5"/>
          <a:stretch>
            <a:fillRect/>
          </a:stretch>
        </p:blipFill>
        <p:spPr>
          <a:xfrm>
            <a:off x="8210769" y="2019300"/>
            <a:ext cx="2108200" cy="1409700"/>
          </a:xfrm>
          <a:prstGeom prst="rect">
            <a:avLst/>
          </a:prstGeom>
        </p:spPr>
      </p:pic>
      <p:pic>
        <p:nvPicPr>
          <p:cNvPr id="11" name="Picture 10">
            <a:extLst>
              <a:ext uri="{FF2B5EF4-FFF2-40B4-BE49-F238E27FC236}">
                <a16:creationId xmlns:a16="http://schemas.microsoft.com/office/drawing/2014/main" id="{1890ABE8-334D-CBBE-88D8-AA390415142D}"/>
              </a:ext>
            </a:extLst>
          </p:cNvPr>
          <p:cNvPicPr>
            <a:picLocks noChangeAspect="1"/>
          </p:cNvPicPr>
          <p:nvPr/>
        </p:nvPicPr>
        <p:blipFill>
          <a:blip r:embed="rId6"/>
          <a:stretch>
            <a:fillRect/>
          </a:stretch>
        </p:blipFill>
        <p:spPr>
          <a:xfrm>
            <a:off x="1189859" y="3906564"/>
            <a:ext cx="2108200" cy="1409700"/>
          </a:xfrm>
          <a:prstGeom prst="rect">
            <a:avLst/>
          </a:prstGeom>
        </p:spPr>
      </p:pic>
      <p:pic>
        <p:nvPicPr>
          <p:cNvPr id="13" name="Picture 12">
            <a:extLst>
              <a:ext uri="{FF2B5EF4-FFF2-40B4-BE49-F238E27FC236}">
                <a16:creationId xmlns:a16="http://schemas.microsoft.com/office/drawing/2014/main" id="{EFBB6024-44DA-184A-4BD4-F4ECBB8752E3}"/>
              </a:ext>
            </a:extLst>
          </p:cNvPr>
          <p:cNvPicPr>
            <a:picLocks noChangeAspect="1"/>
          </p:cNvPicPr>
          <p:nvPr/>
        </p:nvPicPr>
        <p:blipFill>
          <a:blip r:embed="rId7"/>
          <a:stretch>
            <a:fillRect/>
          </a:stretch>
        </p:blipFill>
        <p:spPr>
          <a:xfrm>
            <a:off x="3442140" y="3906564"/>
            <a:ext cx="2108200" cy="1409700"/>
          </a:xfrm>
          <a:prstGeom prst="rect">
            <a:avLst/>
          </a:prstGeom>
        </p:spPr>
      </p:pic>
      <p:pic>
        <p:nvPicPr>
          <p:cNvPr id="15" name="Picture 14">
            <a:extLst>
              <a:ext uri="{FF2B5EF4-FFF2-40B4-BE49-F238E27FC236}">
                <a16:creationId xmlns:a16="http://schemas.microsoft.com/office/drawing/2014/main" id="{23BD16F4-A163-B26F-CE4D-AA0B9190FFA5}"/>
              </a:ext>
            </a:extLst>
          </p:cNvPr>
          <p:cNvPicPr>
            <a:picLocks noChangeAspect="1"/>
          </p:cNvPicPr>
          <p:nvPr/>
        </p:nvPicPr>
        <p:blipFill>
          <a:blip r:embed="rId8"/>
          <a:stretch>
            <a:fillRect/>
          </a:stretch>
        </p:blipFill>
        <p:spPr>
          <a:xfrm>
            <a:off x="5893238" y="3906564"/>
            <a:ext cx="2108200" cy="1409700"/>
          </a:xfrm>
          <a:prstGeom prst="rect">
            <a:avLst/>
          </a:prstGeom>
        </p:spPr>
      </p:pic>
      <p:pic>
        <p:nvPicPr>
          <p:cNvPr id="17" name="Picture 16">
            <a:extLst>
              <a:ext uri="{FF2B5EF4-FFF2-40B4-BE49-F238E27FC236}">
                <a16:creationId xmlns:a16="http://schemas.microsoft.com/office/drawing/2014/main" id="{ED713819-4BAF-965D-FFDD-E00F65C07F42}"/>
              </a:ext>
            </a:extLst>
          </p:cNvPr>
          <p:cNvPicPr>
            <a:picLocks noChangeAspect="1"/>
          </p:cNvPicPr>
          <p:nvPr/>
        </p:nvPicPr>
        <p:blipFill>
          <a:blip r:embed="rId9"/>
          <a:stretch>
            <a:fillRect/>
          </a:stretch>
        </p:blipFill>
        <p:spPr>
          <a:xfrm>
            <a:off x="8293976" y="3898681"/>
            <a:ext cx="2108200" cy="1409700"/>
          </a:xfrm>
          <a:prstGeom prst="rect">
            <a:avLst/>
          </a:prstGeom>
        </p:spPr>
      </p:pic>
      <p:pic>
        <p:nvPicPr>
          <p:cNvPr id="19" name="Picture 18">
            <a:extLst>
              <a:ext uri="{FF2B5EF4-FFF2-40B4-BE49-F238E27FC236}">
                <a16:creationId xmlns:a16="http://schemas.microsoft.com/office/drawing/2014/main" id="{66C2607C-3D3F-C685-3079-58C9087F751F}"/>
              </a:ext>
            </a:extLst>
          </p:cNvPr>
          <p:cNvPicPr>
            <a:picLocks noChangeAspect="1"/>
          </p:cNvPicPr>
          <p:nvPr/>
        </p:nvPicPr>
        <p:blipFill>
          <a:blip r:embed="rId10"/>
          <a:stretch>
            <a:fillRect/>
          </a:stretch>
        </p:blipFill>
        <p:spPr>
          <a:xfrm>
            <a:off x="3575707" y="2019300"/>
            <a:ext cx="2108200" cy="1409700"/>
          </a:xfrm>
          <a:prstGeom prst="rect">
            <a:avLst/>
          </a:prstGeom>
        </p:spPr>
      </p:pic>
      <p:sp>
        <p:nvSpPr>
          <p:cNvPr id="20" name="Rounded Rectangle 19">
            <a:extLst>
              <a:ext uri="{FF2B5EF4-FFF2-40B4-BE49-F238E27FC236}">
                <a16:creationId xmlns:a16="http://schemas.microsoft.com/office/drawing/2014/main" id="{31F54B46-B2BE-8971-8390-571F9A209E74}"/>
              </a:ext>
            </a:extLst>
          </p:cNvPr>
          <p:cNvSpPr/>
          <p:nvPr/>
        </p:nvSpPr>
        <p:spPr>
          <a:xfrm rot="10800000">
            <a:off x="1627013" y="1072138"/>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ART</a:t>
            </a:r>
          </a:p>
        </p:txBody>
      </p:sp>
      <p:sp>
        <p:nvSpPr>
          <p:cNvPr id="21" name="Rounded Rectangle 20">
            <a:extLst>
              <a:ext uri="{FF2B5EF4-FFF2-40B4-BE49-F238E27FC236}">
                <a16:creationId xmlns:a16="http://schemas.microsoft.com/office/drawing/2014/main" id="{11DC1559-5A1C-7C1C-188A-7A06917EE975}"/>
              </a:ext>
            </a:extLst>
          </p:cNvPr>
          <p:cNvSpPr/>
          <p:nvPr/>
        </p:nvSpPr>
        <p:spPr>
          <a:xfrm rot="10800000">
            <a:off x="3739236" y="1090970"/>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MATHS</a:t>
            </a:r>
          </a:p>
        </p:txBody>
      </p:sp>
      <p:sp>
        <p:nvSpPr>
          <p:cNvPr id="22" name="Rounded Rectangle 21">
            <a:extLst>
              <a:ext uri="{FF2B5EF4-FFF2-40B4-BE49-F238E27FC236}">
                <a16:creationId xmlns:a16="http://schemas.microsoft.com/office/drawing/2014/main" id="{3F01C050-6562-88F0-7C93-27D74BDB7959}"/>
              </a:ext>
            </a:extLst>
          </p:cNvPr>
          <p:cNvSpPr/>
          <p:nvPr/>
        </p:nvSpPr>
        <p:spPr>
          <a:xfrm rot="10800000">
            <a:off x="6181753" y="1090970"/>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MUSIC</a:t>
            </a:r>
          </a:p>
        </p:txBody>
      </p:sp>
      <p:sp>
        <p:nvSpPr>
          <p:cNvPr id="23" name="Rounded Rectangle 22">
            <a:extLst>
              <a:ext uri="{FF2B5EF4-FFF2-40B4-BE49-F238E27FC236}">
                <a16:creationId xmlns:a16="http://schemas.microsoft.com/office/drawing/2014/main" id="{BA3220A0-6661-1F07-C0F9-C62B5DED27F7}"/>
              </a:ext>
            </a:extLst>
          </p:cNvPr>
          <p:cNvSpPr/>
          <p:nvPr/>
        </p:nvSpPr>
        <p:spPr>
          <a:xfrm>
            <a:off x="8293976" y="1072138"/>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ENGLISH</a:t>
            </a:r>
          </a:p>
        </p:txBody>
      </p:sp>
      <p:sp>
        <p:nvSpPr>
          <p:cNvPr id="24" name="Rounded Rectangle 23">
            <a:extLst>
              <a:ext uri="{FF2B5EF4-FFF2-40B4-BE49-F238E27FC236}">
                <a16:creationId xmlns:a16="http://schemas.microsoft.com/office/drawing/2014/main" id="{3B553712-6A40-7508-06D8-7405940C27F9}"/>
              </a:ext>
            </a:extLst>
          </p:cNvPr>
          <p:cNvSpPr/>
          <p:nvPr/>
        </p:nvSpPr>
        <p:spPr>
          <a:xfrm rot="10800000">
            <a:off x="1486955" y="5575527"/>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SCIENCE</a:t>
            </a:r>
          </a:p>
        </p:txBody>
      </p:sp>
      <p:sp>
        <p:nvSpPr>
          <p:cNvPr id="25" name="Rounded Rectangle 24">
            <a:extLst>
              <a:ext uri="{FF2B5EF4-FFF2-40B4-BE49-F238E27FC236}">
                <a16:creationId xmlns:a16="http://schemas.microsoft.com/office/drawing/2014/main" id="{687D854D-0E1B-5662-454C-94B148D5C2B9}"/>
              </a:ext>
            </a:extLst>
          </p:cNvPr>
          <p:cNvSpPr/>
          <p:nvPr/>
        </p:nvSpPr>
        <p:spPr>
          <a:xfrm rot="10800000">
            <a:off x="3742165" y="5571155"/>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IT</a:t>
            </a:r>
          </a:p>
        </p:txBody>
      </p:sp>
      <p:sp>
        <p:nvSpPr>
          <p:cNvPr id="26" name="Rounded Rectangle 25">
            <a:extLst>
              <a:ext uri="{FF2B5EF4-FFF2-40B4-BE49-F238E27FC236}">
                <a16:creationId xmlns:a16="http://schemas.microsoft.com/office/drawing/2014/main" id="{2F225B89-87FB-A846-F636-AA2C965A213D}"/>
              </a:ext>
            </a:extLst>
          </p:cNvPr>
          <p:cNvSpPr/>
          <p:nvPr/>
        </p:nvSpPr>
        <p:spPr>
          <a:xfrm rot="10800000">
            <a:off x="6190334" y="5581773"/>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PE</a:t>
            </a:r>
          </a:p>
        </p:txBody>
      </p:sp>
      <p:sp>
        <p:nvSpPr>
          <p:cNvPr id="27" name="Rounded Rectangle 26">
            <a:extLst>
              <a:ext uri="{FF2B5EF4-FFF2-40B4-BE49-F238E27FC236}">
                <a16:creationId xmlns:a16="http://schemas.microsoft.com/office/drawing/2014/main" id="{042D83BC-530E-8319-C8A3-2CF4CB588EE7}"/>
              </a:ext>
            </a:extLst>
          </p:cNvPr>
          <p:cNvSpPr/>
          <p:nvPr/>
        </p:nvSpPr>
        <p:spPr>
          <a:xfrm rot="10800000">
            <a:off x="8656422" y="5571155"/>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ART</a:t>
            </a:r>
          </a:p>
        </p:txBody>
      </p:sp>
      <p:sp>
        <p:nvSpPr>
          <p:cNvPr id="28" name="TextBox 27">
            <a:extLst>
              <a:ext uri="{FF2B5EF4-FFF2-40B4-BE49-F238E27FC236}">
                <a16:creationId xmlns:a16="http://schemas.microsoft.com/office/drawing/2014/main" id="{D47D0D84-4751-F388-CF71-D5E3A411890A}"/>
              </a:ext>
            </a:extLst>
          </p:cNvPr>
          <p:cNvSpPr txBox="1"/>
          <p:nvPr/>
        </p:nvSpPr>
        <p:spPr>
          <a:xfrm>
            <a:off x="2358567" y="3390063"/>
            <a:ext cx="6598023" cy="523220"/>
          </a:xfrm>
          <a:prstGeom prst="rect">
            <a:avLst/>
          </a:prstGeom>
          <a:noFill/>
        </p:spPr>
        <p:txBody>
          <a:bodyPr wrap="square" rtlCol="0">
            <a:spAutoFit/>
          </a:bodyPr>
          <a:lstStyle/>
          <a:p>
            <a:r>
              <a:rPr lang="en-VN" sz="2800" dirty="0">
                <a:solidFill>
                  <a:schemeClr val="accent2">
                    <a:lumMod val="75000"/>
                  </a:schemeClr>
                </a:solidFill>
              </a:rPr>
              <a:t>“ WHAT’S YOUR FAVOURITE SUBJECT?”</a:t>
            </a:r>
            <a:endParaRPr lang="en-VN" sz="2800" dirty="0"/>
          </a:p>
        </p:txBody>
      </p:sp>
    </p:spTree>
    <p:extLst>
      <p:ext uri="{BB962C8B-B14F-4D97-AF65-F5344CB8AC3E}">
        <p14:creationId xmlns:p14="http://schemas.microsoft.com/office/powerpoint/2010/main" val="34005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1"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1"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in)">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remove" grpId="0" nodeType="clickEffect">
                                  <p:stCondLst>
                                    <p:cond delay="0"/>
                                  </p:stCondLst>
                                  <p:childTnLst>
                                    <p:animMotion origin="layout" path="M 0 0 L 0.01016 0.14051 " pathEditMode="relative" ptsTypes="AA">
                                      <p:cBhvr>
                                        <p:cTn id="81" dur="2000" fill="hold"/>
                                        <p:tgtEl>
                                          <p:spTgt spid="20"/>
                                        </p:tgtEl>
                                        <p:attrNameLst>
                                          <p:attrName>ppt_x</p:attrName>
                                          <p:attrName>ppt_y</p:attrName>
                                        </p:attrNameLst>
                                      </p:cBhvr>
                                    </p:animMotion>
                                  </p:childTnLst>
                                </p:cTn>
                              </p:par>
                            </p:childTnLst>
                          </p:cTn>
                        </p:par>
                      </p:childTnLst>
                    </p:cTn>
                  </p:par>
                  <p:par>
                    <p:cTn id="82" fill="hold">
                      <p:stCondLst>
                        <p:cond delay="indefinite"/>
                      </p:stCondLst>
                      <p:childTnLst>
                        <p:par>
                          <p:cTn id="83" fill="hold">
                            <p:stCondLst>
                              <p:cond delay="0"/>
                            </p:stCondLst>
                            <p:childTnLst>
                              <p:par>
                                <p:cTn id="84" presetID="34" presetClass="path" presetSubtype="0" accel="50000" decel="50000" fill="remove" grpId="0" nodeType="clickEffect">
                                  <p:stCondLst>
                                    <p:cond delay="0"/>
                                  </p:stCondLst>
                                  <p:childTnLst>
                                    <p:animMotion origin="layout" path="M 0.1832 0.44583 C 0.18724 0.4419 0.19323 0.43981 0.19818 0.43981 C 0.20521 0.43981 0.21224 0.44282 0.21615 0.44792 C 0.2332 0.46782 0.24622 0.5118 0.24622 0.56389 C 0.24622 0.56412 0.24622 0.56481 0.24622 0.56505 C 0.24622 0.56481 0.24622 0.56574 0.24622 0.56597 C 0.24622 0.61782 0.2332 0.66273 0.21615 0.68287 C 0.21224 0.6868 0.20521 0.68981 0.19818 0.68981 C 0.19323 0.68981 0.18724 0.68773 0.1832 0.6838 C 0.17917 0.67986 0.17721 0.67477 0.17721 0.66875 C 0.17721 0.6618 0.18021 0.65579 0.18516 0.65185 C 0.20521 0.6338 0.24922 0.62083 0.30117 0.62083 C 0.30117 0.62106 0.30221 0.62083 0.30221 0.62106 C 0.30221 0.62083 0.30326 0.62083 0.30326 0.62106 C 0.35521 0.62083 0.40026 0.6338 0.42018 0.65185 C 0.42422 0.65579 0.42721 0.6618 0.42721 0.66875 C 0.42721 0.67477 0.42526 0.67986 0.42122 0.6838 C 0.41719 0.68773 0.41224 0.68981 0.40625 0.68981 C 0.39922 0.68981 0.39323 0.6868 0.38919 0.68287 C 0.37122 0.66273 0.3582 0.61782 0.3582 0.56574 C 0.3582 0.56597 0.3582 0.56481 0.3582 0.56505 C 0.3582 0.56481 0.3582 0.56389 0.3582 0.56412 C 0.3582 0.5118 0.37122 0.46782 0.38919 0.44676 C 0.39323 0.44282 0.39922 0.43981 0.40625 0.43981 C 0.41224 0.43981 0.41719 0.4419 0.42122 0.44583 C 0.42526 0.44977 0.42721 0.45579 0.42721 0.46088 C 0.42721 0.46782 0.42422 0.47384 0.42018 0.47893 C 0.40026 0.49583 0.35521 0.5088 0.30326 0.5088 C 0.30326 0.50903 0.30326 0.5088 0.30221 0.5088 C 0.30221 0.50903 0.30117 0.5088 0.30117 0.50903 C 0.24922 0.5088 0.20521 0.49583 0.18516 0.47893 C 0.18021 0.47384 0.17721 0.46782 0.17721 0.46088 C 0.17721 0.45579 0.17917 0.44977 0.1832 0.44583 Z " pathEditMode="relative" rAng="0" ptsTypes="AAAAAAAAAAAAAAAAAAAAAAAAAAAAAAAAA">
                                      <p:cBhvr>
                                        <p:cTn id="85" dur="2000" fill="hold"/>
                                        <p:tgtEl>
                                          <p:spTgt spid="21"/>
                                        </p:tgtEl>
                                        <p:attrNameLst>
                                          <p:attrName>ppt_x</p:attrName>
                                          <p:attrName>ppt_y</p:attrName>
                                        </p:attrNameLst>
                                      </p:cBhvr>
                                      <p:rCtr x="11901" y="11898"/>
                                    </p:animMotion>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remove" grpId="0" nodeType="clickEffect">
                                  <p:stCondLst>
                                    <p:cond delay="0"/>
                                  </p:stCondLst>
                                  <p:childTnLst>
                                    <p:animMotion origin="layout" path="M -6.25E-7 7.40741E-7 C 0.00391 0.00069 0.00781 0.00116 0.01172 0.00255 C 0.01328 0.00301 0.01458 0.00486 0.01615 0.00509 C 0.02982 0.00671 0.04362 0.00694 0.05729 0.00764 C 0.05925 0.01296 0.06237 0.01736 0.06315 0.02338 C 0.06576 0.04143 0.06367 0.03055 0.07057 0.05486 C 0.07149 0.05833 0.07279 0.06157 0.07344 0.06528 C 0.07396 0.06782 0.07422 0.0706 0.07487 0.07315 C 0.07617 0.07685 0.078 0.07986 0.0793 0.08356 C 0.08685 0.10255 0.0819 0.09537 0.08958 0.1044 C 0.09063 0.10694 0.09128 0.10995 0.09258 0.11227 C 0.09388 0.11458 0.09531 0.1162 0.09701 0.11759 C 0.11289 0.13009 0.12904 0.1243 0.14701 0.12523 C 0.15378 0.1213 0.15456 0.12222 0.16029 0.10694 L 0.16615 0.09143 L 0.16901 0.08356 C 0.17214 0.08542 0.17552 0.08657 0.17787 0.09143 C 0.18333 0.10231 0.1832 0.10417 0.18529 0.11481 C 0.18477 0.12477 0.18633 0.14282 0.18086 0.15139 C 0.17813 0.15555 0.17201 0.16204 0.17201 0.16227 C 0.16706 0.16111 0.16198 0.1618 0.15729 0.15926 C 0.15534 0.15833 0.14922 0.14282 0.14844 0.14097 C 0.14544 0.125 0.1431 0.11597 0.14844 0.09398 C 0.14948 0.08981 0.15339 0.09583 0.15586 0.09653 C 0.15781 0.10185 0.16055 0.10625 0.16172 0.11227 C 0.16224 0.11481 0.1625 0.11759 0.16315 0.12014 C 0.16393 0.12292 0.16537 0.125 0.16615 0.12801 C 0.16732 0.1331 0.1681 0.13843 0.16901 0.14375 L 0.17201 0.15926 L 0.17344 0.16713 C 0.17292 0.17755 0.17448 0.18889 0.17201 0.19861 C 0.17109 0.20185 0.16758 0.19838 0.16615 0.19583 C 0.16471 0.19329 0.1651 0.18889 0.16458 0.18542 C 0.1651 0.1794 0.1655 0.17315 0.16615 0.16713 C 0.16641 0.16366 0.16888 0.15949 0.16758 0.15671 C 0.1651 0.15162 0.16094 0.15069 0.15729 0.14884 C 0.15534 0.14792 0.15339 0.14884 0.15143 0.14884 " pathEditMode="relative" rAng="0" ptsTypes="AAAAAAAAAAAAAAAAAAAAAAAAAAAAAAAAAAAAA">
                                      <p:cBhvr>
                                        <p:cTn id="89" dur="2000" fill="hold"/>
                                        <p:tgtEl>
                                          <p:spTgt spid="22"/>
                                        </p:tgtEl>
                                        <p:attrNameLst>
                                          <p:attrName>ppt_x</p:attrName>
                                          <p:attrName>ppt_y</p:attrName>
                                        </p:attrNameLst>
                                      </p:cBhvr>
                                      <p:rCtr x="9258" y="9977"/>
                                    </p:animMotion>
                                  </p:childTnLst>
                                </p:cTn>
                              </p:par>
                            </p:childTnLst>
                          </p:cTn>
                        </p:par>
                      </p:childTnLst>
                    </p:cTn>
                  </p:par>
                  <p:par>
                    <p:cTn id="90" fill="hold">
                      <p:stCondLst>
                        <p:cond delay="indefinite"/>
                      </p:stCondLst>
                      <p:childTnLst>
                        <p:par>
                          <p:cTn id="91" fill="hold">
                            <p:stCondLst>
                              <p:cond delay="0"/>
                            </p:stCondLst>
                            <p:childTnLst>
                              <p:par>
                                <p:cTn id="92" presetID="31" presetClass="path" presetSubtype="0" accel="50000" decel="50000" fill="remove" grpId="0" nodeType="clickEffect">
                                  <p:stCondLst>
                                    <p:cond delay="0"/>
                                  </p:stCondLst>
                                  <p:childTnLst>
                                    <p:animMotion origin="layout" path="M -0.52044 0.4507 C -0.51849 0.44769 -0.50847 0.41667 -0.48347 0.41875 C -0.44544 0.42176 -0.43047 0.44375 -0.39544 0.42176 C -0.37344 0.4088 -0.3474 0.3757 -0.32839 0.37662 C -0.28542 0.37778 -0.27643 0.41181 -0.27643 0.44259 C -0.27539 0.48681 -0.33138 0.52361 -0.39948 0.52778 C -0.46849 0.53079 -0.52539 0.4838 -0.52044 0.4507 Z " pathEditMode="relative" rAng="0" ptsTypes="AAAAAAA">
                                      <p:cBhvr>
                                        <p:cTn id="93" dur="2000" fill="hold"/>
                                        <p:tgtEl>
                                          <p:spTgt spid="23"/>
                                        </p:tgtEl>
                                        <p:attrNameLst>
                                          <p:attrName>ppt_x</p:attrName>
                                          <p:attrName>ppt_y</p:attrName>
                                        </p:attrNameLst>
                                      </p:cBhvr>
                                      <p:rCtr x="12174" y="139"/>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remove" grpId="0" nodeType="clickEffect">
                                  <p:stCondLst>
                                    <p:cond delay="0"/>
                                  </p:stCondLst>
                                  <p:childTnLst>
                                    <p:animMotion origin="layout" path="M -4.375E-6 -4.44444E-6 L 0.3849 -0.46319 " pathEditMode="relative" rAng="0" ptsTypes="AA">
                                      <p:cBhvr>
                                        <p:cTn id="97" dur="2000" fill="hold"/>
                                        <p:tgtEl>
                                          <p:spTgt spid="24"/>
                                        </p:tgtEl>
                                        <p:attrNameLst>
                                          <p:attrName>ppt_x</p:attrName>
                                          <p:attrName>ppt_y</p:attrName>
                                        </p:attrNameLst>
                                      </p:cBhvr>
                                      <p:rCtr x="19245" y="-23171"/>
                                    </p:animMotion>
                                  </p:childTnLst>
                                </p:cTn>
                              </p:par>
                            </p:childTnLst>
                          </p:cTn>
                        </p:par>
                      </p:childTnLst>
                    </p:cTn>
                  </p:par>
                  <p:par>
                    <p:cTn id="98" fill="hold">
                      <p:stCondLst>
                        <p:cond delay="indefinite"/>
                      </p:stCondLst>
                      <p:childTnLst>
                        <p:par>
                          <p:cTn id="99" fill="hold">
                            <p:stCondLst>
                              <p:cond delay="0"/>
                            </p:stCondLst>
                            <p:childTnLst>
                              <p:par>
                                <p:cTn id="100" presetID="26" presetClass="path" presetSubtype="0" accel="50000" decel="50000" fill="remove" grpId="0" nodeType="clickEffect">
                                  <p:stCondLst>
                                    <p:cond delay="0"/>
                                  </p:stCondLst>
                                  <p:childTnLst>
                                    <p:animMotion origin="layout" path="M -4.16667E-7 -0.43935 C -4.16667E-7 -0.16366 0.00794 0.05995 0.01758 0.05995 C 0.02917 0.05995 0.0332 -0.18889 0.03503 -0.33912 L 0.03685 -0.53958 C 0.03854 -0.68981 0.04297 -0.93843 0.05599 -0.93843 C 0.06419 -0.93843 0.0737 -0.71505 0.0737 -0.43935 C 0.0737 -0.16366 0.06419 0.05995 0.05599 0.05995 C 0.04297 0.05995 0.03854 -0.18889 0.03685 -0.33912 L 0.03503 -0.53958 C 0.0332 -0.68981 0.02917 -0.93843 0.01758 -0.93843 C 0.00794 -0.93843 -4.16667E-7 -0.71505 -4.16667E-7 -0.43935 Z " pathEditMode="relative" rAng="0" ptsTypes="AAAAAAAAAAA">
                                      <p:cBhvr>
                                        <p:cTn id="101" dur="2000" fill="hold"/>
                                        <p:tgtEl>
                                          <p:spTgt spid="25"/>
                                        </p:tgtEl>
                                        <p:attrNameLst>
                                          <p:attrName>ppt_x</p:attrName>
                                          <p:attrName>ppt_y</p:attrName>
                                        </p:attrNameLst>
                                      </p:cBhvr>
                                      <p:rCtr x="3685" y="0"/>
                                    </p:animMotion>
                                  </p:childTnLst>
                                </p:cTn>
                              </p:par>
                            </p:childTnLst>
                          </p:cTn>
                        </p:par>
                      </p:childTnLst>
                    </p:cTn>
                  </p:par>
                  <p:par>
                    <p:cTn id="102" fill="hold">
                      <p:stCondLst>
                        <p:cond delay="indefinite"/>
                      </p:stCondLst>
                      <p:childTnLst>
                        <p:par>
                          <p:cTn id="103" fill="hold">
                            <p:stCondLst>
                              <p:cond delay="0"/>
                            </p:stCondLst>
                            <p:childTnLst>
                              <p:par>
                                <p:cTn id="104" presetID="31" presetClass="path" presetSubtype="0" accel="50000" decel="50000" fill="remove" grpId="0" nodeType="clickEffect">
                                  <p:stCondLst>
                                    <p:cond delay="0"/>
                                  </p:stCondLst>
                                  <p:childTnLst>
                                    <p:animMotion origin="layout" path="M 0.18334 -0.18565 C 0.18529 -0.18866 0.19531 -0.21968 0.22031 -0.21759 C 0.25834 -0.21458 0.27331 -0.19259 0.30834 -0.21458 C 0.33034 -0.22755 0.35638 -0.26065 0.37539 -0.25972 C 0.41836 -0.25856 0.42735 -0.22454 0.42735 -0.19375 C 0.42839 -0.14954 0.3724 -0.11273 0.3043 -0.10856 C 0.23529 -0.10556 0.17839 -0.15255 0.18334 -0.18565 Z " pathEditMode="relative" rAng="0" ptsTypes="AAAAAAA">
                                      <p:cBhvr>
                                        <p:cTn id="105" dur="2000" fill="hold"/>
                                        <p:tgtEl>
                                          <p:spTgt spid="26"/>
                                        </p:tgtEl>
                                        <p:attrNameLst>
                                          <p:attrName>ppt_x</p:attrName>
                                          <p:attrName>ppt_y</p:attrName>
                                        </p:attrNameLst>
                                      </p:cBhvr>
                                      <p:rCtr x="1217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14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5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03958E-CF2B-923F-5D64-B9BE5C33FF63}"/>
              </a:ext>
            </a:extLst>
          </p:cNvPr>
          <p:cNvPicPr>
            <a:picLocks noGrp="1" noChangeAspect="1"/>
          </p:cNvPicPr>
          <p:nvPr>
            <p:ph idx="1"/>
          </p:nvPr>
        </p:nvPicPr>
        <p:blipFill>
          <a:blip r:embed="rId3"/>
          <a:stretch>
            <a:fillRect/>
          </a:stretch>
        </p:blipFill>
        <p:spPr>
          <a:xfrm>
            <a:off x="1161825" y="2314222"/>
            <a:ext cx="4697142" cy="3422474"/>
          </a:xfrm>
        </p:spPr>
      </p:pic>
    </p:spTree>
    <p:extLst>
      <p:ext uri="{BB962C8B-B14F-4D97-AF65-F5344CB8AC3E}">
        <p14:creationId xmlns:p14="http://schemas.microsoft.com/office/powerpoint/2010/main" val="174894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0E6166-82DF-C0F6-9887-05A19DF3EE28}"/>
              </a:ext>
            </a:extLst>
          </p:cNvPr>
          <p:cNvPicPr>
            <a:picLocks noGrp="1" noChangeAspect="1"/>
          </p:cNvPicPr>
          <p:nvPr>
            <p:ph idx="1"/>
          </p:nvPr>
        </p:nvPicPr>
        <p:blipFill>
          <a:blip r:embed="rId3"/>
          <a:stretch>
            <a:fillRect/>
          </a:stretch>
        </p:blipFill>
        <p:spPr>
          <a:xfrm>
            <a:off x="1167292" y="2664178"/>
            <a:ext cx="4377794" cy="3095096"/>
          </a:xfrm>
        </p:spPr>
      </p:pic>
    </p:spTree>
    <p:extLst>
      <p:ext uri="{BB962C8B-B14F-4D97-AF65-F5344CB8AC3E}">
        <p14:creationId xmlns:p14="http://schemas.microsoft.com/office/powerpoint/2010/main" val="8671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A0B617-60E7-81B0-ABEC-0B4F996BA33B}"/>
              </a:ext>
            </a:extLst>
          </p:cNvPr>
          <p:cNvPicPr>
            <a:picLocks noGrp="1" noChangeAspect="1"/>
          </p:cNvPicPr>
          <p:nvPr>
            <p:ph idx="1"/>
          </p:nvPr>
        </p:nvPicPr>
        <p:blipFill>
          <a:blip r:embed="rId3"/>
          <a:stretch>
            <a:fillRect/>
          </a:stretch>
        </p:blipFill>
        <p:spPr>
          <a:xfrm>
            <a:off x="1381782" y="2077154"/>
            <a:ext cx="4170220" cy="2948341"/>
          </a:xfrm>
        </p:spPr>
      </p:pic>
    </p:spTree>
    <p:extLst>
      <p:ext uri="{BB962C8B-B14F-4D97-AF65-F5344CB8AC3E}">
        <p14:creationId xmlns:p14="http://schemas.microsoft.com/office/powerpoint/2010/main" val="404968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788F0F-2721-E8E6-4B99-E7C7A5F0AA28}"/>
              </a:ext>
            </a:extLst>
          </p:cNvPr>
          <p:cNvPicPr>
            <a:picLocks noGrp="1" noChangeAspect="1"/>
          </p:cNvPicPr>
          <p:nvPr>
            <p:ph idx="1"/>
          </p:nvPr>
        </p:nvPicPr>
        <p:blipFill>
          <a:blip r:embed="rId3"/>
          <a:stretch>
            <a:fillRect/>
          </a:stretch>
        </p:blipFill>
        <p:spPr>
          <a:xfrm>
            <a:off x="1178580" y="2510811"/>
            <a:ext cx="4578753" cy="3237174"/>
          </a:xfrm>
        </p:spPr>
      </p:pic>
    </p:spTree>
    <p:extLst>
      <p:ext uri="{BB962C8B-B14F-4D97-AF65-F5344CB8AC3E}">
        <p14:creationId xmlns:p14="http://schemas.microsoft.com/office/powerpoint/2010/main" val="97233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038FC2-D626-E1B6-42D6-B79C87893C1A}"/>
              </a:ext>
            </a:extLst>
          </p:cNvPr>
          <p:cNvPicPr>
            <a:picLocks noGrp="1" noChangeAspect="1"/>
          </p:cNvPicPr>
          <p:nvPr>
            <p:ph idx="1"/>
          </p:nvPr>
        </p:nvPicPr>
        <p:blipFill>
          <a:blip r:embed="rId3"/>
          <a:stretch>
            <a:fillRect/>
          </a:stretch>
        </p:blipFill>
        <p:spPr>
          <a:xfrm>
            <a:off x="1167292" y="2472267"/>
            <a:ext cx="4633270" cy="3275717"/>
          </a:xfrm>
        </p:spPr>
      </p:pic>
    </p:spTree>
    <p:extLst>
      <p:ext uri="{BB962C8B-B14F-4D97-AF65-F5344CB8AC3E}">
        <p14:creationId xmlns:p14="http://schemas.microsoft.com/office/powerpoint/2010/main" val="3074532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627</Words>
  <Application>Microsoft Office PowerPoint</Application>
  <PresentationFormat>Widescreen</PresentationFormat>
  <Paragraphs>91</Paragraphs>
  <Slides>22</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Black</vt:lpstr>
      <vt:lpstr>Book Antiqua</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name is Peter. It is Thursday today. I have English, PE, music, art and maths at school. My favourite subject is English. I like it because I want to be an English teacher. I also like music because I want to be a singer, too. I do not like maths because I am not good at it.</vt:lpstr>
      <vt:lpstr>My name is Peter. It is Thursday today. I have English, PE, music, art and maths at school. My favourite subject is English. I like it because I want to be an English teacher. I also like music because I want to be a singer, too. I do not like maths because I am not good at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ninh</dc:creator>
  <cp:lastModifiedBy>DELL</cp:lastModifiedBy>
  <cp:revision>17</cp:revision>
  <dcterms:created xsi:type="dcterms:W3CDTF">2022-12-12T09:03:08Z</dcterms:created>
  <dcterms:modified xsi:type="dcterms:W3CDTF">2025-05-13T07:51:45Z</dcterms:modified>
</cp:coreProperties>
</file>