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50"/>
  </p:notesMasterIdLst>
  <p:sldIdLst>
    <p:sldId id="338" r:id="rId2"/>
    <p:sldId id="256" r:id="rId3"/>
    <p:sldId id="258" r:id="rId4"/>
    <p:sldId id="260" r:id="rId5"/>
    <p:sldId id="385" r:id="rId6"/>
    <p:sldId id="377" r:id="rId7"/>
    <p:sldId id="387" r:id="rId8"/>
    <p:sldId id="381" r:id="rId9"/>
    <p:sldId id="388" r:id="rId10"/>
    <p:sldId id="382" r:id="rId11"/>
    <p:sldId id="389" r:id="rId12"/>
    <p:sldId id="383" r:id="rId13"/>
    <p:sldId id="390" r:id="rId14"/>
    <p:sldId id="384" r:id="rId15"/>
    <p:sldId id="391" r:id="rId16"/>
    <p:sldId id="386" r:id="rId17"/>
    <p:sldId id="279" r:id="rId18"/>
    <p:sldId id="370" r:id="rId19"/>
    <p:sldId id="438" r:id="rId20"/>
    <p:sldId id="439" r:id="rId21"/>
    <p:sldId id="417" r:id="rId22"/>
    <p:sldId id="441" r:id="rId23"/>
    <p:sldId id="440" r:id="rId24"/>
    <p:sldId id="442" r:id="rId25"/>
    <p:sldId id="423" r:id="rId26"/>
    <p:sldId id="424" r:id="rId27"/>
    <p:sldId id="443" r:id="rId28"/>
    <p:sldId id="425" r:id="rId29"/>
    <p:sldId id="371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1"/>
    </p:embeddedFont>
    <p:embeddedFont>
      <p:font typeface="Arvo" panose="020B0604020202020204" charset="0"/>
      <p:regular r:id="rId52"/>
      <p:bold r:id="rId53"/>
      <p:italic r:id="rId54"/>
      <p:boldItalic r:id="rId55"/>
    </p:embeddedFont>
    <p:embeddedFont>
      <p:font typeface="Bernard MT Condensed" panose="02050806060905020404" pitchFamily="18" charset="0"/>
      <p:regular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Encode Sans" panose="020B060402020202020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751" autoAdjust="0"/>
  </p:normalViewPr>
  <p:slideViewPr>
    <p:cSldViewPr>
      <p:cViewPr varScale="1">
        <p:scale>
          <a:sx n="98" d="100"/>
          <a:sy n="98" d="100"/>
        </p:scale>
        <p:origin x="100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2d05417c9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2d05417c9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5/14/2025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792025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792025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3754150" y="233515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792025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792025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792025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3754150" y="300840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1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3754150" y="363750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3754150" y="4028200"/>
            <a:ext cx="2508900" cy="531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689468" y="23017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6189853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7238046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59" r:id="rId8"/>
    <p:sldLayoutId id="2147483661" r:id="rId9"/>
    <p:sldLayoutId id="2147483677" r:id="rId10"/>
    <p:sldLayoutId id="2147483678" r:id="rId11"/>
    <p:sldLayoutId id="2147483682" r:id="rId12"/>
    <p:sldLayoutId id="2147483683" r:id="rId13"/>
    <p:sldLayoutId id="214748368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1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10" Type="http://schemas.openxmlformats.org/officeDocument/2006/relationships/image" Target="../media/image52.wmf"/><Relationship Id="rId4" Type="http://schemas.openxmlformats.org/officeDocument/2006/relationships/image" Target="../media/image46.gif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43.xml"/><Relationship Id="rId18" Type="http://schemas.openxmlformats.org/officeDocument/2006/relationships/image" Target="../media/image60.jpeg"/><Relationship Id="rId26" Type="http://schemas.openxmlformats.org/officeDocument/2006/relationships/image" Target="../media/image65.gif"/><Relationship Id="rId3" Type="http://schemas.openxmlformats.org/officeDocument/2006/relationships/image" Target="../media/image53.jpeg"/><Relationship Id="rId21" Type="http://schemas.openxmlformats.org/officeDocument/2006/relationships/slide" Target="slide45.xml"/><Relationship Id="rId7" Type="http://schemas.openxmlformats.org/officeDocument/2006/relationships/slide" Target="slide31.xml"/><Relationship Id="rId12" Type="http://schemas.openxmlformats.org/officeDocument/2006/relationships/image" Target="../media/image57.jpeg"/><Relationship Id="rId17" Type="http://schemas.openxmlformats.org/officeDocument/2006/relationships/slide" Target="slide41.xml"/><Relationship Id="rId25" Type="http://schemas.openxmlformats.org/officeDocument/2006/relationships/image" Target="../media/image64.gif"/><Relationship Id="rId2" Type="http://schemas.openxmlformats.org/officeDocument/2006/relationships/audio" Target="../media/audio1.wav"/><Relationship Id="rId16" Type="http://schemas.openxmlformats.org/officeDocument/2006/relationships/image" Target="../media/image59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11" Type="http://schemas.openxmlformats.org/officeDocument/2006/relationships/slide" Target="slide35.xml"/><Relationship Id="rId24" Type="http://schemas.openxmlformats.org/officeDocument/2006/relationships/image" Target="../media/image63.png"/><Relationship Id="rId5" Type="http://schemas.openxmlformats.org/officeDocument/2006/relationships/slide" Target="slide47.xml"/><Relationship Id="rId15" Type="http://schemas.openxmlformats.org/officeDocument/2006/relationships/slide" Target="slide37.xml"/><Relationship Id="rId23" Type="http://schemas.openxmlformats.org/officeDocument/2006/relationships/slide" Target="slide2.xml"/><Relationship Id="rId10" Type="http://schemas.openxmlformats.org/officeDocument/2006/relationships/image" Target="../media/image56.jpeg"/><Relationship Id="rId19" Type="http://schemas.openxmlformats.org/officeDocument/2006/relationships/slide" Target="slide39.xml"/><Relationship Id="rId4" Type="http://schemas.openxmlformats.org/officeDocument/2006/relationships/image" Target="../media/image52.wmf"/><Relationship Id="rId9" Type="http://schemas.openxmlformats.org/officeDocument/2006/relationships/slide" Target="slide33.xml"/><Relationship Id="rId14" Type="http://schemas.openxmlformats.org/officeDocument/2006/relationships/image" Target="../media/image58.jpeg"/><Relationship Id="rId22" Type="http://schemas.openxmlformats.org/officeDocument/2006/relationships/image" Target="../media/image62.jpeg"/><Relationship Id="rId27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1.png"/><Relationship Id="rId3" Type="http://schemas.microsoft.com/office/2007/relationships/media" Target="../media/media5.WAV"/><Relationship Id="rId7" Type="http://schemas.openxmlformats.org/officeDocument/2006/relationships/image" Target="../media/image68.png"/><Relationship Id="rId12" Type="http://schemas.openxmlformats.org/officeDocument/2006/relationships/image" Target="../media/image6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slide" Target="slide30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0.png"/><Relationship Id="rId4" Type="http://schemas.openxmlformats.org/officeDocument/2006/relationships/audio" Target="../media/media5.WAV"/><Relationship Id="rId9" Type="http://schemas.openxmlformats.org/officeDocument/2006/relationships/image" Target="../media/image50.wmf"/><Relationship Id="rId1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3.wdp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1.png"/><Relationship Id="rId3" Type="http://schemas.microsoft.com/office/2007/relationships/media" Target="../media/media5.WAV"/><Relationship Id="rId7" Type="http://schemas.openxmlformats.org/officeDocument/2006/relationships/image" Target="../media/image68.png"/><Relationship Id="rId12" Type="http://schemas.openxmlformats.org/officeDocument/2006/relationships/image" Target="../media/image6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30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0.png"/><Relationship Id="rId4" Type="http://schemas.openxmlformats.org/officeDocument/2006/relationships/audio" Target="../media/media5.WAV"/><Relationship Id="rId9" Type="http://schemas.openxmlformats.org/officeDocument/2006/relationships/image" Target="../media/image50.wmf"/><Relationship Id="rId1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slide" Target="slide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569" b="-569"/>
          <a:stretch/>
        </p:blipFill>
        <p:spPr bwMode="auto">
          <a:xfrm>
            <a:off x="1859989" y="1352550"/>
            <a:ext cx="542402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6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6506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art World Teachers Day | World teacher day, Teachers' day, Happy teachers  day">
            <a:extLst>
              <a:ext uri="{FF2B5EF4-FFF2-40B4-BE49-F238E27FC236}">
                <a16:creationId xmlns:a16="http://schemas.microsoft.com/office/drawing/2014/main" id="{D73ED74D-FAC4-4339-AD64-04A64CE8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33350"/>
            <a:ext cx="373775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198A-7F4B-4C40-8690-47EC26E8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-59126"/>
            <a:ext cx="3737751" cy="3737751"/>
          </a:xfrm>
          <a:prstGeom prst="rect">
            <a:avLst/>
          </a:prstGeom>
        </p:spPr>
      </p:pic>
      <p:pic>
        <p:nvPicPr>
          <p:cNvPr id="9222" name="Picture 6" descr="Happy Thanksgiving Turkey Png - Clip Art, Transparent Png - kindpng">
            <a:extLst>
              <a:ext uri="{FF2B5EF4-FFF2-40B4-BE49-F238E27FC236}">
                <a16:creationId xmlns:a16="http://schemas.microsoft.com/office/drawing/2014/main" id="{018B3FFB-936B-474E-8C49-A269A3B2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2778125" cy="3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11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2050" name="Picture 2" descr="November Clipart Free Download | Thanksgiving clip art, Happy thanksgiving  turkey, Thanksgiving turkey pictures">
            <a:extLst>
              <a:ext uri="{FF2B5EF4-FFF2-40B4-BE49-F238E27FC236}">
                <a16:creationId xmlns:a16="http://schemas.microsoft.com/office/drawing/2014/main" id="{57A6D21F-3E70-43CC-895F-988EB972C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286" r="2021" b="12449"/>
          <a:stretch/>
        </p:blipFill>
        <p:spPr bwMode="auto">
          <a:xfrm>
            <a:off x="1943100" y="1200150"/>
            <a:ext cx="5257800" cy="3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30EE1E-9137-43D0-A73B-4FF72B5B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3EA"/>
              </a:clrFrom>
              <a:clrTo>
                <a:srgbClr val="F7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1" y="285750"/>
            <a:ext cx="3429000" cy="4295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4" name="Picture 4" descr="Premium Vector | Happy halloween pumpkin, cat, skull, bat, brooms, witches  cauldron. concept cartoon halloween day elements. vector clipart  illustration">
            <a:extLst>
              <a:ext uri="{FF2B5EF4-FFF2-40B4-BE49-F238E27FC236}">
                <a16:creationId xmlns:a16="http://schemas.microsoft.com/office/drawing/2014/main" id="{CBDA28A8-B0C3-4002-9625-2DF93FA5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454" r="4154" b="5177"/>
          <a:stretch/>
        </p:blipFill>
        <p:spPr bwMode="auto">
          <a:xfrm>
            <a:off x="3995640" y="819150"/>
            <a:ext cx="4885559" cy="3124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10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 descr="Free October Cliparts, Download Free October Cliparts png images, Free  ClipArts on Clipart Library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03" y="1200150"/>
            <a:ext cx="4287394" cy="3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Hand drawn back to school background">
            <a:extLst>
              <a:ext uri="{FF2B5EF4-FFF2-40B4-BE49-F238E27FC236}">
                <a16:creationId xmlns:a16="http://schemas.microsoft.com/office/drawing/2014/main" id="{86A4290E-4062-4A1B-8BE8-A810FC45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09550"/>
            <a:ext cx="4240211" cy="3257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kNow — Ứng dụng di động kết nối học sinh và gia sư">
            <a:extLst>
              <a:ext uri="{FF2B5EF4-FFF2-40B4-BE49-F238E27FC236}">
                <a16:creationId xmlns:a16="http://schemas.microsoft.com/office/drawing/2014/main" id="{8D158B57-40F5-40D0-8AF1-DF62A6EB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02" y="2038350"/>
            <a:ext cx="339649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ctor realistic isolated typography logo for Vietnam Independence Day with  thin line art design for decoration and covering on the white background.  Stock Vector | Adobe Stock">
            <a:extLst>
              <a:ext uri="{FF2B5EF4-FFF2-40B4-BE49-F238E27FC236}">
                <a16:creationId xmlns:a16="http://schemas.microsoft.com/office/drawing/2014/main" id="{F0FBD543-95D6-43CB-82E1-1589690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-47625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9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7051" y="1504950"/>
            <a:ext cx="6029897" cy="30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1502" name="Google Shape;1502;p59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4264398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/>
              <a:t>Look, listen and repeat.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D2420E-627E-4099-92EB-6EB4E5C966C2}"/>
              </a:ext>
            </a:extLst>
          </p:cNvPr>
          <p:cNvGrpSpPr/>
          <p:nvPr/>
        </p:nvGrpSpPr>
        <p:grpSpPr>
          <a:xfrm>
            <a:off x="51380" y="971549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7C87-2758-4CE9-B97B-08654790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99182"/>
            <a:ext cx="7704000" cy="572700"/>
          </a:xfrm>
        </p:spPr>
        <p:txBody>
          <a:bodyPr/>
          <a:lstStyle/>
          <a:p>
            <a:pPr algn="ctr"/>
            <a:r>
              <a:rPr lang="en-US" sz="3200"/>
              <a:t>Who is she? Who is he?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2954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41148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70866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EBBF1A-8F61-4F8D-B0EA-14797F02F684}"/>
              </a:ext>
            </a:extLst>
          </p:cNvPr>
          <p:cNvGrpSpPr/>
          <p:nvPr/>
        </p:nvGrpSpPr>
        <p:grpSpPr>
          <a:xfrm>
            <a:off x="51379" y="971550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1A222-401A-471B-9812-6E81531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119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99182"/>
            <a:ext cx="7704000" cy="572700"/>
          </a:xfrm>
        </p:spPr>
        <p:txBody>
          <a:bodyPr/>
          <a:lstStyle/>
          <a:p>
            <a:pPr algn="ctr"/>
            <a:r>
              <a:rPr lang="en-US" sz="3200"/>
              <a:t>Which month do you see?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0907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3910118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68819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20000" y="3111579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Lesson 1 - Period 2</a:t>
            </a:r>
            <a:endParaRPr sz="200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431428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6"/>
                </a:solidFill>
              </a:rPr>
              <a:t>Unit 4</a:t>
            </a:r>
            <a:r>
              <a:rPr lang="en" sz="6000"/>
              <a:t> </a:t>
            </a:r>
            <a:br>
              <a:rPr lang="en" sz="6000"/>
            </a:br>
            <a:r>
              <a:rPr lang="en" sz="4800"/>
              <a:t>Our Sports Day</a:t>
            </a:r>
            <a:endParaRPr sz="480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59D42A-7AAA-4695-89CE-489F019E1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2" b="93606" l="3279" r="93677">
                        <a14:foregroundMark x1="58314" y1="26854" x2="58314" y2="26854"/>
                        <a14:foregroundMark x1="56440" y1="30179" x2="56440" y2="30179"/>
                        <a14:foregroundMark x1="42623" y1="31202" x2="67681" y2="31969"/>
                        <a14:foregroundMark x1="46136" y1="46547" x2="51054" y2="66752"/>
                        <a14:foregroundMark x1="73536" y1="5627" x2="87119" y2="41432"/>
                        <a14:foregroundMark x1="87119" y1="41432" x2="83138" y2="58568"/>
                        <a14:foregroundMark x1="83138" y1="58568" x2="68618" y2="79028"/>
                        <a14:foregroundMark x1="68618" y1="79028" x2="36534" y2="84655"/>
                        <a14:foregroundMark x1="36534" y1="84655" x2="5621" y2="75448"/>
                        <a14:foregroundMark x1="5621" y1="75448" x2="9602" y2="22506"/>
                        <a14:foregroundMark x1="9602" y1="22506" x2="18267" y2="4092"/>
                        <a14:foregroundMark x1="18267" y1="4092" x2="61827" y2="5627"/>
                        <a14:foregroundMark x1="61827" y1="5627" x2="68852" y2="5115"/>
                        <a14:foregroundMark x1="91569" y1="16113" x2="91803" y2="37084"/>
                        <a14:foregroundMark x1="91803" y1="37084" x2="85948" y2="60870"/>
                        <a14:foregroundMark x1="85948" y1="60870" x2="73068" y2="75959"/>
                        <a14:foregroundMark x1="73068" y1="75959" x2="54333" y2="86445"/>
                        <a14:foregroundMark x1="54333" y1="86445" x2="38642" y2="89514"/>
                        <a14:foregroundMark x1="38642" y1="89514" x2="16159" y2="86189"/>
                        <a14:foregroundMark x1="16159" y1="86189" x2="2810" y2="74936"/>
                        <a14:foregroundMark x1="2810" y1="74936" x2="3279" y2="3069"/>
                        <a14:foregroundMark x1="3279" y1="3069" x2="3279" y2="3069"/>
                        <a14:foregroundMark x1="54567" y1="26087" x2="52693" y2="60614"/>
                        <a14:foregroundMark x1="61124" y1="32225" x2="52693" y2="60614"/>
                        <a14:foregroundMark x1="48946" y1="40153" x2="40749" y2="65473"/>
                        <a14:foregroundMark x1="40749" y1="65473" x2="41218" y2="65217"/>
                        <a14:foregroundMark x1="60422" y1="50384" x2="48009" y2="73402"/>
                        <a14:foregroundMark x1="59251" y1="58312" x2="42389" y2="74680"/>
                        <a14:foregroundMark x1="50117" y1="49616" x2="40984" y2="69821"/>
                        <a14:foregroundMark x1="53630" y1="27366" x2="39813" y2="42455"/>
                        <a14:foregroundMark x1="38876" y1="22762" x2="49415" y2="34271"/>
                        <a14:foregroundMark x1="53864" y1="24041" x2="53396" y2="41176"/>
                        <a14:foregroundMark x1="63232" y1="28133" x2="51522" y2="45013"/>
                        <a14:foregroundMark x1="43794" y1="35038" x2="32084" y2="41944"/>
                        <a14:foregroundMark x1="47541" y1="25575" x2="33958" y2="36061"/>
                        <a14:foregroundMark x1="45199" y1="31458" x2="45199" y2="31458"/>
                        <a14:foregroundMark x1="48009" y1="29412" x2="48009" y2="29412"/>
                        <a14:foregroundMark x1="85480" y1="5627" x2="91335" y2="38363"/>
                        <a14:foregroundMark x1="86651" y1="8440" x2="86651" y2="8440"/>
                        <a14:foregroundMark x1="85012" y1="5627" x2="85012" y2="5627"/>
                        <a14:foregroundMark x1="81967" y1="1023" x2="81967" y2="1023"/>
                        <a14:foregroundMark x1="85246" y1="2046" x2="85246" y2="2046"/>
                        <a14:foregroundMark x1="84075" y1="5627" x2="84075" y2="5627"/>
                        <a14:foregroundMark x1="81265" y1="5115" x2="81265" y2="5115"/>
                        <a14:foregroundMark x1="84309" y1="3836" x2="84309" y2="3836"/>
                        <a14:foregroundMark x1="90164" y1="13043" x2="90164" y2="13043"/>
                        <a14:foregroundMark x1="93208" y1="29156" x2="93208" y2="30179"/>
                        <a14:foregroundMark x1="90867" y1="47570" x2="90867" y2="47570"/>
                        <a14:foregroundMark x1="88525" y1="54731" x2="88525" y2="55499"/>
                        <a14:foregroundMark x1="87354" y1="60870" x2="87354" y2="60870"/>
                        <a14:foregroundMark x1="94145" y1="40921" x2="94145" y2="40921"/>
                        <a14:foregroundMark x1="81499" y1="69054" x2="80328" y2="70844"/>
                        <a14:foregroundMark x1="73770" y1="81074" x2="72131" y2="82097"/>
                        <a14:foregroundMark x1="63934" y1="85422" x2="60656" y2="87212"/>
                        <a14:foregroundMark x1="53630" y1="90026" x2="53630" y2="90026"/>
                        <a14:foregroundMark x1="50585" y1="62148" x2="44262" y2="69054"/>
                        <a14:foregroundMark x1="11007" y1="84143" x2="33021" y2="90793"/>
                        <a14:foregroundMark x1="33021" y1="90793" x2="54801" y2="88491"/>
                        <a14:foregroundMark x1="54801" y1="88491" x2="73302" y2="76215"/>
                        <a14:foregroundMark x1="73302" y1="76215" x2="88993" y2="47826"/>
                        <a14:foregroundMark x1="87354" y1="62916" x2="74473" y2="80563"/>
                        <a14:foregroundMark x1="74473" y1="80563" x2="51522" y2="92327"/>
                        <a14:foregroundMark x1="51522" y1="92327" x2="36066" y2="93606"/>
                        <a14:foregroundMark x1="36066" y1="93606" x2="15457" y2="87980"/>
                        <a14:foregroundMark x1="15457" y1="87980" x2="14988" y2="87724"/>
                        <a14:foregroundMark x1="60187" y1="27877" x2="56674" y2="37340"/>
                        <a14:foregroundMark x1="62295" y1="28900" x2="40047" y2="39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36" y="-52295"/>
            <a:ext cx="1795336" cy="164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6BC7E3-AD48-4B83-855F-169F14C6BAA2}"/>
              </a:ext>
            </a:extLst>
          </p:cNvPr>
          <p:cNvGrpSpPr/>
          <p:nvPr/>
        </p:nvGrpSpPr>
        <p:grpSpPr>
          <a:xfrm>
            <a:off x="0" y="1017725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9E3CB5-437F-4507-9D79-F6ECEE513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1B70C9C-AC94-4534-98DE-CA7BA5B3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42F2E-2D29-47CC-956E-77B3E1D7B60C}"/>
              </a:ext>
            </a:extLst>
          </p:cNvPr>
          <p:cNvCxnSpPr>
            <a:cxnSpLocks/>
          </p:cNvCxnSpPr>
          <p:nvPr/>
        </p:nvCxnSpPr>
        <p:spPr>
          <a:xfrm>
            <a:off x="2057400" y="2572073"/>
            <a:ext cx="2171700" cy="6092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4B7F-DC74-48BE-9030-6BE9443ECAD6}"/>
              </a:ext>
            </a:extLst>
          </p:cNvPr>
          <p:cNvCxnSpPr>
            <a:cxnSpLocks/>
          </p:cNvCxnSpPr>
          <p:nvPr/>
        </p:nvCxnSpPr>
        <p:spPr>
          <a:xfrm>
            <a:off x="4923943" y="2572073"/>
            <a:ext cx="2171700" cy="6092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6A7BF-A9DE-40F9-BA85-1CE859A36FDF}"/>
              </a:ext>
            </a:extLst>
          </p:cNvPr>
          <p:cNvCxnSpPr>
            <a:cxnSpLocks/>
          </p:cNvCxnSpPr>
          <p:nvPr/>
        </p:nvCxnSpPr>
        <p:spPr>
          <a:xfrm flipH="1">
            <a:off x="1676400" y="2572073"/>
            <a:ext cx="5945822" cy="6092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rack 89">
            <a:hlinkClick r:id="" action="ppaction://media"/>
            <a:extLst>
              <a:ext uri="{FF2B5EF4-FFF2-40B4-BE49-F238E27FC236}">
                <a16:creationId xmlns:a16="http://schemas.microsoft.com/office/drawing/2014/main" id="{FE5C77F7-8172-2C23-E7A9-A5B0F1C0F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2946" y="1047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1015288" y="809572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4320067" y="2027509"/>
            <a:ext cx="3449053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4400"/>
              <a:t>Activity 2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3414415" y="612772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2000" b="1">
                <a:solidFill>
                  <a:schemeClr val="accent3"/>
                </a:solidFill>
                <a:sym typeface="Arvo"/>
              </a:rPr>
              <a:t>03</a:t>
            </a:r>
          </a:p>
        </p:txBody>
      </p:sp>
      <p:sp>
        <p:nvSpPr>
          <p:cNvPr id="98" name="Google Shape;737;p40">
            <a:extLst>
              <a:ext uri="{FF2B5EF4-FFF2-40B4-BE49-F238E27FC236}">
                <a16:creationId xmlns:a16="http://schemas.microsoft.com/office/drawing/2014/main" id="{AD4AF96F-B58C-4B48-93E4-9F8CF90FEC6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47610" y="2785857"/>
            <a:ext cx="4993965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Look, complete and read.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29DE-1238-4FC7-8FB9-75376781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/>
              <a:t>Read. What's the missing word?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EB601-5007-435A-81DB-C225D16B8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3" t="13433" r="1614" b="65056"/>
          <a:stretch/>
        </p:blipFill>
        <p:spPr>
          <a:xfrm>
            <a:off x="143874" y="1885950"/>
            <a:ext cx="8856252" cy="1371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B1537E3-6701-4DDC-8574-3325FB0552A9}"/>
              </a:ext>
            </a:extLst>
          </p:cNvPr>
          <p:cNvSpPr/>
          <p:nvPr/>
        </p:nvSpPr>
        <p:spPr>
          <a:xfrm>
            <a:off x="7162800" y="1885950"/>
            <a:ext cx="1447800" cy="1066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F962EB-94DF-4BA7-ACCF-6D06A9F3C82B}"/>
              </a:ext>
            </a:extLst>
          </p:cNvPr>
          <p:cNvCxnSpPr/>
          <p:nvPr/>
        </p:nvCxnSpPr>
        <p:spPr>
          <a:xfrm>
            <a:off x="3657600" y="249555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27396D0-4C20-419F-8EF1-763789A1EEDD}"/>
              </a:ext>
            </a:extLst>
          </p:cNvPr>
          <p:cNvSpPr txBox="1"/>
          <p:nvPr/>
        </p:nvSpPr>
        <p:spPr>
          <a:xfrm>
            <a:off x="1524000" y="2397264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omic Sans MS" panose="030F0702030302020204" pitchFamily="66" charset="0"/>
              </a:rPr>
              <a:t>it is</a:t>
            </a:r>
          </a:p>
        </p:txBody>
      </p:sp>
    </p:spTree>
    <p:extLst>
      <p:ext uri="{BB962C8B-B14F-4D97-AF65-F5344CB8AC3E}">
        <p14:creationId xmlns:p14="http://schemas.microsoft.com/office/powerpoint/2010/main" val="8736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598D-3077-4462-AABC-6EA1C0BC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249B8-BD98-4C6B-8BF3-016635A68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F8C529E-51C4-4BC8-A91F-C6D13C3D956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3D7129-1DF4-46B1-BD6D-217E50B3911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FCB7FC7-4B3A-414E-A1DF-B0C4081B3A4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922C44-87A7-44B8-A960-E913A75127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3711" y="8042"/>
            <a:ext cx="7465524" cy="4961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B6DC-5FA1-4D7E-92F9-B8CA74064139}"/>
              </a:ext>
            </a:extLst>
          </p:cNvPr>
          <p:cNvSpPr txBox="1"/>
          <p:nvPr/>
        </p:nvSpPr>
        <p:spPr>
          <a:xfrm>
            <a:off x="2514600" y="1066844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6121-311C-4137-B7CF-759EF3CAA473}"/>
              </a:ext>
            </a:extLst>
          </p:cNvPr>
          <p:cNvSpPr txBox="1"/>
          <p:nvPr/>
        </p:nvSpPr>
        <p:spPr>
          <a:xfrm>
            <a:off x="4093398" y="1750952"/>
            <a:ext cx="152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08EAB-F385-4ACF-871C-C1B976DAA01C}"/>
              </a:ext>
            </a:extLst>
          </p:cNvPr>
          <p:cNvSpPr txBox="1"/>
          <p:nvPr/>
        </p:nvSpPr>
        <p:spPr>
          <a:xfrm>
            <a:off x="2057400" y="281568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61C58-9FA3-4D01-8074-DD63E4905012}"/>
              </a:ext>
            </a:extLst>
          </p:cNvPr>
          <p:cNvSpPr txBox="1"/>
          <p:nvPr/>
        </p:nvSpPr>
        <p:spPr>
          <a:xfrm>
            <a:off x="3720763" y="3169444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5AFA5-5C4E-4560-9856-1C02376F8577}"/>
              </a:ext>
            </a:extLst>
          </p:cNvPr>
          <p:cNvSpPr txBox="1"/>
          <p:nvPr/>
        </p:nvSpPr>
        <p:spPr>
          <a:xfrm>
            <a:off x="3943959" y="38157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7EF8-AC25-4259-AE59-432325F0C2A6}"/>
              </a:ext>
            </a:extLst>
          </p:cNvPr>
          <p:cNvSpPr txBox="1"/>
          <p:nvPr/>
        </p:nvSpPr>
        <p:spPr>
          <a:xfrm>
            <a:off x="1923050" y="4314433"/>
            <a:ext cx="276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470" dirty="0">
                <a:solidFill>
                  <a:srgbClr val="FF0000"/>
                </a:solidFill>
                <a:latin typeface="Comic Sans MS" panose="030F0702030302020204" pitchFamily="66" charset="0"/>
              </a:rPr>
              <a:t>No, it isn't</a:t>
            </a:r>
          </a:p>
        </p:txBody>
      </p:sp>
    </p:spTree>
    <p:extLst>
      <p:ext uri="{BB962C8B-B14F-4D97-AF65-F5344CB8AC3E}">
        <p14:creationId xmlns:p14="http://schemas.microsoft.com/office/powerpoint/2010/main" val="24634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598D-3077-4462-AABC-6EA1C0BC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2950"/>
            <a:ext cx="2371669" cy="2971800"/>
          </a:xfrm>
        </p:spPr>
        <p:txBody>
          <a:bodyPr/>
          <a:lstStyle/>
          <a:p>
            <a:pPr algn="ctr"/>
            <a:r>
              <a:rPr lang="en-US" sz="3600" dirty="0"/>
              <a:t>Practice in pairs.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53257-E317-4054-90FE-78387755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55743" y="133350"/>
            <a:ext cx="6603981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3</a:t>
            </a:r>
            <a:endParaRPr/>
          </a:p>
        </p:txBody>
      </p:sp>
      <p:sp>
        <p:nvSpPr>
          <p:cNvPr id="1502" name="Google Shape;1502;p59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/>
              <a:t>Let's sing.</a:t>
            </a:r>
            <a:endParaRPr sz="2800"/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750"/>
            <a:ext cx="7704000" cy="572700"/>
          </a:xfrm>
        </p:spPr>
        <p:txBody>
          <a:bodyPr/>
          <a:lstStyle/>
          <a:p>
            <a:pPr algn="ctr"/>
            <a:r>
              <a:rPr lang="en-US" sz="3600" dirty="0"/>
              <a:t>Read the lyrics.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BF036-B334-4A99-B7FA-AB110795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779" y="940958"/>
            <a:ext cx="8956442" cy="391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110AC7E-C815-4D15-B799-D7EBB0E8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750"/>
            <a:ext cx="7704000" cy="572700"/>
          </a:xfrm>
        </p:spPr>
        <p:txBody>
          <a:bodyPr/>
          <a:lstStyle/>
          <a:p>
            <a:pPr algn="ctr"/>
            <a:r>
              <a:rPr lang="en-US" sz="3600"/>
              <a:t>Listen.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6C76B3E-DF6F-45CD-9120-694435DD5A61}"/>
              </a:ext>
            </a:extLst>
          </p:cNvPr>
          <p:cNvSpPr txBox="1">
            <a:spLocks/>
          </p:cNvSpPr>
          <p:nvPr/>
        </p:nvSpPr>
        <p:spPr>
          <a:xfrm>
            <a:off x="838200" y="27689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 err="1"/>
              <a:t>Practise</a:t>
            </a:r>
            <a:r>
              <a:rPr lang="en-US" sz="3600" dirty="0"/>
              <a:t> line by line.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1265635-05EE-4FA7-9E5E-78ED2CC4CD67}"/>
              </a:ext>
            </a:extLst>
          </p:cNvPr>
          <p:cNvSpPr txBox="1">
            <a:spLocks/>
          </p:cNvSpPr>
          <p:nvPr/>
        </p:nvSpPr>
        <p:spPr>
          <a:xfrm>
            <a:off x="838200" y="26803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600" dirty="0"/>
              <a:t>Sing the song.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C55C3-16F1-7215-F1E3-A113F8A27C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779" y="940958"/>
            <a:ext cx="8956442" cy="3916792"/>
          </a:xfrm>
          <a:prstGeom prst="rect">
            <a:avLst/>
          </a:prstGeom>
        </p:spPr>
      </p:pic>
      <p:pic>
        <p:nvPicPr>
          <p:cNvPr id="11" name="Track 90">
            <a:hlinkClick r:id="" action="ppaction://media"/>
            <a:extLst>
              <a:ext uri="{FF2B5EF4-FFF2-40B4-BE49-F238E27FC236}">
                <a16:creationId xmlns:a16="http://schemas.microsoft.com/office/drawing/2014/main" id="{0584A5F8-FC56-7C85-1B3F-952270E56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time</a:t>
            </a:r>
            <a:endParaRPr/>
          </a:p>
        </p:txBody>
      </p:sp>
      <p:sp>
        <p:nvSpPr>
          <p:cNvPr id="737" name="Google Shape;737;p40"/>
          <p:cNvSpPr txBox="1">
            <a:spLocks noGrp="1"/>
          </p:cNvSpPr>
          <p:nvPr>
            <p:ph type="subTitle" idx="1"/>
          </p:nvPr>
        </p:nvSpPr>
        <p:spPr>
          <a:xfrm>
            <a:off x="4572000" y="3165000"/>
            <a:ext cx="3851925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/>
              <a:t>Let's play a game.</a:t>
            </a:r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</a:t>
            </a:r>
            <a:r>
              <a:rPr lang="en">
                <a:solidFill>
                  <a:schemeClr val="accent6"/>
                </a:solidFill>
              </a:rPr>
              <a:t>CONTENTS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565" name="Google Shape;565;p38"/>
          <p:cNvSpPr txBox="1">
            <a:spLocks noGrp="1"/>
          </p:cNvSpPr>
          <p:nvPr>
            <p:ph type="subTitle" idx="1"/>
          </p:nvPr>
        </p:nvSpPr>
        <p:spPr>
          <a:xfrm>
            <a:off x="792024" y="1944450"/>
            <a:ext cx="2636975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Warm-up &amp; Review</a:t>
            </a:r>
            <a:endParaRPr dirty="0"/>
          </a:p>
        </p:txBody>
      </p:sp>
      <p:sp>
        <p:nvSpPr>
          <p:cNvPr id="566" name="Google Shape;566;p38"/>
          <p:cNvSpPr txBox="1">
            <a:spLocks noGrp="1"/>
          </p:cNvSpPr>
          <p:nvPr>
            <p:ph type="title" idx="2"/>
          </p:nvPr>
        </p:nvSpPr>
        <p:spPr>
          <a:xfrm>
            <a:off x="792025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68" name="Google Shape;568;p38"/>
          <p:cNvSpPr txBox="1">
            <a:spLocks noGrp="1"/>
          </p:cNvSpPr>
          <p:nvPr>
            <p:ph type="title" idx="4"/>
          </p:nvPr>
        </p:nvSpPr>
        <p:spPr>
          <a:xfrm>
            <a:off x="3754150" y="13152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69" name="Google Shape;569;p38"/>
          <p:cNvSpPr txBox="1">
            <a:spLocks noGrp="1"/>
          </p:cNvSpPr>
          <p:nvPr>
            <p:ph type="subTitle" idx="5"/>
          </p:nvPr>
        </p:nvSpPr>
        <p:spPr>
          <a:xfrm>
            <a:off x="3754150" y="19444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1</a:t>
            </a:r>
            <a:endParaRPr/>
          </a:p>
        </p:txBody>
      </p:sp>
      <p:sp>
        <p:nvSpPr>
          <p:cNvPr id="571" name="Google Shape;571;p38"/>
          <p:cNvSpPr txBox="1">
            <a:spLocks noGrp="1"/>
          </p:cNvSpPr>
          <p:nvPr>
            <p:ph type="title" idx="7"/>
          </p:nvPr>
        </p:nvSpPr>
        <p:spPr>
          <a:xfrm>
            <a:off x="792025" y="24955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72" name="Google Shape;572;p38"/>
          <p:cNvSpPr txBox="1">
            <a:spLocks noGrp="1"/>
          </p:cNvSpPr>
          <p:nvPr>
            <p:ph type="subTitle" idx="8"/>
          </p:nvPr>
        </p:nvSpPr>
        <p:spPr>
          <a:xfrm>
            <a:off x="792025" y="31246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2</a:t>
            </a:r>
            <a:endParaRPr/>
          </a:p>
        </p:txBody>
      </p:sp>
      <p:sp>
        <p:nvSpPr>
          <p:cNvPr id="574" name="Google Shape;574;p38"/>
          <p:cNvSpPr txBox="1">
            <a:spLocks noGrp="1"/>
          </p:cNvSpPr>
          <p:nvPr>
            <p:ph type="title" idx="13"/>
          </p:nvPr>
        </p:nvSpPr>
        <p:spPr>
          <a:xfrm>
            <a:off x="3754150" y="2495550"/>
            <a:ext cx="2508900" cy="637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75" name="Google Shape;575;p38"/>
          <p:cNvSpPr txBox="1">
            <a:spLocks noGrp="1"/>
          </p:cNvSpPr>
          <p:nvPr>
            <p:ph type="subTitle" idx="14"/>
          </p:nvPr>
        </p:nvSpPr>
        <p:spPr>
          <a:xfrm>
            <a:off x="3754150" y="3124650"/>
            <a:ext cx="2508900" cy="31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Activity 3</a:t>
            </a:r>
            <a:endParaRPr/>
          </a:p>
        </p:txBody>
      </p:sp>
      <p:grpSp>
        <p:nvGrpSpPr>
          <p:cNvPr id="577" name="Google Shape;577;p38"/>
          <p:cNvGrpSpPr/>
          <p:nvPr/>
        </p:nvGrpSpPr>
        <p:grpSpPr>
          <a:xfrm>
            <a:off x="6263055" y="1382975"/>
            <a:ext cx="2465013" cy="3665271"/>
            <a:chOff x="6263055" y="1382975"/>
            <a:chExt cx="2465013" cy="3665271"/>
          </a:xfrm>
        </p:grpSpPr>
        <p:grpSp>
          <p:nvGrpSpPr>
            <p:cNvPr id="578" name="Google Shape;578;p38"/>
            <p:cNvGrpSpPr/>
            <p:nvPr/>
          </p:nvGrpSpPr>
          <p:grpSpPr>
            <a:xfrm>
              <a:off x="6263055" y="1382975"/>
              <a:ext cx="735225" cy="735202"/>
              <a:chOff x="1434510" y="2019201"/>
              <a:chExt cx="114052" cy="114052"/>
            </a:xfrm>
          </p:grpSpPr>
          <p:sp>
            <p:nvSpPr>
              <p:cNvPr id="579" name="Google Shape;579;p38"/>
              <p:cNvSpPr/>
              <p:nvPr/>
            </p:nvSpPr>
            <p:spPr>
              <a:xfrm>
                <a:off x="1434510" y="2019201"/>
                <a:ext cx="114052" cy="114052"/>
              </a:xfrm>
              <a:custGeom>
                <a:avLst/>
                <a:gdLst/>
                <a:ahLst/>
                <a:cxnLst/>
                <a:rect l="l" t="t" r="r" b="b"/>
                <a:pathLst>
                  <a:path w="3257" h="3257" extrusionOk="0">
                    <a:moveTo>
                      <a:pt x="1628" y="0"/>
                    </a:moveTo>
                    <a:cubicBezTo>
                      <a:pt x="735" y="0"/>
                      <a:pt x="0" y="724"/>
                      <a:pt x="0" y="1628"/>
                    </a:cubicBezTo>
                    <a:cubicBezTo>
                      <a:pt x="0" y="2522"/>
                      <a:pt x="735" y="3257"/>
                      <a:pt x="1628" y="3257"/>
                    </a:cubicBezTo>
                    <a:cubicBezTo>
                      <a:pt x="2533" y="3257"/>
                      <a:pt x="3257" y="2522"/>
                      <a:pt x="3257" y="1628"/>
                    </a:cubicBezTo>
                    <a:cubicBezTo>
                      <a:pt x="3257" y="724"/>
                      <a:pt x="2533" y="0"/>
                      <a:pt x="16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8"/>
              <p:cNvSpPr/>
              <p:nvPr/>
            </p:nvSpPr>
            <p:spPr>
              <a:xfrm>
                <a:off x="1441619" y="2019201"/>
                <a:ext cx="106943" cy="112476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3212" extrusionOk="0">
                    <a:moveTo>
                      <a:pt x="1323" y="0"/>
                    </a:moveTo>
                    <a:cubicBezTo>
                      <a:pt x="1267" y="12"/>
                      <a:pt x="1210" y="12"/>
                      <a:pt x="1142" y="23"/>
                    </a:cubicBezTo>
                    <a:cubicBezTo>
                      <a:pt x="1810" y="329"/>
                      <a:pt x="2250" y="973"/>
                      <a:pt x="2421" y="1685"/>
                    </a:cubicBezTo>
                    <a:cubicBezTo>
                      <a:pt x="2284" y="1848"/>
                      <a:pt x="2095" y="1978"/>
                      <a:pt x="1884" y="1978"/>
                    </a:cubicBezTo>
                    <a:cubicBezTo>
                      <a:pt x="1816" y="1978"/>
                      <a:pt x="1746" y="1964"/>
                      <a:pt x="1674" y="1934"/>
                    </a:cubicBezTo>
                    <a:cubicBezTo>
                      <a:pt x="1436" y="1821"/>
                      <a:pt x="1346" y="1515"/>
                      <a:pt x="1222" y="1301"/>
                    </a:cubicBezTo>
                    <a:cubicBezTo>
                      <a:pt x="1018" y="917"/>
                      <a:pt x="667" y="668"/>
                      <a:pt x="295" y="452"/>
                    </a:cubicBezTo>
                    <a:cubicBezTo>
                      <a:pt x="272" y="487"/>
                      <a:pt x="249" y="509"/>
                      <a:pt x="227" y="532"/>
                    </a:cubicBezTo>
                    <a:cubicBezTo>
                      <a:pt x="408" y="645"/>
                      <a:pt x="589" y="758"/>
                      <a:pt x="758" y="894"/>
                    </a:cubicBezTo>
                    <a:cubicBezTo>
                      <a:pt x="215" y="1154"/>
                      <a:pt x="1" y="1832"/>
                      <a:pt x="23" y="2443"/>
                    </a:cubicBezTo>
                    <a:cubicBezTo>
                      <a:pt x="57" y="2500"/>
                      <a:pt x="91" y="2556"/>
                      <a:pt x="136" y="2613"/>
                    </a:cubicBezTo>
                    <a:cubicBezTo>
                      <a:pt x="68" y="1990"/>
                      <a:pt x="249" y="1211"/>
                      <a:pt x="848" y="973"/>
                    </a:cubicBezTo>
                    <a:cubicBezTo>
                      <a:pt x="860" y="984"/>
                      <a:pt x="883" y="995"/>
                      <a:pt x="893" y="1018"/>
                    </a:cubicBezTo>
                    <a:cubicBezTo>
                      <a:pt x="1097" y="1211"/>
                      <a:pt x="1177" y="1482"/>
                      <a:pt x="1323" y="1719"/>
                    </a:cubicBezTo>
                    <a:cubicBezTo>
                      <a:pt x="973" y="1855"/>
                      <a:pt x="860" y="2239"/>
                      <a:pt x="1052" y="2522"/>
                    </a:cubicBezTo>
                    <a:cubicBezTo>
                      <a:pt x="848" y="2703"/>
                      <a:pt x="826" y="2963"/>
                      <a:pt x="916" y="3178"/>
                    </a:cubicBezTo>
                    <a:lnTo>
                      <a:pt x="1052" y="3212"/>
                    </a:lnTo>
                    <a:cubicBezTo>
                      <a:pt x="928" y="3020"/>
                      <a:pt x="916" y="2771"/>
                      <a:pt x="1109" y="2601"/>
                    </a:cubicBezTo>
                    <a:cubicBezTo>
                      <a:pt x="1131" y="2624"/>
                      <a:pt x="1165" y="2646"/>
                      <a:pt x="1187" y="2669"/>
                    </a:cubicBezTo>
                    <a:cubicBezTo>
                      <a:pt x="1400" y="2825"/>
                      <a:pt x="1653" y="2881"/>
                      <a:pt x="1916" y="2881"/>
                    </a:cubicBezTo>
                    <a:cubicBezTo>
                      <a:pt x="2129" y="2881"/>
                      <a:pt x="2348" y="2844"/>
                      <a:pt x="2556" y="2794"/>
                    </a:cubicBezTo>
                    <a:cubicBezTo>
                      <a:pt x="2601" y="2748"/>
                      <a:pt x="2647" y="2703"/>
                      <a:pt x="2692" y="2646"/>
                    </a:cubicBezTo>
                    <a:lnTo>
                      <a:pt x="2692" y="2646"/>
                    </a:lnTo>
                    <a:cubicBezTo>
                      <a:pt x="2448" y="2721"/>
                      <a:pt x="2212" y="2765"/>
                      <a:pt x="1958" y="2765"/>
                    </a:cubicBezTo>
                    <a:cubicBezTo>
                      <a:pt x="1906" y="2765"/>
                      <a:pt x="1852" y="2763"/>
                      <a:pt x="1798" y="2759"/>
                    </a:cubicBezTo>
                    <a:cubicBezTo>
                      <a:pt x="1561" y="2748"/>
                      <a:pt x="1323" y="2669"/>
                      <a:pt x="1154" y="2511"/>
                    </a:cubicBezTo>
                    <a:cubicBezTo>
                      <a:pt x="893" y="2284"/>
                      <a:pt x="1120" y="1889"/>
                      <a:pt x="1380" y="1799"/>
                    </a:cubicBezTo>
                    <a:cubicBezTo>
                      <a:pt x="1391" y="1821"/>
                      <a:pt x="1414" y="1832"/>
                      <a:pt x="1425" y="1844"/>
                    </a:cubicBezTo>
                    <a:cubicBezTo>
                      <a:pt x="1565" y="2003"/>
                      <a:pt x="1730" y="2071"/>
                      <a:pt x="1895" y="2071"/>
                    </a:cubicBezTo>
                    <a:cubicBezTo>
                      <a:pt x="2116" y="2071"/>
                      <a:pt x="2337" y="1948"/>
                      <a:pt x="2499" y="1753"/>
                    </a:cubicBezTo>
                    <a:cubicBezTo>
                      <a:pt x="2570" y="1788"/>
                      <a:pt x="2658" y="1806"/>
                      <a:pt x="2742" y="1806"/>
                    </a:cubicBezTo>
                    <a:cubicBezTo>
                      <a:pt x="2792" y="1806"/>
                      <a:pt x="2841" y="1800"/>
                      <a:pt x="2884" y="1787"/>
                    </a:cubicBezTo>
                    <a:cubicBezTo>
                      <a:pt x="2941" y="1776"/>
                      <a:pt x="2997" y="1742"/>
                      <a:pt x="3054" y="1696"/>
                    </a:cubicBezTo>
                    <a:lnTo>
                      <a:pt x="3054" y="1628"/>
                    </a:lnTo>
                    <a:lnTo>
                      <a:pt x="3054" y="1550"/>
                    </a:lnTo>
                    <a:cubicBezTo>
                      <a:pt x="2986" y="1628"/>
                      <a:pt x="2906" y="1696"/>
                      <a:pt x="2805" y="1708"/>
                    </a:cubicBezTo>
                    <a:cubicBezTo>
                      <a:pt x="2792" y="1710"/>
                      <a:pt x="2777" y="1711"/>
                      <a:pt x="2762" y="1711"/>
                    </a:cubicBezTo>
                    <a:cubicBezTo>
                      <a:pt x="2680" y="1711"/>
                      <a:pt x="2568" y="1687"/>
                      <a:pt x="2511" y="1640"/>
                    </a:cubicBezTo>
                    <a:cubicBezTo>
                      <a:pt x="2341" y="950"/>
                      <a:pt x="1934" y="339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1" name="Google Shape;581;p38"/>
            <p:cNvGrpSpPr/>
            <p:nvPr/>
          </p:nvGrpSpPr>
          <p:grpSpPr>
            <a:xfrm>
              <a:off x="6716209" y="1959723"/>
              <a:ext cx="2011859" cy="3088523"/>
              <a:chOff x="1823689" y="2021258"/>
              <a:chExt cx="437408" cy="671462"/>
            </a:xfrm>
          </p:grpSpPr>
          <p:sp>
            <p:nvSpPr>
              <p:cNvPr id="582" name="Google Shape;582;p38"/>
              <p:cNvSpPr/>
              <p:nvPr/>
            </p:nvSpPr>
            <p:spPr>
              <a:xfrm>
                <a:off x="1940403" y="2644714"/>
                <a:ext cx="240698" cy="48006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1076" extrusionOk="0">
                    <a:moveTo>
                      <a:pt x="2703" y="1"/>
                    </a:moveTo>
                    <a:cubicBezTo>
                      <a:pt x="1211" y="1"/>
                      <a:pt x="0" y="239"/>
                      <a:pt x="0" y="543"/>
                    </a:cubicBezTo>
                    <a:cubicBezTo>
                      <a:pt x="0" y="837"/>
                      <a:pt x="1211" y="1075"/>
                      <a:pt x="2703" y="1075"/>
                    </a:cubicBezTo>
                    <a:cubicBezTo>
                      <a:pt x="4196" y="1075"/>
                      <a:pt x="5395" y="837"/>
                      <a:pt x="5395" y="543"/>
                    </a:cubicBezTo>
                    <a:cubicBezTo>
                      <a:pt x="5395" y="239"/>
                      <a:pt x="4196" y="1"/>
                      <a:pt x="2703" y="1"/>
                    </a:cubicBezTo>
                    <a:close/>
                  </a:path>
                </a:pathLst>
              </a:custGeom>
              <a:solidFill>
                <a:srgbClr val="17253A">
                  <a:alpha val="24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>
                <a:off x="1823689" y="2215692"/>
                <a:ext cx="188409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2538" extrusionOk="0">
                    <a:moveTo>
                      <a:pt x="808" y="1"/>
                    </a:moveTo>
                    <a:cubicBezTo>
                      <a:pt x="803" y="1"/>
                      <a:pt x="799" y="2"/>
                      <a:pt x="796" y="5"/>
                    </a:cubicBezTo>
                    <a:cubicBezTo>
                      <a:pt x="728" y="72"/>
                      <a:pt x="1022" y="469"/>
                      <a:pt x="977" y="469"/>
                    </a:cubicBezTo>
                    <a:cubicBezTo>
                      <a:pt x="932" y="457"/>
                      <a:pt x="593" y="265"/>
                      <a:pt x="480" y="186"/>
                    </a:cubicBezTo>
                    <a:cubicBezTo>
                      <a:pt x="408" y="141"/>
                      <a:pt x="334" y="114"/>
                      <a:pt x="287" y="114"/>
                    </a:cubicBezTo>
                    <a:cubicBezTo>
                      <a:pt x="251" y="114"/>
                      <a:pt x="232" y="129"/>
                      <a:pt x="242" y="163"/>
                    </a:cubicBezTo>
                    <a:cubicBezTo>
                      <a:pt x="276" y="276"/>
                      <a:pt x="706" y="547"/>
                      <a:pt x="706" y="547"/>
                    </a:cubicBezTo>
                    <a:cubicBezTo>
                      <a:pt x="691" y="549"/>
                      <a:pt x="676" y="550"/>
                      <a:pt x="662" y="550"/>
                    </a:cubicBezTo>
                    <a:cubicBezTo>
                      <a:pt x="555" y="550"/>
                      <a:pt x="453" y="509"/>
                      <a:pt x="253" y="389"/>
                    </a:cubicBezTo>
                    <a:cubicBezTo>
                      <a:pt x="175" y="338"/>
                      <a:pt x="114" y="317"/>
                      <a:pt x="75" y="317"/>
                    </a:cubicBezTo>
                    <a:cubicBezTo>
                      <a:pt x="1" y="317"/>
                      <a:pt x="3" y="391"/>
                      <a:pt x="106" y="480"/>
                    </a:cubicBezTo>
                    <a:cubicBezTo>
                      <a:pt x="264" y="627"/>
                      <a:pt x="638" y="819"/>
                      <a:pt x="638" y="819"/>
                    </a:cubicBezTo>
                    <a:cubicBezTo>
                      <a:pt x="622" y="823"/>
                      <a:pt x="604" y="825"/>
                      <a:pt x="585" y="825"/>
                    </a:cubicBezTo>
                    <a:cubicBezTo>
                      <a:pt x="465" y="825"/>
                      <a:pt x="289" y="753"/>
                      <a:pt x="222" y="753"/>
                    </a:cubicBezTo>
                    <a:cubicBezTo>
                      <a:pt x="190" y="753"/>
                      <a:pt x="183" y="769"/>
                      <a:pt x="219" y="819"/>
                    </a:cubicBezTo>
                    <a:cubicBezTo>
                      <a:pt x="445" y="1135"/>
                      <a:pt x="1169" y="1147"/>
                      <a:pt x="1169" y="1147"/>
                    </a:cubicBezTo>
                    <a:cubicBezTo>
                      <a:pt x="1169" y="1147"/>
                      <a:pt x="2064" y="2538"/>
                      <a:pt x="3557" y="2538"/>
                    </a:cubicBezTo>
                    <a:cubicBezTo>
                      <a:pt x="3767" y="2538"/>
                      <a:pt x="3989" y="2510"/>
                      <a:pt x="4222" y="2447"/>
                    </a:cubicBezTo>
                    <a:lnTo>
                      <a:pt x="4189" y="1600"/>
                    </a:lnTo>
                    <a:cubicBezTo>
                      <a:pt x="3960" y="1633"/>
                      <a:pt x="3747" y="1647"/>
                      <a:pt x="3548" y="1647"/>
                    </a:cubicBezTo>
                    <a:cubicBezTo>
                      <a:pt x="2125" y="1647"/>
                      <a:pt x="1463" y="898"/>
                      <a:pt x="1463" y="898"/>
                    </a:cubicBezTo>
                    <a:cubicBezTo>
                      <a:pt x="1388" y="542"/>
                      <a:pt x="911" y="1"/>
                      <a:pt x="808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8"/>
              <p:cNvSpPr/>
              <p:nvPr/>
            </p:nvSpPr>
            <p:spPr>
              <a:xfrm>
                <a:off x="1961595" y="2287032"/>
                <a:ext cx="50504" cy="4193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940" extrusionOk="0">
                    <a:moveTo>
                      <a:pt x="1098" y="1"/>
                    </a:moveTo>
                    <a:cubicBezTo>
                      <a:pt x="905" y="23"/>
                      <a:pt x="736" y="34"/>
                      <a:pt x="566" y="46"/>
                    </a:cubicBezTo>
                    <a:cubicBezTo>
                      <a:pt x="419" y="373"/>
                      <a:pt x="249" y="656"/>
                      <a:pt x="0" y="893"/>
                    </a:cubicBezTo>
                    <a:cubicBezTo>
                      <a:pt x="148" y="923"/>
                      <a:pt x="303" y="940"/>
                      <a:pt x="465" y="940"/>
                    </a:cubicBezTo>
                    <a:cubicBezTo>
                      <a:pt x="674" y="940"/>
                      <a:pt x="896" y="912"/>
                      <a:pt x="1131" y="848"/>
                    </a:cubicBezTo>
                    <a:lnTo>
                      <a:pt x="1098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8"/>
              <p:cNvSpPr/>
              <p:nvPr/>
            </p:nvSpPr>
            <p:spPr>
              <a:xfrm>
                <a:off x="1986803" y="2281856"/>
                <a:ext cx="65629" cy="50638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135" extrusionOk="0">
                    <a:moveTo>
                      <a:pt x="663" y="0"/>
                    </a:moveTo>
                    <a:cubicBezTo>
                      <a:pt x="323" y="0"/>
                      <a:pt x="1" y="49"/>
                      <a:pt x="1" y="49"/>
                    </a:cubicBezTo>
                    <a:lnTo>
                      <a:pt x="272" y="1134"/>
                    </a:lnTo>
                    <a:cubicBezTo>
                      <a:pt x="521" y="1134"/>
                      <a:pt x="985" y="999"/>
                      <a:pt x="1109" y="896"/>
                    </a:cubicBezTo>
                    <a:cubicBezTo>
                      <a:pt x="1471" y="602"/>
                      <a:pt x="1154" y="37"/>
                      <a:pt x="951" y="14"/>
                    </a:cubicBezTo>
                    <a:cubicBezTo>
                      <a:pt x="858" y="4"/>
                      <a:pt x="760" y="0"/>
                      <a:pt x="663" y="0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8"/>
              <p:cNvSpPr/>
              <p:nvPr/>
            </p:nvSpPr>
            <p:spPr>
              <a:xfrm>
                <a:off x="1986803" y="2283463"/>
                <a:ext cx="18738" cy="49032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099" extrusionOk="0">
                    <a:moveTo>
                      <a:pt x="69" y="1"/>
                    </a:moveTo>
                    <a:cubicBezTo>
                      <a:pt x="23" y="1"/>
                      <a:pt x="1" y="13"/>
                      <a:pt x="1" y="13"/>
                    </a:cubicBezTo>
                    <a:lnTo>
                      <a:pt x="272" y="1098"/>
                    </a:lnTo>
                    <a:cubicBezTo>
                      <a:pt x="317" y="1098"/>
                      <a:pt x="363" y="1098"/>
                      <a:pt x="420" y="1087"/>
                    </a:cubicBezTo>
                    <a:cubicBezTo>
                      <a:pt x="374" y="883"/>
                      <a:pt x="317" y="691"/>
                      <a:pt x="272" y="488"/>
                    </a:cubicBezTo>
                    <a:cubicBezTo>
                      <a:pt x="227" y="318"/>
                      <a:pt x="182" y="137"/>
                      <a:pt x="69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8"/>
              <p:cNvSpPr/>
              <p:nvPr/>
            </p:nvSpPr>
            <p:spPr>
              <a:xfrm>
                <a:off x="1939912" y="2460050"/>
                <a:ext cx="91862" cy="212234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4757" extrusionOk="0">
                    <a:moveTo>
                      <a:pt x="905" y="1"/>
                    </a:moveTo>
                    <a:cubicBezTo>
                      <a:pt x="905" y="1"/>
                      <a:pt x="351" y="2330"/>
                      <a:pt x="883" y="4423"/>
                    </a:cubicBezTo>
                    <a:cubicBezTo>
                      <a:pt x="883" y="4423"/>
                      <a:pt x="1" y="4558"/>
                      <a:pt x="79" y="4660"/>
                    </a:cubicBezTo>
                    <a:cubicBezTo>
                      <a:pt x="125" y="4712"/>
                      <a:pt x="588" y="4757"/>
                      <a:pt x="967" y="4757"/>
                    </a:cubicBezTo>
                    <a:cubicBezTo>
                      <a:pt x="1243" y="4757"/>
                      <a:pt x="1475" y="4733"/>
                      <a:pt x="1471" y="4672"/>
                    </a:cubicBezTo>
                    <a:cubicBezTo>
                      <a:pt x="1471" y="4536"/>
                      <a:pt x="1504" y="4513"/>
                      <a:pt x="1504" y="4513"/>
                    </a:cubicBezTo>
                    <a:cubicBezTo>
                      <a:pt x="1504" y="4513"/>
                      <a:pt x="1561" y="1652"/>
                      <a:pt x="2059" y="385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8"/>
              <p:cNvSpPr/>
              <p:nvPr/>
            </p:nvSpPr>
            <p:spPr>
              <a:xfrm>
                <a:off x="1974221" y="2460050"/>
                <a:ext cx="57553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144" extrusionOk="0">
                    <a:moveTo>
                      <a:pt x="136" y="1"/>
                    </a:moveTo>
                    <a:cubicBezTo>
                      <a:pt x="136" y="1"/>
                      <a:pt x="68" y="284"/>
                      <a:pt x="0" y="759"/>
                    </a:cubicBezTo>
                    <a:cubicBezTo>
                      <a:pt x="351" y="928"/>
                      <a:pt x="712" y="1064"/>
                      <a:pt x="1074" y="1143"/>
                    </a:cubicBezTo>
                    <a:cubicBezTo>
                      <a:pt x="1131" y="860"/>
                      <a:pt x="1210" y="601"/>
                      <a:pt x="1290" y="385"/>
                    </a:cubicBezTo>
                    <a:lnTo>
                      <a:pt x="136" y="1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8"/>
              <p:cNvSpPr/>
              <p:nvPr/>
            </p:nvSpPr>
            <p:spPr>
              <a:xfrm>
                <a:off x="2069074" y="2460050"/>
                <a:ext cx="128090" cy="209021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685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667" y="2534"/>
                      <a:pt x="2160" y="4084"/>
                    </a:cubicBezTo>
                    <a:cubicBezTo>
                      <a:pt x="2160" y="4084"/>
                      <a:pt x="1459" y="4649"/>
                      <a:pt x="1584" y="4682"/>
                    </a:cubicBezTo>
                    <a:cubicBezTo>
                      <a:pt x="1588" y="4684"/>
                      <a:pt x="1593" y="4685"/>
                      <a:pt x="1600" y="4685"/>
                    </a:cubicBezTo>
                    <a:cubicBezTo>
                      <a:pt x="1780" y="4685"/>
                      <a:pt x="2870" y="4125"/>
                      <a:pt x="2805" y="4016"/>
                    </a:cubicBezTo>
                    <a:cubicBezTo>
                      <a:pt x="2725" y="3891"/>
                      <a:pt x="2748" y="3857"/>
                      <a:pt x="2748" y="3857"/>
                    </a:cubicBezTo>
                    <a:cubicBezTo>
                      <a:pt x="2748" y="3857"/>
                      <a:pt x="1391" y="1347"/>
                      <a:pt x="1187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8"/>
              <p:cNvSpPr/>
              <p:nvPr/>
            </p:nvSpPr>
            <p:spPr>
              <a:xfrm>
                <a:off x="2069074" y="2460050"/>
                <a:ext cx="61078" cy="50504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32" extrusionOk="0">
                    <a:moveTo>
                      <a:pt x="1187" y="1"/>
                    </a:moveTo>
                    <a:lnTo>
                      <a:pt x="0" y="227"/>
                    </a:lnTo>
                    <a:cubicBezTo>
                      <a:pt x="0" y="227"/>
                      <a:pt x="102" y="601"/>
                      <a:pt x="328" y="1132"/>
                    </a:cubicBezTo>
                    <a:cubicBezTo>
                      <a:pt x="690" y="1098"/>
                      <a:pt x="1063" y="985"/>
                      <a:pt x="1368" y="736"/>
                    </a:cubicBezTo>
                    <a:cubicBezTo>
                      <a:pt x="1312" y="544"/>
                      <a:pt x="1222" y="171"/>
                      <a:pt x="1187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8"/>
              <p:cNvSpPr/>
              <p:nvPr/>
            </p:nvSpPr>
            <p:spPr>
              <a:xfrm>
                <a:off x="1931435" y="2636504"/>
                <a:ext cx="80173" cy="40153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900" extrusionOk="0">
                    <a:moveTo>
                      <a:pt x="997" y="1"/>
                    </a:moveTo>
                    <a:cubicBezTo>
                      <a:pt x="982" y="1"/>
                      <a:pt x="966" y="5"/>
                      <a:pt x="948" y="15"/>
                    </a:cubicBezTo>
                    <a:cubicBezTo>
                      <a:pt x="824" y="83"/>
                      <a:pt x="880" y="332"/>
                      <a:pt x="880" y="332"/>
                    </a:cubicBezTo>
                    <a:cubicBezTo>
                      <a:pt x="880" y="332"/>
                      <a:pt x="32" y="626"/>
                      <a:pt x="10" y="717"/>
                    </a:cubicBezTo>
                    <a:cubicBezTo>
                      <a:pt x="1" y="776"/>
                      <a:pt x="223" y="899"/>
                      <a:pt x="876" y="899"/>
                    </a:cubicBezTo>
                    <a:cubicBezTo>
                      <a:pt x="1092" y="899"/>
                      <a:pt x="1355" y="886"/>
                      <a:pt x="1671" y="852"/>
                    </a:cubicBezTo>
                    <a:cubicBezTo>
                      <a:pt x="1671" y="852"/>
                      <a:pt x="1796" y="649"/>
                      <a:pt x="1683" y="501"/>
                    </a:cubicBezTo>
                    <a:lnTo>
                      <a:pt x="1683" y="501"/>
                    </a:lnTo>
                    <a:cubicBezTo>
                      <a:pt x="1683" y="501"/>
                      <a:pt x="1655" y="504"/>
                      <a:pt x="1610" y="504"/>
                    </a:cubicBezTo>
                    <a:cubicBezTo>
                      <a:pt x="1505" y="504"/>
                      <a:pt x="1309" y="488"/>
                      <a:pt x="1151" y="377"/>
                    </a:cubicBezTo>
                    <a:cubicBezTo>
                      <a:pt x="1151" y="377"/>
                      <a:pt x="1133" y="1"/>
                      <a:pt x="99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8"/>
              <p:cNvSpPr/>
              <p:nvPr/>
            </p:nvSpPr>
            <p:spPr>
              <a:xfrm>
                <a:off x="1928267" y="2658857"/>
                <a:ext cx="803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422" extrusionOk="0">
                    <a:moveTo>
                      <a:pt x="385" y="0"/>
                    </a:moveTo>
                    <a:cubicBezTo>
                      <a:pt x="385" y="0"/>
                      <a:pt x="69" y="102"/>
                      <a:pt x="35" y="216"/>
                    </a:cubicBezTo>
                    <a:cubicBezTo>
                      <a:pt x="1" y="317"/>
                      <a:pt x="159" y="385"/>
                      <a:pt x="352" y="396"/>
                    </a:cubicBezTo>
                    <a:cubicBezTo>
                      <a:pt x="525" y="414"/>
                      <a:pt x="768" y="421"/>
                      <a:pt x="1005" y="421"/>
                    </a:cubicBezTo>
                    <a:cubicBezTo>
                      <a:pt x="1387" y="421"/>
                      <a:pt x="1751" y="402"/>
                      <a:pt x="1765" y="374"/>
                    </a:cubicBezTo>
                    <a:cubicBezTo>
                      <a:pt x="1799" y="329"/>
                      <a:pt x="1799" y="283"/>
                      <a:pt x="1777" y="283"/>
                    </a:cubicBezTo>
                    <a:cubicBezTo>
                      <a:pt x="1742" y="283"/>
                      <a:pt x="657" y="339"/>
                      <a:pt x="657" y="339"/>
                    </a:cubicBezTo>
                    <a:cubicBezTo>
                      <a:pt x="657" y="339"/>
                      <a:pt x="612" y="148"/>
                      <a:pt x="3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8"/>
              <p:cNvSpPr/>
              <p:nvPr/>
            </p:nvSpPr>
            <p:spPr>
              <a:xfrm>
                <a:off x="1952493" y="2653815"/>
                <a:ext cx="13295" cy="1137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5" extrusionOk="0">
                    <a:moveTo>
                      <a:pt x="69" y="0"/>
                    </a:moveTo>
                    <a:cubicBezTo>
                      <a:pt x="13" y="0"/>
                      <a:pt x="1" y="68"/>
                      <a:pt x="46" y="80"/>
                    </a:cubicBezTo>
                    <a:cubicBezTo>
                      <a:pt x="126" y="91"/>
                      <a:pt x="193" y="158"/>
                      <a:pt x="216" y="226"/>
                    </a:cubicBezTo>
                    <a:cubicBezTo>
                      <a:pt x="221" y="245"/>
                      <a:pt x="237" y="254"/>
                      <a:pt x="253" y="254"/>
                    </a:cubicBezTo>
                    <a:cubicBezTo>
                      <a:pt x="276" y="254"/>
                      <a:pt x="297" y="237"/>
                      <a:pt x="284" y="204"/>
                    </a:cubicBezTo>
                    <a:cubicBezTo>
                      <a:pt x="261" y="113"/>
                      <a:pt x="171" y="23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8"/>
              <p:cNvSpPr/>
              <p:nvPr/>
            </p:nvSpPr>
            <p:spPr>
              <a:xfrm>
                <a:off x="1962264" y="2650737"/>
                <a:ext cx="11466" cy="10038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25" extrusionOk="0">
                    <a:moveTo>
                      <a:pt x="53" y="0"/>
                    </a:moveTo>
                    <a:cubicBezTo>
                      <a:pt x="7" y="0"/>
                      <a:pt x="0" y="59"/>
                      <a:pt x="42" y="69"/>
                    </a:cubicBezTo>
                    <a:cubicBezTo>
                      <a:pt x="88" y="81"/>
                      <a:pt x="178" y="126"/>
                      <a:pt x="178" y="182"/>
                    </a:cubicBezTo>
                    <a:cubicBezTo>
                      <a:pt x="178" y="211"/>
                      <a:pt x="198" y="225"/>
                      <a:pt x="217" y="225"/>
                    </a:cubicBezTo>
                    <a:cubicBezTo>
                      <a:pt x="237" y="225"/>
                      <a:pt x="257" y="211"/>
                      <a:pt x="257" y="182"/>
                    </a:cubicBezTo>
                    <a:cubicBezTo>
                      <a:pt x="257" y="92"/>
                      <a:pt x="144" y="13"/>
                      <a:pt x="65" y="1"/>
                    </a:cubicBezTo>
                    <a:cubicBezTo>
                      <a:pt x="61" y="1"/>
                      <a:pt x="57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8"/>
              <p:cNvSpPr/>
              <p:nvPr/>
            </p:nvSpPr>
            <p:spPr>
              <a:xfrm>
                <a:off x="2128591" y="2625440"/>
                <a:ext cx="68662" cy="51441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153" extrusionOk="0">
                    <a:moveTo>
                      <a:pt x="569" y="1"/>
                    </a:moveTo>
                    <a:cubicBezTo>
                      <a:pt x="542" y="1"/>
                      <a:pt x="517" y="15"/>
                      <a:pt x="498" y="48"/>
                    </a:cubicBezTo>
                    <a:cubicBezTo>
                      <a:pt x="419" y="161"/>
                      <a:pt x="589" y="354"/>
                      <a:pt x="589" y="354"/>
                    </a:cubicBezTo>
                    <a:cubicBezTo>
                      <a:pt x="589" y="354"/>
                      <a:pt x="1" y="1032"/>
                      <a:pt x="23" y="1123"/>
                    </a:cubicBezTo>
                    <a:cubicBezTo>
                      <a:pt x="31" y="1140"/>
                      <a:pt x="57" y="1152"/>
                      <a:pt x="106" y="1152"/>
                    </a:cubicBezTo>
                    <a:cubicBezTo>
                      <a:pt x="277" y="1152"/>
                      <a:pt x="719" y="1003"/>
                      <a:pt x="1539" y="422"/>
                    </a:cubicBezTo>
                    <a:cubicBezTo>
                      <a:pt x="1539" y="422"/>
                      <a:pt x="1539" y="184"/>
                      <a:pt x="1380" y="105"/>
                    </a:cubicBezTo>
                    <a:cubicBezTo>
                      <a:pt x="1380" y="105"/>
                      <a:pt x="1150" y="265"/>
                      <a:pt x="906" y="265"/>
                    </a:cubicBezTo>
                    <a:cubicBezTo>
                      <a:pt x="891" y="265"/>
                      <a:pt x="875" y="265"/>
                      <a:pt x="860" y="263"/>
                    </a:cubicBezTo>
                    <a:cubicBezTo>
                      <a:pt x="860" y="263"/>
                      <a:pt x="688" y="1"/>
                      <a:pt x="569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8"/>
              <p:cNvSpPr/>
              <p:nvPr/>
            </p:nvSpPr>
            <p:spPr>
              <a:xfrm>
                <a:off x="2126583" y="2640698"/>
                <a:ext cx="72187" cy="38860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871" extrusionOk="0">
                    <a:moveTo>
                      <a:pt x="1572" y="0"/>
                    </a:moveTo>
                    <a:cubicBezTo>
                      <a:pt x="1549" y="12"/>
                      <a:pt x="634" y="600"/>
                      <a:pt x="634" y="600"/>
                    </a:cubicBezTo>
                    <a:cubicBezTo>
                      <a:pt x="634" y="600"/>
                      <a:pt x="509" y="464"/>
                      <a:pt x="238" y="442"/>
                    </a:cubicBezTo>
                    <a:cubicBezTo>
                      <a:pt x="238" y="442"/>
                      <a:pt x="1" y="690"/>
                      <a:pt x="34" y="792"/>
                    </a:cubicBezTo>
                    <a:cubicBezTo>
                      <a:pt x="45" y="848"/>
                      <a:pt x="94" y="871"/>
                      <a:pt x="160" y="871"/>
                    </a:cubicBezTo>
                    <a:cubicBezTo>
                      <a:pt x="226" y="871"/>
                      <a:pt x="311" y="848"/>
                      <a:pt x="396" y="814"/>
                    </a:cubicBezTo>
                    <a:cubicBezTo>
                      <a:pt x="815" y="623"/>
                      <a:pt x="1617" y="136"/>
                      <a:pt x="1617" y="91"/>
                    </a:cubicBezTo>
                    <a:cubicBezTo>
                      <a:pt x="1617" y="35"/>
                      <a:pt x="1595" y="0"/>
                      <a:pt x="1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8"/>
              <p:cNvSpPr/>
              <p:nvPr/>
            </p:nvSpPr>
            <p:spPr>
              <a:xfrm>
                <a:off x="2141351" y="2650469"/>
                <a:ext cx="16240" cy="6871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54" extrusionOk="0">
                    <a:moveTo>
                      <a:pt x="129" y="1"/>
                    </a:moveTo>
                    <a:cubicBezTo>
                      <a:pt x="100" y="1"/>
                      <a:pt x="71" y="6"/>
                      <a:pt x="42" y="19"/>
                    </a:cubicBezTo>
                    <a:cubicBezTo>
                      <a:pt x="1" y="40"/>
                      <a:pt x="7" y="99"/>
                      <a:pt x="44" y="99"/>
                    </a:cubicBezTo>
                    <a:cubicBezTo>
                      <a:pt x="47" y="99"/>
                      <a:pt x="50" y="99"/>
                      <a:pt x="54" y="98"/>
                    </a:cubicBezTo>
                    <a:cubicBezTo>
                      <a:pt x="79" y="87"/>
                      <a:pt x="105" y="82"/>
                      <a:pt x="131" y="82"/>
                    </a:cubicBezTo>
                    <a:cubicBezTo>
                      <a:pt x="187" y="82"/>
                      <a:pt x="241" y="105"/>
                      <a:pt x="280" y="143"/>
                    </a:cubicBezTo>
                    <a:cubicBezTo>
                      <a:pt x="287" y="151"/>
                      <a:pt x="296" y="154"/>
                      <a:pt x="304" y="154"/>
                    </a:cubicBezTo>
                    <a:cubicBezTo>
                      <a:pt x="334" y="154"/>
                      <a:pt x="363" y="113"/>
                      <a:pt x="336" y="87"/>
                    </a:cubicBezTo>
                    <a:cubicBezTo>
                      <a:pt x="280" y="38"/>
                      <a:pt x="205" y="1"/>
                      <a:pt x="1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8"/>
              <p:cNvSpPr/>
              <p:nvPr/>
            </p:nvSpPr>
            <p:spPr>
              <a:xfrm>
                <a:off x="2148043" y="2642929"/>
                <a:ext cx="14455" cy="6201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39" extrusionOk="0">
                    <a:moveTo>
                      <a:pt x="135" y="0"/>
                    </a:moveTo>
                    <a:cubicBezTo>
                      <a:pt x="101" y="0"/>
                      <a:pt x="67" y="6"/>
                      <a:pt x="40" y="18"/>
                    </a:cubicBezTo>
                    <a:cubicBezTo>
                      <a:pt x="0" y="28"/>
                      <a:pt x="4" y="90"/>
                      <a:pt x="43" y="90"/>
                    </a:cubicBezTo>
                    <a:cubicBezTo>
                      <a:pt x="49" y="90"/>
                      <a:pt x="55" y="89"/>
                      <a:pt x="62" y="86"/>
                    </a:cubicBezTo>
                    <a:cubicBezTo>
                      <a:pt x="76" y="81"/>
                      <a:pt x="103" y="77"/>
                      <a:pt x="132" y="77"/>
                    </a:cubicBezTo>
                    <a:cubicBezTo>
                      <a:pt x="173" y="77"/>
                      <a:pt x="218" y="86"/>
                      <a:pt x="232" y="120"/>
                    </a:cubicBezTo>
                    <a:cubicBezTo>
                      <a:pt x="242" y="133"/>
                      <a:pt x="255" y="139"/>
                      <a:pt x="267" y="139"/>
                    </a:cubicBezTo>
                    <a:cubicBezTo>
                      <a:pt x="297" y="139"/>
                      <a:pt x="324" y="107"/>
                      <a:pt x="299" y="75"/>
                    </a:cubicBezTo>
                    <a:cubicBezTo>
                      <a:pt x="270" y="23"/>
                      <a:pt x="201" y="0"/>
                      <a:pt x="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8"/>
              <p:cNvSpPr/>
              <p:nvPr/>
            </p:nvSpPr>
            <p:spPr>
              <a:xfrm>
                <a:off x="1967663" y="2388933"/>
                <a:ext cx="163023" cy="113233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2538" extrusionOk="0">
                    <a:moveTo>
                      <a:pt x="509" y="1"/>
                    </a:moveTo>
                    <a:lnTo>
                      <a:pt x="0" y="2070"/>
                    </a:lnTo>
                    <a:cubicBezTo>
                      <a:pt x="0" y="2070"/>
                      <a:pt x="876" y="2445"/>
                      <a:pt x="1427" y="2445"/>
                    </a:cubicBezTo>
                    <a:cubicBezTo>
                      <a:pt x="1449" y="2445"/>
                      <a:pt x="1471" y="2445"/>
                      <a:pt x="1493" y="2443"/>
                    </a:cubicBezTo>
                    <a:lnTo>
                      <a:pt x="1606" y="1708"/>
                    </a:lnTo>
                    <a:lnTo>
                      <a:pt x="1719" y="2466"/>
                    </a:lnTo>
                    <a:cubicBezTo>
                      <a:pt x="1719" y="2466"/>
                      <a:pt x="1929" y="2538"/>
                      <a:pt x="2280" y="2538"/>
                    </a:cubicBezTo>
                    <a:cubicBezTo>
                      <a:pt x="2625" y="2538"/>
                      <a:pt x="3104" y="2469"/>
                      <a:pt x="3653" y="2195"/>
                    </a:cubicBezTo>
                    <a:lnTo>
                      <a:pt x="3098" y="34"/>
                    </a:lnTo>
                    <a:lnTo>
                      <a:pt x="5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8"/>
              <p:cNvSpPr/>
              <p:nvPr/>
            </p:nvSpPr>
            <p:spPr>
              <a:xfrm>
                <a:off x="2011029" y="2445461"/>
                <a:ext cx="28286" cy="52646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180" extrusionOk="0">
                    <a:moveTo>
                      <a:pt x="475" y="0"/>
                    </a:moveTo>
                    <a:lnTo>
                      <a:pt x="1" y="1119"/>
                    </a:lnTo>
                    <a:cubicBezTo>
                      <a:pt x="151" y="1157"/>
                      <a:pt x="310" y="1179"/>
                      <a:pt x="444" y="1179"/>
                    </a:cubicBezTo>
                    <a:cubicBezTo>
                      <a:pt x="471" y="1179"/>
                      <a:pt x="496" y="1178"/>
                      <a:pt x="521" y="1176"/>
                    </a:cubicBezTo>
                    <a:lnTo>
                      <a:pt x="634" y="441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172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8"/>
              <p:cNvSpPr/>
              <p:nvPr/>
            </p:nvSpPr>
            <p:spPr>
              <a:xfrm>
                <a:off x="2068761" y="2396384"/>
                <a:ext cx="29624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664" h="2310" extrusionOk="0">
                    <a:moveTo>
                      <a:pt x="53" y="1"/>
                    </a:moveTo>
                    <a:cubicBezTo>
                      <a:pt x="28" y="1"/>
                      <a:pt x="0" y="20"/>
                      <a:pt x="7" y="48"/>
                    </a:cubicBezTo>
                    <a:cubicBezTo>
                      <a:pt x="154" y="444"/>
                      <a:pt x="199" y="885"/>
                      <a:pt x="301" y="1304"/>
                    </a:cubicBezTo>
                    <a:cubicBezTo>
                      <a:pt x="380" y="1643"/>
                      <a:pt x="482" y="1982"/>
                      <a:pt x="584" y="2310"/>
                    </a:cubicBezTo>
                    <a:cubicBezTo>
                      <a:pt x="606" y="2310"/>
                      <a:pt x="641" y="2299"/>
                      <a:pt x="663" y="2299"/>
                    </a:cubicBezTo>
                    <a:cubicBezTo>
                      <a:pt x="561" y="1960"/>
                      <a:pt x="460" y="1621"/>
                      <a:pt x="380" y="1281"/>
                    </a:cubicBezTo>
                    <a:cubicBezTo>
                      <a:pt x="279" y="874"/>
                      <a:pt x="234" y="433"/>
                      <a:pt x="86" y="26"/>
                    </a:cubicBezTo>
                    <a:cubicBezTo>
                      <a:pt x="82" y="8"/>
                      <a:pt x="68" y="1"/>
                      <a:pt x="53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8"/>
              <p:cNvSpPr/>
              <p:nvPr/>
            </p:nvSpPr>
            <p:spPr>
              <a:xfrm>
                <a:off x="2082681" y="2390450"/>
                <a:ext cx="35870" cy="10346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2319" extrusionOk="0">
                    <a:moveTo>
                      <a:pt x="0" y="0"/>
                    </a:moveTo>
                    <a:cubicBezTo>
                      <a:pt x="125" y="804"/>
                      <a:pt x="430" y="1561"/>
                      <a:pt x="724" y="2319"/>
                    </a:cubicBezTo>
                    <a:cubicBezTo>
                      <a:pt x="747" y="2307"/>
                      <a:pt x="769" y="2296"/>
                      <a:pt x="804" y="2285"/>
                    </a:cubicBezTo>
                    <a:cubicBezTo>
                      <a:pt x="498" y="1538"/>
                      <a:pt x="204" y="792"/>
                      <a:pt x="80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8"/>
              <p:cNvSpPr/>
              <p:nvPr/>
            </p:nvSpPr>
            <p:spPr>
              <a:xfrm>
                <a:off x="1983769" y="2277886"/>
                <a:ext cx="126707" cy="137414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3080" extrusionOk="0">
                    <a:moveTo>
                      <a:pt x="1668" y="1"/>
                    </a:moveTo>
                    <a:cubicBezTo>
                      <a:pt x="1219" y="1"/>
                      <a:pt x="917" y="70"/>
                      <a:pt x="917" y="70"/>
                    </a:cubicBezTo>
                    <a:cubicBezTo>
                      <a:pt x="204" y="1121"/>
                      <a:pt x="1" y="2806"/>
                      <a:pt x="1" y="2806"/>
                    </a:cubicBezTo>
                    <a:cubicBezTo>
                      <a:pt x="433" y="3011"/>
                      <a:pt x="888" y="3080"/>
                      <a:pt x="1304" y="3080"/>
                    </a:cubicBezTo>
                    <a:cubicBezTo>
                      <a:pt x="2153" y="3080"/>
                      <a:pt x="2840" y="2795"/>
                      <a:pt x="2840" y="2795"/>
                    </a:cubicBezTo>
                    <a:cubicBezTo>
                      <a:pt x="2783" y="2523"/>
                      <a:pt x="2365" y="58"/>
                      <a:pt x="2365" y="58"/>
                    </a:cubicBezTo>
                    <a:cubicBezTo>
                      <a:pt x="2112" y="15"/>
                      <a:pt x="1874" y="1"/>
                      <a:pt x="1668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8"/>
              <p:cNvSpPr/>
              <p:nvPr/>
            </p:nvSpPr>
            <p:spPr>
              <a:xfrm>
                <a:off x="2037798" y="2280473"/>
                <a:ext cx="72678" cy="1348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3022" extrusionOk="0">
                    <a:moveTo>
                      <a:pt x="1119" y="0"/>
                    </a:moveTo>
                    <a:cubicBezTo>
                      <a:pt x="656" y="306"/>
                      <a:pt x="803" y="1120"/>
                      <a:pt x="690" y="1640"/>
                    </a:cubicBezTo>
                    <a:cubicBezTo>
                      <a:pt x="566" y="2138"/>
                      <a:pt x="340" y="2635"/>
                      <a:pt x="0" y="3020"/>
                    </a:cubicBezTo>
                    <a:cubicBezTo>
                      <a:pt x="32" y="3021"/>
                      <a:pt x="64" y="3021"/>
                      <a:pt x="95" y="3021"/>
                    </a:cubicBezTo>
                    <a:cubicBezTo>
                      <a:pt x="945" y="3021"/>
                      <a:pt x="1629" y="2737"/>
                      <a:pt x="1629" y="2737"/>
                    </a:cubicBezTo>
                    <a:cubicBezTo>
                      <a:pt x="1572" y="2465"/>
                      <a:pt x="1154" y="0"/>
                      <a:pt x="11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8"/>
              <p:cNvSpPr/>
              <p:nvPr/>
            </p:nvSpPr>
            <p:spPr>
              <a:xfrm>
                <a:off x="1983769" y="2396473"/>
                <a:ext cx="126707" cy="1882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22" extrusionOk="0">
                    <a:moveTo>
                      <a:pt x="2805" y="1"/>
                    </a:moveTo>
                    <a:cubicBezTo>
                      <a:pt x="2482" y="45"/>
                      <a:pt x="1928" y="209"/>
                      <a:pt x="1235" y="209"/>
                    </a:cubicBezTo>
                    <a:cubicBezTo>
                      <a:pt x="863" y="209"/>
                      <a:pt x="451" y="162"/>
                      <a:pt x="13" y="24"/>
                    </a:cubicBezTo>
                    <a:cubicBezTo>
                      <a:pt x="1" y="103"/>
                      <a:pt x="1" y="148"/>
                      <a:pt x="1" y="148"/>
                    </a:cubicBezTo>
                    <a:cubicBezTo>
                      <a:pt x="433" y="353"/>
                      <a:pt x="888" y="422"/>
                      <a:pt x="1304" y="422"/>
                    </a:cubicBezTo>
                    <a:cubicBezTo>
                      <a:pt x="2153" y="422"/>
                      <a:pt x="2840" y="137"/>
                      <a:pt x="2840" y="137"/>
                    </a:cubicBezTo>
                    <a:cubicBezTo>
                      <a:pt x="2828" y="103"/>
                      <a:pt x="2817" y="69"/>
                      <a:pt x="2805" y="1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8"/>
              <p:cNvSpPr/>
              <p:nvPr/>
            </p:nvSpPr>
            <p:spPr>
              <a:xfrm>
                <a:off x="2105391" y="2290066"/>
                <a:ext cx="155706" cy="158874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56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33" y="1199"/>
                      <a:pt x="2307" y="2409"/>
                      <a:pt x="2307" y="2409"/>
                    </a:cubicBezTo>
                    <a:cubicBezTo>
                      <a:pt x="2252" y="2774"/>
                      <a:pt x="2521" y="3473"/>
                      <a:pt x="2607" y="3473"/>
                    </a:cubicBezTo>
                    <a:cubicBezTo>
                      <a:pt x="2609" y="3473"/>
                      <a:pt x="2611" y="3472"/>
                      <a:pt x="2612" y="3472"/>
                    </a:cubicBezTo>
                    <a:cubicBezTo>
                      <a:pt x="2701" y="3449"/>
                      <a:pt x="2573" y="2985"/>
                      <a:pt x="2599" y="2985"/>
                    </a:cubicBezTo>
                    <a:cubicBezTo>
                      <a:pt x="2600" y="2985"/>
                      <a:pt x="2601" y="2985"/>
                      <a:pt x="2601" y="2986"/>
                    </a:cubicBezTo>
                    <a:cubicBezTo>
                      <a:pt x="2647" y="2997"/>
                      <a:pt x="2906" y="3302"/>
                      <a:pt x="2986" y="3415"/>
                    </a:cubicBezTo>
                    <a:cubicBezTo>
                      <a:pt x="3043" y="3497"/>
                      <a:pt x="3123" y="3560"/>
                      <a:pt x="3164" y="3560"/>
                    </a:cubicBezTo>
                    <a:cubicBezTo>
                      <a:pt x="3180" y="3560"/>
                      <a:pt x="3190" y="3551"/>
                      <a:pt x="3190" y="3529"/>
                    </a:cubicBezTo>
                    <a:cubicBezTo>
                      <a:pt x="3200" y="3404"/>
                      <a:pt x="2896" y="3008"/>
                      <a:pt x="2896" y="3008"/>
                    </a:cubicBezTo>
                    <a:lnTo>
                      <a:pt x="2896" y="3008"/>
                    </a:lnTo>
                    <a:cubicBezTo>
                      <a:pt x="3019" y="3031"/>
                      <a:pt x="3099" y="3110"/>
                      <a:pt x="3257" y="3313"/>
                    </a:cubicBezTo>
                    <a:cubicBezTo>
                      <a:pt x="3327" y="3402"/>
                      <a:pt x="3387" y="3442"/>
                      <a:pt x="3426" y="3442"/>
                    </a:cubicBezTo>
                    <a:cubicBezTo>
                      <a:pt x="3476" y="3442"/>
                      <a:pt x="3489" y="3376"/>
                      <a:pt x="3438" y="3268"/>
                    </a:cubicBezTo>
                    <a:cubicBezTo>
                      <a:pt x="3336" y="3087"/>
                      <a:pt x="3054" y="2760"/>
                      <a:pt x="3054" y="2760"/>
                    </a:cubicBezTo>
                    <a:lnTo>
                      <a:pt x="3054" y="2760"/>
                    </a:lnTo>
                    <a:cubicBezTo>
                      <a:pt x="3183" y="2785"/>
                      <a:pt x="3380" y="2984"/>
                      <a:pt x="3439" y="2984"/>
                    </a:cubicBezTo>
                    <a:cubicBezTo>
                      <a:pt x="3457" y="2984"/>
                      <a:pt x="3462" y="2966"/>
                      <a:pt x="3449" y="2918"/>
                    </a:cubicBezTo>
                    <a:cubicBezTo>
                      <a:pt x="3336" y="2533"/>
                      <a:pt x="2669" y="2273"/>
                      <a:pt x="2669" y="2273"/>
                    </a:cubicBezTo>
                    <a:cubicBezTo>
                      <a:pt x="2669" y="2273"/>
                      <a:pt x="2194" y="181"/>
                      <a:pt x="260" y="0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8"/>
              <p:cNvSpPr/>
              <p:nvPr/>
            </p:nvSpPr>
            <p:spPr>
              <a:xfrm>
                <a:off x="2105391" y="2290066"/>
                <a:ext cx="59561" cy="4242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951" extrusionOk="0">
                    <a:moveTo>
                      <a:pt x="260" y="0"/>
                    </a:moveTo>
                    <a:lnTo>
                      <a:pt x="1" y="815"/>
                    </a:lnTo>
                    <a:cubicBezTo>
                      <a:pt x="182" y="848"/>
                      <a:pt x="351" y="893"/>
                      <a:pt x="509" y="950"/>
                    </a:cubicBezTo>
                    <a:cubicBezTo>
                      <a:pt x="758" y="690"/>
                      <a:pt x="1018" y="498"/>
                      <a:pt x="1335" y="351"/>
                    </a:cubicBezTo>
                    <a:cubicBezTo>
                      <a:pt x="1041" y="170"/>
                      <a:pt x="690" y="34"/>
                      <a:pt x="260" y="0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8"/>
              <p:cNvSpPr/>
              <p:nvPr/>
            </p:nvSpPr>
            <p:spPr>
              <a:xfrm>
                <a:off x="2060998" y="2280429"/>
                <a:ext cx="69153" cy="56081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257" extrusionOk="0">
                    <a:moveTo>
                      <a:pt x="572" y="1"/>
                    </a:moveTo>
                    <a:cubicBezTo>
                      <a:pt x="514" y="1"/>
                      <a:pt x="468" y="5"/>
                      <a:pt x="441" y="13"/>
                    </a:cubicBezTo>
                    <a:cubicBezTo>
                      <a:pt x="0" y="137"/>
                      <a:pt x="283" y="793"/>
                      <a:pt x="464" y="895"/>
                    </a:cubicBezTo>
                    <a:cubicBezTo>
                      <a:pt x="826" y="1121"/>
                      <a:pt x="1335" y="1257"/>
                      <a:pt x="1335" y="1257"/>
                    </a:cubicBezTo>
                    <a:lnTo>
                      <a:pt x="1549" y="159"/>
                    </a:lnTo>
                    <a:cubicBezTo>
                      <a:pt x="1355" y="77"/>
                      <a:pt x="836" y="1"/>
                      <a:pt x="572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8"/>
              <p:cNvSpPr/>
              <p:nvPr/>
            </p:nvSpPr>
            <p:spPr>
              <a:xfrm>
                <a:off x="2115474" y="2285024"/>
                <a:ext cx="14678" cy="51486"/>
              </a:xfrm>
              <a:custGeom>
                <a:avLst/>
                <a:gdLst/>
                <a:ahLst/>
                <a:cxnLst/>
                <a:rect l="l" t="t" r="r" b="b"/>
                <a:pathLst>
                  <a:path w="329" h="1154" extrusionOk="0">
                    <a:moveTo>
                      <a:pt x="182" y="0"/>
                    </a:moveTo>
                    <a:cubicBezTo>
                      <a:pt x="136" y="204"/>
                      <a:pt x="102" y="407"/>
                      <a:pt x="69" y="611"/>
                    </a:cubicBezTo>
                    <a:cubicBezTo>
                      <a:pt x="34" y="780"/>
                      <a:pt x="1" y="973"/>
                      <a:pt x="57" y="1142"/>
                    </a:cubicBezTo>
                    <a:cubicBezTo>
                      <a:pt x="91" y="1154"/>
                      <a:pt x="114" y="1154"/>
                      <a:pt x="114" y="1154"/>
                    </a:cubicBezTo>
                    <a:lnTo>
                      <a:pt x="328" y="56"/>
                    </a:lnTo>
                    <a:cubicBezTo>
                      <a:pt x="283" y="34"/>
                      <a:pt x="238" y="23"/>
                      <a:pt x="182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8"/>
              <p:cNvSpPr/>
              <p:nvPr/>
            </p:nvSpPr>
            <p:spPr>
              <a:xfrm>
                <a:off x="2032221" y="2256247"/>
                <a:ext cx="28821" cy="40778"/>
              </a:xfrm>
              <a:custGeom>
                <a:avLst/>
                <a:gdLst/>
                <a:ahLst/>
                <a:cxnLst/>
                <a:rect l="l" t="t" r="r" b="b"/>
                <a:pathLst>
                  <a:path w="646" h="914" extrusionOk="0">
                    <a:moveTo>
                      <a:pt x="0" y="0"/>
                    </a:moveTo>
                    <a:lnTo>
                      <a:pt x="0" y="860"/>
                    </a:lnTo>
                    <a:cubicBezTo>
                      <a:pt x="0" y="860"/>
                      <a:pt x="78" y="914"/>
                      <a:pt x="202" y="914"/>
                    </a:cubicBezTo>
                    <a:cubicBezTo>
                      <a:pt x="318" y="914"/>
                      <a:pt x="475" y="866"/>
                      <a:pt x="645" y="679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8"/>
              <p:cNvSpPr/>
              <p:nvPr/>
            </p:nvSpPr>
            <p:spPr>
              <a:xfrm>
                <a:off x="2032221" y="2256247"/>
                <a:ext cx="26814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76" extrusionOk="0">
                    <a:moveTo>
                      <a:pt x="0" y="0"/>
                    </a:moveTo>
                    <a:lnTo>
                      <a:pt x="0" y="351"/>
                    </a:lnTo>
                    <a:cubicBezTo>
                      <a:pt x="71" y="368"/>
                      <a:pt x="145" y="375"/>
                      <a:pt x="219" y="375"/>
                    </a:cubicBezTo>
                    <a:cubicBezTo>
                      <a:pt x="347" y="375"/>
                      <a:pt x="478" y="353"/>
                      <a:pt x="600" y="317"/>
                    </a:cubicBezTo>
                    <a:lnTo>
                      <a:pt x="5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8"/>
              <p:cNvSpPr/>
              <p:nvPr/>
            </p:nvSpPr>
            <p:spPr>
              <a:xfrm>
                <a:off x="1969090" y="2051819"/>
                <a:ext cx="234229" cy="211877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749" extrusionOk="0">
                    <a:moveTo>
                      <a:pt x="2269" y="0"/>
                    </a:moveTo>
                    <a:cubicBezTo>
                      <a:pt x="1234" y="0"/>
                      <a:pt x="0" y="1088"/>
                      <a:pt x="217" y="2660"/>
                    </a:cubicBezTo>
                    <a:cubicBezTo>
                      <a:pt x="217" y="2660"/>
                      <a:pt x="862" y="4537"/>
                      <a:pt x="2490" y="4730"/>
                    </a:cubicBezTo>
                    <a:cubicBezTo>
                      <a:pt x="2490" y="4730"/>
                      <a:pt x="2583" y="4748"/>
                      <a:pt x="2734" y="4748"/>
                    </a:cubicBezTo>
                    <a:cubicBezTo>
                      <a:pt x="3110" y="4748"/>
                      <a:pt x="3845" y="4633"/>
                      <a:pt x="4378" y="3825"/>
                    </a:cubicBezTo>
                    <a:cubicBezTo>
                      <a:pt x="5034" y="2830"/>
                      <a:pt x="5249" y="410"/>
                      <a:pt x="2988" y="217"/>
                    </a:cubicBezTo>
                    <a:cubicBezTo>
                      <a:pt x="2778" y="69"/>
                      <a:pt x="2530" y="0"/>
                      <a:pt x="22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8"/>
              <p:cNvSpPr/>
              <p:nvPr/>
            </p:nvSpPr>
            <p:spPr>
              <a:xfrm>
                <a:off x="2133141" y="2021258"/>
                <a:ext cx="82270" cy="90747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2034" extrusionOk="0">
                    <a:moveTo>
                      <a:pt x="916" y="1"/>
                    </a:moveTo>
                    <a:cubicBezTo>
                      <a:pt x="247" y="1"/>
                      <a:pt x="0" y="1151"/>
                      <a:pt x="0" y="1151"/>
                    </a:cubicBezTo>
                    <a:lnTo>
                      <a:pt x="724" y="2033"/>
                    </a:lnTo>
                    <a:cubicBezTo>
                      <a:pt x="1844" y="1852"/>
                      <a:pt x="1764" y="145"/>
                      <a:pt x="1018" y="9"/>
                    </a:cubicBezTo>
                    <a:cubicBezTo>
                      <a:pt x="983" y="4"/>
                      <a:pt x="949" y="1"/>
                      <a:pt x="916" y="1"/>
                    </a:cubicBezTo>
                    <a:close/>
                  </a:path>
                </a:pathLst>
              </a:custGeom>
              <a:solidFill>
                <a:srgbClr val="EDB9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8"/>
              <p:cNvSpPr/>
              <p:nvPr/>
            </p:nvSpPr>
            <p:spPr>
              <a:xfrm>
                <a:off x="2087411" y="2101030"/>
                <a:ext cx="97216" cy="15985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83" extrusionOk="0">
                    <a:moveTo>
                      <a:pt x="1788" y="0"/>
                    </a:moveTo>
                    <a:cubicBezTo>
                      <a:pt x="1779" y="0"/>
                      <a:pt x="1771" y="6"/>
                      <a:pt x="1771" y="19"/>
                    </a:cubicBezTo>
                    <a:cubicBezTo>
                      <a:pt x="1885" y="732"/>
                      <a:pt x="1806" y="1523"/>
                      <a:pt x="1500" y="2179"/>
                    </a:cubicBezTo>
                    <a:cubicBezTo>
                      <a:pt x="1195" y="2823"/>
                      <a:pt x="663" y="3163"/>
                      <a:pt x="64" y="3468"/>
                    </a:cubicBezTo>
                    <a:cubicBezTo>
                      <a:pt x="0" y="3500"/>
                      <a:pt x="37" y="3582"/>
                      <a:pt x="98" y="3582"/>
                    </a:cubicBezTo>
                    <a:cubicBezTo>
                      <a:pt x="102" y="3582"/>
                      <a:pt x="106" y="3582"/>
                      <a:pt x="110" y="3582"/>
                    </a:cubicBezTo>
                    <a:cubicBezTo>
                      <a:pt x="1580" y="3163"/>
                      <a:pt x="2179" y="1399"/>
                      <a:pt x="1806" y="8"/>
                    </a:cubicBezTo>
                    <a:cubicBezTo>
                      <a:pt x="1801" y="3"/>
                      <a:pt x="1794" y="0"/>
                      <a:pt x="1788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8"/>
              <p:cNvSpPr/>
              <p:nvPr/>
            </p:nvSpPr>
            <p:spPr>
              <a:xfrm>
                <a:off x="2092854" y="2091750"/>
                <a:ext cx="72098" cy="126796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842" extrusionOk="0">
                    <a:moveTo>
                      <a:pt x="1548" y="1"/>
                    </a:moveTo>
                    <a:cubicBezTo>
                      <a:pt x="1412" y="1053"/>
                      <a:pt x="1016" y="2285"/>
                      <a:pt x="10" y="2805"/>
                    </a:cubicBezTo>
                    <a:cubicBezTo>
                      <a:pt x="0" y="2815"/>
                      <a:pt x="7" y="2842"/>
                      <a:pt x="24" y="2842"/>
                    </a:cubicBezTo>
                    <a:cubicBezTo>
                      <a:pt x="27" y="2842"/>
                      <a:pt x="30" y="2841"/>
                      <a:pt x="33" y="2840"/>
                    </a:cubicBezTo>
                    <a:cubicBezTo>
                      <a:pt x="508" y="2681"/>
                      <a:pt x="802" y="2297"/>
                      <a:pt x="1039" y="1867"/>
                    </a:cubicBezTo>
                    <a:cubicBezTo>
                      <a:pt x="1333" y="1324"/>
                      <a:pt x="1616" y="623"/>
                      <a:pt x="1548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8"/>
              <p:cNvSpPr/>
              <p:nvPr/>
            </p:nvSpPr>
            <p:spPr>
              <a:xfrm>
                <a:off x="2095932" y="2084835"/>
                <a:ext cx="60453" cy="7870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764" extrusionOk="0">
                    <a:moveTo>
                      <a:pt x="1349" y="0"/>
                    </a:moveTo>
                    <a:cubicBezTo>
                      <a:pt x="1346" y="0"/>
                      <a:pt x="1343" y="3"/>
                      <a:pt x="1343" y="9"/>
                    </a:cubicBezTo>
                    <a:cubicBezTo>
                      <a:pt x="1276" y="349"/>
                      <a:pt x="1105" y="653"/>
                      <a:pt x="947" y="959"/>
                    </a:cubicBezTo>
                    <a:cubicBezTo>
                      <a:pt x="755" y="1332"/>
                      <a:pt x="382" y="1535"/>
                      <a:pt x="20" y="1728"/>
                    </a:cubicBezTo>
                    <a:cubicBezTo>
                      <a:pt x="1" y="1737"/>
                      <a:pt x="14" y="1764"/>
                      <a:pt x="33" y="1764"/>
                    </a:cubicBezTo>
                    <a:cubicBezTo>
                      <a:pt x="36" y="1764"/>
                      <a:pt x="39" y="1763"/>
                      <a:pt x="43" y="1762"/>
                    </a:cubicBezTo>
                    <a:cubicBezTo>
                      <a:pt x="404" y="1592"/>
                      <a:pt x="721" y="1422"/>
                      <a:pt x="959" y="1083"/>
                    </a:cubicBezTo>
                    <a:cubicBezTo>
                      <a:pt x="1162" y="789"/>
                      <a:pt x="1309" y="359"/>
                      <a:pt x="1354" y="9"/>
                    </a:cubicBezTo>
                    <a:cubicBezTo>
                      <a:pt x="1354" y="3"/>
                      <a:pt x="1352" y="0"/>
                      <a:pt x="1349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8"/>
              <p:cNvSpPr/>
              <p:nvPr/>
            </p:nvSpPr>
            <p:spPr>
              <a:xfrm>
                <a:off x="2067066" y="2079035"/>
                <a:ext cx="84189" cy="46578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044" extrusionOk="0">
                    <a:moveTo>
                      <a:pt x="1867" y="0"/>
                    </a:moveTo>
                    <a:cubicBezTo>
                      <a:pt x="1863" y="0"/>
                      <a:pt x="1859" y="1"/>
                      <a:pt x="1855" y="4"/>
                    </a:cubicBezTo>
                    <a:cubicBezTo>
                      <a:pt x="1335" y="546"/>
                      <a:pt x="757" y="840"/>
                      <a:pt x="34" y="999"/>
                    </a:cubicBezTo>
                    <a:cubicBezTo>
                      <a:pt x="0" y="999"/>
                      <a:pt x="11" y="1044"/>
                      <a:pt x="34" y="1044"/>
                    </a:cubicBezTo>
                    <a:cubicBezTo>
                      <a:pt x="803" y="1010"/>
                      <a:pt x="1402" y="592"/>
                      <a:pt x="1877" y="26"/>
                    </a:cubicBezTo>
                    <a:cubicBezTo>
                      <a:pt x="1886" y="17"/>
                      <a:pt x="1881" y="0"/>
                      <a:pt x="186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8"/>
              <p:cNvSpPr/>
              <p:nvPr/>
            </p:nvSpPr>
            <p:spPr>
              <a:xfrm>
                <a:off x="2070769" y="2075778"/>
                <a:ext cx="65941" cy="2641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592" extrusionOk="0">
                    <a:moveTo>
                      <a:pt x="1332" y="1"/>
                    </a:moveTo>
                    <a:cubicBezTo>
                      <a:pt x="858" y="1"/>
                      <a:pt x="378" y="243"/>
                      <a:pt x="19" y="540"/>
                    </a:cubicBezTo>
                    <a:cubicBezTo>
                      <a:pt x="0" y="558"/>
                      <a:pt x="19" y="591"/>
                      <a:pt x="45" y="591"/>
                    </a:cubicBezTo>
                    <a:cubicBezTo>
                      <a:pt x="51" y="591"/>
                      <a:pt x="57" y="589"/>
                      <a:pt x="64" y="585"/>
                    </a:cubicBezTo>
                    <a:cubicBezTo>
                      <a:pt x="505" y="291"/>
                      <a:pt x="935" y="42"/>
                      <a:pt x="1478" y="20"/>
                    </a:cubicBezTo>
                    <a:lnTo>
                      <a:pt x="1478" y="9"/>
                    </a:lnTo>
                    <a:cubicBezTo>
                      <a:pt x="1429" y="3"/>
                      <a:pt x="1381" y="1"/>
                      <a:pt x="133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8"/>
              <p:cNvSpPr/>
              <p:nvPr/>
            </p:nvSpPr>
            <p:spPr>
              <a:xfrm>
                <a:off x="2017320" y="2066587"/>
                <a:ext cx="103730" cy="51798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1161" extrusionOk="0">
                    <a:moveTo>
                      <a:pt x="1984" y="0"/>
                    </a:moveTo>
                    <a:cubicBezTo>
                      <a:pt x="1176" y="0"/>
                      <a:pt x="456" y="400"/>
                      <a:pt x="18" y="1108"/>
                    </a:cubicBezTo>
                    <a:cubicBezTo>
                      <a:pt x="0" y="1134"/>
                      <a:pt x="23" y="1160"/>
                      <a:pt x="51" y="1160"/>
                    </a:cubicBezTo>
                    <a:cubicBezTo>
                      <a:pt x="59" y="1160"/>
                      <a:pt x="67" y="1158"/>
                      <a:pt x="75" y="1153"/>
                    </a:cubicBezTo>
                    <a:cubicBezTo>
                      <a:pt x="324" y="881"/>
                      <a:pt x="538" y="610"/>
                      <a:pt x="855" y="407"/>
                    </a:cubicBezTo>
                    <a:cubicBezTo>
                      <a:pt x="1251" y="135"/>
                      <a:pt x="1839" y="34"/>
                      <a:pt x="2314" y="34"/>
                    </a:cubicBezTo>
                    <a:cubicBezTo>
                      <a:pt x="2325" y="34"/>
                      <a:pt x="2325" y="34"/>
                      <a:pt x="2314" y="22"/>
                    </a:cubicBezTo>
                    <a:cubicBezTo>
                      <a:pt x="2203" y="7"/>
                      <a:pt x="2092" y="0"/>
                      <a:pt x="1984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8"/>
              <p:cNvSpPr/>
              <p:nvPr/>
            </p:nvSpPr>
            <p:spPr>
              <a:xfrm>
                <a:off x="1982297" y="2058155"/>
                <a:ext cx="112028" cy="127420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2856" extrusionOk="0">
                    <a:moveTo>
                      <a:pt x="2311" y="0"/>
                    </a:moveTo>
                    <a:cubicBezTo>
                      <a:pt x="1655" y="0"/>
                      <a:pt x="1029" y="267"/>
                      <a:pt x="554" y="731"/>
                    </a:cubicBezTo>
                    <a:cubicBezTo>
                      <a:pt x="0" y="1274"/>
                      <a:pt x="68" y="2145"/>
                      <a:pt x="204" y="2835"/>
                    </a:cubicBezTo>
                    <a:cubicBezTo>
                      <a:pt x="209" y="2849"/>
                      <a:pt x="221" y="2855"/>
                      <a:pt x="234" y="2855"/>
                    </a:cubicBezTo>
                    <a:cubicBezTo>
                      <a:pt x="253" y="2855"/>
                      <a:pt x="272" y="2843"/>
                      <a:pt x="272" y="2824"/>
                    </a:cubicBezTo>
                    <a:cubicBezTo>
                      <a:pt x="249" y="2100"/>
                      <a:pt x="113" y="1410"/>
                      <a:pt x="622" y="811"/>
                    </a:cubicBezTo>
                    <a:cubicBezTo>
                      <a:pt x="1097" y="245"/>
                      <a:pt x="1810" y="98"/>
                      <a:pt x="2499" y="19"/>
                    </a:cubicBezTo>
                    <a:cubicBezTo>
                      <a:pt x="2511" y="19"/>
                      <a:pt x="2511" y="7"/>
                      <a:pt x="2499" y="7"/>
                    </a:cubicBezTo>
                    <a:cubicBezTo>
                      <a:pt x="2436" y="3"/>
                      <a:pt x="2374" y="0"/>
                      <a:pt x="231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8"/>
              <p:cNvSpPr/>
              <p:nvPr/>
            </p:nvSpPr>
            <p:spPr>
              <a:xfrm>
                <a:off x="2138183" y="2025675"/>
                <a:ext cx="30294" cy="43321"/>
              </a:xfrm>
              <a:custGeom>
                <a:avLst/>
                <a:gdLst/>
                <a:ahLst/>
                <a:cxnLst/>
                <a:rect l="l" t="t" r="r" b="b"/>
                <a:pathLst>
                  <a:path w="679" h="971" extrusionOk="0">
                    <a:moveTo>
                      <a:pt x="645" y="1"/>
                    </a:moveTo>
                    <a:cubicBezTo>
                      <a:pt x="464" y="34"/>
                      <a:pt x="317" y="227"/>
                      <a:pt x="215" y="374"/>
                    </a:cubicBezTo>
                    <a:cubicBezTo>
                      <a:pt x="102" y="544"/>
                      <a:pt x="0" y="758"/>
                      <a:pt x="45" y="962"/>
                    </a:cubicBezTo>
                    <a:cubicBezTo>
                      <a:pt x="45" y="968"/>
                      <a:pt x="51" y="970"/>
                      <a:pt x="57" y="970"/>
                    </a:cubicBezTo>
                    <a:cubicBezTo>
                      <a:pt x="62" y="970"/>
                      <a:pt x="68" y="968"/>
                      <a:pt x="68" y="962"/>
                    </a:cubicBezTo>
                    <a:cubicBezTo>
                      <a:pt x="91" y="555"/>
                      <a:pt x="339" y="250"/>
                      <a:pt x="668" y="34"/>
                    </a:cubicBezTo>
                    <a:cubicBezTo>
                      <a:pt x="679" y="24"/>
                      <a:pt x="668" y="1"/>
                      <a:pt x="6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8"/>
              <p:cNvSpPr/>
              <p:nvPr/>
            </p:nvSpPr>
            <p:spPr>
              <a:xfrm>
                <a:off x="2148801" y="2024158"/>
                <a:ext cx="32792" cy="4684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0" extrusionOk="0">
                    <a:moveTo>
                      <a:pt x="712" y="1"/>
                    </a:moveTo>
                    <a:cubicBezTo>
                      <a:pt x="328" y="171"/>
                      <a:pt x="45" y="634"/>
                      <a:pt x="0" y="1041"/>
                    </a:cubicBezTo>
                    <a:cubicBezTo>
                      <a:pt x="0" y="1047"/>
                      <a:pt x="3" y="1050"/>
                      <a:pt x="6" y="1050"/>
                    </a:cubicBezTo>
                    <a:cubicBezTo>
                      <a:pt x="8" y="1050"/>
                      <a:pt x="11" y="1047"/>
                      <a:pt x="11" y="1041"/>
                    </a:cubicBezTo>
                    <a:cubicBezTo>
                      <a:pt x="91" y="646"/>
                      <a:pt x="362" y="216"/>
                      <a:pt x="712" y="23"/>
                    </a:cubicBezTo>
                    <a:cubicBezTo>
                      <a:pt x="735" y="12"/>
                      <a:pt x="724" y="1"/>
                      <a:pt x="712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8"/>
              <p:cNvSpPr/>
              <p:nvPr/>
            </p:nvSpPr>
            <p:spPr>
              <a:xfrm>
                <a:off x="2152281" y="2029333"/>
                <a:ext cx="33194" cy="45329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16" extrusionOk="0">
                    <a:moveTo>
                      <a:pt x="707" y="0"/>
                    </a:moveTo>
                    <a:cubicBezTo>
                      <a:pt x="700" y="0"/>
                      <a:pt x="694" y="3"/>
                      <a:pt x="691" y="9"/>
                    </a:cubicBezTo>
                    <a:cubicBezTo>
                      <a:pt x="533" y="394"/>
                      <a:pt x="239" y="676"/>
                      <a:pt x="1" y="1004"/>
                    </a:cubicBezTo>
                    <a:cubicBezTo>
                      <a:pt x="1" y="1015"/>
                      <a:pt x="13" y="1015"/>
                      <a:pt x="13" y="1015"/>
                    </a:cubicBezTo>
                    <a:cubicBezTo>
                      <a:pt x="295" y="767"/>
                      <a:pt x="623" y="382"/>
                      <a:pt x="736" y="32"/>
                    </a:cubicBezTo>
                    <a:cubicBezTo>
                      <a:pt x="744" y="16"/>
                      <a:pt x="724" y="0"/>
                      <a:pt x="707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8"/>
              <p:cNvSpPr/>
              <p:nvPr/>
            </p:nvSpPr>
            <p:spPr>
              <a:xfrm>
                <a:off x="2157323" y="2038970"/>
                <a:ext cx="33863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759" h="913" extrusionOk="0">
                    <a:moveTo>
                      <a:pt x="745" y="1"/>
                    </a:moveTo>
                    <a:cubicBezTo>
                      <a:pt x="740" y="1"/>
                      <a:pt x="736" y="3"/>
                      <a:pt x="736" y="8"/>
                    </a:cubicBezTo>
                    <a:cubicBezTo>
                      <a:pt x="578" y="347"/>
                      <a:pt x="363" y="743"/>
                      <a:pt x="1" y="902"/>
                    </a:cubicBezTo>
                    <a:cubicBezTo>
                      <a:pt x="1" y="902"/>
                      <a:pt x="1" y="912"/>
                      <a:pt x="13" y="912"/>
                    </a:cubicBezTo>
                    <a:cubicBezTo>
                      <a:pt x="216" y="867"/>
                      <a:pt x="352" y="709"/>
                      <a:pt x="488" y="551"/>
                    </a:cubicBezTo>
                    <a:cubicBezTo>
                      <a:pt x="623" y="404"/>
                      <a:pt x="736" y="211"/>
                      <a:pt x="759" y="20"/>
                    </a:cubicBezTo>
                    <a:cubicBezTo>
                      <a:pt x="759" y="6"/>
                      <a:pt x="751" y="1"/>
                      <a:pt x="745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8"/>
              <p:cNvSpPr/>
              <p:nvPr/>
            </p:nvSpPr>
            <p:spPr>
              <a:xfrm>
                <a:off x="2163569" y="2048562"/>
                <a:ext cx="36183" cy="3944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884" extrusionOk="0">
                    <a:moveTo>
                      <a:pt x="795" y="0"/>
                    </a:moveTo>
                    <a:cubicBezTo>
                      <a:pt x="788" y="0"/>
                      <a:pt x="782" y="3"/>
                      <a:pt x="777" y="8"/>
                    </a:cubicBezTo>
                    <a:cubicBezTo>
                      <a:pt x="652" y="415"/>
                      <a:pt x="393" y="709"/>
                      <a:pt x="8" y="878"/>
                    </a:cubicBezTo>
                    <a:cubicBezTo>
                      <a:pt x="404" y="765"/>
                      <a:pt x="743" y="449"/>
                      <a:pt x="811" y="19"/>
                    </a:cubicBezTo>
                    <a:cubicBezTo>
                      <a:pt x="811" y="6"/>
                      <a:pt x="803" y="0"/>
                      <a:pt x="795" y="0"/>
                    </a:cubicBezTo>
                    <a:close/>
                    <a:moveTo>
                      <a:pt x="8" y="878"/>
                    </a:moveTo>
                    <a:cubicBezTo>
                      <a:pt x="1" y="878"/>
                      <a:pt x="3" y="884"/>
                      <a:pt x="6" y="884"/>
                    </a:cubicBezTo>
                    <a:cubicBezTo>
                      <a:pt x="7" y="884"/>
                      <a:pt x="8" y="882"/>
                      <a:pt x="8" y="878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8"/>
              <p:cNvSpPr/>
              <p:nvPr/>
            </p:nvSpPr>
            <p:spPr>
              <a:xfrm>
                <a:off x="2173474" y="2067925"/>
                <a:ext cx="28152" cy="2792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626" extrusionOk="0">
                    <a:moveTo>
                      <a:pt x="591" y="0"/>
                    </a:moveTo>
                    <a:cubicBezTo>
                      <a:pt x="582" y="0"/>
                      <a:pt x="573" y="4"/>
                      <a:pt x="566" y="15"/>
                    </a:cubicBezTo>
                    <a:cubicBezTo>
                      <a:pt x="453" y="263"/>
                      <a:pt x="307" y="580"/>
                      <a:pt x="1" y="614"/>
                    </a:cubicBezTo>
                    <a:lnTo>
                      <a:pt x="1" y="625"/>
                    </a:lnTo>
                    <a:cubicBezTo>
                      <a:pt x="307" y="625"/>
                      <a:pt x="566" y="320"/>
                      <a:pt x="623" y="37"/>
                    </a:cubicBezTo>
                    <a:cubicBezTo>
                      <a:pt x="631" y="22"/>
                      <a:pt x="611" y="0"/>
                      <a:pt x="591" y="0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8"/>
              <p:cNvSpPr/>
              <p:nvPr/>
            </p:nvSpPr>
            <p:spPr>
              <a:xfrm>
                <a:off x="1951021" y="2090144"/>
                <a:ext cx="182654" cy="175069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3924" extrusionOk="0">
                    <a:moveTo>
                      <a:pt x="2334" y="1"/>
                    </a:moveTo>
                    <a:cubicBezTo>
                      <a:pt x="1990" y="1"/>
                      <a:pt x="1613" y="62"/>
                      <a:pt x="1380" y="286"/>
                    </a:cubicBezTo>
                    <a:cubicBezTo>
                      <a:pt x="848" y="795"/>
                      <a:pt x="893" y="1213"/>
                      <a:pt x="475" y="1733"/>
                    </a:cubicBezTo>
                    <a:cubicBezTo>
                      <a:pt x="147" y="2140"/>
                      <a:pt x="0" y="3373"/>
                      <a:pt x="1459" y="3791"/>
                    </a:cubicBezTo>
                    <a:cubicBezTo>
                      <a:pt x="1782" y="3883"/>
                      <a:pt x="2085" y="3924"/>
                      <a:pt x="2363" y="3924"/>
                    </a:cubicBezTo>
                    <a:cubicBezTo>
                      <a:pt x="3284" y="3924"/>
                      <a:pt x="3929" y="3478"/>
                      <a:pt x="4094" y="2966"/>
                    </a:cubicBezTo>
                    <a:cubicBezTo>
                      <a:pt x="4094" y="2966"/>
                      <a:pt x="3845" y="1937"/>
                      <a:pt x="4014" y="1235"/>
                    </a:cubicBezTo>
                    <a:cubicBezTo>
                      <a:pt x="4014" y="1235"/>
                      <a:pt x="3302" y="670"/>
                      <a:pt x="3132" y="94"/>
                    </a:cubicBezTo>
                    <a:cubicBezTo>
                      <a:pt x="3132" y="94"/>
                      <a:pt x="2758" y="1"/>
                      <a:pt x="2334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2073089" y="2171166"/>
                <a:ext cx="38904" cy="3529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91" extrusionOk="0">
                    <a:moveTo>
                      <a:pt x="405" y="0"/>
                    </a:moveTo>
                    <a:cubicBezTo>
                      <a:pt x="343" y="0"/>
                      <a:pt x="281" y="15"/>
                      <a:pt x="227" y="42"/>
                    </a:cubicBezTo>
                    <a:cubicBezTo>
                      <a:pt x="91" y="110"/>
                      <a:pt x="34" y="245"/>
                      <a:pt x="12" y="381"/>
                    </a:cubicBezTo>
                    <a:cubicBezTo>
                      <a:pt x="1" y="517"/>
                      <a:pt x="91" y="675"/>
                      <a:pt x="204" y="743"/>
                    </a:cubicBezTo>
                    <a:cubicBezTo>
                      <a:pt x="272" y="776"/>
                      <a:pt x="295" y="776"/>
                      <a:pt x="374" y="788"/>
                    </a:cubicBezTo>
                    <a:lnTo>
                      <a:pt x="385" y="788"/>
                    </a:lnTo>
                    <a:cubicBezTo>
                      <a:pt x="399" y="790"/>
                      <a:pt x="412" y="791"/>
                      <a:pt x="426" y="791"/>
                    </a:cubicBezTo>
                    <a:cubicBezTo>
                      <a:pt x="491" y="791"/>
                      <a:pt x="555" y="771"/>
                      <a:pt x="612" y="743"/>
                    </a:cubicBezTo>
                    <a:cubicBezTo>
                      <a:pt x="713" y="709"/>
                      <a:pt x="781" y="607"/>
                      <a:pt x="815" y="505"/>
                    </a:cubicBezTo>
                    <a:cubicBezTo>
                      <a:pt x="871" y="313"/>
                      <a:pt x="781" y="121"/>
                      <a:pt x="600" y="53"/>
                    </a:cubicBezTo>
                    <a:cubicBezTo>
                      <a:pt x="541" y="17"/>
                      <a:pt x="473" y="0"/>
                      <a:pt x="405" y="0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1965120" y="2157469"/>
                <a:ext cx="27304" cy="27126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08" extrusionOk="0">
                    <a:moveTo>
                      <a:pt x="316" y="1"/>
                    </a:moveTo>
                    <a:cubicBezTo>
                      <a:pt x="286" y="1"/>
                      <a:pt x="255" y="4"/>
                      <a:pt x="227" y="10"/>
                    </a:cubicBezTo>
                    <a:cubicBezTo>
                      <a:pt x="159" y="32"/>
                      <a:pt x="91" y="78"/>
                      <a:pt x="46" y="145"/>
                    </a:cubicBezTo>
                    <a:cubicBezTo>
                      <a:pt x="1" y="201"/>
                      <a:pt x="1" y="292"/>
                      <a:pt x="12" y="360"/>
                    </a:cubicBezTo>
                    <a:lnTo>
                      <a:pt x="12" y="382"/>
                    </a:lnTo>
                    <a:cubicBezTo>
                      <a:pt x="34" y="485"/>
                      <a:pt x="114" y="575"/>
                      <a:pt x="227" y="598"/>
                    </a:cubicBezTo>
                    <a:cubicBezTo>
                      <a:pt x="258" y="603"/>
                      <a:pt x="290" y="608"/>
                      <a:pt x="324" y="608"/>
                    </a:cubicBezTo>
                    <a:cubicBezTo>
                      <a:pt x="366" y="608"/>
                      <a:pt x="409" y="600"/>
                      <a:pt x="453" y="575"/>
                    </a:cubicBezTo>
                    <a:cubicBezTo>
                      <a:pt x="509" y="530"/>
                      <a:pt x="566" y="473"/>
                      <a:pt x="589" y="394"/>
                    </a:cubicBezTo>
                    <a:cubicBezTo>
                      <a:pt x="612" y="315"/>
                      <a:pt x="600" y="236"/>
                      <a:pt x="566" y="168"/>
                    </a:cubicBezTo>
                    <a:cubicBezTo>
                      <a:pt x="532" y="88"/>
                      <a:pt x="476" y="43"/>
                      <a:pt x="396" y="10"/>
                    </a:cubicBezTo>
                    <a:cubicBezTo>
                      <a:pt x="374" y="4"/>
                      <a:pt x="345" y="1"/>
                      <a:pt x="316" y="1"/>
                    </a:cubicBezTo>
                    <a:close/>
                  </a:path>
                </a:pathLst>
              </a:custGeom>
              <a:solidFill>
                <a:srgbClr val="D83F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2081655" y="2128379"/>
                <a:ext cx="1115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250" h="160" extrusionOk="0">
                    <a:moveTo>
                      <a:pt x="127" y="1"/>
                    </a:moveTo>
                    <a:cubicBezTo>
                      <a:pt x="100" y="1"/>
                      <a:pt x="70" y="9"/>
                      <a:pt x="46" y="17"/>
                    </a:cubicBezTo>
                    <a:cubicBezTo>
                      <a:pt x="1" y="28"/>
                      <a:pt x="1" y="84"/>
                      <a:pt x="58" y="84"/>
                    </a:cubicBezTo>
                    <a:cubicBezTo>
                      <a:pt x="80" y="96"/>
                      <a:pt x="103" y="96"/>
                      <a:pt x="126" y="130"/>
                    </a:cubicBezTo>
                    <a:cubicBezTo>
                      <a:pt x="138" y="148"/>
                      <a:pt x="163" y="160"/>
                      <a:pt x="185" y="160"/>
                    </a:cubicBezTo>
                    <a:cubicBezTo>
                      <a:pt x="204" y="160"/>
                      <a:pt x="222" y="151"/>
                      <a:pt x="227" y="130"/>
                    </a:cubicBezTo>
                    <a:cubicBezTo>
                      <a:pt x="249" y="74"/>
                      <a:pt x="204" y="28"/>
                      <a:pt x="159" y="6"/>
                    </a:cubicBezTo>
                    <a:cubicBezTo>
                      <a:pt x="149" y="2"/>
                      <a:pt x="138" y="1"/>
                      <a:pt x="127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4961" y="2115976"/>
                <a:ext cx="9681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217" h="126" extrusionOk="0">
                    <a:moveTo>
                      <a:pt x="111" y="1"/>
                    </a:moveTo>
                    <a:cubicBezTo>
                      <a:pt x="79" y="1"/>
                      <a:pt x="46" y="16"/>
                      <a:pt x="23" y="46"/>
                    </a:cubicBezTo>
                    <a:cubicBezTo>
                      <a:pt x="1" y="80"/>
                      <a:pt x="35" y="114"/>
                      <a:pt x="69" y="125"/>
                    </a:cubicBezTo>
                    <a:cubicBezTo>
                      <a:pt x="91" y="125"/>
                      <a:pt x="114" y="114"/>
                      <a:pt x="137" y="114"/>
                    </a:cubicBezTo>
                    <a:cubicBezTo>
                      <a:pt x="140" y="110"/>
                      <a:pt x="146" y="109"/>
                      <a:pt x="151" y="109"/>
                    </a:cubicBezTo>
                    <a:cubicBezTo>
                      <a:pt x="161" y="109"/>
                      <a:pt x="171" y="114"/>
                      <a:pt x="171" y="114"/>
                    </a:cubicBezTo>
                    <a:cubicBezTo>
                      <a:pt x="174" y="117"/>
                      <a:pt x="178" y="119"/>
                      <a:pt x="183" y="119"/>
                    </a:cubicBezTo>
                    <a:cubicBezTo>
                      <a:pt x="193" y="119"/>
                      <a:pt x="204" y="110"/>
                      <a:pt x="204" y="103"/>
                    </a:cubicBezTo>
                    <a:cubicBezTo>
                      <a:pt x="216" y="58"/>
                      <a:pt x="204" y="23"/>
                      <a:pt x="159" y="12"/>
                    </a:cubicBezTo>
                    <a:cubicBezTo>
                      <a:pt x="144" y="5"/>
                      <a:pt x="127" y="1"/>
                      <a:pt x="111" y="1"/>
                    </a:cubicBezTo>
                    <a:close/>
                  </a:path>
                </a:pathLst>
              </a:custGeom>
              <a:solidFill>
                <a:srgbClr val="F3D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026912" y="2194232"/>
                <a:ext cx="39663" cy="26011"/>
              </a:xfrm>
              <a:custGeom>
                <a:avLst/>
                <a:gdLst/>
                <a:ahLst/>
                <a:cxnLst/>
                <a:rect l="l" t="t" r="r" b="b"/>
                <a:pathLst>
                  <a:path w="889" h="583" extrusionOk="0">
                    <a:moveTo>
                      <a:pt x="846" y="1"/>
                    </a:moveTo>
                    <a:cubicBezTo>
                      <a:pt x="827" y="1"/>
                      <a:pt x="810" y="12"/>
                      <a:pt x="810" y="33"/>
                    </a:cubicBezTo>
                    <a:cubicBezTo>
                      <a:pt x="810" y="192"/>
                      <a:pt x="775" y="362"/>
                      <a:pt x="629" y="440"/>
                    </a:cubicBezTo>
                    <a:cubicBezTo>
                      <a:pt x="559" y="479"/>
                      <a:pt x="493" y="495"/>
                      <a:pt x="429" y="495"/>
                    </a:cubicBezTo>
                    <a:cubicBezTo>
                      <a:pt x="307" y="495"/>
                      <a:pt x="193" y="436"/>
                      <a:pt x="74" y="362"/>
                    </a:cubicBezTo>
                    <a:cubicBezTo>
                      <a:pt x="68" y="359"/>
                      <a:pt x="62" y="357"/>
                      <a:pt x="56" y="357"/>
                    </a:cubicBezTo>
                    <a:cubicBezTo>
                      <a:pt x="21" y="357"/>
                      <a:pt x="0" y="410"/>
                      <a:pt x="29" y="430"/>
                    </a:cubicBezTo>
                    <a:cubicBezTo>
                      <a:pt x="159" y="506"/>
                      <a:pt x="309" y="582"/>
                      <a:pt x="455" y="582"/>
                    </a:cubicBezTo>
                    <a:cubicBezTo>
                      <a:pt x="526" y="582"/>
                      <a:pt x="596" y="564"/>
                      <a:pt x="662" y="520"/>
                    </a:cubicBezTo>
                    <a:cubicBezTo>
                      <a:pt x="832" y="407"/>
                      <a:pt x="888" y="237"/>
                      <a:pt x="888" y="45"/>
                    </a:cubicBezTo>
                    <a:cubicBezTo>
                      <a:pt x="888" y="15"/>
                      <a:pt x="866" y="1"/>
                      <a:pt x="846" y="1"/>
                    </a:cubicBezTo>
                    <a:close/>
                  </a:path>
                </a:pathLst>
              </a:custGeom>
              <a:solidFill>
                <a:srgbClr val="A42C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2008530" y="2164205"/>
                <a:ext cx="23869" cy="18248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9" extrusionOk="0">
                    <a:moveTo>
                      <a:pt x="244" y="1"/>
                    </a:moveTo>
                    <a:cubicBezTo>
                      <a:pt x="197" y="1"/>
                      <a:pt x="153" y="12"/>
                      <a:pt x="114" y="40"/>
                    </a:cubicBezTo>
                    <a:cubicBezTo>
                      <a:pt x="0" y="118"/>
                      <a:pt x="34" y="277"/>
                      <a:pt x="91" y="390"/>
                    </a:cubicBezTo>
                    <a:cubicBezTo>
                      <a:pt x="98" y="403"/>
                      <a:pt x="109" y="409"/>
                      <a:pt x="120" y="409"/>
                    </a:cubicBezTo>
                    <a:cubicBezTo>
                      <a:pt x="146" y="409"/>
                      <a:pt x="175" y="380"/>
                      <a:pt x="159" y="356"/>
                    </a:cubicBezTo>
                    <a:cubicBezTo>
                      <a:pt x="124" y="277"/>
                      <a:pt x="68" y="141"/>
                      <a:pt x="170" y="96"/>
                    </a:cubicBezTo>
                    <a:cubicBezTo>
                      <a:pt x="195" y="87"/>
                      <a:pt x="220" y="84"/>
                      <a:pt x="245" y="84"/>
                    </a:cubicBezTo>
                    <a:cubicBezTo>
                      <a:pt x="321" y="84"/>
                      <a:pt x="393" y="116"/>
                      <a:pt x="453" y="141"/>
                    </a:cubicBezTo>
                    <a:cubicBezTo>
                      <a:pt x="462" y="148"/>
                      <a:pt x="470" y="150"/>
                      <a:pt x="479" y="150"/>
                    </a:cubicBezTo>
                    <a:cubicBezTo>
                      <a:pt x="512" y="150"/>
                      <a:pt x="534" y="103"/>
                      <a:pt x="498" y="85"/>
                    </a:cubicBezTo>
                    <a:cubicBezTo>
                      <a:pt x="424" y="40"/>
                      <a:pt x="331" y="1"/>
                      <a:pt x="244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2059972" y="2147698"/>
                <a:ext cx="16686" cy="17177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5" extrusionOk="0">
                    <a:moveTo>
                      <a:pt x="234" y="0"/>
                    </a:moveTo>
                    <a:cubicBezTo>
                      <a:pt x="178" y="0"/>
                      <a:pt x="132" y="31"/>
                      <a:pt x="102" y="70"/>
                    </a:cubicBezTo>
                    <a:cubicBezTo>
                      <a:pt x="91" y="81"/>
                      <a:pt x="80" y="81"/>
                      <a:pt x="69" y="93"/>
                    </a:cubicBezTo>
                    <a:cubicBezTo>
                      <a:pt x="23" y="149"/>
                      <a:pt x="1" y="240"/>
                      <a:pt x="46" y="307"/>
                    </a:cubicBezTo>
                    <a:cubicBezTo>
                      <a:pt x="77" y="354"/>
                      <a:pt x="130" y="385"/>
                      <a:pt x="185" y="385"/>
                    </a:cubicBezTo>
                    <a:cubicBezTo>
                      <a:pt x="210" y="385"/>
                      <a:pt x="236" y="378"/>
                      <a:pt x="261" y="364"/>
                    </a:cubicBezTo>
                    <a:cubicBezTo>
                      <a:pt x="306" y="330"/>
                      <a:pt x="340" y="285"/>
                      <a:pt x="351" y="229"/>
                    </a:cubicBezTo>
                    <a:cubicBezTo>
                      <a:pt x="374" y="149"/>
                      <a:pt x="351" y="25"/>
                      <a:pt x="261" y="2"/>
                    </a:cubicBezTo>
                    <a:cubicBezTo>
                      <a:pt x="251" y="1"/>
                      <a:pt x="242" y="0"/>
                      <a:pt x="234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1996440" y="2139087"/>
                <a:ext cx="1463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46" extrusionOk="0">
                    <a:moveTo>
                      <a:pt x="76" y="71"/>
                    </a:moveTo>
                    <a:cubicBezTo>
                      <a:pt x="74" y="73"/>
                      <a:pt x="72" y="76"/>
                      <a:pt x="68" y="82"/>
                    </a:cubicBezTo>
                    <a:cubicBezTo>
                      <a:pt x="71" y="79"/>
                      <a:pt x="74" y="75"/>
                      <a:pt x="76" y="71"/>
                    </a:cubicBezTo>
                    <a:close/>
                    <a:moveTo>
                      <a:pt x="193" y="0"/>
                    </a:moveTo>
                    <a:cubicBezTo>
                      <a:pt x="156" y="0"/>
                      <a:pt x="119" y="15"/>
                      <a:pt x="91" y="48"/>
                    </a:cubicBezTo>
                    <a:cubicBezTo>
                      <a:pt x="83" y="56"/>
                      <a:pt x="80" y="63"/>
                      <a:pt x="76" y="71"/>
                    </a:cubicBezTo>
                    <a:lnTo>
                      <a:pt x="76" y="71"/>
                    </a:lnTo>
                    <a:cubicBezTo>
                      <a:pt x="77" y="70"/>
                      <a:pt x="77" y="70"/>
                      <a:pt x="77" y="70"/>
                    </a:cubicBezTo>
                    <a:lnTo>
                      <a:pt x="77" y="70"/>
                    </a:lnTo>
                    <a:cubicBezTo>
                      <a:pt x="79" y="70"/>
                      <a:pt x="65" y="93"/>
                      <a:pt x="56" y="93"/>
                    </a:cubicBezTo>
                    <a:cubicBezTo>
                      <a:pt x="45" y="105"/>
                      <a:pt x="45" y="116"/>
                      <a:pt x="45" y="128"/>
                    </a:cubicBezTo>
                    <a:cubicBezTo>
                      <a:pt x="0" y="184"/>
                      <a:pt x="0" y="252"/>
                      <a:pt x="45" y="309"/>
                    </a:cubicBezTo>
                    <a:cubicBezTo>
                      <a:pt x="74" y="335"/>
                      <a:pt x="104" y="346"/>
                      <a:pt x="134" y="346"/>
                    </a:cubicBezTo>
                    <a:cubicBezTo>
                      <a:pt x="234" y="346"/>
                      <a:pt x="328" y="223"/>
                      <a:pt x="328" y="128"/>
                    </a:cubicBezTo>
                    <a:cubicBezTo>
                      <a:pt x="321" y="48"/>
                      <a:pt x="258" y="0"/>
                      <a:pt x="193" y="0"/>
                    </a:cubicBezTo>
                    <a:close/>
                  </a:path>
                </a:pathLst>
              </a:custGeom>
              <a:solidFill>
                <a:srgbClr val="3111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2119534" y="2187629"/>
                <a:ext cx="55546" cy="54876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230" extrusionOk="0">
                    <a:moveTo>
                      <a:pt x="599" y="1"/>
                    </a:moveTo>
                    <a:cubicBezTo>
                      <a:pt x="301" y="1"/>
                      <a:pt x="79" y="249"/>
                      <a:pt x="79" y="249"/>
                    </a:cubicBezTo>
                    <a:lnTo>
                      <a:pt x="0" y="1120"/>
                    </a:lnTo>
                    <a:cubicBezTo>
                      <a:pt x="169" y="1197"/>
                      <a:pt x="318" y="1230"/>
                      <a:pt x="446" y="1230"/>
                    </a:cubicBezTo>
                    <a:cubicBezTo>
                      <a:pt x="1132" y="1230"/>
                      <a:pt x="1244" y="290"/>
                      <a:pt x="882" y="80"/>
                    </a:cubicBezTo>
                    <a:cubicBezTo>
                      <a:pt x="784" y="23"/>
                      <a:pt x="688" y="1"/>
                      <a:pt x="599" y="1"/>
                    </a:cubicBezTo>
                    <a:close/>
                  </a:path>
                </a:pathLst>
              </a:custGeom>
              <a:solidFill>
                <a:srgbClr val="E8A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125066" y="2199139"/>
                <a:ext cx="32301" cy="3337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48" extrusionOk="0">
                    <a:moveTo>
                      <a:pt x="280" y="416"/>
                    </a:moveTo>
                    <a:cubicBezTo>
                      <a:pt x="362" y="416"/>
                      <a:pt x="400" y="531"/>
                      <a:pt x="339" y="602"/>
                    </a:cubicBezTo>
                    <a:cubicBezTo>
                      <a:pt x="305" y="630"/>
                      <a:pt x="266" y="642"/>
                      <a:pt x="225" y="642"/>
                    </a:cubicBezTo>
                    <a:cubicBezTo>
                      <a:pt x="184" y="642"/>
                      <a:pt x="142" y="630"/>
                      <a:pt x="102" y="614"/>
                    </a:cubicBezTo>
                    <a:cubicBezTo>
                      <a:pt x="102" y="568"/>
                      <a:pt x="125" y="523"/>
                      <a:pt x="136" y="478"/>
                    </a:cubicBezTo>
                    <a:cubicBezTo>
                      <a:pt x="170" y="443"/>
                      <a:pt x="215" y="433"/>
                      <a:pt x="249" y="421"/>
                    </a:cubicBezTo>
                    <a:cubicBezTo>
                      <a:pt x="260" y="417"/>
                      <a:pt x="270" y="416"/>
                      <a:pt x="280" y="416"/>
                    </a:cubicBezTo>
                    <a:close/>
                    <a:moveTo>
                      <a:pt x="525" y="1"/>
                    </a:moveTo>
                    <a:cubicBezTo>
                      <a:pt x="424" y="1"/>
                      <a:pt x="321" y="51"/>
                      <a:pt x="238" y="127"/>
                    </a:cubicBezTo>
                    <a:cubicBezTo>
                      <a:pt x="80" y="263"/>
                      <a:pt x="0" y="478"/>
                      <a:pt x="12" y="681"/>
                    </a:cubicBezTo>
                    <a:cubicBezTo>
                      <a:pt x="12" y="704"/>
                      <a:pt x="23" y="715"/>
                      <a:pt x="45" y="715"/>
                    </a:cubicBezTo>
                    <a:lnTo>
                      <a:pt x="68" y="738"/>
                    </a:lnTo>
                    <a:cubicBezTo>
                      <a:pt x="105" y="744"/>
                      <a:pt x="140" y="748"/>
                      <a:pt x="174" y="748"/>
                    </a:cubicBezTo>
                    <a:cubicBezTo>
                      <a:pt x="257" y="748"/>
                      <a:pt x="332" y="726"/>
                      <a:pt x="396" y="670"/>
                    </a:cubicBezTo>
                    <a:cubicBezTo>
                      <a:pt x="475" y="602"/>
                      <a:pt x="509" y="478"/>
                      <a:pt x="430" y="398"/>
                    </a:cubicBezTo>
                    <a:cubicBezTo>
                      <a:pt x="398" y="366"/>
                      <a:pt x="358" y="354"/>
                      <a:pt x="317" y="354"/>
                    </a:cubicBezTo>
                    <a:cubicBezTo>
                      <a:pt x="271" y="354"/>
                      <a:pt x="223" y="369"/>
                      <a:pt x="181" y="387"/>
                    </a:cubicBezTo>
                    <a:lnTo>
                      <a:pt x="249" y="252"/>
                    </a:lnTo>
                    <a:cubicBezTo>
                      <a:pt x="339" y="116"/>
                      <a:pt x="458" y="74"/>
                      <a:pt x="600" y="74"/>
                    </a:cubicBezTo>
                    <a:cubicBezTo>
                      <a:pt x="636" y="74"/>
                      <a:pt x="674" y="77"/>
                      <a:pt x="713" y="82"/>
                    </a:cubicBezTo>
                    <a:cubicBezTo>
                      <a:pt x="713" y="82"/>
                      <a:pt x="724" y="71"/>
                      <a:pt x="713" y="71"/>
                    </a:cubicBezTo>
                    <a:cubicBezTo>
                      <a:pt x="655" y="22"/>
                      <a:pt x="591" y="1"/>
                      <a:pt x="525" y="1"/>
                    </a:cubicBezTo>
                    <a:close/>
                  </a:path>
                </a:pathLst>
              </a:custGeom>
              <a:solidFill>
                <a:srgbClr val="E58D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Google Shape;571;p38">
            <a:extLst>
              <a:ext uri="{FF2B5EF4-FFF2-40B4-BE49-F238E27FC236}">
                <a16:creationId xmlns:a16="http://schemas.microsoft.com/office/drawing/2014/main" id="{BD4E9C22-A4D7-4CD3-A5C4-1AA354C09EE0}"/>
              </a:ext>
            </a:extLst>
          </p:cNvPr>
          <p:cNvSpPr txBox="1">
            <a:spLocks/>
          </p:cNvSpPr>
          <p:nvPr/>
        </p:nvSpPr>
        <p:spPr>
          <a:xfrm>
            <a:off x="792025" y="3683250"/>
            <a:ext cx="25089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4100" b="1" i="0" u="none" strike="noStrike" cap="none">
                <a:solidFill>
                  <a:schemeClr val="accent3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vo"/>
              <a:buNone/>
              <a:defRPr sz="6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en"/>
              <a:t>05</a:t>
            </a:r>
          </a:p>
        </p:txBody>
      </p:sp>
      <p:sp>
        <p:nvSpPr>
          <p:cNvPr id="85" name="Google Shape;572;p38">
            <a:extLst>
              <a:ext uri="{FF2B5EF4-FFF2-40B4-BE49-F238E27FC236}">
                <a16:creationId xmlns:a16="http://schemas.microsoft.com/office/drawing/2014/main" id="{FD923C8F-DEAF-4E89-AB2F-BB3304145076}"/>
              </a:ext>
            </a:extLst>
          </p:cNvPr>
          <p:cNvSpPr txBox="1">
            <a:spLocks/>
          </p:cNvSpPr>
          <p:nvPr/>
        </p:nvSpPr>
        <p:spPr>
          <a:xfrm>
            <a:off x="792025" y="4312350"/>
            <a:ext cx="25089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0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/>
              <a:t>Fun Time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in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270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en-US" sz="27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at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10633" y="263007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2169019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Is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169019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3867150"/>
            <a:ext cx="4075868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A. Yes, it isn't</a:t>
            </a: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en-US" sz="30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March 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May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446530" y="1628264"/>
            <a:ext cx="275700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Warm-up</a:t>
            </a:r>
            <a:endParaRPr sz="4000" dirty="0"/>
          </a:p>
        </p:txBody>
      </p:sp>
      <p:sp>
        <p:nvSpPr>
          <p:cNvPr id="737" name="Google Shape;737;p40"/>
          <p:cNvSpPr txBox="1">
            <a:spLocks noGrp="1"/>
          </p:cNvSpPr>
          <p:nvPr>
            <p:ph type="subTitle" idx="1"/>
          </p:nvPr>
        </p:nvSpPr>
        <p:spPr>
          <a:xfrm>
            <a:off x="4419600" y="2297524"/>
            <a:ext cx="4519295" cy="522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600"/>
              <a:t>Guess the month of the year!</a:t>
            </a:r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5782830" y="374358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May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it isn't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it is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A879B57-4B4E-4475-B686-897F02A8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06172"/>
            <a:ext cx="1854615" cy="25271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8106123-1E22-48FA-A1D6-C15D66AE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0145" y="1029905"/>
            <a:ext cx="2581406" cy="41135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9BD73C-80A7-4B59-B665-C6DE3962D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4040">
            <a:off x="7307216" y="848553"/>
            <a:ext cx="1487634" cy="18595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1A694AA-0E50-4BFA-B737-F1A4379B3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6099" y="3111896"/>
            <a:ext cx="2207901" cy="19481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CC3054-38BD-48A7-B50A-A1E562BC0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1934" y="2141506"/>
            <a:ext cx="1531839" cy="15039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6458E9D-6ED6-4A1C-B375-85DD7C78F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7307" y="1268699"/>
            <a:ext cx="1736846" cy="13940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F25DCDB-8710-4DB7-A68D-5546F9DC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3" y="292488"/>
            <a:ext cx="8652600" cy="602725"/>
          </a:xfrm>
        </p:spPr>
        <p:txBody>
          <a:bodyPr/>
          <a:lstStyle/>
          <a:p>
            <a:pPr algn="ctr"/>
            <a:r>
              <a:rPr lang="en-US" sz="3600"/>
              <a:t>In which month can you see these?</a:t>
            </a:r>
          </a:p>
        </p:txBody>
      </p:sp>
    </p:spTree>
    <p:extLst>
      <p:ext uri="{BB962C8B-B14F-4D97-AF65-F5344CB8AC3E}">
        <p14:creationId xmlns:p14="http://schemas.microsoft.com/office/powerpoint/2010/main" val="256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mber holiday clip art jpg - Clipartix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4953000" cy="33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12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47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12 July 4th Family Illustrations &amp; Clip Art - iStock">
            <a:extLst>
              <a:ext uri="{FF2B5EF4-FFF2-40B4-BE49-F238E27FC236}">
                <a16:creationId xmlns:a16="http://schemas.microsoft.com/office/drawing/2014/main" id="{2C7BCA68-3628-48BC-A202-7AEF199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" y="209550"/>
            <a:ext cx="4682150" cy="3970867"/>
          </a:xfrm>
          <a:prstGeom prst="roundRect">
            <a:avLst/>
          </a:prstGeom>
          <a:solidFill>
            <a:srgbClr val="F0F0F0"/>
          </a:solidFill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F8EC1-8493-47A6-859A-CEAD629D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137"/>
            <a:ext cx="3810000" cy="913590"/>
          </a:xfrm>
        </p:spPr>
        <p:txBody>
          <a:bodyPr/>
          <a:lstStyle/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American Independence Day</a:t>
            </a:r>
          </a:p>
        </p:txBody>
      </p:sp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83616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</p:txBody>
      </p:sp>
    </p:spTree>
    <p:extLst>
      <p:ext uri="{BB962C8B-B14F-4D97-AF65-F5344CB8AC3E}">
        <p14:creationId xmlns:p14="http://schemas.microsoft.com/office/powerpoint/2010/main" val="14500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43" b="25797"/>
          <a:stretch/>
        </p:blipFill>
        <p:spPr bwMode="auto">
          <a:xfrm>
            <a:off x="1859989" y="1657350"/>
            <a:ext cx="54240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21125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83616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starts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7E01FB-2026-4AE4-8048-BFAED90F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appy childrens day kid scene | Happy children's day, Childrens, Happy">
            <a:extLst>
              <a:ext uri="{FF2B5EF4-FFF2-40B4-BE49-F238E27FC236}">
                <a16:creationId xmlns:a16="http://schemas.microsoft.com/office/drawing/2014/main" id="{26FEBFDF-0EA0-4ED6-BBDC-D80CDF2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5306" l="1667" r="96667">
                        <a14:foregroundMark x1="7424" y1="14694" x2="61667" y2="82245"/>
                        <a14:foregroundMark x1="74545" y1="31429" x2="18485" y2="83673"/>
                        <a14:foregroundMark x1="13333" y1="43469" x2="14848" y2="89796"/>
                        <a14:foregroundMark x1="14848" y1="89796" x2="15758" y2="92653"/>
                        <a14:foregroundMark x1="20758" y1="90408" x2="29697" y2="91020"/>
                        <a14:foregroundMark x1="29697" y1="91020" x2="63636" y2="88571"/>
                        <a14:foregroundMark x1="63636" y1="88571" x2="68788" y2="88980"/>
                        <a14:foregroundMark x1="74242" y1="90816" x2="81818" y2="82653"/>
                        <a14:foregroundMark x1="81818" y1="82653" x2="90152" y2="55918"/>
                        <a14:foregroundMark x1="90152" y1="55918" x2="90606" y2="34898"/>
                        <a14:foregroundMark x1="90606" y1="34898" x2="84394" y2="25714"/>
                        <a14:foregroundMark x1="84394" y1="25714" x2="76515" y2="20612"/>
                        <a14:foregroundMark x1="64848" y1="5918" x2="64848" y2="5918"/>
                        <a14:foregroundMark x1="53182" y1="3878" x2="53182" y2="3878"/>
                        <a14:foregroundMark x1="39697" y1="3469" x2="39697" y2="3469"/>
                        <a14:foregroundMark x1="32424" y1="14286" x2="32424" y2="14286"/>
                        <a14:foregroundMark x1="26212" y1="14898" x2="26212" y2="14898"/>
                        <a14:foregroundMark x1="24091" y1="15306" x2="34091" y2="15306"/>
                        <a14:foregroundMark x1="83636" y1="19184" x2="91212" y2="28163"/>
                        <a14:foregroundMark x1="91212" y1="28163" x2="91818" y2="40204"/>
                        <a14:foregroundMark x1="91818" y1="40204" x2="89091" y2="75714"/>
                        <a14:foregroundMark x1="89091" y1="75714" x2="84394" y2="85918"/>
                        <a14:foregroundMark x1="11061" y1="31224" x2="15000" y2="93061"/>
                        <a14:foregroundMark x1="14242" y1="16939" x2="60606" y2="31020"/>
                        <a14:foregroundMark x1="60606" y1="31020" x2="69697" y2="36939"/>
                        <a14:foregroundMark x1="61818" y1="25714" x2="35455" y2="69796"/>
                        <a14:foregroundMark x1="40909" y1="38367" x2="38788" y2="58367"/>
                        <a14:foregroundMark x1="78485" y1="40408" x2="48030" y2="84082"/>
                        <a14:foregroundMark x1="77576" y1="49592" x2="77576" y2="67551"/>
                        <a14:foregroundMark x1="77576" y1="67551" x2="73788" y2="83061"/>
                        <a14:foregroundMark x1="81364" y1="54490" x2="61515" y2="92245"/>
                        <a14:foregroundMark x1="39697" y1="67347" x2="30455" y2="88776"/>
                        <a14:foregroundMark x1="11061" y1="61633" x2="11061" y2="61633"/>
                        <a14:foregroundMark x1="13182" y1="85102" x2="13182" y2="85102"/>
                        <a14:foregroundMark x1="10909" y1="88980" x2="10909" y2="88980"/>
                        <a14:foregroundMark x1="10455" y1="83265" x2="10455" y2="83265"/>
                        <a14:foregroundMark x1="12879" y1="80000" x2="12879" y2="80000"/>
                        <a14:foregroundMark x1="10758" y1="81224" x2="10758" y2="81224"/>
                        <a14:foregroundMark x1="9394" y1="84082" x2="9394" y2="84082"/>
                        <a14:foregroundMark x1="8333" y1="87347" x2="8182" y2="88163"/>
                        <a14:foregroundMark x1="10152" y1="67959" x2="10152" y2="67959"/>
                        <a14:foregroundMark x1="9697" y1="66939" x2="9697" y2="66939"/>
                        <a14:foregroundMark x1="9091" y1="62449" x2="9091" y2="62449"/>
                        <a14:foregroundMark x1="9091" y1="59184" x2="9091" y2="59184"/>
                        <a14:foregroundMark x1="8636" y1="56735" x2="8636" y2="56735"/>
                        <a14:foregroundMark x1="8636" y1="55510" x2="8636" y2="55510"/>
                        <a14:foregroundMark x1="6061" y1="58163" x2="6061" y2="58163"/>
                        <a14:foregroundMark x1="6212" y1="62653" x2="6212" y2="62653"/>
                        <a14:foregroundMark x1="9242" y1="39592" x2="9242" y2="39592"/>
                        <a14:foregroundMark x1="7424" y1="38571" x2="7424" y2="38571"/>
                        <a14:foregroundMark x1="6364" y1="35510" x2="6212" y2="34898"/>
                        <a14:foregroundMark x1="5909" y1="31633" x2="5909" y2="31633"/>
                        <a14:foregroundMark x1="4697" y1="28571" x2="4697" y2="28571"/>
                        <a14:foregroundMark x1="5455" y1="23878" x2="5455" y2="23878"/>
                        <a14:foregroundMark x1="6364" y1="20204" x2="6364" y2="20204"/>
                        <a14:foregroundMark x1="2273" y1="27347" x2="2273" y2="27347"/>
                        <a14:foregroundMark x1="1818" y1="31224" x2="1818" y2="31224"/>
                        <a14:foregroundMark x1="13485" y1="14490" x2="13485" y2="14490"/>
                        <a14:foregroundMark x1="16364" y1="14694" x2="17576" y2="14898"/>
                        <a14:foregroundMark x1="19242" y1="16531" x2="19242" y2="16531"/>
                        <a14:foregroundMark x1="21970" y1="18367" x2="21970" y2="18367"/>
                        <a14:foregroundMark x1="19394" y1="16735" x2="18939" y2="16735"/>
                        <a14:foregroundMark x1="18636" y1="16531" x2="18636" y2="16531"/>
                        <a14:foregroundMark x1="17879" y1="14490" x2="17879" y2="14490"/>
                        <a14:foregroundMark x1="15909" y1="13265" x2="15152" y2="13265"/>
                        <a14:foregroundMark x1="13788" y1="13265" x2="13788" y2="13265"/>
                        <a14:foregroundMark x1="13030" y1="13265" x2="12576" y2="13265"/>
                        <a14:foregroundMark x1="10909" y1="13673" x2="10909" y2="13673"/>
                        <a14:foregroundMark x1="13939" y1="13061" x2="13939" y2="13061"/>
                        <a14:foregroundMark x1="17424" y1="13061" x2="17424" y2="13061"/>
                        <a14:foregroundMark x1="18030" y1="14082" x2="18030" y2="14082"/>
                        <a14:foregroundMark x1="16515" y1="12449" x2="16061" y2="12449"/>
                        <a14:foregroundMark x1="13788" y1="12449" x2="13788" y2="12449"/>
                        <a14:foregroundMark x1="12576" y1="12449" x2="12576" y2="12449"/>
                        <a14:foregroundMark x1="80152" y1="15918" x2="80152" y2="15918"/>
                        <a14:foregroundMark x1="74394" y1="16939" x2="71970" y2="17755"/>
                        <a14:foregroundMark x1="69242" y1="17959" x2="68788" y2="17959"/>
                        <a14:foregroundMark x1="67879" y1="17959" x2="67879" y2="17959"/>
                        <a14:foregroundMark x1="66212" y1="18571" x2="63485" y2="19184"/>
                        <a14:foregroundMark x1="41667" y1="27347" x2="46515" y2="41429"/>
                        <a14:foregroundMark x1="32121" y1="36327" x2="50909" y2="36122"/>
                        <a14:foregroundMark x1="50909" y1="36122" x2="81515" y2="37551"/>
                        <a14:foregroundMark x1="40758" y1="77551" x2="48333" y2="83061"/>
                        <a14:foregroundMark x1="92727" y1="34898" x2="92727" y2="34898"/>
                        <a14:foregroundMark x1="91667" y1="26939" x2="91667" y2="26939"/>
                        <a14:foregroundMark x1="94697" y1="26939" x2="94697" y2="26939"/>
                        <a14:foregroundMark x1="96818" y1="33469" x2="96818" y2="33469"/>
                        <a14:foregroundMark x1="94394" y1="38776" x2="93788" y2="40000"/>
                        <a14:foregroundMark x1="92879" y1="42449" x2="92879" y2="42449"/>
                        <a14:foregroundMark x1="77121" y1="91429" x2="77121" y2="91429"/>
                        <a14:foregroundMark x1="76364" y1="92653" x2="76364" y2="92653"/>
                        <a14:foregroundMark x1="77121" y1="94694" x2="77121" y2="94694"/>
                        <a14:foregroundMark x1="81970" y1="94694" x2="81970" y2="94694"/>
                        <a14:foregroundMark x1="76970" y1="93878" x2="76970" y2="93878"/>
                        <a14:foregroundMark x1="63485" y1="91429" x2="63485" y2="91429"/>
                        <a14:foregroundMark x1="60455" y1="94082" x2="60455" y2="94082"/>
                        <a14:foregroundMark x1="56818" y1="93265" x2="56818" y2="93265"/>
                        <a14:foregroundMark x1="56364" y1="93265" x2="56364" y2="93265"/>
                        <a14:foregroundMark x1="51364" y1="93265" x2="51364" y2="93265"/>
                        <a14:foregroundMark x1="50303" y1="92653" x2="50303" y2="92653"/>
                        <a14:foregroundMark x1="26061" y1="93673" x2="25303" y2="93673"/>
                        <a14:foregroundMark x1="25000" y1="93878" x2="22727" y2="94694"/>
                        <a14:foregroundMark x1="20606" y1="95102" x2="20606" y2="95102"/>
                        <a14:foregroundMark x1="19545" y1="95102" x2="19545" y2="95102"/>
                        <a14:foregroundMark x1="16970" y1="95306" x2="16970" y2="95306"/>
                        <a14:foregroundMark x1="87727" y1="88571" x2="87727" y2="88571"/>
                        <a14:foregroundMark x1="89545" y1="83265" x2="89697" y2="81837"/>
                        <a14:foregroundMark x1="91364" y1="73265" x2="91667" y2="72449"/>
                        <a14:foregroundMark x1="92121" y1="70408" x2="92576" y2="69796"/>
                        <a14:foregroundMark x1="93485" y1="63061" x2="93485" y2="63061"/>
                        <a14:foregroundMark x1="93939" y1="61224" x2="93939" y2="61224"/>
                        <a14:foregroundMark x1="93333" y1="64286" x2="93333" y2="64286"/>
                        <a14:foregroundMark x1="93788" y1="65918" x2="93788" y2="65918"/>
                        <a14:foregroundMark x1="94545" y1="66531" x2="94545" y2="66531"/>
                        <a14:foregroundMark x1="93636" y1="24286" x2="93636" y2="24286"/>
                        <a14:backgroundMark x1="455" y1="24490" x2="455" y2="24490"/>
                        <a14:backgroundMark x1="152" y1="30204" x2="152" y2="30204"/>
                        <a14:backgroundMark x1="152" y1="30408" x2="152" y2="30408"/>
                        <a14:backgroundMark x1="606" y1="26327" x2="606" y2="26327"/>
                        <a14:backgroundMark x1="99545" y1="31224" x2="99545" y2="31224"/>
                        <a14:backgroundMark x1="99545" y1="34490" x2="99545" y2="34490"/>
                        <a14:backgroundMark x1="98788" y1="36939" x2="98788" y2="36939"/>
                        <a14:backgroundMark x1="98788" y1="38776" x2="98788" y2="3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10205</TotalTime>
  <Words>479</Words>
  <Application>Microsoft Office PowerPoint</Application>
  <PresentationFormat>On-screen Show (16:9)</PresentationFormat>
  <Paragraphs>138</Paragraphs>
  <Slides>48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Bernard MT Condensed</vt:lpstr>
      <vt:lpstr>Times New Roman</vt:lpstr>
      <vt:lpstr>Encode Sans</vt:lpstr>
      <vt:lpstr>Arial</vt:lpstr>
      <vt:lpstr>Comic Sans MS</vt:lpstr>
      <vt:lpstr>Arial Black</vt:lpstr>
      <vt:lpstr>Arvo</vt:lpstr>
      <vt:lpstr>Community, Family &amp; Personal Services Major for College: Physical Education by Slidesgo</vt:lpstr>
      <vt:lpstr>PowerPoint Presentation</vt:lpstr>
      <vt:lpstr>Unit 4  Our Sports Day</vt:lpstr>
      <vt:lpstr>TABLE OF CONTENTS</vt:lpstr>
      <vt:lpstr>Warm-up</vt:lpstr>
      <vt:lpstr>In which month can you see these?</vt:lpstr>
      <vt:lpstr>The 12th month of the year</vt:lpstr>
      <vt:lpstr>American Independence Day</vt:lpstr>
      <vt:lpstr>The 7th month of the year</vt:lpstr>
      <vt:lpstr>PowerPoint Presentation</vt:lpstr>
      <vt:lpstr>The 6th month of the year</vt:lpstr>
      <vt:lpstr>PowerPoint Presentation</vt:lpstr>
      <vt:lpstr>The 11th month of the year</vt:lpstr>
      <vt:lpstr>PowerPoint Presentation</vt:lpstr>
      <vt:lpstr>The 10th month of the year</vt:lpstr>
      <vt:lpstr>PowerPoint Presentation</vt:lpstr>
      <vt:lpstr>The 9th month of the year</vt:lpstr>
      <vt:lpstr>Activity 1</vt:lpstr>
      <vt:lpstr>Who is she? Who is he?</vt:lpstr>
      <vt:lpstr>Which month do you see?</vt:lpstr>
      <vt:lpstr>PowerPoint Presentation</vt:lpstr>
      <vt:lpstr>PowerPoint Presentation</vt:lpstr>
      <vt:lpstr>Read. What's the missing word?</vt:lpstr>
      <vt:lpstr>PowerPoint Presentation</vt:lpstr>
      <vt:lpstr>Practice in pairs.  </vt:lpstr>
      <vt:lpstr>Activity 3</vt:lpstr>
      <vt:lpstr>Read the lyrics.</vt:lpstr>
      <vt:lpstr>Listen.</vt:lpstr>
      <vt:lpstr>Fun time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DELL</cp:lastModifiedBy>
  <cp:revision>32</cp:revision>
  <dcterms:modified xsi:type="dcterms:W3CDTF">2025-05-14T12:22:50Z</dcterms:modified>
  <cp:category>9Slide.vn</cp:category>
</cp:coreProperties>
</file>