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28"/>
  </p:notesMasterIdLst>
  <p:sldIdLst>
    <p:sldId id="338" r:id="rId3"/>
    <p:sldId id="256" r:id="rId4"/>
    <p:sldId id="258" r:id="rId5"/>
    <p:sldId id="260" r:id="rId6"/>
    <p:sldId id="372" r:id="rId7"/>
    <p:sldId id="268" r:id="rId8"/>
    <p:sldId id="272" r:id="rId9"/>
    <p:sldId id="438" r:id="rId10"/>
    <p:sldId id="439" r:id="rId11"/>
    <p:sldId id="440" r:id="rId12"/>
    <p:sldId id="441" r:id="rId13"/>
    <p:sldId id="442" r:id="rId14"/>
    <p:sldId id="279" r:id="rId15"/>
    <p:sldId id="370" r:id="rId16"/>
    <p:sldId id="443" r:id="rId17"/>
    <p:sldId id="416" r:id="rId18"/>
    <p:sldId id="417" r:id="rId19"/>
    <p:sldId id="418" r:id="rId20"/>
    <p:sldId id="444" r:id="rId21"/>
    <p:sldId id="445" r:id="rId22"/>
    <p:sldId id="422" r:id="rId23"/>
    <p:sldId id="423" r:id="rId24"/>
    <p:sldId id="424" r:id="rId25"/>
    <p:sldId id="425" r:id="rId26"/>
    <p:sldId id="398" r:id="rId2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Arvo" panose="020B060402020202020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Encode Sans" panose="020B0604020202020204" charset="0"/>
      <p:regular r:id="rId38"/>
      <p:bold r:id="rId39"/>
    </p:embeddedFont>
    <p:embeddedFont>
      <p:font typeface="Kirang Haerang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F4C"/>
    <a:srgbClr val="FDF7E4"/>
    <a:srgbClr val="ED4F4E"/>
    <a:srgbClr val="356284"/>
    <a:srgbClr val="F0F0F0"/>
    <a:srgbClr val="CD6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3956" autoAdjust="0"/>
  </p:normalViewPr>
  <p:slideViewPr>
    <p:cSldViewPr>
      <p:cViewPr varScale="1">
        <p:scale>
          <a:sx n="87" d="100"/>
          <a:sy n="87" d="100"/>
        </p:scale>
        <p:origin x="12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Divide the class into 3 teams.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from each team choose a number (or throw sticky ball on the grid to choose the number), then have 2 pupils from each team ask and answer with the picture in that number. 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or teacher clicks on the month to reveal the icons indicating the points for that team.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9 numbers, the team with the most points is the winner.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Link: https://youtu.be/SSl-SbVz2oA</a:t>
            </a:r>
          </a:p>
        </p:txBody>
      </p:sp>
    </p:spTree>
    <p:extLst>
      <p:ext uri="{BB962C8B-B14F-4D97-AF65-F5344CB8AC3E}">
        <p14:creationId xmlns:p14="http://schemas.microsoft.com/office/powerpoint/2010/main" val="127359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300503d765_0_3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1300503d765_0_3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spcAft>
                <a:spcPts val="1200"/>
              </a:spcAft>
              <a:buNone/>
            </a:pPr>
            <a:r>
              <a:rPr lang="en-US" sz="1100" dirty="0"/>
              <a:t>- Divide pupils into teams.</a:t>
            </a:r>
          </a:p>
          <a:p>
            <a:pPr marL="158750" indent="0" algn="l">
              <a:spcAft>
                <a:spcPts val="1200"/>
              </a:spcAft>
              <a:buNone/>
            </a:pPr>
            <a:r>
              <a:rPr lang="en-US" sz="1100" dirty="0"/>
              <a:t>- Show the scrambled letters. Have pupils think and whisper the answer to their friend.</a:t>
            </a:r>
          </a:p>
          <a:p>
            <a:pPr marL="158750" indent="0" algn="l">
              <a:spcAft>
                <a:spcPts val="1200"/>
              </a:spcAft>
              <a:buNone/>
            </a:pPr>
            <a:r>
              <a:rPr lang="en-US" sz="1100" dirty="0"/>
              <a:t>- Teacher calls out the representatives to race to the board and write the answer.  </a:t>
            </a:r>
          </a:p>
          <a:p>
            <a:pPr marL="158750" indent="0" algn="l">
              <a:spcAft>
                <a:spcPts val="1200"/>
              </a:spcAft>
              <a:buNone/>
            </a:pPr>
            <a:r>
              <a:rPr lang="en-US" sz="1100" dirty="0"/>
              <a:t>- Teacher gives stars/ points to the team with correct answer. Give extra stars/ points to the fast team(s).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867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8613324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8430498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8784199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8259960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812081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7985660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7858845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7769204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7698182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7628677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7595065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7567476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3746016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4748443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4172941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405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66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38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12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44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58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6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7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86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6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96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388100" y="956425"/>
            <a:ext cx="6367800" cy="26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600"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3DD6343-2CCA-43B7-AA3C-3D5BA79CC6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1" r:id="rId9"/>
    <p:sldLayoutId id="2147483677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2DD1B71-03DA-4618-8239-D3295C11338D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audio" Target="../media/audio4.wav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2637" y="3429006"/>
            <a:ext cx="1269000" cy="1269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119" y="3298760"/>
            <a:ext cx="1293450" cy="494554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3982637" y="3750837"/>
            <a:ext cx="1285884" cy="107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077073"/>
            <a:ext cx="1821669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593160" y="968098"/>
            <a:ext cx="7941240" cy="1875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593160" y="-535803"/>
            <a:ext cx="7941240" cy="1875248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>
                  <a:solidFill>
                    <a:srgbClr val="C00000"/>
                  </a:solidFill>
                  <a:latin typeface="Comic Sans MS" panose="030F0702030302020204" pitchFamily="66" charset="0"/>
                  <a:ea typeface="+mn-ea"/>
                  <a:cs typeface="+mn-cs"/>
                </a:rPr>
                <a:t>U S A T U G</a:t>
              </a:r>
              <a:endParaRPr lang="en-US" sz="44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8761" y="1607337"/>
            <a:ext cx="5786478" cy="1285884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446456" y="1423845"/>
            <a:ext cx="8251089" cy="1607355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1732340" y="1857096"/>
            <a:ext cx="56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AUGUST</a:t>
            </a:r>
            <a:endParaRPr lang="en-US" sz="4400" b="1" kern="1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1839496" y="3321849"/>
            <a:ext cx="1446620" cy="1393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8182" y="3131297"/>
            <a:ext cx="1777604" cy="17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6232934" y="3931119"/>
            <a:ext cx="802612" cy="7837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6234818" y="3933002"/>
            <a:ext cx="798844" cy="78000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9553" y="4631825"/>
            <a:ext cx="214314" cy="2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2637" y="3429006"/>
            <a:ext cx="1269000" cy="1269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119" y="3298760"/>
            <a:ext cx="1293450" cy="494554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3982637" y="3750837"/>
            <a:ext cx="1285884" cy="107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077073"/>
            <a:ext cx="1821669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593160" y="968098"/>
            <a:ext cx="7941240" cy="1875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593160" y="-535803"/>
            <a:ext cx="7941240" cy="1875248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>
                  <a:solidFill>
                    <a:srgbClr val="C00000"/>
                  </a:solidFill>
                  <a:latin typeface="Comic Sans MS" panose="030F0702030302020204" pitchFamily="66" charset="0"/>
                  <a:ea typeface="+mn-ea"/>
                  <a:cs typeface="+mn-cs"/>
                </a:rPr>
                <a:t>T E M B S E R E P</a:t>
              </a:r>
              <a:endParaRPr lang="en-US" sz="44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8761" y="1607337"/>
            <a:ext cx="5786478" cy="1285884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446456" y="1423845"/>
            <a:ext cx="8251089" cy="1607355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1732340" y="1857096"/>
            <a:ext cx="56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SEPTEMBER</a:t>
            </a:r>
            <a:endParaRPr lang="en-US" sz="4400" b="1" kern="1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1839496" y="3321849"/>
            <a:ext cx="1446620" cy="1393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8182" y="3131297"/>
            <a:ext cx="1777604" cy="17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6232934" y="3931119"/>
            <a:ext cx="802612" cy="7837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6234818" y="3933002"/>
            <a:ext cx="798844" cy="78000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9553" y="4631825"/>
            <a:ext cx="214314" cy="2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2637" y="3429006"/>
            <a:ext cx="1269000" cy="1269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119" y="3298760"/>
            <a:ext cx="1293450" cy="494554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3982637" y="3750837"/>
            <a:ext cx="1285884" cy="107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077073"/>
            <a:ext cx="1821669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593160" y="968098"/>
            <a:ext cx="7941240" cy="1875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593160" y="-535803"/>
            <a:ext cx="7941240" cy="1875248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>
                  <a:solidFill>
                    <a:srgbClr val="C00000"/>
                  </a:solidFill>
                  <a:latin typeface="Comic Sans MS" panose="030F0702030302020204" pitchFamily="66" charset="0"/>
                  <a:ea typeface="+mn-ea"/>
                  <a:cs typeface="+mn-cs"/>
                </a:rPr>
                <a:t>V M B E N O E R</a:t>
              </a:r>
              <a:endParaRPr lang="en-US" sz="44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8761" y="1607337"/>
            <a:ext cx="5786478" cy="1285884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446456" y="1423845"/>
            <a:ext cx="8251089" cy="1607355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1732340" y="1857096"/>
            <a:ext cx="56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NOVEMBER</a:t>
            </a:r>
            <a:endParaRPr lang="en-US" sz="4400" b="1" kern="1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1839496" y="3321849"/>
            <a:ext cx="1446620" cy="1393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8182" y="3131297"/>
            <a:ext cx="1777604" cy="17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6232934" y="3931119"/>
            <a:ext cx="802612" cy="7837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6234818" y="3933002"/>
            <a:ext cx="798844" cy="78000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9553" y="4631825"/>
            <a:ext cx="214314" cy="2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1502" name="Google Shape;1502;p59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4264398" cy="56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/>
              <a:t>Look, listen and repeat.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Who is the girl? Who is the boy?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1FCC4-C3AE-4472-A47D-935C11627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7"/>
          <a:stretch/>
        </p:blipFill>
        <p:spPr>
          <a:xfrm>
            <a:off x="609600" y="1276350"/>
            <a:ext cx="8312855" cy="26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EB85-F0F4-47FC-BA0B-58F30EF9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0A40D-3350-1897-1E48-6FEC7B942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77"/>
          <a:stretch/>
        </p:blipFill>
        <p:spPr>
          <a:xfrm>
            <a:off x="609600" y="1276350"/>
            <a:ext cx="8312855" cy="2648074"/>
          </a:xfrm>
          <a:prstGeom prst="rect">
            <a:avLst/>
          </a:prstGeom>
        </p:spPr>
      </p:pic>
      <p:pic>
        <p:nvPicPr>
          <p:cNvPr id="5" name="Track 91">
            <a:hlinkClick r:id="" action="ppaction://media"/>
            <a:extLst>
              <a:ext uri="{FF2B5EF4-FFF2-40B4-BE49-F238E27FC236}">
                <a16:creationId xmlns:a16="http://schemas.microsoft.com/office/drawing/2014/main" id="{608D8279-3B94-4425-A1A5-D3F237B8E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537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550"/>
            <a:ext cx="7704000" cy="572700"/>
          </a:xfrm>
        </p:spPr>
        <p:txBody>
          <a:bodyPr/>
          <a:lstStyle/>
          <a:p>
            <a:pPr algn="ctr"/>
            <a:r>
              <a:rPr lang="en-US" sz="3600" dirty="0"/>
              <a:t>Work in pairs. </a:t>
            </a:r>
            <a:r>
              <a:rPr lang="en-US" sz="3600" dirty="0" err="1"/>
              <a:t>Practise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CDA2FB-CF5D-6CEA-FC89-EF3DE8CE4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7"/>
          <a:stretch/>
        </p:blipFill>
        <p:spPr>
          <a:xfrm>
            <a:off x="609600" y="1352550"/>
            <a:ext cx="8312855" cy="26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1015288" y="809572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4320067" y="2027509"/>
            <a:ext cx="3449053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4400"/>
              <a:t>Activity 2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3414415" y="612772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2000" b="1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98" name="Google Shape;737;p40">
            <a:extLst>
              <a:ext uri="{FF2B5EF4-FFF2-40B4-BE49-F238E27FC236}">
                <a16:creationId xmlns:a16="http://schemas.microsoft.com/office/drawing/2014/main" id="{AD4AF96F-B58C-4B48-93E4-9F8CF90FEC6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1435" y="2785857"/>
            <a:ext cx="4246315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E481F97-31ED-42D2-932B-6E50A0214ABD}"/>
              </a:ext>
            </a:extLst>
          </p:cNvPr>
          <p:cNvGrpSpPr/>
          <p:nvPr/>
        </p:nvGrpSpPr>
        <p:grpSpPr>
          <a:xfrm>
            <a:off x="7380767" y="3444984"/>
            <a:ext cx="1444390" cy="1428131"/>
            <a:chOff x="7371102" y="1143619"/>
            <a:chExt cx="652190" cy="675651"/>
          </a:xfrm>
        </p:grpSpPr>
        <p:sp>
          <p:nvSpPr>
            <p:cNvPr id="12" name="Google Shape;2519;p72">
              <a:extLst>
                <a:ext uri="{FF2B5EF4-FFF2-40B4-BE49-F238E27FC236}">
                  <a16:creationId xmlns:a16="http://schemas.microsoft.com/office/drawing/2014/main" id="{EAEAF12F-EEF2-421C-A223-62AD3CF6AF68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8;p72">
              <a:extLst>
                <a:ext uri="{FF2B5EF4-FFF2-40B4-BE49-F238E27FC236}">
                  <a16:creationId xmlns:a16="http://schemas.microsoft.com/office/drawing/2014/main" id="{1EF17D0B-F542-4EA6-860A-74949E182BEE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9;p72">
              <a:extLst>
                <a:ext uri="{FF2B5EF4-FFF2-40B4-BE49-F238E27FC236}">
                  <a16:creationId xmlns:a16="http://schemas.microsoft.com/office/drawing/2014/main" id="{6509CC1B-ABB2-4F3B-8311-7319585A212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30;p72">
              <a:extLst>
                <a:ext uri="{FF2B5EF4-FFF2-40B4-BE49-F238E27FC236}">
                  <a16:creationId xmlns:a16="http://schemas.microsoft.com/office/drawing/2014/main" id="{9824CB36-9A85-479A-BE62-BB5D00AC0AC9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31;p72">
              <a:extLst>
                <a:ext uri="{FF2B5EF4-FFF2-40B4-BE49-F238E27FC236}">
                  <a16:creationId xmlns:a16="http://schemas.microsoft.com/office/drawing/2014/main" id="{0A9AA1C1-BB00-4FAE-9317-B6D00332D833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2;p72">
              <a:extLst>
                <a:ext uri="{FF2B5EF4-FFF2-40B4-BE49-F238E27FC236}">
                  <a16:creationId xmlns:a16="http://schemas.microsoft.com/office/drawing/2014/main" id="{3C9FEBA0-0954-4E67-925B-FAB9BBA2BFCE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33;p72">
              <a:extLst>
                <a:ext uri="{FF2B5EF4-FFF2-40B4-BE49-F238E27FC236}">
                  <a16:creationId xmlns:a16="http://schemas.microsoft.com/office/drawing/2014/main" id="{95E5DB66-DADD-4E77-96C4-91E6EFA4E10F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34;p72">
              <a:extLst>
                <a:ext uri="{FF2B5EF4-FFF2-40B4-BE49-F238E27FC236}">
                  <a16:creationId xmlns:a16="http://schemas.microsoft.com/office/drawing/2014/main" id="{39CFF899-0BBB-43DF-9B7F-4A10130B7F7A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35;p72">
              <a:extLst>
                <a:ext uri="{FF2B5EF4-FFF2-40B4-BE49-F238E27FC236}">
                  <a16:creationId xmlns:a16="http://schemas.microsoft.com/office/drawing/2014/main" id="{CF5CAE51-502D-40A5-B43D-9028095046A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36;p72">
              <a:extLst>
                <a:ext uri="{FF2B5EF4-FFF2-40B4-BE49-F238E27FC236}">
                  <a16:creationId xmlns:a16="http://schemas.microsoft.com/office/drawing/2014/main" id="{ED314E82-6B2C-4B60-BB86-72568F9AA347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37;p72">
              <a:extLst>
                <a:ext uri="{FF2B5EF4-FFF2-40B4-BE49-F238E27FC236}">
                  <a16:creationId xmlns:a16="http://schemas.microsoft.com/office/drawing/2014/main" id="{927EC63F-2B9B-4CF0-BADC-52654BA426D7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38;p72">
              <a:extLst>
                <a:ext uri="{FF2B5EF4-FFF2-40B4-BE49-F238E27FC236}">
                  <a16:creationId xmlns:a16="http://schemas.microsoft.com/office/drawing/2014/main" id="{1F97A4CF-9C41-4706-A5C3-39F397F54A6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39;p72">
              <a:extLst>
                <a:ext uri="{FF2B5EF4-FFF2-40B4-BE49-F238E27FC236}">
                  <a16:creationId xmlns:a16="http://schemas.microsoft.com/office/drawing/2014/main" id="{7338AE9B-F746-49A3-953B-59725030A1E1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40;p72">
              <a:extLst>
                <a:ext uri="{FF2B5EF4-FFF2-40B4-BE49-F238E27FC236}">
                  <a16:creationId xmlns:a16="http://schemas.microsoft.com/office/drawing/2014/main" id="{8EFE9CA9-350F-48C7-9BF6-55A37D815656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1E60FFA-8072-4F01-86E0-B5EEDBBAE8EB}"/>
              </a:ext>
            </a:extLst>
          </p:cNvPr>
          <p:cNvGrpSpPr/>
          <p:nvPr/>
        </p:nvGrpSpPr>
        <p:grpSpPr>
          <a:xfrm flipH="1">
            <a:off x="328508" y="42010"/>
            <a:ext cx="1849571" cy="1567076"/>
            <a:chOff x="3497860" y="2967046"/>
            <a:chExt cx="867676" cy="735151"/>
          </a:xfrm>
        </p:grpSpPr>
        <p:sp>
          <p:nvSpPr>
            <p:cNvPr id="63" name="Google Shape;2595;p72">
              <a:extLst>
                <a:ext uri="{FF2B5EF4-FFF2-40B4-BE49-F238E27FC236}">
                  <a16:creationId xmlns:a16="http://schemas.microsoft.com/office/drawing/2014/main" id="{49E34905-0E3C-4CE2-91D6-F23DF8D5FD5C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6;p72">
              <a:extLst>
                <a:ext uri="{FF2B5EF4-FFF2-40B4-BE49-F238E27FC236}">
                  <a16:creationId xmlns:a16="http://schemas.microsoft.com/office/drawing/2014/main" id="{FB80F949-F977-482F-93FA-C8C22B506E84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7;p72">
              <a:extLst>
                <a:ext uri="{FF2B5EF4-FFF2-40B4-BE49-F238E27FC236}">
                  <a16:creationId xmlns:a16="http://schemas.microsoft.com/office/drawing/2014/main" id="{BC300DBD-C143-4FB7-89A5-90D5D36604CD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8;p72">
              <a:extLst>
                <a:ext uri="{FF2B5EF4-FFF2-40B4-BE49-F238E27FC236}">
                  <a16:creationId xmlns:a16="http://schemas.microsoft.com/office/drawing/2014/main" id="{B7096E6E-7AE0-4F4A-9C31-938ABC921678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9;p72">
              <a:extLst>
                <a:ext uri="{FF2B5EF4-FFF2-40B4-BE49-F238E27FC236}">
                  <a16:creationId xmlns:a16="http://schemas.microsoft.com/office/drawing/2014/main" id="{E6A21689-F329-4BF3-87C9-35593D5F7523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00;p72">
              <a:extLst>
                <a:ext uri="{FF2B5EF4-FFF2-40B4-BE49-F238E27FC236}">
                  <a16:creationId xmlns:a16="http://schemas.microsoft.com/office/drawing/2014/main" id="{F2E39D29-AE3B-4070-ABE4-9CF935F77FAB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01;p72">
              <a:extLst>
                <a:ext uri="{FF2B5EF4-FFF2-40B4-BE49-F238E27FC236}">
                  <a16:creationId xmlns:a16="http://schemas.microsoft.com/office/drawing/2014/main" id="{49B7E974-7B81-4FA8-8D08-025752880513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02;p72">
              <a:extLst>
                <a:ext uri="{FF2B5EF4-FFF2-40B4-BE49-F238E27FC236}">
                  <a16:creationId xmlns:a16="http://schemas.microsoft.com/office/drawing/2014/main" id="{E2BC197E-565A-4EE4-B654-AF6CEFF26249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3;p72">
              <a:extLst>
                <a:ext uri="{FF2B5EF4-FFF2-40B4-BE49-F238E27FC236}">
                  <a16:creationId xmlns:a16="http://schemas.microsoft.com/office/drawing/2014/main" id="{2503919F-6EA1-4135-AE10-E433A3C35225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04;p72">
              <a:extLst>
                <a:ext uri="{FF2B5EF4-FFF2-40B4-BE49-F238E27FC236}">
                  <a16:creationId xmlns:a16="http://schemas.microsoft.com/office/drawing/2014/main" id="{3FC0D5FF-C840-478D-B89E-DA4B57B44AA0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05;p72">
              <a:extLst>
                <a:ext uri="{FF2B5EF4-FFF2-40B4-BE49-F238E27FC236}">
                  <a16:creationId xmlns:a16="http://schemas.microsoft.com/office/drawing/2014/main" id="{45D0BB52-EE52-4083-A9B1-6F026091023E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06;p72">
              <a:extLst>
                <a:ext uri="{FF2B5EF4-FFF2-40B4-BE49-F238E27FC236}">
                  <a16:creationId xmlns:a16="http://schemas.microsoft.com/office/drawing/2014/main" id="{946AC38B-B6C4-426F-9BFA-5B0C64A360C3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07;p72">
              <a:extLst>
                <a:ext uri="{FF2B5EF4-FFF2-40B4-BE49-F238E27FC236}">
                  <a16:creationId xmlns:a16="http://schemas.microsoft.com/office/drawing/2014/main" id="{D763C039-5858-4C02-AD65-880A72C0E8D1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08;p72">
              <a:extLst>
                <a:ext uri="{FF2B5EF4-FFF2-40B4-BE49-F238E27FC236}">
                  <a16:creationId xmlns:a16="http://schemas.microsoft.com/office/drawing/2014/main" id="{191F84CF-F71F-4903-B5DE-5D70EA93ADCB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09;p72">
              <a:extLst>
                <a:ext uri="{FF2B5EF4-FFF2-40B4-BE49-F238E27FC236}">
                  <a16:creationId xmlns:a16="http://schemas.microsoft.com/office/drawing/2014/main" id="{14D642F1-4EDC-46B0-9458-DBC1A050CE81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10;p72">
              <a:extLst>
                <a:ext uri="{FF2B5EF4-FFF2-40B4-BE49-F238E27FC236}">
                  <a16:creationId xmlns:a16="http://schemas.microsoft.com/office/drawing/2014/main" id="{CB122D78-9353-4F45-B9AB-C1EAD95D1365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11;p72">
              <a:extLst>
                <a:ext uri="{FF2B5EF4-FFF2-40B4-BE49-F238E27FC236}">
                  <a16:creationId xmlns:a16="http://schemas.microsoft.com/office/drawing/2014/main" id="{21D05A5C-6BA8-42BE-B9D1-FCAF36519BCD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12;p72">
              <a:extLst>
                <a:ext uri="{FF2B5EF4-FFF2-40B4-BE49-F238E27FC236}">
                  <a16:creationId xmlns:a16="http://schemas.microsoft.com/office/drawing/2014/main" id="{9206B050-D55D-4D61-A91B-35DF5FDDE523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13;p72">
              <a:extLst>
                <a:ext uri="{FF2B5EF4-FFF2-40B4-BE49-F238E27FC236}">
                  <a16:creationId xmlns:a16="http://schemas.microsoft.com/office/drawing/2014/main" id="{2D60732E-2860-4C75-8190-AB5B4AE06A41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14;p72">
              <a:extLst>
                <a:ext uri="{FF2B5EF4-FFF2-40B4-BE49-F238E27FC236}">
                  <a16:creationId xmlns:a16="http://schemas.microsoft.com/office/drawing/2014/main" id="{97060AA6-B2D6-45D5-937D-DC3D9DD8A326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15;p72">
              <a:extLst>
                <a:ext uri="{FF2B5EF4-FFF2-40B4-BE49-F238E27FC236}">
                  <a16:creationId xmlns:a16="http://schemas.microsoft.com/office/drawing/2014/main" id="{20530074-5E28-42C4-899A-0CFA581DCC6F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AC8C1BFA-9057-41B4-BDA3-279600E63BB4}"/>
              </a:ext>
            </a:extLst>
          </p:cNvPr>
          <p:cNvSpPr/>
          <p:nvPr/>
        </p:nvSpPr>
        <p:spPr>
          <a:xfrm>
            <a:off x="2553730" y="302521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When is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your sports day?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484F9ED1-3EAC-44C1-8BA1-83F01475A022}"/>
              </a:ext>
            </a:extLst>
          </p:cNvPr>
          <p:cNvSpPr/>
          <p:nvPr/>
        </p:nvSpPr>
        <p:spPr>
          <a:xfrm>
            <a:off x="3308344" y="3405048"/>
            <a:ext cx="3804479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It's in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May.</a:t>
            </a:r>
          </a:p>
        </p:txBody>
      </p:sp>
      <p:pic>
        <p:nvPicPr>
          <p:cNvPr id="24578" name="Picture 2" descr="May calendar clipart template | Calendar clipart, Parents as teachers,  Calendar">
            <a:extLst>
              <a:ext uri="{FF2B5EF4-FFF2-40B4-BE49-F238E27FC236}">
                <a16:creationId xmlns:a16="http://schemas.microsoft.com/office/drawing/2014/main" id="{32E50595-76F9-4DB0-B37E-ED92F5CA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0" y="2017154"/>
            <a:ext cx="2564634" cy="26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ster Design With Sports Day Theme Stock Illustration - Download Image Now  - Art, Boys, Child - iStock">
            <a:extLst>
              <a:ext uri="{FF2B5EF4-FFF2-40B4-BE49-F238E27FC236}">
                <a16:creationId xmlns:a16="http://schemas.microsoft.com/office/drawing/2014/main" id="{64223755-04AC-417E-8C6F-9981A9F3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8" b="94944" l="9804" r="94771">
                        <a14:foregroundMark x1="45588" y1="21348" x2="45588" y2="21348"/>
                        <a14:foregroundMark x1="43301" y1="18539" x2="50980" y2="64794"/>
                        <a14:foregroundMark x1="29085" y1="44195" x2="68464" y2="62547"/>
                        <a14:foregroundMark x1="66013" y1="44569" x2="79085" y2="65918"/>
                        <a14:foregroundMark x1="76961" y1="47004" x2="18301" y2="45506"/>
                        <a14:foregroundMark x1="16830" y1="40449" x2="27614" y2="58614"/>
                        <a14:foregroundMark x1="22386" y1="64419" x2="22386" y2="64419"/>
                        <a14:foregroundMark x1="21569" y1="59363" x2="35948" y2="68914"/>
                        <a14:foregroundMark x1="40523" y1="60112" x2="51144" y2="71161"/>
                        <a14:foregroundMark x1="24346" y1="38015" x2="19281" y2="43258"/>
                        <a14:foregroundMark x1="70425" y1="73596" x2="70425" y2="73596"/>
                        <a14:foregroundMark x1="66830" y1="71536" x2="72876" y2="76217"/>
                        <a14:foregroundMark x1="72059" y1="78464" x2="72059" y2="78464"/>
                        <a14:foregroundMark x1="72712" y1="79026" x2="72712" y2="79026"/>
                        <a14:foregroundMark x1="70425" y1="85206" x2="70425" y2="85206"/>
                        <a14:foregroundMark x1="58497" y1="94944" x2="58497" y2="94944"/>
                        <a14:foregroundMark x1="35784" y1="85206" x2="35784" y2="85206"/>
                        <a14:foregroundMark x1="27288" y1="91760" x2="27288" y2="91760"/>
                        <a14:foregroundMark x1="25000" y1="82022" x2="25000" y2="82022"/>
                        <a14:foregroundMark x1="53105" y1="21536" x2="53105" y2="21536"/>
                        <a14:foregroundMark x1="64216" y1="27341" x2="64216" y2="27341"/>
                        <a14:foregroundMark x1="79739" y1="27341" x2="79739" y2="27341"/>
                        <a14:foregroundMark x1="86765" y1="38577" x2="86765" y2="38577"/>
                        <a14:foregroundMark x1="94771" y1="46255" x2="94771" y2="46255"/>
                        <a14:foregroundMark x1="94281" y1="73221" x2="94281" y2="73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0" y="2676204"/>
            <a:ext cx="1551077" cy="13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B2151527-2F0A-4205-9B70-B894528197F3}"/>
              </a:ext>
            </a:extLst>
          </p:cNvPr>
          <p:cNvSpPr/>
          <p:nvPr/>
        </p:nvSpPr>
        <p:spPr>
          <a:xfrm>
            <a:off x="2553730" y="29527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When's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your sports day?</a:t>
            </a:r>
          </a:p>
        </p:txBody>
      </p:sp>
    </p:spTree>
    <p:extLst>
      <p:ext uri="{BB962C8B-B14F-4D97-AF65-F5344CB8AC3E}">
        <p14:creationId xmlns:p14="http://schemas.microsoft.com/office/powerpoint/2010/main" val="10855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E481F97-31ED-42D2-932B-6E50A0214ABD}"/>
              </a:ext>
            </a:extLst>
          </p:cNvPr>
          <p:cNvGrpSpPr/>
          <p:nvPr/>
        </p:nvGrpSpPr>
        <p:grpSpPr>
          <a:xfrm>
            <a:off x="7380767" y="3444984"/>
            <a:ext cx="1444390" cy="1428131"/>
            <a:chOff x="7371102" y="1143619"/>
            <a:chExt cx="652190" cy="675651"/>
          </a:xfrm>
        </p:grpSpPr>
        <p:sp>
          <p:nvSpPr>
            <p:cNvPr id="12" name="Google Shape;2519;p72">
              <a:extLst>
                <a:ext uri="{FF2B5EF4-FFF2-40B4-BE49-F238E27FC236}">
                  <a16:creationId xmlns:a16="http://schemas.microsoft.com/office/drawing/2014/main" id="{EAEAF12F-EEF2-421C-A223-62AD3CF6AF68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8;p72">
              <a:extLst>
                <a:ext uri="{FF2B5EF4-FFF2-40B4-BE49-F238E27FC236}">
                  <a16:creationId xmlns:a16="http://schemas.microsoft.com/office/drawing/2014/main" id="{1EF17D0B-F542-4EA6-860A-74949E182BEE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9;p72">
              <a:extLst>
                <a:ext uri="{FF2B5EF4-FFF2-40B4-BE49-F238E27FC236}">
                  <a16:creationId xmlns:a16="http://schemas.microsoft.com/office/drawing/2014/main" id="{6509CC1B-ABB2-4F3B-8311-7319585A212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30;p72">
              <a:extLst>
                <a:ext uri="{FF2B5EF4-FFF2-40B4-BE49-F238E27FC236}">
                  <a16:creationId xmlns:a16="http://schemas.microsoft.com/office/drawing/2014/main" id="{9824CB36-9A85-479A-BE62-BB5D00AC0AC9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31;p72">
              <a:extLst>
                <a:ext uri="{FF2B5EF4-FFF2-40B4-BE49-F238E27FC236}">
                  <a16:creationId xmlns:a16="http://schemas.microsoft.com/office/drawing/2014/main" id="{0A9AA1C1-BB00-4FAE-9317-B6D00332D833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2;p72">
              <a:extLst>
                <a:ext uri="{FF2B5EF4-FFF2-40B4-BE49-F238E27FC236}">
                  <a16:creationId xmlns:a16="http://schemas.microsoft.com/office/drawing/2014/main" id="{3C9FEBA0-0954-4E67-925B-FAB9BBA2BFCE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33;p72">
              <a:extLst>
                <a:ext uri="{FF2B5EF4-FFF2-40B4-BE49-F238E27FC236}">
                  <a16:creationId xmlns:a16="http://schemas.microsoft.com/office/drawing/2014/main" id="{95E5DB66-DADD-4E77-96C4-91E6EFA4E10F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34;p72">
              <a:extLst>
                <a:ext uri="{FF2B5EF4-FFF2-40B4-BE49-F238E27FC236}">
                  <a16:creationId xmlns:a16="http://schemas.microsoft.com/office/drawing/2014/main" id="{39CFF899-0BBB-43DF-9B7F-4A10130B7F7A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35;p72">
              <a:extLst>
                <a:ext uri="{FF2B5EF4-FFF2-40B4-BE49-F238E27FC236}">
                  <a16:creationId xmlns:a16="http://schemas.microsoft.com/office/drawing/2014/main" id="{CF5CAE51-502D-40A5-B43D-9028095046A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36;p72">
              <a:extLst>
                <a:ext uri="{FF2B5EF4-FFF2-40B4-BE49-F238E27FC236}">
                  <a16:creationId xmlns:a16="http://schemas.microsoft.com/office/drawing/2014/main" id="{ED314E82-6B2C-4B60-BB86-72568F9AA347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37;p72">
              <a:extLst>
                <a:ext uri="{FF2B5EF4-FFF2-40B4-BE49-F238E27FC236}">
                  <a16:creationId xmlns:a16="http://schemas.microsoft.com/office/drawing/2014/main" id="{927EC63F-2B9B-4CF0-BADC-52654BA426D7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38;p72">
              <a:extLst>
                <a:ext uri="{FF2B5EF4-FFF2-40B4-BE49-F238E27FC236}">
                  <a16:creationId xmlns:a16="http://schemas.microsoft.com/office/drawing/2014/main" id="{1F97A4CF-9C41-4706-A5C3-39F397F54A6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39;p72">
              <a:extLst>
                <a:ext uri="{FF2B5EF4-FFF2-40B4-BE49-F238E27FC236}">
                  <a16:creationId xmlns:a16="http://schemas.microsoft.com/office/drawing/2014/main" id="{7338AE9B-F746-49A3-953B-59725030A1E1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40;p72">
              <a:extLst>
                <a:ext uri="{FF2B5EF4-FFF2-40B4-BE49-F238E27FC236}">
                  <a16:creationId xmlns:a16="http://schemas.microsoft.com/office/drawing/2014/main" id="{8EFE9CA9-350F-48C7-9BF6-55A37D815656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1E60FFA-8072-4F01-86E0-B5EEDBBAE8EB}"/>
              </a:ext>
            </a:extLst>
          </p:cNvPr>
          <p:cNvGrpSpPr/>
          <p:nvPr/>
        </p:nvGrpSpPr>
        <p:grpSpPr>
          <a:xfrm flipH="1">
            <a:off x="328508" y="42010"/>
            <a:ext cx="1849571" cy="1567076"/>
            <a:chOff x="3497860" y="2967046"/>
            <a:chExt cx="867676" cy="735151"/>
          </a:xfrm>
        </p:grpSpPr>
        <p:sp>
          <p:nvSpPr>
            <p:cNvPr id="63" name="Google Shape;2595;p72">
              <a:extLst>
                <a:ext uri="{FF2B5EF4-FFF2-40B4-BE49-F238E27FC236}">
                  <a16:creationId xmlns:a16="http://schemas.microsoft.com/office/drawing/2014/main" id="{49E34905-0E3C-4CE2-91D6-F23DF8D5FD5C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6;p72">
              <a:extLst>
                <a:ext uri="{FF2B5EF4-FFF2-40B4-BE49-F238E27FC236}">
                  <a16:creationId xmlns:a16="http://schemas.microsoft.com/office/drawing/2014/main" id="{FB80F949-F977-482F-93FA-C8C22B506E84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7;p72">
              <a:extLst>
                <a:ext uri="{FF2B5EF4-FFF2-40B4-BE49-F238E27FC236}">
                  <a16:creationId xmlns:a16="http://schemas.microsoft.com/office/drawing/2014/main" id="{BC300DBD-C143-4FB7-89A5-90D5D36604CD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8;p72">
              <a:extLst>
                <a:ext uri="{FF2B5EF4-FFF2-40B4-BE49-F238E27FC236}">
                  <a16:creationId xmlns:a16="http://schemas.microsoft.com/office/drawing/2014/main" id="{B7096E6E-7AE0-4F4A-9C31-938ABC921678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9;p72">
              <a:extLst>
                <a:ext uri="{FF2B5EF4-FFF2-40B4-BE49-F238E27FC236}">
                  <a16:creationId xmlns:a16="http://schemas.microsoft.com/office/drawing/2014/main" id="{E6A21689-F329-4BF3-87C9-35593D5F7523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00;p72">
              <a:extLst>
                <a:ext uri="{FF2B5EF4-FFF2-40B4-BE49-F238E27FC236}">
                  <a16:creationId xmlns:a16="http://schemas.microsoft.com/office/drawing/2014/main" id="{F2E39D29-AE3B-4070-ABE4-9CF935F77FAB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01;p72">
              <a:extLst>
                <a:ext uri="{FF2B5EF4-FFF2-40B4-BE49-F238E27FC236}">
                  <a16:creationId xmlns:a16="http://schemas.microsoft.com/office/drawing/2014/main" id="{49B7E974-7B81-4FA8-8D08-025752880513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02;p72">
              <a:extLst>
                <a:ext uri="{FF2B5EF4-FFF2-40B4-BE49-F238E27FC236}">
                  <a16:creationId xmlns:a16="http://schemas.microsoft.com/office/drawing/2014/main" id="{E2BC197E-565A-4EE4-B654-AF6CEFF26249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3;p72">
              <a:extLst>
                <a:ext uri="{FF2B5EF4-FFF2-40B4-BE49-F238E27FC236}">
                  <a16:creationId xmlns:a16="http://schemas.microsoft.com/office/drawing/2014/main" id="{2503919F-6EA1-4135-AE10-E433A3C35225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04;p72">
              <a:extLst>
                <a:ext uri="{FF2B5EF4-FFF2-40B4-BE49-F238E27FC236}">
                  <a16:creationId xmlns:a16="http://schemas.microsoft.com/office/drawing/2014/main" id="{3FC0D5FF-C840-478D-B89E-DA4B57B44AA0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05;p72">
              <a:extLst>
                <a:ext uri="{FF2B5EF4-FFF2-40B4-BE49-F238E27FC236}">
                  <a16:creationId xmlns:a16="http://schemas.microsoft.com/office/drawing/2014/main" id="{45D0BB52-EE52-4083-A9B1-6F026091023E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06;p72">
              <a:extLst>
                <a:ext uri="{FF2B5EF4-FFF2-40B4-BE49-F238E27FC236}">
                  <a16:creationId xmlns:a16="http://schemas.microsoft.com/office/drawing/2014/main" id="{946AC38B-B6C4-426F-9BFA-5B0C64A360C3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07;p72">
              <a:extLst>
                <a:ext uri="{FF2B5EF4-FFF2-40B4-BE49-F238E27FC236}">
                  <a16:creationId xmlns:a16="http://schemas.microsoft.com/office/drawing/2014/main" id="{D763C039-5858-4C02-AD65-880A72C0E8D1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08;p72">
              <a:extLst>
                <a:ext uri="{FF2B5EF4-FFF2-40B4-BE49-F238E27FC236}">
                  <a16:creationId xmlns:a16="http://schemas.microsoft.com/office/drawing/2014/main" id="{191F84CF-F71F-4903-B5DE-5D70EA93ADCB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09;p72">
              <a:extLst>
                <a:ext uri="{FF2B5EF4-FFF2-40B4-BE49-F238E27FC236}">
                  <a16:creationId xmlns:a16="http://schemas.microsoft.com/office/drawing/2014/main" id="{14D642F1-4EDC-46B0-9458-DBC1A050CE81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10;p72">
              <a:extLst>
                <a:ext uri="{FF2B5EF4-FFF2-40B4-BE49-F238E27FC236}">
                  <a16:creationId xmlns:a16="http://schemas.microsoft.com/office/drawing/2014/main" id="{CB122D78-9353-4F45-B9AB-C1EAD95D1365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11;p72">
              <a:extLst>
                <a:ext uri="{FF2B5EF4-FFF2-40B4-BE49-F238E27FC236}">
                  <a16:creationId xmlns:a16="http://schemas.microsoft.com/office/drawing/2014/main" id="{21D05A5C-6BA8-42BE-B9D1-FCAF36519BCD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12;p72">
              <a:extLst>
                <a:ext uri="{FF2B5EF4-FFF2-40B4-BE49-F238E27FC236}">
                  <a16:creationId xmlns:a16="http://schemas.microsoft.com/office/drawing/2014/main" id="{9206B050-D55D-4D61-A91B-35DF5FDDE523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13;p72">
              <a:extLst>
                <a:ext uri="{FF2B5EF4-FFF2-40B4-BE49-F238E27FC236}">
                  <a16:creationId xmlns:a16="http://schemas.microsoft.com/office/drawing/2014/main" id="{2D60732E-2860-4C75-8190-AB5B4AE06A41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14;p72">
              <a:extLst>
                <a:ext uri="{FF2B5EF4-FFF2-40B4-BE49-F238E27FC236}">
                  <a16:creationId xmlns:a16="http://schemas.microsoft.com/office/drawing/2014/main" id="{97060AA6-B2D6-45D5-937D-DC3D9DD8A326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15;p72">
              <a:extLst>
                <a:ext uri="{FF2B5EF4-FFF2-40B4-BE49-F238E27FC236}">
                  <a16:creationId xmlns:a16="http://schemas.microsoft.com/office/drawing/2014/main" id="{20530074-5E28-42C4-899A-0CFA581DCC6F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AC8C1BFA-9057-41B4-BDA3-279600E63BB4}"/>
              </a:ext>
            </a:extLst>
          </p:cNvPr>
          <p:cNvSpPr/>
          <p:nvPr/>
        </p:nvSpPr>
        <p:spPr>
          <a:xfrm>
            <a:off x="2553730" y="302521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When is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your sports day?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484F9ED1-3EAC-44C1-8BA1-83F01475A022}"/>
              </a:ext>
            </a:extLst>
          </p:cNvPr>
          <p:cNvSpPr/>
          <p:nvPr/>
        </p:nvSpPr>
        <p:spPr>
          <a:xfrm>
            <a:off x="4121834" y="3405048"/>
            <a:ext cx="2990989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It's in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November.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B2151527-2F0A-4205-9B70-B894528197F3}"/>
              </a:ext>
            </a:extLst>
          </p:cNvPr>
          <p:cNvSpPr/>
          <p:nvPr/>
        </p:nvSpPr>
        <p:spPr>
          <a:xfrm>
            <a:off x="2553730" y="29527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When's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your sports day?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F797ED-B473-426D-B094-D81FB434DEAD}"/>
              </a:ext>
            </a:extLst>
          </p:cNvPr>
          <p:cNvGrpSpPr/>
          <p:nvPr/>
        </p:nvGrpSpPr>
        <p:grpSpPr>
          <a:xfrm>
            <a:off x="0" y="1776363"/>
            <a:ext cx="3736858" cy="3025725"/>
            <a:chOff x="2857500" y="1166813"/>
            <a:chExt cx="3429000" cy="2809875"/>
          </a:xfrm>
        </p:grpSpPr>
        <p:pic>
          <p:nvPicPr>
            <p:cNvPr id="2052" name="Picture 4" descr="Calendar Images | Free Vectors, Stock Photos &amp; PSD">
              <a:extLst>
                <a:ext uri="{FF2B5EF4-FFF2-40B4-BE49-F238E27FC236}">
                  <a16:creationId xmlns:a16="http://schemas.microsoft.com/office/drawing/2014/main" id="{B6B07FCB-8EBC-4308-AE36-68B948801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1166813"/>
              <a:ext cx="3429000" cy="280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18206A-900C-4E64-A2A5-373E85F601CF}"/>
                </a:ext>
              </a:extLst>
            </p:cNvPr>
            <p:cNvSpPr txBox="1"/>
            <p:nvPr/>
          </p:nvSpPr>
          <p:spPr>
            <a:xfrm>
              <a:off x="2941320" y="1539237"/>
              <a:ext cx="3261360" cy="371567"/>
            </a:xfrm>
            <a:prstGeom prst="rect">
              <a:avLst/>
            </a:prstGeom>
            <a:solidFill>
              <a:srgbClr val="EF4F4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NOVEMBER</a:t>
              </a:r>
            </a:p>
          </p:txBody>
        </p:sp>
        <p:pic>
          <p:nvPicPr>
            <p:cNvPr id="2050" name="Picture 2" descr="Page 2 | National sports day Images | Free Vectors, Stock Photos &amp; PSD">
              <a:extLst>
                <a:ext uri="{FF2B5EF4-FFF2-40B4-BE49-F238E27FC236}">
                  <a16:creationId xmlns:a16="http://schemas.microsoft.com/office/drawing/2014/main" id="{EE8EBE26-005D-4D20-891F-66E4D4CAC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9F5"/>
                </a:clrFrom>
                <a:clrTo>
                  <a:srgbClr val="FEF9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490" y="2041368"/>
              <a:ext cx="1740965" cy="1740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7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720000" y="3111579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Lesson 2 - Period 4</a:t>
            </a:r>
            <a:endParaRPr sz="200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431428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6"/>
                </a:solidFill>
              </a:rPr>
              <a:t>Unit 4</a:t>
            </a:r>
            <a:r>
              <a:rPr lang="en" sz="6000"/>
              <a:t> </a:t>
            </a:r>
            <a:br>
              <a:rPr lang="en" sz="6000"/>
            </a:br>
            <a:r>
              <a:rPr lang="en" sz="4800"/>
              <a:t>Our Sports Day</a:t>
            </a:r>
            <a:endParaRPr sz="480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59D42A-7AAA-4695-89CE-489F019E1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" b="93606" l="3279" r="93677">
                        <a14:foregroundMark x1="58314" y1="26854" x2="58314" y2="26854"/>
                        <a14:foregroundMark x1="56440" y1="30179" x2="56440" y2="30179"/>
                        <a14:foregroundMark x1="42623" y1="31202" x2="67681" y2="31969"/>
                        <a14:foregroundMark x1="46136" y1="46547" x2="51054" y2="66752"/>
                        <a14:foregroundMark x1="73536" y1="5627" x2="87119" y2="41432"/>
                        <a14:foregroundMark x1="87119" y1="41432" x2="83138" y2="58568"/>
                        <a14:foregroundMark x1="83138" y1="58568" x2="68618" y2="79028"/>
                        <a14:foregroundMark x1="68618" y1="79028" x2="36534" y2="84655"/>
                        <a14:foregroundMark x1="36534" y1="84655" x2="5621" y2="75448"/>
                        <a14:foregroundMark x1="5621" y1="75448" x2="9602" y2="22506"/>
                        <a14:foregroundMark x1="9602" y1="22506" x2="18267" y2="4092"/>
                        <a14:foregroundMark x1="18267" y1="4092" x2="61827" y2="5627"/>
                        <a14:foregroundMark x1="61827" y1="5627" x2="68852" y2="5115"/>
                        <a14:foregroundMark x1="91569" y1="16113" x2="91803" y2="37084"/>
                        <a14:foregroundMark x1="91803" y1="37084" x2="85948" y2="60870"/>
                        <a14:foregroundMark x1="85948" y1="60870" x2="73068" y2="75959"/>
                        <a14:foregroundMark x1="73068" y1="75959" x2="54333" y2="86445"/>
                        <a14:foregroundMark x1="54333" y1="86445" x2="38642" y2="89514"/>
                        <a14:foregroundMark x1="38642" y1="89514" x2="16159" y2="86189"/>
                        <a14:foregroundMark x1="16159" y1="86189" x2="2810" y2="74936"/>
                        <a14:foregroundMark x1="2810" y1="74936" x2="3279" y2="3069"/>
                        <a14:foregroundMark x1="3279" y1="3069" x2="3279" y2="3069"/>
                        <a14:foregroundMark x1="54567" y1="26087" x2="52693" y2="60614"/>
                        <a14:foregroundMark x1="61124" y1="32225" x2="52693" y2="60614"/>
                        <a14:foregroundMark x1="48946" y1="40153" x2="40749" y2="65473"/>
                        <a14:foregroundMark x1="40749" y1="65473" x2="41218" y2="65217"/>
                        <a14:foregroundMark x1="60422" y1="50384" x2="48009" y2="73402"/>
                        <a14:foregroundMark x1="59251" y1="58312" x2="42389" y2="74680"/>
                        <a14:foregroundMark x1="50117" y1="49616" x2="40984" y2="69821"/>
                        <a14:foregroundMark x1="53630" y1="27366" x2="39813" y2="42455"/>
                        <a14:foregroundMark x1="38876" y1="22762" x2="49415" y2="34271"/>
                        <a14:foregroundMark x1="53864" y1="24041" x2="53396" y2="41176"/>
                        <a14:foregroundMark x1="63232" y1="28133" x2="51522" y2="45013"/>
                        <a14:foregroundMark x1="43794" y1="35038" x2="32084" y2="41944"/>
                        <a14:foregroundMark x1="47541" y1="25575" x2="33958" y2="36061"/>
                        <a14:foregroundMark x1="45199" y1="31458" x2="45199" y2="31458"/>
                        <a14:foregroundMark x1="48009" y1="29412" x2="48009" y2="29412"/>
                        <a14:foregroundMark x1="85480" y1="5627" x2="91335" y2="38363"/>
                        <a14:foregroundMark x1="86651" y1="8440" x2="86651" y2="8440"/>
                        <a14:foregroundMark x1="85012" y1="5627" x2="85012" y2="5627"/>
                        <a14:foregroundMark x1="81967" y1="1023" x2="81967" y2="1023"/>
                        <a14:foregroundMark x1="85246" y1="2046" x2="85246" y2="2046"/>
                        <a14:foregroundMark x1="84075" y1="5627" x2="84075" y2="5627"/>
                        <a14:foregroundMark x1="81265" y1="5115" x2="81265" y2="5115"/>
                        <a14:foregroundMark x1="84309" y1="3836" x2="84309" y2="3836"/>
                        <a14:foregroundMark x1="90164" y1="13043" x2="90164" y2="13043"/>
                        <a14:foregroundMark x1="93208" y1="29156" x2="93208" y2="30179"/>
                        <a14:foregroundMark x1="90867" y1="47570" x2="90867" y2="47570"/>
                        <a14:foregroundMark x1="88525" y1="54731" x2="88525" y2="55499"/>
                        <a14:foregroundMark x1="87354" y1="60870" x2="87354" y2="60870"/>
                        <a14:foregroundMark x1="94145" y1="40921" x2="94145" y2="40921"/>
                        <a14:foregroundMark x1="81499" y1="69054" x2="80328" y2="70844"/>
                        <a14:foregroundMark x1="73770" y1="81074" x2="72131" y2="82097"/>
                        <a14:foregroundMark x1="63934" y1="85422" x2="60656" y2="87212"/>
                        <a14:foregroundMark x1="53630" y1="90026" x2="53630" y2="90026"/>
                        <a14:foregroundMark x1="50585" y1="62148" x2="44262" y2="69054"/>
                        <a14:foregroundMark x1="11007" y1="84143" x2="33021" y2="90793"/>
                        <a14:foregroundMark x1="33021" y1="90793" x2="54801" y2="88491"/>
                        <a14:foregroundMark x1="54801" y1="88491" x2="73302" y2="76215"/>
                        <a14:foregroundMark x1="73302" y1="76215" x2="88993" y2="47826"/>
                        <a14:foregroundMark x1="87354" y1="62916" x2="74473" y2="80563"/>
                        <a14:foregroundMark x1="74473" y1="80563" x2="51522" y2="92327"/>
                        <a14:foregroundMark x1="51522" y1="92327" x2="36066" y2="93606"/>
                        <a14:foregroundMark x1="36066" y1="93606" x2="15457" y2="87980"/>
                        <a14:foregroundMark x1="15457" y1="87980" x2="14988" y2="87724"/>
                        <a14:foregroundMark x1="60187" y1="27877" x2="56674" y2="37340"/>
                        <a14:foregroundMark x1="62295" y1="28900" x2="40047" y2="39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36" y="-52295"/>
            <a:ext cx="1795336" cy="164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E481F97-31ED-42D2-932B-6E50A0214ABD}"/>
              </a:ext>
            </a:extLst>
          </p:cNvPr>
          <p:cNvGrpSpPr/>
          <p:nvPr/>
        </p:nvGrpSpPr>
        <p:grpSpPr>
          <a:xfrm>
            <a:off x="7380767" y="3444984"/>
            <a:ext cx="1444390" cy="1428131"/>
            <a:chOff x="7371102" y="1143619"/>
            <a:chExt cx="652190" cy="675651"/>
          </a:xfrm>
        </p:grpSpPr>
        <p:sp>
          <p:nvSpPr>
            <p:cNvPr id="12" name="Google Shape;2519;p72">
              <a:extLst>
                <a:ext uri="{FF2B5EF4-FFF2-40B4-BE49-F238E27FC236}">
                  <a16:creationId xmlns:a16="http://schemas.microsoft.com/office/drawing/2014/main" id="{EAEAF12F-EEF2-421C-A223-62AD3CF6AF68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8;p72">
              <a:extLst>
                <a:ext uri="{FF2B5EF4-FFF2-40B4-BE49-F238E27FC236}">
                  <a16:creationId xmlns:a16="http://schemas.microsoft.com/office/drawing/2014/main" id="{1EF17D0B-F542-4EA6-860A-74949E182BEE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9;p72">
              <a:extLst>
                <a:ext uri="{FF2B5EF4-FFF2-40B4-BE49-F238E27FC236}">
                  <a16:creationId xmlns:a16="http://schemas.microsoft.com/office/drawing/2014/main" id="{6509CC1B-ABB2-4F3B-8311-7319585A212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30;p72">
              <a:extLst>
                <a:ext uri="{FF2B5EF4-FFF2-40B4-BE49-F238E27FC236}">
                  <a16:creationId xmlns:a16="http://schemas.microsoft.com/office/drawing/2014/main" id="{9824CB36-9A85-479A-BE62-BB5D00AC0AC9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31;p72">
              <a:extLst>
                <a:ext uri="{FF2B5EF4-FFF2-40B4-BE49-F238E27FC236}">
                  <a16:creationId xmlns:a16="http://schemas.microsoft.com/office/drawing/2014/main" id="{0A9AA1C1-BB00-4FAE-9317-B6D00332D833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2;p72">
              <a:extLst>
                <a:ext uri="{FF2B5EF4-FFF2-40B4-BE49-F238E27FC236}">
                  <a16:creationId xmlns:a16="http://schemas.microsoft.com/office/drawing/2014/main" id="{3C9FEBA0-0954-4E67-925B-FAB9BBA2BFCE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33;p72">
              <a:extLst>
                <a:ext uri="{FF2B5EF4-FFF2-40B4-BE49-F238E27FC236}">
                  <a16:creationId xmlns:a16="http://schemas.microsoft.com/office/drawing/2014/main" id="{95E5DB66-DADD-4E77-96C4-91E6EFA4E10F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34;p72">
              <a:extLst>
                <a:ext uri="{FF2B5EF4-FFF2-40B4-BE49-F238E27FC236}">
                  <a16:creationId xmlns:a16="http://schemas.microsoft.com/office/drawing/2014/main" id="{39CFF899-0BBB-43DF-9B7F-4A10130B7F7A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35;p72">
              <a:extLst>
                <a:ext uri="{FF2B5EF4-FFF2-40B4-BE49-F238E27FC236}">
                  <a16:creationId xmlns:a16="http://schemas.microsoft.com/office/drawing/2014/main" id="{CF5CAE51-502D-40A5-B43D-9028095046A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36;p72">
              <a:extLst>
                <a:ext uri="{FF2B5EF4-FFF2-40B4-BE49-F238E27FC236}">
                  <a16:creationId xmlns:a16="http://schemas.microsoft.com/office/drawing/2014/main" id="{ED314E82-6B2C-4B60-BB86-72568F9AA347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37;p72">
              <a:extLst>
                <a:ext uri="{FF2B5EF4-FFF2-40B4-BE49-F238E27FC236}">
                  <a16:creationId xmlns:a16="http://schemas.microsoft.com/office/drawing/2014/main" id="{927EC63F-2B9B-4CF0-BADC-52654BA426D7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38;p72">
              <a:extLst>
                <a:ext uri="{FF2B5EF4-FFF2-40B4-BE49-F238E27FC236}">
                  <a16:creationId xmlns:a16="http://schemas.microsoft.com/office/drawing/2014/main" id="{1F97A4CF-9C41-4706-A5C3-39F397F54A6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39;p72">
              <a:extLst>
                <a:ext uri="{FF2B5EF4-FFF2-40B4-BE49-F238E27FC236}">
                  <a16:creationId xmlns:a16="http://schemas.microsoft.com/office/drawing/2014/main" id="{7338AE9B-F746-49A3-953B-59725030A1E1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40;p72">
              <a:extLst>
                <a:ext uri="{FF2B5EF4-FFF2-40B4-BE49-F238E27FC236}">
                  <a16:creationId xmlns:a16="http://schemas.microsoft.com/office/drawing/2014/main" id="{8EFE9CA9-350F-48C7-9BF6-55A37D815656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1E60FFA-8072-4F01-86E0-B5EEDBBAE8EB}"/>
              </a:ext>
            </a:extLst>
          </p:cNvPr>
          <p:cNvGrpSpPr/>
          <p:nvPr/>
        </p:nvGrpSpPr>
        <p:grpSpPr>
          <a:xfrm flipH="1">
            <a:off x="328508" y="42010"/>
            <a:ext cx="1849571" cy="1567076"/>
            <a:chOff x="3497860" y="2967046"/>
            <a:chExt cx="867676" cy="735151"/>
          </a:xfrm>
        </p:grpSpPr>
        <p:sp>
          <p:nvSpPr>
            <p:cNvPr id="63" name="Google Shape;2595;p72">
              <a:extLst>
                <a:ext uri="{FF2B5EF4-FFF2-40B4-BE49-F238E27FC236}">
                  <a16:creationId xmlns:a16="http://schemas.microsoft.com/office/drawing/2014/main" id="{49E34905-0E3C-4CE2-91D6-F23DF8D5FD5C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6;p72">
              <a:extLst>
                <a:ext uri="{FF2B5EF4-FFF2-40B4-BE49-F238E27FC236}">
                  <a16:creationId xmlns:a16="http://schemas.microsoft.com/office/drawing/2014/main" id="{FB80F949-F977-482F-93FA-C8C22B506E84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7;p72">
              <a:extLst>
                <a:ext uri="{FF2B5EF4-FFF2-40B4-BE49-F238E27FC236}">
                  <a16:creationId xmlns:a16="http://schemas.microsoft.com/office/drawing/2014/main" id="{BC300DBD-C143-4FB7-89A5-90D5D36604CD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8;p72">
              <a:extLst>
                <a:ext uri="{FF2B5EF4-FFF2-40B4-BE49-F238E27FC236}">
                  <a16:creationId xmlns:a16="http://schemas.microsoft.com/office/drawing/2014/main" id="{B7096E6E-7AE0-4F4A-9C31-938ABC921678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9;p72">
              <a:extLst>
                <a:ext uri="{FF2B5EF4-FFF2-40B4-BE49-F238E27FC236}">
                  <a16:creationId xmlns:a16="http://schemas.microsoft.com/office/drawing/2014/main" id="{E6A21689-F329-4BF3-87C9-35593D5F7523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00;p72">
              <a:extLst>
                <a:ext uri="{FF2B5EF4-FFF2-40B4-BE49-F238E27FC236}">
                  <a16:creationId xmlns:a16="http://schemas.microsoft.com/office/drawing/2014/main" id="{F2E39D29-AE3B-4070-ABE4-9CF935F77FAB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01;p72">
              <a:extLst>
                <a:ext uri="{FF2B5EF4-FFF2-40B4-BE49-F238E27FC236}">
                  <a16:creationId xmlns:a16="http://schemas.microsoft.com/office/drawing/2014/main" id="{49B7E974-7B81-4FA8-8D08-025752880513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02;p72">
              <a:extLst>
                <a:ext uri="{FF2B5EF4-FFF2-40B4-BE49-F238E27FC236}">
                  <a16:creationId xmlns:a16="http://schemas.microsoft.com/office/drawing/2014/main" id="{E2BC197E-565A-4EE4-B654-AF6CEFF26249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3;p72">
              <a:extLst>
                <a:ext uri="{FF2B5EF4-FFF2-40B4-BE49-F238E27FC236}">
                  <a16:creationId xmlns:a16="http://schemas.microsoft.com/office/drawing/2014/main" id="{2503919F-6EA1-4135-AE10-E433A3C35225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04;p72">
              <a:extLst>
                <a:ext uri="{FF2B5EF4-FFF2-40B4-BE49-F238E27FC236}">
                  <a16:creationId xmlns:a16="http://schemas.microsoft.com/office/drawing/2014/main" id="{3FC0D5FF-C840-478D-B89E-DA4B57B44AA0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05;p72">
              <a:extLst>
                <a:ext uri="{FF2B5EF4-FFF2-40B4-BE49-F238E27FC236}">
                  <a16:creationId xmlns:a16="http://schemas.microsoft.com/office/drawing/2014/main" id="{45D0BB52-EE52-4083-A9B1-6F026091023E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06;p72">
              <a:extLst>
                <a:ext uri="{FF2B5EF4-FFF2-40B4-BE49-F238E27FC236}">
                  <a16:creationId xmlns:a16="http://schemas.microsoft.com/office/drawing/2014/main" id="{946AC38B-B6C4-426F-9BFA-5B0C64A360C3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07;p72">
              <a:extLst>
                <a:ext uri="{FF2B5EF4-FFF2-40B4-BE49-F238E27FC236}">
                  <a16:creationId xmlns:a16="http://schemas.microsoft.com/office/drawing/2014/main" id="{D763C039-5858-4C02-AD65-880A72C0E8D1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08;p72">
              <a:extLst>
                <a:ext uri="{FF2B5EF4-FFF2-40B4-BE49-F238E27FC236}">
                  <a16:creationId xmlns:a16="http://schemas.microsoft.com/office/drawing/2014/main" id="{191F84CF-F71F-4903-B5DE-5D70EA93ADCB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09;p72">
              <a:extLst>
                <a:ext uri="{FF2B5EF4-FFF2-40B4-BE49-F238E27FC236}">
                  <a16:creationId xmlns:a16="http://schemas.microsoft.com/office/drawing/2014/main" id="{14D642F1-4EDC-46B0-9458-DBC1A050CE81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10;p72">
              <a:extLst>
                <a:ext uri="{FF2B5EF4-FFF2-40B4-BE49-F238E27FC236}">
                  <a16:creationId xmlns:a16="http://schemas.microsoft.com/office/drawing/2014/main" id="{CB122D78-9353-4F45-B9AB-C1EAD95D1365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11;p72">
              <a:extLst>
                <a:ext uri="{FF2B5EF4-FFF2-40B4-BE49-F238E27FC236}">
                  <a16:creationId xmlns:a16="http://schemas.microsoft.com/office/drawing/2014/main" id="{21D05A5C-6BA8-42BE-B9D1-FCAF36519BCD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12;p72">
              <a:extLst>
                <a:ext uri="{FF2B5EF4-FFF2-40B4-BE49-F238E27FC236}">
                  <a16:creationId xmlns:a16="http://schemas.microsoft.com/office/drawing/2014/main" id="{9206B050-D55D-4D61-A91B-35DF5FDDE523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13;p72">
              <a:extLst>
                <a:ext uri="{FF2B5EF4-FFF2-40B4-BE49-F238E27FC236}">
                  <a16:creationId xmlns:a16="http://schemas.microsoft.com/office/drawing/2014/main" id="{2D60732E-2860-4C75-8190-AB5B4AE06A41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14;p72">
              <a:extLst>
                <a:ext uri="{FF2B5EF4-FFF2-40B4-BE49-F238E27FC236}">
                  <a16:creationId xmlns:a16="http://schemas.microsoft.com/office/drawing/2014/main" id="{97060AA6-B2D6-45D5-937D-DC3D9DD8A326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15;p72">
              <a:extLst>
                <a:ext uri="{FF2B5EF4-FFF2-40B4-BE49-F238E27FC236}">
                  <a16:creationId xmlns:a16="http://schemas.microsoft.com/office/drawing/2014/main" id="{20530074-5E28-42C4-899A-0CFA581DCC6F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AC8C1BFA-9057-41B4-BDA3-279600E63BB4}"/>
              </a:ext>
            </a:extLst>
          </p:cNvPr>
          <p:cNvSpPr/>
          <p:nvPr/>
        </p:nvSpPr>
        <p:spPr>
          <a:xfrm>
            <a:off x="2553730" y="302521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When is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your sports day?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484F9ED1-3EAC-44C1-8BA1-83F01475A022}"/>
              </a:ext>
            </a:extLst>
          </p:cNvPr>
          <p:cNvSpPr/>
          <p:nvPr/>
        </p:nvSpPr>
        <p:spPr>
          <a:xfrm>
            <a:off x="2667000" y="3405048"/>
            <a:ext cx="4445823" cy="101325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It's in 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_____.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B2151527-2F0A-4205-9B70-B894528197F3}"/>
              </a:ext>
            </a:extLst>
          </p:cNvPr>
          <p:cNvSpPr/>
          <p:nvPr/>
        </p:nvSpPr>
        <p:spPr>
          <a:xfrm>
            <a:off x="2553730" y="295270"/>
            <a:ext cx="6268994" cy="1013254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When's</a:t>
            </a:r>
            <a:r>
              <a:rPr lang="en-US" sz="3600" b="1">
                <a:solidFill>
                  <a:srgbClr val="783F04"/>
                </a:solidFill>
                <a:latin typeface="Comic Sans MS" panose="030F0702030302020204" pitchFamily="66" charset="0"/>
              </a:rPr>
              <a:t> your sports day?</a:t>
            </a:r>
          </a:p>
        </p:txBody>
      </p:sp>
    </p:spTree>
    <p:extLst>
      <p:ext uri="{BB962C8B-B14F-4D97-AF65-F5344CB8AC3E}">
        <p14:creationId xmlns:p14="http://schemas.microsoft.com/office/powerpoint/2010/main" val="23083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E631D-ED55-43B0-B2ED-4935952127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596" y="1047750"/>
            <a:ext cx="8504807" cy="3435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CD0F02-BF73-454A-8982-350806B6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52" y="-19050"/>
            <a:ext cx="7704000" cy="5727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ea typeface="Kirang Haerang"/>
                <a:cs typeface="Kirang Haerang"/>
                <a:sym typeface="Kirang Haerang"/>
              </a:rPr>
              <a:t>Listen, point and say.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D33910-5287-4A49-AF94-130388E9D9B4}"/>
              </a:ext>
            </a:extLst>
          </p:cNvPr>
          <p:cNvSpPr txBox="1">
            <a:spLocks/>
          </p:cNvSpPr>
          <p:nvPr/>
        </p:nvSpPr>
        <p:spPr>
          <a:xfrm>
            <a:off x="1091353" y="0"/>
            <a:ext cx="74745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Work in pairs.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Practise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Track 92">
            <a:hlinkClick r:id="" action="ppaction://media"/>
            <a:extLst>
              <a:ext uri="{FF2B5EF4-FFF2-40B4-BE49-F238E27FC236}">
                <a16:creationId xmlns:a16="http://schemas.microsoft.com/office/drawing/2014/main" id="{A0BAACAD-9852-C906-0428-CF25DEC3E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8790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3</a:t>
            </a:r>
            <a:endParaRPr/>
          </a:p>
        </p:txBody>
      </p:sp>
      <p:sp>
        <p:nvSpPr>
          <p:cNvPr id="1502" name="Google Shape;1502;p59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/>
              <a:t>Let's talk.</a:t>
            </a:r>
            <a:endParaRPr sz="280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09306C-8739-45B4-9537-B09FBE90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09817"/>
            <a:ext cx="9144000" cy="42238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time</a:t>
            </a:r>
            <a:endParaRPr/>
          </a:p>
        </p:txBody>
      </p:sp>
      <p:sp>
        <p:nvSpPr>
          <p:cNvPr id="737" name="Google Shape;737;p40"/>
          <p:cNvSpPr txBox="1">
            <a:spLocks noGrp="1"/>
          </p:cNvSpPr>
          <p:nvPr>
            <p:ph type="subTitle" idx="1"/>
          </p:nvPr>
        </p:nvSpPr>
        <p:spPr>
          <a:xfrm>
            <a:off x="3324280" y="2919265"/>
            <a:ext cx="5099646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omic Sans MS" panose="030F0702030302020204" pitchFamily="66" charset="0"/>
              </a:rPr>
              <a:t>Choose a number.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omic Sans MS" panose="030F0702030302020204" pitchFamily="66" charset="0"/>
              </a:rPr>
              <a:t>Ask and Answer.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omic Sans MS" panose="030F0702030302020204" pitchFamily="66" charset="0"/>
              </a:rPr>
              <a:t>Have fun.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endParaRPr lang="en-US" sz="320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8EAC05AB-CEA4-4D82-9E63-B9F61367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89" y="1930400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110585" y="499475"/>
            <a:ext cx="3430108" cy="4227300"/>
          </a:xfrm>
          <a:prstGeom prst="roundRect">
            <a:avLst>
              <a:gd name="adj" fmla="val 55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3760319" y="1930400"/>
            <a:ext cx="513588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3760319" y="3329317"/>
            <a:ext cx="513588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5413859" y="497840"/>
            <a:ext cx="0" cy="419862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7184239" y="497840"/>
            <a:ext cx="0" cy="419862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19" y="3400390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85" y="67691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05" y="99695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96" y="3533741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116" y="3853781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48" y="794868"/>
            <a:ext cx="669582" cy="7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79" y="345821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56" y="3591563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76" y="3911603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62" y="1922564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16" y="421643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87" y="1975453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20" y="3492498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0" y="3812538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802443" y="672944"/>
            <a:ext cx="1482704" cy="1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764559" y="2109983"/>
            <a:ext cx="1448561" cy="11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7272811" y="692901"/>
            <a:ext cx="1468869" cy="10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7803" y="3453025"/>
            <a:ext cx="1485442" cy="11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557629" y="711911"/>
            <a:ext cx="1465293" cy="11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7332213" y="2061174"/>
            <a:ext cx="1496239" cy="11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7262325" y="3483955"/>
            <a:ext cx="1455401" cy="109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549881" y="3473872"/>
            <a:ext cx="1458249" cy="10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5552670" y="2121726"/>
            <a:ext cx="1453840" cy="109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3826225" y="572695"/>
            <a:ext cx="1582509" cy="134735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3786296" y="1981671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3787887" y="3352605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5472404" y="583050"/>
            <a:ext cx="1644481" cy="134735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5491566" y="1981671"/>
            <a:ext cx="1644481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5487906" y="3371089"/>
            <a:ext cx="1644481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7237458" y="580944"/>
            <a:ext cx="1582509" cy="134735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7243884" y="1984982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7253778" y="3360854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3" y="942690"/>
            <a:ext cx="669582" cy="7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" y="1566548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" y="2801717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1185235" y="1044319"/>
            <a:ext cx="175797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latin typeface="Comic Sans MS" panose="030F0702030302020204" pitchFamily="66" charset="0"/>
              </a:rPr>
              <a:t>= 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1071099" y="2204555"/>
            <a:ext cx="245514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945672" y="3194744"/>
            <a:ext cx="2646654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= rock, paper, scissors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(winner takes 2)</a:t>
            </a: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accent6"/>
                </a:solidFill>
              </a:rPr>
              <a:t>CONTENTS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65" name="Google Shape;565;p38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566" name="Google Shape;566;p38"/>
          <p:cNvSpPr txBox="1">
            <a:spLocks noGrp="1"/>
          </p:cNvSpPr>
          <p:nvPr>
            <p:ph type="title" idx="2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8"/>
          <p:cNvSpPr txBox="1">
            <a:spLocks noGrp="1"/>
          </p:cNvSpPr>
          <p:nvPr>
            <p:ph type="title" idx="4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69" name="Google Shape;569;p38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 idx="7"/>
          </p:nvPr>
        </p:nvSpPr>
        <p:spPr>
          <a:xfrm>
            <a:off x="792025" y="24955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72" name="Google Shape;572;p38"/>
          <p:cNvSpPr txBox="1">
            <a:spLocks noGrp="1"/>
          </p:cNvSpPr>
          <p:nvPr>
            <p:ph type="subTitle" idx="8"/>
          </p:nvPr>
        </p:nvSpPr>
        <p:spPr>
          <a:xfrm>
            <a:off x="792025" y="31246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Activity 2</a:t>
            </a:r>
            <a:endParaRPr/>
          </a:p>
        </p:txBody>
      </p:sp>
      <p:sp>
        <p:nvSpPr>
          <p:cNvPr id="574" name="Google Shape;574;p38"/>
          <p:cNvSpPr txBox="1">
            <a:spLocks noGrp="1"/>
          </p:cNvSpPr>
          <p:nvPr>
            <p:ph type="title" idx="13"/>
          </p:nvPr>
        </p:nvSpPr>
        <p:spPr>
          <a:xfrm>
            <a:off x="3754150" y="24955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75" name="Google Shape;575;p38"/>
          <p:cNvSpPr txBox="1">
            <a:spLocks noGrp="1"/>
          </p:cNvSpPr>
          <p:nvPr>
            <p:ph type="subTitle" idx="14"/>
          </p:nvPr>
        </p:nvSpPr>
        <p:spPr>
          <a:xfrm>
            <a:off x="3754150" y="31246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Activity 3</a:t>
            </a:r>
            <a:endParaRPr/>
          </a:p>
        </p:txBody>
      </p:sp>
      <p:grpSp>
        <p:nvGrpSpPr>
          <p:cNvPr id="577" name="Google Shape;577;p38"/>
          <p:cNvGrpSpPr/>
          <p:nvPr/>
        </p:nvGrpSpPr>
        <p:grpSpPr>
          <a:xfrm>
            <a:off x="6263055" y="1382975"/>
            <a:ext cx="2465013" cy="3665271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" name="Google Shape;571;p38">
            <a:extLst>
              <a:ext uri="{FF2B5EF4-FFF2-40B4-BE49-F238E27FC236}">
                <a16:creationId xmlns:a16="http://schemas.microsoft.com/office/drawing/2014/main" id="{BD4E9C22-A4D7-4CD3-A5C4-1AA354C09EE0}"/>
              </a:ext>
            </a:extLst>
          </p:cNvPr>
          <p:cNvSpPr txBox="1">
            <a:spLocks/>
          </p:cNvSpPr>
          <p:nvPr/>
        </p:nvSpPr>
        <p:spPr>
          <a:xfrm>
            <a:off x="792025" y="3683250"/>
            <a:ext cx="25089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4100" b="1" i="0" u="none" strike="noStrike" cap="none">
                <a:solidFill>
                  <a:schemeClr val="accent3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"/>
              <a:t>05</a:t>
            </a:r>
          </a:p>
        </p:txBody>
      </p:sp>
      <p:sp>
        <p:nvSpPr>
          <p:cNvPr id="85" name="Google Shape;572;p38">
            <a:extLst>
              <a:ext uri="{FF2B5EF4-FFF2-40B4-BE49-F238E27FC236}">
                <a16:creationId xmlns:a16="http://schemas.microsoft.com/office/drawing/2014/main" id="{FD923C8F-DEAF-4E89-AB2F-BB3304145076}"/>
              </a:ext>
            </a:extLst>
          </p:cNvPr>
          <p:cNvSpPr txBox="1">
            <a:spLocks/>
          </p:cNvSpPr>
          <p:nvPr/>
        </p:nvSpPr>
        <p:spPr>
          <a:xfrm>
            <a:off x="792025" y="4312350"/>
            <a:ext cx="25089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/>
              <a:t>Fun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667000" y="2585832"/>
            <a:ext cx="275700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737" name="Google Shape;737;p40"/>
          <p:cNvSpPr txBox="1">
            <a:spLocks noGrp="1"/>
          </p:cNvSpPr>
          <p:nvPr>
            <p:ph type="subTitle" idx="1"/>
          </p:nvPr>
        </p:nvSpPr>
        <p:spPr>
          <a:xfrm>
            <a:off x="3117434" y="3356532"/>
            <a:ext cx="5306492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endParaRPr lang="en-US" sz="320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1081932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30D9AF-0E31-4620-ADEC-F7DD7B02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onths of the Year Syllable Song Phonological Awareness Jack Hartmann">
            <a:hlinkClick r:id="" action="ppaction://media"/>
            <a:extLst>
              <a:ext uri="{FF2B5EF4-FFF2-40B4-BE49-F238E27FC236}">
                <a16:creationId xmlns:a16="http://schemas.microsoft.com/office/drawing/2014/main" id="{529FC524-6C8A-40D6-9A95-B400AFFB5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0" y="1269"/>
            <a:ext cx="9159240" cy="51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8"/>
          <p:cNvSpPr txBox="1">
            <a:spLocks noGrp="1"/>
          </p:cNvSpPr>
          <p:nvPr>
            <p:ph type="title"/>
          </p:nvPr>
        </p:nvSpPr>
        <p:spPr>
          <a:xfrm>
            <a:off x="2027550" y="1732739"/>
            <a:ext cx="5088900" cy="118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Unscramble the letters.</a:t>
            </a:r>
            <a:endParaRPr sz="5400" dirty="0"/>
          </a:p>
        </p:txBody>
      </p:sp>
      <p:grpSp>
        <p:nvGrpSpPr>
          <p:cNvPr id="1172" name="Google Shape;1172;p48"/>
          <p:cNvGrpSpPr/>
          <p:nvPr/>
        </p:nvGrpSpPr>
        <p:grpSpPr>
          <a:xfrm>
            <a:off x="653322" y="2560537"/>
            <a:ext cx="1136958" cy="2042963"/>
            <a:chOff x="653322" y="2560537"/>
            <a:chExt cx="1136958" cy="2042963"/>
          </a:xfrm>
        </p:grpSpPr>
        <p:grpSp>
          <p:nvGrpSpPr>
            <p:cNvPr id="1173" name="Google Shape;1173;p48"/>
            <p:cNvGrpSpPr/>
            <p:nvPr/>
          </p:nvGrpSpPr>
          <p:grpSpPr>
            <a:xfrm rot="3062395">
              <a:off x="817571" y="2724807"/>
              <a:ext cx="808459" cy="808418"/>
              <a:chOff x="3938571" y="2278938"/>
              <a:chExt cx="145311" cy="145311"/>
            </a:xfrm>
          </p:grpSpPr>
          <p:sp>
            <p:nvSpPr>
              <p:cNvPr id="1174" name="Google Shape;1174;p48"/>
              <p:cNvSpPr/>
              <p:nvPr/>
            </p:nvSpPr>
            <p:spPr>
              <a:xfrm>
                <a:off x="3938571" y="2278938"/>
                <a:ext cx="145311" cy="145311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6" y="0"/>
                      <a:pt x="0" y="724"/>
                      <a:pt x="0" y="1628"/>
                    </a:cubicBezTo>
                    <a:cubicBezTo>
                      <a:pt x="0" y="2522"/>
                      <a:pt x="736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8"/>
              <p:cNvSpPr/>
              <p:nvPr/>
            </p:nvSpPr>
            <p:spPr>
              <a:xfrm>
                <a:off x="3947628" y="2278938"/>
                <a:ext cx="136254" cy="143303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4" y="0"/>
                    </a:moveTo>
                    <a:cubicBezTo>
                      <a:pt x="1267" y="12"/>
                      <a:pt x="1211" y="12"/>
                      <a:pt x="1143" y="23"/>
                    </a:cubicBezTo>
                    <a:cubicBezTo>
                      <a:pt x="1810" y="329"/>
                      <a:pt x="2251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7" y="1821"/>
                      <a:pt x="1347" y="1515"/>
                      <a:pt x="1222" y="1301"/>
                    </a:cubicBezTo>
                    <a:cubicBezTo>
                      <a:pt x="1018" y="917"/>
                      <a:pt x="668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9" y="894"/>
                    </a:cubicBezTo>
                    <a:cubicBezTo>
                      <a:pt x="216" y="1154"/>
                      <a:pt x="1" y="1832"/>
                      <a:pt x="23" y="2443"/>
                    </a:cubicBezTo>
                    <a:cubicBezTo>
                      <a:pt x="58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9" y="973"/>
                    </a:cubicBezTo>
                    <a:cubicBezTo>
                      <a:pt x="860" y="984"/>
                      <a:pt x="883" y="995"/>
                      <a:pt x="894" y="1018"/>
                    </a:cubicBezTo>
                    <a:cubicBezTo>
                      <a:pt x="1098" y="1211"/>
                      <a:pt x="1177" y="1482"/>
                      <a:pt x="1324" y="1719"/>
                    </a:cubicBezTo>
                    <a:cubicBezTo>
                      <a:pt x="973" y="1855"/>
                      <a:pt x="860" y="2239"/>
                      <a:pt x="1053" y="2522"/>
                    </a:cubicBezTo>
                    <a:cubicBezTo>
                      <a:pt x="849" y="2703"/>
                      <a:pt x="827" y="2963"/>
                      <a:pt x="917" y="3178"/>
                    </a:cubicBezTo>
                    <a:lnTo>
                      <a:pt x="1053" y="3212"/>
                    </a:lnTo>
                    <a:cubicBezTo>
                      <a:pt x="928" y="3020"/>
                      <a:pt x="917" y="2771"/>
                      <a:pt x="1109" y="2601"/>
                    </a:cubicBezTo>
                    <a:cubicBezTo>
                      <a:pt x="1131" y="2624"/>
                      <a:pt x="1166" y="2646"/>
                      <a:pt x="1188" y="2669"/>
                    </a:cubicBezTo>
                    <a:cubicBezTo>
                      <a:pt x="1401" y="2825"/>
                      <a:pt x="1654" y="2881"/>
                      <a:pt x="1917" y="2881"/>
                    </a:cubicBezTo>
                    <a:cubicBezTo>
                      <a:pt x="2130" y="2881"/>
                      <a:pt x="2349" y="2844"/>
                      <a:pt x="2556" y="2794"/>
                    </a:cubicBezTo>
                    <a:cubicBezTo>
                      <a:pt x="2602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3" y="2765"/>
                      <a:pt x="1959" y="2765"/>
                    </a:cubicBezTo>
                    <a:cubicBezTo>
                      <a:pt x="1907" y="2765"/>
                      <a:pt x="1853" y="2763"/>
                      <a:pt x="1799" y="2759"/>
                    </a:cubicBezTo>
                    <a:cubicBezTo>
                      <a:pt x="1561" y="2748"/>
                      <a:pt x="1324" y="2669"/>
                      <a:pt x="1154" y="2511"/>
                    </a:cubicBezTo>
                    <a:cubicBezTo>
                      <a:pt x="894" y="2284"/>
                      <a:pt x="1121" y="1889"/>
                      <a:pt x="1380" y="1799"/>
                    </a:cubicBezTo>
                    <a:cubicBezTo>
                      <a:pt x="1392" y="1821"/>
                      <a:pt x="1415" y="1832"/>
                      <a:pt x="1425" y="1844"/>
                    </a:cubicBezTo>
                    <a:cubicBezTo>
                      <a:pt x="1566" y="2003"/>
                      <a:pt x="1730" y="2071"/>
                      <a:pt x="1895" y="2071"/>
                    </a:cubicBezTo>
                    <a:cubicBezTo>
                      <a:pt x="2116" y="2071"/>
                      <a:pt x="2338" y="1948"/>
                      <a:pt x="2500" y="1753"/>
                    </a:cubicBezTo>
                    <a:cubicBezTo>
                      <a:pt x="2571" y="1788"/>
                      <a:pt x="2659" y="1806"/>
                      <a:pt x="2743" y="1806"/>
                    </a:cubicBezTo>
                    <a:cubicBezTo>
                      <a:pt x="2793" y="1806"/>
                      <a:pt x="2842" y="1800"/>
                      <a:pt x="2885" y="1787"/>
                    </a:cubicBezTo>
                    <a:cubicBezTo>
                      <a:pt x="2941" y="1776"/>
                      <a:pt x="2998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7" y="1696"/>
                      <a:pt x="2805" y="1708"/>
                    </a:cubicBezTo>
                    <a:cubicBezTo>
                      <a:pt x="2792" y="1710"/>
                      <a:pt x="2778" y="1711"/>
                      <a:pt x="2762" y="1711"/>
                    </a:cubicBezTo>
                    <a:cubicBezTo>
                      <a:pt x="2681" y="1711"/>
                      <a:pt x="2568" y="1687"/>
                      <a:pt x="2511" y="1640"/>
                    </a:cubicBezTo>
                    <a:cubicBezTo>
                      <a:pt x="2342" y="950"/>
                      <a:pt x="1935" y="339"/>
                      <a:pt x="13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6" name="Google Shape;1176;p48"/>
            <p:cNvSpPr/>
            <p:nvPr/>
          </p:nvSpPr>
          <p:spPr>
            <a:xfrm>
              <a:off x="767000" y="4400700"/>
              <a:ext cx="909600" cy="202800"/>
            </a:xfrm>
            <a:prstGeom prst="ellipse">
              <a:avLst/>
            </a:prstGeom>
            <a:solidFill>
              <a:srgbClr val="17253A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48"/>
          <p:cNvGrpSpPr/>
          <p:nvPr/>
        </p:nvGrpSpPr>
        <p:grpSpPr>
          <a:xfrm>
            <a:off x="7569028" y="1003675"/>
            <a:ext cx="808453" cy="3560425"/>
            <a:chOff x="7569028" y="1003675"/>
            <a:chExt cx="808453" cy="3560425"/>
          </a:xfrm>
        </p:grpSpPr>
        <p:grpSp>
          <p:nvGrpSpPr>
            <p:cNvPr id="1178" name="Google Shape;1178;p48"/>
            <p:cNvGrpSpPr/>
            <p:nvPr/>
          </p:nvGrpSpPr>
          <p:grpSpPr>
            <a:xfrm>
              <a:off x="7569028" y="1003675"/>
              <a:ext cx="808453" cy="808424"/>
              <a:chOff x="3938571" y="2278938"/>
              <a:chExt cx="145311" cy="145311"/>
            </a:xfrm>
          </p:grpSpPr>
          <p:sp>
            <p:nvSpPr>
              <p:cNvPr id="1179" name="Google Shape;1179;p48"/>
              <p:cNvSpPr/>
              <p:nvPr/>
            </p:nvSpPr>
            <p:spPr>
              <a:xfrm>
                <a:off x="3938571" y="2278938"/>
                <a:ext cx="145311" cy="145311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6" y="0"/>
                      <a:pt x="0" y="724"/>
                      <a:pt x="0" y="1628"/>
                    </a:cubicBezTo>
                    <a:cubicBezTo>
                      <a:pt x="0" y="2522"/>
                      <a:pt x="736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8"/>
              <p:cNvSpPr/>
              <p:nvPr/>
            </p:nvSpPr>
            <p:spPr>
              <a:xfrm>
                <a:off x="3947628" y="2278938"/>
                <a:ext cx="136254" cy="143303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4" y="0"/>
                    </a:moveTo>
                    <a:cubicBezTo>
                      <a:pt x="1267" y="12"/>
                      <a:pt x="1211" y="12"/>
                      <a:pt x="1143" y="23"/>
                    </a:cubicBezTo>
                    <a:cubicBezTo>
                      <a:pt x="1810" y="329"/>
                      <a:pt x="2251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7" y="1821"/>
                      <a:pt x="1347" y="1515"/>
                      <a:pt x="1222" y="1301"/>
                    </a:cubicBezTo>
                    <a:cubicBezTo>
                      <a:pt x="1018" y="917"/>
                      <a:pt x="668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9" y="894"/>
                    </a:cubicBezTo>
                    <a:cubicBezTo>
                      <a:pt x="216" y="1154"/>
                      <a:pt x="1" y="1832"/>
                      <a:pt x="23" y="2443"/>
                    </a:cubicBezTo>
                    <a:cubicBezTo>
                      <a:pt x="58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9" y="973"/>
                    </a:cubicBezTo>
                    <a:cubicBezTo>
                      <a:pt x="860" y="984"/>
                      <a:pt x="883" y="995"/>
                      <a:pt x="894" y="1018"/>
                    </a:cubicBezTo>
                    <a:cubicBezTo>
                      <a:pt x="1098" y="1211"/>
                      <a:pt x="1177" y="1482"/>
                      <a:pt x="1324" y="1719"/>
                    </a:cubicBezTo>
                    <a:cubicBezTo>
                      <a:pt x="973" y="1855"/>
                      <a:pt x="860" y="2239"/>
                      <a:pt x="1053" y="2522"/>
                    </a:cubicBezTo>
                    <a:cubicBezTo>
                      <a:pt x="849" y="2703"/>
                      <a:pt x="827" y="2963"/>
                      <a:pt x="917" y="3178"/>
                    </a:cubicBezTo>
                    <a:lnTo>
                      <a:pt x="1053" y="3212"/>
                    </a:lnTo>
                    <a:cubicBezTo>
                      <a:pt x="928" y="3020"/>
                      <a:pt x="917" y="2771"/>
                      <a:pt x="1109" y="2601"/>
                    </a:cubicBezTo>
                    <a:cubicBezTo>
                      <a:pt x="1131" y="2624"/>
                      <a:pt x="1166" y="2646"/>
                      <a:pt x="1188" y="2669"/>
                    </a:cubicBezTo>
                    <a:cubicBezTo>
                      <a:pt x="1401" y="2825"/>
                      <a:pt x="1654" y="2881"/>
                      <a:pt x="1917" y="2881"/>
                    </a:cubicBezTo>
                    <a:cubicBezTo>
                      <a:pt x="2130" y="2881"/>
                      <a:pt x="2349" y="2844"/>
                      <a:pt x="2556" y="2794"/>
                    </a:cubicBezTo>
                    <a:cubicBezTo>
                      <a:pt x="2602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3" y="2765"/>
                      <a:pt x="1959" y="2765"/>
                    </a:cubicBezTo>
                    <a:cubicBezTo>
                      <a:pt x="1907" y="2765"/>
                      <a:pt x="1853" y="2763"/>
                      <a:pt x="1799" y="2759"/>
                    </a:cubicBezTo>
                    <a:cubicBezTo>
                      <a:pt x="1561" y="2748"/>
                      <a:pt x="1324" y="2669"/>
                      <a:pt x="1154" y="2511"/>
                    </a:cubicBezTo>
                    <a:cubicBezTo>
                      <a:pt x="894" y="2284"/>
                      <a:pt x="1121" y="1889"/>
                      <a:pt x="1380" y="1799"/>
                    </a:cubicBezTo>
                    <a:cubicBezTo>
                      <a:pt x="1392" y="1821"/>
                      <a:pt x="1415" y="1832"/>
                      <a:pt x="1425" y="1844"/>
                    </a:cubicBezTo>
                    <a:cubicBezTo>
                      <a:pt x="1566" y="2003"/>
                      <a:pt x="1730" y="2071"/>
                      <a:pt x="1895" y="2071"/>
                    </a:cubicBezTo>
                    <a:cubicBezTo>
                      <a:pt x="2116" y="2071"/>
                      <a:pt x="2338" y="1948"/>
                      <a:pt x="2500" y="1753"/>
                    </a:cubicBezTo>
                    <a:cubicBezTo>
                      <a:pt x="2571" y="1788"/>
                      <a:pt x="2659" y="1806"/>
                      <a:pt x="2743" y="1806"/>
                    </a:cubicBezTo>
                    <a:cubicBezTo>
                      <a:pt x="2793" y="1806"/>
                      <a:pt x="2842" y="1800"/>
                      <a:pt x="2885" y="1787"/>
                    </a:cubicBezTo>
                    <a:cubicBezTo>
                      <a:pt x="2941" y="1776"/>
                      <a:pt x="2998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7" y="1696"/>
                      <a:pt x="2805" y="1708"/>
                    </a:cubicBezTo>
                    <a:cubicBezTo>
                      <a:pt x="2792" y="1710"/>
                      <a:pt x="2778" y="1711"/>
                      <a:pt x="2762" y="1711"/>
                    </a:cubicBezTo>
                    <a:cubicBezTo>
                      <a:pt x="2681" y="1711"/>
                      <a:pt x="2568" y="1687"/>
                      <a:pt x="2511" y="1640"/>
                    </a:cubicBezTo>
                    <a:cubicBezTo>
                      <a:pt x="2342" y="950"/>
                      <a:pt x="1935" y="339"/>
                      <a:pt x="13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1" name="Google Shape;1181;p48"/>
            <p:cNvSpPr/>
            <p:nvPr/>
          </p:nvSpPr>
          <p:spPr>
            <a:xfrm>
              <a:off x="7712850" y="4440200"/>
              <a:ext cx="520800" cy="123900"/>
            </a:xfrm>
            <a:prstGeom prst="ellipse">
              <a:avLst/>
            </a:prstGeom>
            <a:solidFill>
              <a:srgbClr val="17253A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502;p59">
            <a:extLst>
              <a:ext uri="{FF2B5EF4-FFF2-40B4-BE49-F238E27FC236}">
                <a16:creationId xmlns:a16="http://schemas.microsoft.com/office/drawing/2014/main" id="{7F40A0C4-A3DA-47FA-89D5-B9BDE2D899CE}"/>
              </a:ext>
            </a:extLst>
          </p:cNvPr>
          <p:cNvSpPr txBox="1">
            <a:spLocks/>
          </p:cNvSpPr>
          <p:nvPr/>
        </p:nvSpPr>
        <p:spPr>
          <a:xfrm flipH="1">
            <a:off x="1714588" y="2770580"/>
            <a:ext cx="5714825" cy="56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2637" y="3429006"/>
            <a:ext cx="1269000" cy="1269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119" y="3298760"/>
            <a:ext cx="1293450" cy="494554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3982637" y="3750837"/>
            <a:ext cx="1285884" cy="107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077073"/>
            <a:ext cx="1821669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593160" y="968098"/>
            <a:ext cx="7941240" cy="1875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593160" y="-535803"/>
            <a:ext cx="7941240" cy="1875248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>
                  <a:solidFill>
                    <a:srgbClr val="C00000"/>
                  </a:solidFill>
                  <a:latin typeface="Comic Sans MS" panose="030F0702030302020204" pitchFamily="66" charset="0"/>
                  <a:ea typeface="+mn-ea"/>
                  <a:cs typeface="+mn-cs"/>
                </a:rPr>
                <a:t>M D B E E E C R </a:t>
              </a:r>
              <a:endParaRPr lang="en-US" sz="44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8761" y="1607337"/>
            <a:ext cx="5786478" cy="1285884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446456" y="1423845"/>
            <a:ext cx="8251089" cy="1607355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1732340" y="1857096"/>
            <a:ext cx="56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DECEMBER</a:t>
            </a:r>
            <a:endParaRPr lang="en-US" sz="4400" b="1" kern="1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1839496" y="3321849"/>
            <a:ext cx="1446620" cy="1393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8182" y="3131297"/>
            <a:ext cx="1777604" cy="17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6232934" y="3931119"/>
            <a:ext cx="802612" cy="7837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6234818" y="3933002"/>
            <a:ext cx="798844" cy="78000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9553" y="4631825"/>
            <a:ext cx="214314" cy="2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2637" y="3429006"/>
            <a:ext cx="1269000" cy="1269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119" y="3298760"/>
            <a:ext cx="1293450" cy="494554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3982637" y="3750837"/>
            <a:ext cx="1285884" cy="107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077073"/>
            <a:ext cx="1821669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593160" y="968098"/>
            <a:ext cx="7941240" cy="1875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593160" y="-535803"/>
            <a:ext cx="7941240" cy="1875248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>
                  <a:solidFill>
                    <a:srgbClr val="C00000"/>
                  </a:solidFill>
                  <a:latin typeface="Comic Sans MS" panose="030F0702030302020204" pitchFamily="66" charset="0"/>
                  <a:ea typeface="+mn-ea"/>
                  <a:cs typeface="+mn-cs"/>
                </a:rPr>
                <a:t>B E O R T O C</a:t>
              </a:r>
              <a:endParaRPr lang="en-US" sz="44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8761" y="1607337"/>
            <a:ext cx="5786478" cy="1285884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446456" y="1423845"/>
            <a:ext cx="8251089" cy="1607355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1732340" y="1857096"/>
            <a:ext cx="56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OCTOBER</a:t>
            </a:r>
            <a:endParaRPr lang="en-US" sz="4400" b="1" kern="1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1839496" y="3321849"/>
            <a:ext cx="1446620" cy="1393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8182" y="3131297"/>
            <a:ext cx="1777604" cy="17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6232934" y="3931119"/>
            <a:ext cx="802612" cy="7837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6234818" y="3933002"/>
            <a:ext cx="798844" cy="78000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9553" y="4631825"/>
            <a:ext cx="214314" cy="2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2637" y="3429006"/>
            <a:ext cx="1269000" cy="1269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119" y="3298760"/>
            <a:ext cx="1293450" cy="494554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3982637" y="3750837"/>
            <a:ext cx="1285884" cy="1071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077073"/>
            <a:ext cx="1821669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593160" y="968098"/>
            <a:ext cx="7941240" cy="18752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593160" y="-535803"/>
            <a:ext cx="7941240" cy="1875248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>
                  <a:solidFill>
                    <a:srgbClr val="C00000"/>
                  </a:solidFill>
                  <a:latin typeface="Comic Sans MS" panose="030F0702030302020204" pitchFamily="66" charset="0"/>
                  <a:ea typeface="+mn-ea"/>
                  <a:cs typeface="+mn-cs"/>
                </a:rPr>
                <a:t>Y J U A R A N</a:t>
              </a:r>
              <a:endParaRPr lang="en-US" sz="44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8761" y="1607337"/>
            <a:ext cx="5786478" cy="1285884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446456" y="1423845"/>
            <a:ext cx="8251089" cy="1607355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1732340" y="1857096"/>
            <a:ext cx="567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JANUARY</a:t>
            </a:r>
            <a:endParaRPr lang="en-US" sz="4400" b="1" kern="1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1839496" y="3321849"/>
            <a:ext cx="1446620" cy="1393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8182" y="3131297"/>
            <a:ext cx="1777604" cy="17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6232934" y="3931119"/>
            <a:ext cx="802612" cy="7837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6234818" y="3933002"/>
            <a:ext cx="798844" cy="78000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9553" y="4631825"/>
            <a:ext cx="214314" cy="2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8840</TotalTime>
  <Words>467</Words>
  <Application>Microsoft Office PowerPoint</Application>
  <PresentationFormat>On-screen Show (16:9)</PresentationFormat>
  <Paragraphs>89</Paragraphs>
  <Slides>25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Arvo</vt:lpstr>
      <vt:lpstr>Encode Sans</vt:lpstr>
      <vt:lpstr>Times New Roman</vt:lpstr>
      <vt:lpstr>Arial</vt:lpstr>
      <vt:lpstr>Kirang Haerang</vt:lpstr>
      <vt:lpstr>Comic Sans MS</vt:lpstr>
      <vt:lpstr>Arial Black</vt:lpstr>
      <vt:lpstr>Calibri</vt:lpstr>
      <vt:lpstr>Community, Family &amp; Personal Services Major for College: Physical Education by Slidesgo</vt:lpstr>
      <vt:lpstr>Office 테마</vt:lpstr>
      <vt:lpstr>PowerPoint Presentation</vt:lpstr>
      <vt:lpstr>Unit 4  Our Sports Day</vt:lpstr>
      <vt:lpstr>TABLE OF CONTENTS</vt:lpstr>
      <vt:lpstr>Warm-up</vt:lpstr>
      <vt:lpstr>PowerPoint Presentation</vt:lpstr>
      <vt:lpstr>Unscramble the letters.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Who is the girl? Who is the boy?</vt:lpstr>
      <vt:lpstr>Look, listen and repeat.</vt:lpstr>
      <vt:lpstr>Work in pairs. Practise.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Activity 3</vt:lpstr>
      <vt:lpstr>PowerPoint Presentation</vt:lpstr>
      <vt:lpstr>Fun time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DELL</cp:lastModifiedBy>
  <cp:revision>28</cp:revision>
  <dcterms:modified xsi:type="dcterms:W3CDTF">2025-05-14T12:22:25Z</dcterms:modified>
  <cp:category>9Slide.vn</cp:category>
</cp:coreProperties>
</file>