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7"/>
  </p:notesMasterIdLst>
  <p:sldIdLst>
    <p:sldId id="338" r:id="rId2"/>
    <p:sldId id="256" r:id="rId3"/>
    <p:sldId id="258" r:id="rId4"/>
    <p:sldId id="260" r:id="rId5"/>
    <p:sldId id="444" r:id="rId6"/>
    <p:sldId id="420" r:id="rId7"/>
    <p:sldId id="446" r:id="rId8"/>
    <p:sldId id="447" r:id="rId9"/>
    <p:sldId id="453" r:id="rId10"/>
    <p:sldId id="462" r:id="rId11"/>
    <p:sldId id="454" r:id="rId12"/>
    <p:sldId id="463" r:id="rId13"/>
    <p:sldId id="455" r:id="rId14"/>
    <p:sldId id="464" r:id="rId15"/>
    <p:sldId id="456" r:id="rId16"/>
    <p:sldId id="465" r:id="rId17"/>
    <p:sldId id="457" r:id="rId18"/>
    <p:sldId id="466" r:id="rId19"/>
    <p:sldId id="458" r:id="rId20"/>
    <p:sldId id="467" r:id="rId21"/>
    <p:sldId id="459" r:id="rId22"/>
    <p:sldId id="468" r:id="rId23"/>
    <p:sldId id="460" r:id="rId24"/>
    <p:sldId id="469" r:id="rId25"/>
    <p:sldId id="461" r:id="rId26"/>
    <p:sldId id="470" r:id="rId27"/>
    <p:sldId id="279" r:id="rId28"/>
    <p:sldId id="449" r:id="rId29"/>
    <p:sldId id="448" r:id="rId30"/>
    <p:sldId id="417" r:id="rId31"/>
    <p:sldId id="450" r:id="rId32"/>
    <p:sldId id="451" r:id="rId33"/>
    <p:sldId id="471" r:id="rId34"/>
    <p:sldId id="423" r:id="rId35"/>
    <p:sldId id="452" r:id="rId36"/>
  </p:sldIdLst>
  <p:sldSz cx="9144000" cy="5143500" type="screen16x9"/>
  <p:notesSz cx="6858000" cy="9144000"/>
  <p:embeddedFontLst>
    <p:embeddedFont>
      <p:font typeface="Arial Black" panose="020B0A04020102020204" pitchFamily="34" charset="0"/>
      <p:bold r:id="rId38"/>
    </p:embeddedFont>
    <p:embeddedFont>
      <p:font typeface="Arvo" panose="020B060402020202020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Encode Sans" panose="020B060402020202020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56284"/>
    <a:srgbClr val="F0F0F0"/>
    <a:srgbClr val="CD6857"/>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4" autoAdjust="0"/>
    <p:restoredTop sz="94751" autoAdjust="0"/>
  </p:normalViewPr>
  <p:slideViewPr>
    <p:cSldViewPr>
      <p:cViewPr varScale="1">
        <p:scale>
          <a:sx n="104" d="100"/>
          <a:sy n="104" d="100"/>
        </p:scale>
        <p:origin x="83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omic Sans MS" panose="030F0702030302020204" pitchFamily="66"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792025"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13"/>
          <p:cNvSpPr txBox="1">
            <a:spLocks noGrp="1"/>
          </p:cNvSpPr>
          <p:nvPr>
            <p:ph type="subTitle" idx="1"/>
          </p:nvPr>
        </p:nvSpPr>
        <p:spPr>
          <a:xfrm>
            <a:off x="792025" y="1944450"/>
            <a:ext cx="2508900" cy="3168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a:spcBef>
                <a:spcPts val="0"/>
              </a:spcBef>
              <a:spcAft>
                <a:spcPts val="0"/>
              </a:spcAft>
              <a:buSzPts val="2000"/>
              <a:buFont typeface="Arvo"/>
              <a:buNone/>
              <a:defRPr sz="2000" b="1">
                <a:latin typeface="Arvo"/>
                <a:ea typeface="Arvo"/>
                <a:cs typeface="Arvo"/>
                <a:sym typeface="Arvo"/>
              </a:defRPr>
            </a:lvl2pPr>
            <a:lvl3pPr lvl="2">
              <a:spcBef>
                <a:spcPts val="0"/>
              </a:spcBef>
              <a:spcAft>
                <a:spcPts val="0"/>
              </a:spcAft>
              <a:buSzPts val="2000"/>
              <a:buFont typeface="Arvo"/>
              <a:buNone/>
              <a:defRPr sz="2000" b="1">
                <a:latin typeface="Arvo"/>
                <a:ea typeface="Arvo"/>
                <a:cs typeface="Arvo"/>
                <a:sym typeface="Arvo"/>
              </a:defRPr>
            </a:lvl3pPr>
            <a:lvl4pPr lvl="3">
              <a:spcBef>
                <a:spcPts val="0"/>
              </a:spcBef>
              <a:spcAft>
                <a:spcPts val="0"/>
              </a:spcAft>
              <a:buSzPts val="2000"/>
              <a:buFont typeface="Arvo"/>
              <a:buNone/>
              <a:defRPr sz="2000" b="1">
                <a:latin typeface="Arvo"/>
                <a:ea typeface="Arvo"/>
                <a:cs typeface="Arvo"/>
                <a:sym typeface="Arvo"/>
              </a:defRPr>
            </a:lvl4pPr>
            <a:lvl5pPr lvl="4">
              <a:spcBef>
                <a:spcPts val="0"/>
              </a:spcBef>
              <a:spcAft>
                <a:spcPts val="0"/>
              </a:spcAft>
              <a:buSzPts val="2000"/>
              <a:buFont typeface="Arvo"/>
              <a:buNone/>
              <a:defRPr sz="2000" b="1">
                <a:latin typeface="Arvo"/>
                <a:ea typeface="Arvo"/>
                <a:cs typeface="Arvo"/>
                <a:sym typeface="Arvo"/>
              </a:defRPr>
            </a:lvl5pPr>
            <a:lvl6pPr lvl="5">
              <a:spcBef>
                <a:spcPts val="0"/>
              </a:spcBef>
              <a:spcAft>
                <a:spcPts val="0"/>
              </a:spcAft>
              <a:buSzPts val="2000"/>
              <a:buFont typeface="Arvo"/>
              <a:buNone/>
              <a:defRPr sz="2000" b="1">
                <a:latin typeface="Arvo"/>
                <a:ea typeface="Arvo"/>
                <a:cs typeface="Arvo"/>
                <a:sym typeface="Arvo"/>
              </a:defRPr>
            </a:lvl6pPr>
            <a:lvl7pPr lvl="6">
              <a:spcBef>
                <a:spcPts val="0"/>
              </a:spcBef>
              <a:spcAft>
                <a:spcPts val="0"/>
              </a:spcAft>
              <a:buSzPts val="2000"/>
              <a:buFont typeface="Arvo"/>
              <a:buNone/>
              <a:defRPr sz="2000" b="1">
                <a:latin typeface="Arvo"/>
                <a:ea typeface="Arvo"/>
                <a:cs typeface="Arvo"/>
                <a:sym typeface="Arvo"/>
              </a:defRPr>
            </a:lvl7pPr>
            <a:lvl8pPr lvl="7">
              <a:spcBef>
                <a:spcPts val="0"/>
              </a:spcBef>
              <a:spcAft>
                <a:spcPts val="0"/>
              </a:spcAft>
              <a:buSzPts val="2000"/>
              <a:buFont typeface="Arvo"/>
              <a:buNone/>
              <a:defRPr sz="2000" b="1">
                <a:latin typeface="Arvo"/>
                <a:ea typeface="Arvo"/>
                <a:cs typeface="Arvo"/>
                <a:sym typeface="Arvo"/>
              </a:defRPr>
            </a:lvl8pPr>
            <a:lvl9pPr lvl="8">
              <a:spcBef>
                <a:spcPts val="0"/>
              </a:spcBef>
              <a:spcAft>
                <a:spcPts val="0"/>
              </a:spcAft>
              <a:buSzPts val="2000"/>
              <a:buFont typeface="Arvo"/>
              <a:buNone/>
              <a:defRPr sz="2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792025"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3754150"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3"/>
          <p:cNvSpPr txBox="1">
            <a:spLocks noGrp="1"/>
          </p:cNvSpPr>
          <p:nvPr>
            <p:ph type="subTitle" idx="5"/>
          </p:nvPr>
        </p:nvSpPr>
        <p:spPr>
          <a:xfrm>
            <a:off x="3754150" y="194445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3754150"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792025"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3"/>
          <p:cNvSpPr txBox="1">
            <a:spLocks noGrp="1"/>
          </p:cNvSpPr>
          <p:nvPr>
            <p:ph type="subTitle" idx="8"/>
          </p:nvPr>
        </p:nvSpPr>
        <p:spPr>
          <a:xfrm>
            <a:off x="792025"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792025"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3754150"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9" name="Google Shape;139;p13"/>
          <p:cNvSpPr txBox="1">
            <a:spLocks noGrp="1"/>
          </p:cNvSpPr>
          <p:nvPr>
            <p:ph type="subTitle" idx="14"/>
          </p:nvPr>
        </p:nvSpPr>
        <p:spPr>
          <a:xfrm>
            <a:off x="3754150"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3754150"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689468" y="23017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189853" y="1387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7238046" y="5859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6200" y="4725350"/>
            <a:ext cx="9201600" cy="41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1"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audio" Target="file:///G:\Cut_47%20Track%2047.mp3" TargetMode="External"/><Relationship Id="rId6" Type="http://schemas.openxmlformats.org/officeDocument/2006/relationships/image" Target="../media/image4.gif"/><Relationship Id="rId5" Type="http://schemas.openxmlformats.org/officeDocument/2006/relationships/image" Target="../media/image3.w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7.xml"/><Relationship Id="rId3" Type="http://schemas.microsoft.com/office/2007/relationships/hdphoto" Target="../media/hdphoto2.wdp"/><Relationship Id="rId7" Type="http://schemas.openxmlformats.org/officeDocument/2006/relationships/slide" Target="slide15.xml"/><Relationship Id="rId12" Type="http://schemas.openxmlformats.org/officeDocument/2006/relationships/slide" Target="slide25.xml"/><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slide" Target="slide13.xml"/><Relationship Id="rId11" Type="http://schemas.openxmlformats.org/officeDocument/2006/relationships/slide" Target="slide23.xml"/><Relationship Id="rId5" Type="http://schemas.openxmlformats.org/officeDocument/2006/relationships/slide" Target="slide11.xml"/><Relationship Id="rId10" Type="http://schemas.openxmlformats.org/officeDocument/2006/relationships/slide" Target="slide21.xml"/><Relationship Id="rId4" Type="http://schemas.openxmlformats.org/officeDocument/2006/relationships/slide" Target="slide9.xml"/><Relationship Id="rId9" Type="http://schemas.openxmlformats.org/officeDocument/2006/relationships/slide" Target="slide19.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913" name="Group 27"/>
          <p:cNvGrpSpPr>
            <a:grpSpLocks/>
          </p:cNvGrpSpPr>
          <p:nvPr/>
        </p:nvGrpSpPr>
        <p:grpSpPr bwMode="auto">
          <a:xfrm>
            <a:off x="1143000" y="0"/>
            <a:ext cx="3807619" cy="5143500"/>
            <a:chOff x="0" y="0"/>
            <a:chExt cx="3198" cy="4320"/>
          </a:xfrm>
        </p:grpSpPr>
        <p:pic>
          <p:nvPicPr>
            <p:cNvPr id="38926" name="Picture 16" descr="Nen Web"/>
            <p:cNvPicPr>
              <a:picLocks noChangeAspect="1"/>
            </p:cNvPicPr>
            <p:nvPr/>
          </p:nvPicPr>
          <p:blipFill>
            <a:blip r:embed="rId3"/>
            <a:srcRect/>
            <a:stretch>
              <a:fillRect/>
            </a:stretch>
          </p:blipFill>
          <p:spPr bwMode="auto">
            <a:xfrm>
              <a:off x="0" y="0"/>
              <a:ext cx="840" cy="2382"/>
            </a:xfrm>
            <a:prstGeom prst="rect">
              <a:avLst/>
            </a:prstGeom>
            <a:noFill/>
            <a:ln w="9525">
              <a:noFill/>
              <a:miter lim="800000"/>
              <a:headEnd/>
              <a:tailEnd/>
            </a:ln>
          </p:spPr>
        </p:pic>
        <p:pic>
          <p:nvPicPr>
            <p:cNvPr id="38927" name="Picture 17" descr="Nen Web"/>
            <p:cNvPicPr>
              <a:picLocks noChangeAspect="1"/>
            </p:cNvPicPr>
            <p:nvPr/>
          </p:nvPicPr>
          <p:blipFill>
            <a:blip r:embed="rId3"/>
            <a:srcRect/>
            <a:stretch>
              <a:fillRect/>
            </a:stretch>
          </p:blipFill>
          <p:spPr bwMode="auto">
            <a:xfrm>
              <a:off x="0" y="1938"/>
              <a:ext cx="840" cy="2382"/>
            </a:xfrm>
            <a:prstGeom prst="rect">
              <a:avLst/>
            </a:prstGeom>
            <a:noFill/>
            <a:ln w="9525">
              <a:noFill/>
              <a:miter lim="800000"/>
              <a:headEnd/>
              <a:tailEnd/>
            </a:ln>
          </p:spPr>
        </p:pic>
        <p:pic>
          <p:nvPicPr>
            <p:cNvPr id="38928" name="Picture 22" descr="Nen Web"/>
            <p:cNvPicPr>
              <a:picLocks noChangeAspect="1"/>
            </p:cNvPicPr>
            <p:nvPr/>
          </p:nvPicPr>
          <p:blipFill>
            <a:blip r:embed="rId4"/>
            <a:srcRect/>
            <a:stretch>
              <a:fillRect/>
            </a:stretch>
          </p:blipFill>
          <p:spPr bwMode="auto">
            <a:xfrm>
              <a:off x="816" y="0"/>
              <a:ext cx="2382" cy="840"/>
            </a:xfrm>
            <a:prstGeom prst="rect">
              <a:avLst/>
            </a:prstGeom>
            <a:noFill/>
            <a:ln w="9525">
              <a:noFill/>
              <a:miter lim="800000"/>
              <a:headEnd/>
              <a:tailEnd/>
            </a:ln>
          </p:spPr>
        </p:pic>
      </p:grpSp>
      <p:grpSp>
        <p:nvGrpSpPr>
          <p:cNvPr id="38914" name="Group 7"/>
          <p:cNvGrpSpPr>
            <a:grpSpLocks/>
          </p:cNvGrpSpPr>
          <p:nvPr/>
        </p:nvGrpSpPr>
        <p:grpSpPr bwMode="auto">
          <a:xfrm>
            <a:off x="5486400" y="2114550"/>
            <a:ext cx="2000250" cy="1771650"/>
            <a:chOff x="4080" y="2832"/>
            <a:chExt cx="1680" cy="1488"/>
          </a:xfrm>
        </p:grpSpPr>
        <p:pic>
          <p:nvPicPr>
            <p:cNvPr id="38923" name="Picture 8" descr="Picture1"/>
            <p:cNvPicPr>
              <a:picLocks noChangeAspect="1" noChangeArrowheads="1"/>
            </p:cNvPicPr>
            <p:nvPr/>
          </p:nvPicPr>
          <p:blipFill>
            <a:blip r:embed="rId5"/>
            <a:srcRect/>
            <a:stretch>
              <a:fillRect/>
            </a:stretch>
          </p:blipFill>
          <p:spPr bwMode="auto">
            <a:xfrm rot="10800000">
              <a:off x="4080" y="3168"/>
              <a:ext cx="1680" cy="1152"/>
            </a:xfrm>
            <a:prstGeom prst="rect">
              <a:avLst/>
            </a:prstGeom>
            <a:noFill/>
            <a:ln w="9525">
              <a:noFill/>
              <a:miter lim="800000"/>
              <a:headEnd/>
              <a:tailEnd/>
            </a:ln>
          </p:spPr>
        </p:pic>
        <p:pic>
          <p:nvPicPr>
            <p:cNvPr id="38924" name="Picture 9" descr="3d butterfly"/>
            <p:cNvPicPr>
              <a:picLocks noChangeAspect="1" noChangeArrowheads="1" noCrop="1"/>
            </p:cNvPicPr>
            <p:nvPr/>
          </p:nvPicPr>
          <p:blipFill>
            <a:blip r:embed="rId6"/>
            <a:srcRect/>
            <a:stretch>
              <a:fillRect/>
            </a:stretch>
          </p:blipFill>
          <p:spPr bwMode="auto">
            <a:xfrm>
              <a:off x="4992" y="2832"/>
              <a:ext cx="768" cy="816"/>
            </a:xfrm>
            <a:prstGeom prst="rect">
              <a:avLst/>
            </a:prstGeom>
            <a:noFill/>
            <a:ln w="9525">
              <a:noFill/>
              <a:miter lim="800000"/>
              <a:headEnd/>
              <a:tailEnd/>
            </a:ln>
          </p:spPr>
        </p:pic>
        <p:pic>
          <p:nvPicPr>
            <p:cNvPr id="38925" name="Picture 10" descr="3d butterfly"/>
            <p:cNvPicPr>
              <a:picLocks noChangeAspect="1" noChangeArrowheads="1" noCrop="1"/>
            </p:cNvPicPr>
            <p:nvPr/>
          </p:nvPicPr>
          <p:blipFill>
            <a:blip r:embed="rId6"/>
            <a:srcRect/>
            <a:stretch>
              <a:fillRect/>
            </a:stretch>
          </p:blipFill>
          <p:spPr bwMode="auto">
            <a:xfrm>
              <a:off x="4512" y="3264"/>
              <a:ext cx="768" cy="816"/>
            </a:xfrm>
            <a:prstGeom prst="rect">
              <a:avLst/>
            </a:prstGeom>
            <a:noFill/>
            <a:ln w="9525">
              <a:noFill/>
              <a:miter lim="800000"/>
              <a:headEnd/>
              <a:tailEnd/>
            </a:ln>
          </p:spPr>
        </p:pic>
      </p:grpSp>
      <p:grpSp>
        <p:nvGrpSpPr>
          <p:cNvPr id="38915" name="Group 28"/>
          <p:cNvGrpSpPr>
            <a:grpSpLocks/>
          </p:cNvGrpSpPr>
          <p:nvPr/>
        </p:nvGrpSpPr>
        <p:grpSpPr bwMode="auto">
          <a:xfrm>
            <a:off x="5047060" y="-85725"/>
            <a:ext cx="2878931" cy="892969"/>
            <a:chOff x="3246" y="0"/>
            <a:chExt cx="2514" cy="750"/>
          </a:xfrm>
        </p:grpSpPr>
        <p:pic>
          <p:nvPicPr>
            <p:cNvPr id="38919" name="Picture 23" descr="hinh dong 33"/>
            <p:cNvPicPr>
              <a:picLocks noChangeAspect="1" noChangeArrowheads="1" noCrop="1"/>
            </p:cNvPicPr>
            <p:nvPr/>
          </p:nvPicPr>
          <p:blipFill>
            <a:blip r:embed="rId7"/>
            <a:srcRect/>
            <a:stretch>
              <a:fillRect/>
            </a:stretch>
          </p:blipFill>
          <p:spPr bwMode="auto">
            <a:xfrm>
              <a:off x="4638" y="0"/>
              <a:ext cx="450" cy="750"/>
            </a:xfrm>
            <a:prstGeom prst="rect">
              <a:avLst/>
            </a:prstGeom>
            <a:noFill/>
            <a:ln w="9525">
              <a:noFill/>
              <a:miter lim="800000"/>
              <a:headEnd/>
              <a:tailEnd/>
            </a:ln>
          </p:spPr>
        </p:pic>
        <p:pic>
          <p:nvPicPr>
            <p:cNvPr id="38920" name="Picture 24" descr="hinh dong 33"/>
            <p:cNvPicPr>
              <a:picLocks noChangeAspect="1" noChangeArrowheads="1" noCrop="1"/>
            </p:cNvPicPr>
            <p:nvPr/>
          </p:nvPicPr>
          <p:blipFill>
            <a:blip r:embed="rId7"/>
            <a:srcRect/>
            <a:stretch>
              <a:fillRect/>
            </a:stretch>
          </p:blipFill>
          <p:spPr bwMode="auto">
            <a:xfrm>
              <a:off x="5310" y="0"/>
              <a:ext cx="450" cy="750"/>
            </a:xfrm>
            <a:prstGeom prst="rect">
              <a:avLst/>
            </a:prstGeom>
            <a:noFill/>
            <a:ln w="9525">
              <a:noFill/>
              <a:miter lim="800000"/>
              <a:headEnd/>
              <a:tailEnd/>
            </a:ln>
          </p:spPr>
        </p:pic>
        <p:pic>
          <p:nvPicPr>
            <p:cNvPr id="38921" name="Picture 25" descr="hinh dong 33"/>
            <p:cNvPicPr>
              <a:picLocks noChangeAspect="1" noChangeArrowheads="1" noCrop="1"/>
            </p:cNvPicPr>
            <p:nvPr/>
          </p:nvPicPr>
          <p:blipFill>
            <a:blip r:embed="rId7"/>
            <a:srcRect/>
            <a:stretch>
              <a:fillRect/>
            </a:stretch>
          </p:blipFill>
          <p:spPr bwMode="auto">
            <a:xfrm>
              <a:off x="3246" y="0"/>
              <a:ext cx="450" cy="750"/>
            </a:xfrm>
            <a:prstGeom prst="rect">
              <a:avLst/>
            </a:prstGeom>
            <a:noFill/>
            <a:ln w="9525">
              <a:noFill/>
              <a:miter lim="800000"/>
              <a:headEnd/>
              <a:tailEnd/>
            </a:ln>
          </p:spPr>
        </p:pic>
        <p:pic>
          <p:nvPicPr>
            <p:cNvPr id="38922" name="Picture 26" descr="hinh dong 33"/>
            <p:cNvPicPr>
              <a:picLocks noChangeAspect="1" noChangeArrowheads="1" noCrop="1"/>
            </p:cNvPicPr>
            <p:nvPr/>
          </p:nvPicPr>
          <p:blipFill>
            <a:blip r:embed="rId7"/>
            <a:srcRect/>
            <a:stretch>
              <a:fillRect/>
            </a:stretch>
          </p:blipFill>
          <p:spPr bwMode="auto">
            <a:xfrm>
              <a:off x="3918" y="0"/>
              <a:ext cx="450" cy="750"/>
            </a:xfrm>
            <a:prstGeom prst="rect">
              <a:avLst/>
            </a:prstGeom>
            <a:noFill/>
            <a:ln w="9525">
              <a:noFill/>
              <a:miter lim="800000"/>
              <a:headEnd/>
              <a:tailEnd/>
            </a:ln>
          </p:spPr>
        </p:pic>
      </p:grpSp>
      <p:sp>
        <p:nvSpPr>
          <p:cNvPr id="27664" name="WordArt 16"/>
          <p:cNvSpPr>
            <a:spLocks noGrp="1" noRot="1" noMove="1" noResize="1" noEditPoints="1" noAdjustHandles="1" noChangeArrowheads="1" noChangeShapeType="1"/>
          </p:cNvSpPr>
          <p:nvPr/>
        </p:nvSpPr>
        <p:spPr bwMode="auto">
          <a:xfrm>
            <a:off x="1885950" y="1828800"/>
            <a:ext cx="5657850" cy="971550"/>
          </a:xfrm>
          <a:prstGeom prst="rect">
            <a:avLst/>
          </a:prstGeom>
        </p:spPr>
        <p:txBody>
          <a:bodyPr wrap="none" fromWordArt="1">
            <a:prstTxWarp prst="textTriangle">
              <a:avLst>
                <a:gd name="adj" fmla="val 50000"/>
              </a:avLst>
            </a:prstTxWarp>
          </a:bodyPr>
          <a:lstStyle/>
          <a:p>
            <a:pPr algn="ctr"/>
            <a:r>
              <a:rPr lang="en-US" sz="2700"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Welcome to our class !</a:t>
            </a:r>
          </a:p>
        </p:txBody>
      </p:sp>
      <p:sp>
        <p:nvSpPr>
          <p:cNvPr id="27667" name="WordArt 19"/>
          <p:cNvSpPr>
            <a:spLocks noGrp="1" noRot="1" noMove="1" noResize="1" noEditPoints="1" noAdjustHandles="1" noChangeArrowheads="1" noChangeShapeType="1"/>
          </p:cNvSpPr>
          <p:nvPr/>
        </p:nvSpPr>
        <p:spPr bwMode="auto">
          <a:xfrm>
            <a:off x="2514600" y="1028700"/>
            <a:ext cx="4286250" cy="720329"/>
          </a:xfrm>
          <a:prstGeom prst="rect">
            <a:avLst/>
          </a:prstGeom>
        </p:spPr>
        <p:txBody>
          <a:bodyPr wrap="none" fromWordArt="1">
            <a:prstTxWarp prst="textPlain">
              <a:avLst>
                <a:gd name="adj" fmla="val 50000"/>
              </a:avLst>
            </a:prstTxWarp>
          </a:bodyPr>
          <a:lstStyle/>
          <a:p>
            <a:pPr algn="ctr"/>
            <a:r>
              <a:rPr lang="en-US" sz="2700" kern="10" dirty="0">
                <a:ln w="9525">
                  <a:noFill/>
                  <a:round/>
                  <a:headEnd/>
                  <a:tailEnd/>
                </a:ln>
                <a:solidFill>
                  <a:srgbClr val="FF0066"/>
                </a:solidFill>
                <a:effectLst>
                  <a:outerShdw dist="53882" dir="2700000" algn="ctr" rotWithShape="0">
                    <a:srgbClr val="C0C0C0">
                      <a:alpha val="79999"/>
                    </a:srgbClr>
                  </a:outerShdw>
                </a:effectLst>
                <a:latin typeface="Times New Roman"/>
                <a:cs typeface="Times New Roman"/>
              </a:rPr>
              <a:t>Hai Thanh  Primary school</a:t>
            </a:r>
          </a:p>
        </p:txBody>
      </p:sp>
      <p:sp>
        <p:nvSpPr>
          <p:cNvPr id="27670" name="WordArt 22"/>
          <p:cNvSpPr>
            <a:spLocks noChangeArrowheads="1" noChangeShapeType="1" noTextEdit="1"/>
          </p:cNvSpPr>
          <p:nvPr/>
        </p:nvSpPr>
        <p:spPr bwMode="auto">
          <a:xfrm>
            <a:off x="2686050" y="3829050"/>
            <a:ext cx="3957638" cy="400050"/>
          </a:xfrm>
          <a:prstGeom prst="rect">
            <a:avLst/>
          </a:prstGeom>
        </p:spPr>
        <p:txBody>
          <a:bodyPr wrap="none" fromWordArt="1">
            <a:prstTxWarp prst="textDeflateBottom">
              <a:avLst>
                <a:gd name="adj" fmla="val 100000"/>
              </a:avLst>
            </a:prstTxWarp>
          </a:bodyPr>
          <a:lstStyle/>
          <a:p>
            <a:pPr algn="ctr"/>
            <a:r>
              <a:rPr lang="en-US" sz="2700" kern="10">
                <a:ln w="9525">
                  <a:solidFill>
                    <a:srgbClr val="993300"/>
                  </a:solidFill>
                  <a:round/>
                  <a:headEnd/>
                  <a:tailEnd/>
                </a:ln>
                <a:solidFill>
                  <a:srgbClr val="FFFFFF"/>
                </a:solidFill>
                <a:latin typeface="Arial Black"/>
              </a:rPr>
              <a:t>Teacher: Mai Hong Phuong</a:t>
            </a:r>
          </a:p>
        </p:txBody>
      </p:sp>
      <p:pic>
        <p:nvPicPr>
          <p:cNvPr id="18" name="Cut_47 Track 47.mp3">
            <a:hlinkClick r:id="" action="ppaction://media"/>
          </p:cNvPr>
          <p:cNvPicPr>
            <a:picLocks noRot="1" noChangeAspect="1"/>
          </p:cNvPicPr>
          <p:nvPr>
            <a:audioFile r:link="rId1"/>
          </p:nvPr>
        </p:nvPicPr>
        <p:blipFill>
          <a:blip r:embed="rId8"/>
          <a:stretch>
            <a:fillRect/>
          </a:stretch>
        </p:blipFill>
        <p:spPr>
          <a:xfrm>
            <a:off x="1828800" y="857250"/>
            <a:ext cx="228600" cy="2286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64"/>
                                        </p:tgtEl>
                                        <p:attrNameLst>
                                          <p:attrName>style.visibility</p:attrName>
                                        </p:attrNameLst>
                                      </p:cBhvr>
                                      <p:to>
                                        <p:strVal val="visible"/>
                                      </p:to>
                                    </p:set>
                                    <p:animEffect transition="in" filter="fade">
                                      <p:cBhvr>
                                        <p:cTn id="7" dur="2000"/>
                                        <p:tgtEl>
                                          <p:spTgt spid="2766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7667"/>
                                        </p:tgtEl>
                                        <p:attrNameLst>
                                          <p:attrName>style.visibility</p:attrName>
                                        </p:attrNameLst>
                                      </p:cBhvr>
                                      <p:to>
                                        <p:strVal val="visible"/>
                                      </p:to>
                                    </p:set>
                                    <p:animEffect transition="in" filter="checkerboard(across)">
                                      <p:cBhvr>
                                        <p:cTn id="10" dur="500"/>
                                        <p:tgtEl>
                                          <p:spTgt spid="2766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7670"/>
                                        </p:tgtEl>
                                        <p:attrNameLst>
                                          <p:attrName>style.visibility</p:attrName>
                                        </p:attrNameLst>
                                      </p:cBhvr>
                                      <p:to>
                                        <p:strVal val="visible"/>
                                      </p:to>
                                    </p:set>
                                    <p:animEffect transition="in" filter="diamond(in)">
                                      <p:cBhvr>
                                        <p:cTn id="13" dur="20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02" fill="hold"/>
                                        <p:tgtEl>
                                          <p:spTgt spid="18"/>
                                        </p:tgtEl>
                                      </p:cBhvr>
                                    </p:cmd>
                                  </p:childTnLst>
                                </p:cTn>
                              </p:par>
                            </p:childTnLst>
                          </p:cTn>
                        </p:par>
                      </p:childTnLst>
                    </p:cTn>
                  </p:par>
                </p:childTnLst>
              </p:cTn>
              <p:nextCondLst>
                <p:cond evt="onClick" delay="0">
                  <p:tgtEl>
                    <p:spTgt spid="18"/>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27664" grpId="0" animBg="1"/>
      <p:bldP spid="27667" grpId="0" animBg="1"/>
      <p:bldP spid="2767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id="{F4B4BC73-F7F7-44F3-87BD-229895B3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Return 3">
            <a:hlinkClick r:id="rId5" action="ppaction://hlinksldjump" highlightClick="1"/>
            <a:extLst>
              <a:ext uri="{FF2B5EF4-FFF2-40B4-BE49-F238E27FC236}">
                <a16:creationId xmlns:a16="http://schemas.microsoft.com/office/drawing/2014/main"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ids Cheering - Gaming Sound Effect (HD)">
            <a:hlinkClick r:id="" action="ppaction://media"/>
            <a:extLst>
              <a:ext uri="{FF2B5EF4-FFF2-40B4-BE49-F238E27FC236}">
                <a16:creationId xmlns:a16="http://schemas.microsoft.com/office/drawing/2014/main" id="{F89F5449-51AA-4ED9-BF1A-0BC9DC40D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2961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3254335" y="174096"/>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extLst>
      <p:ext uri="{BB962C8B-B14F-4D97-AF65-F5344CB8AC3E}">
        <p14:creationId xmlns:p14="http://schemas.microsoft.com/office/powerpoint/2010/main" val="30360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id="{7F738734-FA6F-44F6-8A0C-B387DD9EE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5" action="ppaction://hlinksldjump" highlightClick="1"/>
            <a:extLst>
              <a:ext uri="{FF2B5EF4-FFF2-40B4-BE49-F238E27FC236}">
                <a16:creationId xmlns:a16="http://schemas.microsoft.com/office/drawing/2014/main"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ids Cheering - Gaming Sound Effect (HD)">
            <a:hlinkClick r:id="" action="ppaction://media"/>
            <a:extLst>
              <a:ext uri="{FF2B5EF4-FFF2-40B4-BE49-F238E27FC236}">
                <a16:creationId xmlns:a16="http://schemas.microsoft.com/office/drawing/2014/main" id="{6F0F5C0A-4E2A-484B-879C-2FDD754C1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152946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extLst>
      <p:ext uri="{BB962C8B-B14F-4D97-AF65-F5344CB8AC3E}">
        <p14:creationId xmlns:p14="http://schemas.microsoft.com/office/powerpoint/2010/main" val="4092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id="{14A2928C-BFB4-464A-871E-BD0C22CA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5" action="ppaction://hlinksldjump" highlightClick="1"/>
            <a:extLst>
              <a:ext uri="{FF2B5EF4-FFF2-40B4-BE49-F238E27FC236}">
                <a16:creationId xmlns:a16="http://schemas.microsoft.com/office/drawing/2014/main"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6AAA518-9B76-4F56-906C-B73333B01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58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extLst>
      <p:ext uri="{BB962C8B-B14F-4D97-AF65-F5344CB8AC3E}">
        <p14:creationId xmlns:p14="http://schemas.microsoft.com/office/powerpoint/2010/main" val="665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id="{526599CA-F04E-4A10-AAD1-DD1FA2233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5" action="ppaction://hlinksldjump" highlightClick="1"/>
            <a:extLst>
              <a:ext uri="{FF2B5EF4-FFF2-40B4-BE49-F238E27FC236}">
                <a16:creationId xmlns:a16="http://schemas.microsoft.com/office/drawing/2014/main"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4C54107F-4E62-44A0-BC53-A766695EC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166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extLst>
      <p:ext uri="{BB962C8B-B14F-4D97-AF65-F5344CB8AC3E}">
        <p14:creationId xmlns:p14="http://schemas.microsoft.com/office/powerpoint/2010/main" val="23230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id="{6426ECD7-02AA-4378-BD00-58B936524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5" action="ppaction://hlinksldjump" highlightClick="1"/>
            <a:extLst>
              <a:ext uri="{FF2B5EF4-FFF2-40B4-BE49-F238E27FC236}">
                <a16:creationId xmlns:a16="http://schemas.microsoft.com/office/drawing/2014/main"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23EC4C46-1384-4754-B111-AC20EFFC2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6951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id="{510EA654-81DA-4639-A6B2-4A99CF1E54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id="{585583BA-8D77-4823-9517-3BC97AFF093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00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720000" y="3111579"/>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Lesson 2 - Period 4</a:t>
            </a:r>
            <a:endParaRPr sz="2000"/>
          </a:p>
        </p:txBody>
      </p:sp>
      <p:sp>
        <p:nvSpPr>
          <p:cNvPr id="438" name="Google Shape;438;p36"/>
          <p:cNvSpPr txBox="1">
            <a:spLocks noGrp="1"/>
          </p:cNvSpPr>
          <p:nvPr>
            <p:ph type="ctrTitle" idx="2"/>
          </p:nvPr>
        </p:nvSpPr>
        <p:spPr>
          <a:xfrm>
            <a:off x="720000" y="1431428"/>
            <a:ext cx="51714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solidFill>
                  <a:schemeClr val="accent6"/>
                </a:solidFill>
              </a:rPr>
              <a:t>Unit 4</a:t>
            </a:r>
            <a:r>
              <a:rPr lang="en" sz="6000"/>
              <a:t> </a:t>
            </a:r>
            <a:br>
              <a:rPr lang="en" sz="6000"/>
            </a:br>
            <a:r>
              <a:rPr lang="en" sz="4800"/>
              <a:t>Our Sports Day</a:t>
            </a:r>
            <a:endParaRPr sz="480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D59D42A-7AAA-4695-89CE-489F019E17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2" b="93606" l="3279" r="93677">
                        <a14:foregroundMark x1="58314" y1="26854" x2="58314" y2="26854"/>
                        <a14:foregroundMark x1="56440" y1="30179" x2="56440" y2="30179"/>
                        <a14:foregroundMark x1="42623" y1="31202" x2="67681" y2="31969"/>
                        <a14:foregroundMark x1="46136" y1="46547" x2="51054" y2="66752"/>
                        <a14:foregroundMark x1="73536" y1="5627" x2="87119" y2="41432"/>
                        <a14:foregroundMark x1="87119" y1="41432" x2="83138" y2="58568"/>
                        <a14:foregroundMark x1="83138" y1="58568" x2="68618" y2="79028"/>
                        <a14:foregroundMark x1="68618" y1="79028" x2="36534" y2="84655"/>
                        <a14:foregroundMark x1="36534" y1="84655" x2="5621" y2="75448"/>
                        <a14:foregroundMark x1="5621" y1="75448" x2="9602" y2="22506"/>
                        <a14:foregroundMark x1="9602" y1="22506" x2="18267" y2="4092"/>
                        <a14:foregroundMark x1="18267" y1="4092" x2="61827" y2="5627"/>
                        <a14:foregroundMark x1="61827" y1="5627" x2="68852" y2="5115"/>
                        <a14:foregroundMark x1="91569" y1="16113" x2="91803" y2="37084"/>
                        <a14:foregroundMark x1="91803" y1="37084" x2="85948" y2="60870"/>
                        <a14:foregroundMark x1="85948" y1="60870" x2="73068" y2="75959"/>
                        <a14:foregroundMark x1="73068" y1="75959" x2="54333" y2="86445"/>
                        <a14:foregroundMark x1="54333" y1="86445" x2="38642" y2="89514"/>
                        <a14:foregroundMark x1="38642" y1="89514" x2="16159" y2="86189"/>
                        <a14:foregroundMark x1="16159" y1="86189" x2="2810" y2="74936"/>
                        <a14:foregroundMark x1="2810" y1="74936" x2="3279" y2="3069"/>
                        <a14:foregroundMark x1="3279" y1="3069" x2="3279" y2="3069"/>
                        <a14:foregroundMark x1="54567" y1="26087" x2="52693" y2="60614"/>
                        <a14:foregroundMark x1="61124" y1="32225" x2="52693" y2="60614"/>
                        <a14:foregroundMark x1="48946" y1="40153" x2="40749" y2="65473"/>
                        <a14:foregroundMark x1="40749" y1="65473" x2="41218" y2="65217"/>
                        <a14:foregroundMark x1="60422" y1="50384" x2="48009" y2="73402"/>
                        <a14:foregroundMark x1="59251" y1="58312" x2="42389" y2="74680"/>
                        <a14:foregroundMark x1="50117" y1="49616" x2="40984" y2="69821"/>
                        <a14:foregroundMark x1="53630" y1="27366" x2="39813" y2="42455"/>
                        <a14:foregroundMark x1="38876" y1="22762" x2="49415" y2="34271"/>
                        <a14:foregroundMark x1="53864" y1="24041" x2="53396" y2="41176"/>
                        <a14:foregroundMark x1="63232" y1="28133" x2="51522" y2="45013"/>
                        <a14:foregroundMark x1="43794" y1="35038" x2="32084" y2="41944"/>
                        <a14:foregroundMark x1="47541" y1="25575" x2="33958" y2="36061"/>
                        <a14:foregroundMark x1="45199" y1="31458" x2="45199" y2="31458"/>
                        <a14:foregroundMark x1="48009" y1="29412" x2="48009" y2="29412"/>
                        <a14:foregroundMark x1="85480" y1="5627" x2="91335" y2="38363"/>
                        <a14:foregroundMark x1="86651" y1="8440" x2="86651" y2="8440"/>
                        <a14:foregroundMark x1="85012" y1="5627" x2="85012" y2="5627"/>
                        <a14:foregroundMark x1="81967" y1="1023" x2="81967" y2="1023"/>
                        <a14:foregroundMark x1="85246" y1="2046" x2="85246" y2="2046"/>
                        <a14:foregroundMark x1="84075" y1="5627" x2="84075" y2="5627"/>
                        <a14:foregroundMark x1="81265" y1="5115" x2="81265" y2="5115"/>
                        <a14:foregroundMark x1="84309" y1="3836" x2="84309" y2="3836"/>
                        <a14:foregroundMark x1="90164" y1="13043" x2="90164" y2="13043"/>
                        <a14:foregroundMark x1="93208" y1="29156" x2="93208" y2="30179"/>
                        <a14:foregroundMark x1="90867" y1="47570" x2="90867" y2="47570"/>
                        <a14:foregroundMark x1="88525" y1="54731" x2="88525" y2="55499"/>
                        <a14:foregroundMark x1="87354" y1="60870" x2="87354" y2="60870"/>
                        <a14:foregroundMark x1="94145" y1="40921" x2="94145" y2="40921"/>
                        <a14:foregroundMark x1="81499" y1="69054" x2="80328" y2="70844"/>
                        <a14:foregroundMark x1="73770" y1="81074" x2="72131" y2="82097"/>
                        <a14:foregroundMark x1="63934" y1="85422" x2="60656" y2="87212"/>
                        <a14:foregroundMark x1="53630" y1="90026" x2="53630" y2="90026"/>
                        <a14:foregroundMark x1="50585" y1="62148" x2="44262" y2="69054"/>
                        <a14:foregroundMark x1="11007" y1="84143" x2="33021" y2="90793"/>
                        <a14:foregroundMark x1="33021" y1="90793" x2="54801" y2="88491"/>
                        <a14:foregroundMark x1="54801" y1="88491" x2="73302" y2="76215"/>
                        <a14:foregroundMark x1="73302" y1="76215" x2="88993" y2="47826"/>
                        <a14:foregroundMark x1="87354" y1="62916" x2="74473" y2="80563"/>
                        <a14:foregroundMark x1="74473" y1="80563" x2="51522" y2="92327"/>
                        <a14:foregroundMark x1="51522" y1="92327" x2="36066" y2="93606"/>
                        <a14:foregroundMark x1="36066" y1="93606" x2="15457" y2="87980"/>
                        <a14:foregroundMark x1="15457" y1="87980" x2="14988" y2="87724"/>
                        <a14:foregroundMark x1="60187" y1="27877" x2="56674" y2="37340"/>
                        <a14:foregroundMark x1="62295" y1="28900" x2="40047" y2="39642"/>
                      </a14:backgroundRemoval>
                    </a14:imgEffect>
                  </a14:imgLayer>
                </a14:imgProps>
              </a:ext>
            </a:extLst>
          </a:blip>
          <a:stretch>
            <a:fillRect/>
          </a:stretch>
        </p:blipFill>
        <p:spPr>
          <a:xfrm>
            <a:off x="-42736" y="-52295"/>
            <a:ext cx="1795336" cy="16439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id="{AA0D3745-220D-46EE-BB35-820E46DEC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5B9B95AD-194C-44E2-87FC-284D882285E8}"/>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731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84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imated Gif Designs - 179+ Animated Gif Design Ideas, Images &amp; Inspiration  In 2022 | 99designs">
            <a:extLst>
              <a:ext uri="{FF2B5EF4-FFF2-40B4-BE49-F238E27FC236}">
                <a16:creationId xmlns:a16="http://schemas.microsoft.com/office/drawing/2014/main" id="{CC5F103F-D3EC-4F7B-84A8-44F9C8115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0"/>
            <a:ext cx="5156200" cy="515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FAA48C-B8BA-4955-886C-417191702F05}"/>
              </a:ext>
            </a:extLst>
          </p:cNvPr>
          <p:cNvSpPr txBox="1"/>
          <p:nvPr/>
        </p:nvSpPr>
        <p:spPr>
          <a:xfrm>
            <a:off x="6019800" y="1504950"/>
            <a:ext cx="2209800" cy="1446550"/>
          </a:xfrm>
          <a:prstGeom prst="rect">
            <a:avLst/>
          </a:prstGeom>
          <a:noFill/>
        </p:spPr>
        <p:txBody>
          <a:bodyPr wrap="square" rtlCol="0">
            <a:spAutoFit/>
          </a:bodyPr>
          <a:lstStyle/>
          <a:p>
            <a:pPr algn="ctr"/>
            <a:r>
              <a:rPr lang="en-US" sz="4400" b="1">
                <a:latin typeface="Comic Sans MS" panose="030F0702030302020204" pitchFamily="66" charset="0"/>
              </a:rPr>
              <a:t>+ 4 points</a:t>
            </a:r>
          </a:p>
        </p:txBody>
      </p:sp>
      <p:sp>
        <p:nvSpPr>
          <p:cNvPr id="4" name="Action Button: Return 3">
            <a:hlinkClick r:id="rId5" action="ppaction://hlinksldjump" highlightClick="1"/>
            <a:extLst>
              <a:ext uri="{FF2B5EF4-FFF2-40B4-BE49-F238E27FC236}">
                <a16:creationId xmlns:a16="http://schemas.microsoft.com/office/drawing/2014/main" id="{6039B42F-3875-48CB-B7EB-9B8D004E723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CBAE0C6-01BA-4491-B18C-22FA84388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34866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457411" y="3681531"/>
            <a:ext cx="219162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February</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Feb</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44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otball Walk Cicle Test | Motion design animation, Pixel art, 2d character  animation">
            <a:extLst>
              <a:ext uri="{FF2B5EF4-FFF2-40B4-BE49-F238E27FC236}">
                <a16:creationId xmlns:a16="http://schemas.microsoft.com/office/drawing/2014/main" id="{F2833435-C7AD-49DC-807E-EEA69EF4F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D48F2A-D79C-4BB5-AF50-8F5CD98AB960}"/>
              </a:ext>
            </a:extLst>
          </p:cNvPr>
          <p:cNvSpPr txBox="1"/>
          <p:nvPr/>
        </p:nvSpPr>
        <p:spPr>
          <a:xfrm>
            <a:off x="6944360" y="361950"/>
            <a:ext cx="2209800" cy="3477875"/>
          </a:xfrm>
          <a:prstGeom prst="rect">
            <a:avLst/>
          </a:prstGeom>
          <a:noFill/>
        </p:spPr>
        <p:txBody>
          <a:bodyPr wrap="square" rtlCol="0">
            <a:spAutoFit/>
          </a:bodyPr>
          <a:lstStyle/>
          <a:p>
            <a:pPr algn="ctr"/>
            <a:r>
              <a:rPr lang="en-US" sz="4400" b="1">
                <a:latin typeface="Comic Sans MS" panose="030F0702030302020204" pitchFamily="66" charset="0"/>
              </a:rPr>
              <a:t>Too slow!</a:t>
            </a:r>
          </a:p>
          <a:p>
            <a:pPr algn="ctr"/>
            <a:endParaRPr lang="en-US" sz="4400" b="1">
              <a:latin typeface="Comic Sans MS" panose="030F0702030302020204" pitchFamily="66" charset="0"/>
            </a:endParaRPr>
          </a:p>
          <a:p>
            <a:pPr algn="ctr"/>
            <a:r>
              <a:rPr lang="en-US" sz="4400" b="1">
                <a:latin typeface="Comic Sans MS" panose="030F0702030302020204" pitchFamily="66" charset="0"/>
              </a:rPr>
              <a:t>-2 points</a:t>
            </a:r>
          </a:p>
        </p:txBody>
      </p:sp>
      <p:sp>
        <p:nvSpPr>
          <p:cNvPr id="4" name="Action Button: Return 3">
            <a:hlinkClick r:id="rId5" action="ppaction://hlinksldjump" highlightClick="1"/>
            <a:extLst>
              <a:ext uri="{FF2B5EF4-FFF2-40B4-BE49-F238E27FC236}">
                <a16:creationId xmlns:a16="http://schemas.microsoft.com/office/drawing/2014/main" id="{5CECD12C-3F3A-4FAA-9711-38D1B39DABB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DD2E9443-AD2A-4851-8506-8BE54ED13AC2}"/>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3272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June?</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July. </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Jul</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8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ball by Aram Kocharyan on Dribbble">
            <a:extLst>
              <a:ext uri="{FF2B5EF4-FFF2-40B4-BE49-F238E27FC236}">
                <a16:creationId xmlns:a16="http://schemas.microsoft.com/office/drawing/2014/main" id="{37952D35-195F-435A-BA73-15F35764E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85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243105-C814-4EF2-9C88-DE1D01034F05}"/>
              </a:ext>
            </a:extLst>
          </p:cNvPr>
          <p:cNvSpPr txBox="1"/>
          <p:nvPr/>
        </p:nvSpPr>
        <p:spPr>
          <a:xfrm>
            <a:off x="6944360" y="742950"/>
            <a:ext cx="2209800" cy="2800767"/>
          </a:xfrm>
          <a:prstGeom prst="rect">
            <a:avLst/>
          </a:prstGeom>
          <a:noFill/>
        </p:spPr>
        <p:txBody>
          <a:bodyPr wrap="square" rtlCol="0">
            <a:spAutoFit/>
          </a:bodyPr>
          <a:lstStyle/>
          <a:p>
            <a:pPr algn="ctr"/>
            <a:r>
              <a:rPr lang="en-US" sz="4400" b="1">
                <a:latin typeface="Comic Sans MS" panose="030F0702030302020204" pitchFamily="66" charset="0"/>
              </a:rPr>
              <a:t>Oops!</a:t>
            </a:r>
          </a:p>
          <a:p>
            <a:pPr algn="ctr"/>
            <a:endParaRPr lang="en-US" sz="4400" b="1">
              <a:latin typeface="Comic Sans MS" panose="030F0702030302020204" pitchFamily="66" charset="0"/>
            </a:endParaRPr>
          </a:p>
          <a:p>
            <a:pPr algn="ctr"/>
            <a:r>
              <a:rPr lang="en-US" sz="44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F8C3B68B-407E-4EDF-8C21-0CF690EA0D58}"/>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h no, Oh no, Oh no no no (TikTok Meme Song by Capone) - Sound Effect for editing">
            <a:hlinkClick r:id="" action="ppaction://media"/>
            <a:extLst>
              <a:ext uri="{FF2B5EF4-FFF2-40B4-BE49-F238E27FC236}">
                <a16:creationId xmlns:a16="http://schemas.microsoft.com/office/drawing/2014/main" id="{40F586BF-919F-42EE-A6C5-8DF5B25E3869}"/>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28795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362313"/>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a:t>Activity 4</a:t>
            </a:r>
            <a:endParaRPr/>
          </a:p>
        </p:txBody>
      </p:sp>
      <p:sp>
        <p:nvSpPr>
          <p:cNvPr id="1502" name="Google Shape;1502;p59"/>
          <p:cNvSpPr txBox="1">
            <a:spLocks noGrp="1"/>
          </p:cNvSpPr>
          <p:nvPr>
            <p:ph type="subTitle" idx="1"/>
          </p:nvPr>
        </p:nvSpPr>
        <p:spPr>
          <a:xfrm flipH="1">
            <a:off x="719800" y="3093900"/>
            <a:ext cx="4264398" cy="5643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US" sz="280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p:txBody>
          <a:bodyPr/>
          <a:lstStyle/>
          <a:p>
            <a:pPr algn="ctr"/>
            <a:r>
              <a:rPr lang="en-US" sz="3200" dirty="0"/>
              <a:t>Look and read the months.</a:t>
            </a:r>
          </a:p>
        </p:txBody>
      </p:sp>
      <p:pic>
        <p:nvPicPr>
          <p:cNvPr id="4" name="Picture 3">
            <a:extLst>
              <a:ext uri="{FF2B5EF4-FFF2-40B4-BE49-F238E27FC236}">
                <a16:creationId xmlns:a16="http://schemas.microsoft.com/office/drawing/2014/main" id="{3323799E-CBC7-4061-91EF-8E0A8603F9A1}"/>
              </a:ext>
            </a:extLst>
          </p:cNvPr>
          <p:cNvPicPr>
            <a:picLocks noChangeAspect="1"/>
          </p:cNvPicPr>
          <p:nvPr/>
        </p:nvPicPr>
        <p:blipFill>
          <a:blip r:embed="rId2"/>
          <a:srcRect/>
          <a:stretch/>
        </p:blipFill>
        <p:spPr>
          <a:xfrm>
            <a:off x="142516" y="1200150"/>
            <a:ext cx="8858968" cy="2455295"/>
          </a:xfrm>
          <a:prstGeom prst="rect">
            <a:avLst/>
          </a:prstGeom>
        </p:spPr>
      </p:pic>
    </p:spTree>
    <p:extLst>
      <p:ext uri="{BB962C8B-B14F-4D97-AF65-F5344CB8AC3E}">
        <p14:creationId xmlns:p14="http://schemas.microsoft.com/office/powerpoint/2010/main" val="39246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p:txBody>
          <a:bodyPr/>
          <a:lstStyle/>
          <a:p>
            <a:pPr algn="ctr"/>
            <a:r>
              <a:rPr lang="en-US" sz="3200"/>
              <a:t>Listen and tick.</a:t>
            </a:r>
          </a:p>
        </p:txBody>
      </p:sp>
      <p:pic>
        <p:nvPicPr>
          <p:cNvPr id="4" name="Picture 3">
            <a:extLst>
              <a:ext uri="{FF2B5EF4-FFF2-40B4-BE49-F238E27FC236}">
                <a16:creationId xmlns:a16="http://schemas.microsoft.com/office/drawing/2014/main" id="{3323799E-CBC7-4061-91EF-8E0A8603F9A1}"/>
              </a:ext>
            </a:extLst>
          </p:cNvPr>
          <p:cNvPicPr>
            <a:picLocks noChangeAspect="1"/>
          </p:cNvPicPr>
          <p:nvPr/>
        </p:nvPicPr>
        <p:blipFill>
          <a:blip r:embed="rId4"/>
          <a:srcRect/>
          <a:stretch/>
        </p:blipFill>
        <p:spPr>
          <a:xfrm>
            <a:off x="262204" y="1145857"/>
            <a:ext cx="8619592" cy="2388951"/>
          </a:xfrm>
          <a:prstGeom prst="rect">
            <a:avLst/>
          </a:prstGeom>
        </p:spPr>
      </p:pic>
      <p:sp>
        <p:nvSpPr>
          <p:cNvPr id="6" name="TextBox 5">
            <a:extLst>
              <a:ext uri="{FF2B5EF4-FFF2-40B4-BE49-F238E27FC236}">
                <a16:creationId xmlns:a16="http://schemas.microsoft.com/office/drawing/2014/main" id="{21017973-A108-452C-85E5-520A6BA1FDB3}"/>
              </a:ext>
            </a:extLst>
          </p:cNvPr>
          <p:cNvSpPr txBox="1"/>
          <p:nvPr/>
        </p:nvSpPr>
        <p:spPr>
          <a:xfrm>
            <a:off x="4267200" y="2858018"/>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8" name="TextBox 7">
            <a:extLst>
              <a:ext uri="{FF2B5EF4-FFF2-40B4-BE49-F238E27FC236}">
                <a16:creationId xmlns:a16="http://schemas.microsoft.com/office/drawing/2014/main" id="{A5E472BF-E9CC-48CF-A2EA-41F1EB9D2E98}"/>
              </a:ext>
            </a:extLst>
          </p:cNvPr>
          <p:cNvSpPr txBox="1"/>
          <p:nvPr/>
        </p:nvSpPr>
        <p:spPr>
          <a:xfrm>
            <a:off x="6477000" y="2887317"/>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pic>
        <p:nvPicPr>
          <p:cNvPr id="3" name="Track 93">
            <a:hlinkClick r:id="" action="ppaction://media"/>
            <a:extLst>
              <a:ext uri="{FF2B5EF4-FFF2-40B4-BE49-F238E27FC236}">
                <a16:creationId xmlns:a16="http://schemas.microsoft.com/office/drawing/2014/main" id="{87B75524-6DEC-AAD8-E719-7DCC74737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538313"/>
            <a:ext cx="609600" cy="609600"/>
          </a:xfrm>
          <a:prstGeom prst="rect">
            <a:avLst/>
          </a:prstGeom>
        </p:spPr>
      </p:pic>
    </p:spTree>
    <p:extLst>
      <p:ext uri="{BB962C8B-B14F-4D97-AF65-F5344CB8AC3E}">
        <p14:creationId xmlns:p14="http://schemas.microsoft.com/office/powerpoint/2010/main" val="278623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a:t>
            </a:r>
            <a:r>
              <a:rPr lang="en">
                <a:solidFill>
                  <a:schemeClr val="accent6"/>
                </a:solidFill>
              </a:rPr>
              <a:t>CONTENTS</a:t>
            </a:r>
            <a:endParaRPr>
              <a:solidFill>
                <a:schemeClr val="accent6"/>
              </a:solidFill>
            </a:endParaRPr>
          </a:p>
        </p:txBody>
      </p:sp>
      <p:sp>
        <p:nvSpPr>
          <p:cNvPr id="565" name="Google Shape;565;p38"/>
          <p:cNvSpPr txBox="1">
            <a:spLocks noGrp="1"/>
          </p:cNvSpPr>
          <p:nvPr>
            <p:ph type="subTitle" idx="1"/>
          </p:nvPr>
        </p:nvSpPr>
        <p:spPr>
          <a:xfrm>
            <a:off x="792024" y="2179711"/>
            <a:ext cx="2721001"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dirty="0"/>
              <a:t>Warm-up &amp; Review</a:t>
            </a:r>
            <a:endParaRPr dirty="0"/>
          </a:p>
        </p:txBody>
      </p:sp>
      <p:sp>
        <p:nvSpPr>
          <p:cNvPr id="566" name="Google Shape;566;p38"/>
          <p:cNvSpPr txBox="1">
            <a:spLocks noGrp="1"/>
          </p:cNvSpPr>
          <p:nvPr>
            <p:ph type="title" idx="2"/>
          </p:nvPr>
        </p:nvSpPr>
        <p:spPr>
          <a:xfrm>
            <a:off x="792025" y="155051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01</a:t>
            </a:r>
            <a:endParaRPr/>
          </a:p>
        </p:txBody>
      </p:sp>
      <p:sp>
        <p:nvSpPr>
          <p:cNvPr id="568" name="Google Shape;568;p38"/>
          <p:cNvSpPr txBox="1">
            <a:spLocks noGrp="1"/>
          </p:cNvSpPr>
          <p:nvPr>
            <p:ph type="title" idx="4"/>
          </p:nvPr>
        </p:nvSpPr>
        <p:spPr>
          <a:xfrm>
            <a:off x="3754150" y="155051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569" name="Google Shape;569;p38"/>
          <p:cNvSpPr txBox="1">
            <a:spLocks noGrp="1"/>
          </p:cNvSpPr>
          <p:nvPr>
            <p:ph type="subTitle" idx="5"/>
          </p:nvPr>
        </p:nvSpPr>
        <p:spPr>
          <a:xfrm>
            <a:off x="3754150" y="2179711"/>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a:t>Activity 4</a:t>
            </a:r>
            <a:endParaRPr/>
          </a:p>
        </p:txBody>
      </p:sp>
      <p:sp>
        <p:nvSpPr>
          <p:cNvPr id="571" name="Google Shape;571;p38"/>
          <p:cNvSpPr txBox="1">
            <a:spLocks noGrp="1"/>
          </p:cNvSpPr>
          <p:nvPr>
            <p:ph type="title" idx="7"/>
          </p:nvPr>
        </p:nvSpPr>
        <p:spPr>
          <a:xfrm>
            <a:off x="792025" y="305609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03</a:t>
            </a:r>
            <a:endParaRPr/>
          </a:p>
        </p:txBody>
      </p:sp>
      <p:sp>
        <p:nvSpPr>
          <p:cNvPr id="572" name="Google Shape;572;p38"/>
          <p:cNvSpPr txBox="1">
            <a:spLocks noGrp="1"/>
          </p:cNvSpPr>
          <p:nvPr>
            <p:ph type="subTitle" idx="8"/>
          </p:nvPr>
        </p:nvSpPr>
        <p:spPr>
          <a:xfrm>
            <a:off x="792025" y="368519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a:t>Activity 5</a:t>
            </a:r>
            <a:endParaRPr/>
          </a:p>
        </p:txBody>
      </p:sp>
      <p:sp>
        <p:nvSpPr>
          <p:cNvPr id="574" name="Google Shape;574;p38"/>
          <p:cNvSpPr txBox="1">
            <a:spLocks noGrp="1"/>
          </p:cNvSpPr>
          <p:nvPr>
            <p:ph type="title" idx="13"/>
          </p:nvPr>
        </p:nvSpPr>
        <p:spPr>
          <a:xfrm>
            <a:off x="3754150" y="305609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575" name="Google Shape;575;p38"/>
          <p:cNvSpPr txBox="1">
            <a:spLocks noGrp="1"/>
          </p:cNvSpPr>
          <p:nvPr>
            <p:ph type="subTitle" idx="14"/>
          </p:nvPr>
        </p:nvSpPr>
        <p:spPr>
          <a:xfrm>
            <a:off x="3754150" y="368519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a:t>Activity 6</a:t>
            </a:r>
            <a:endParaRPr/>
          </a:p>
        </p:txBody>
      </p:sp>
      <p:grpSp>
        <p:nvGrpSpPr>
          <p:cNvPr id="577" name="Google Shape;577;p38"/>
          <p:cNvGrpSpPr/>
          <p:nvPr/>
        </p:nvGrpSpPr>
        <p:grpSpPr>
          <a:xfrm>
            <a:off x="6263055" y="1382975"/>
            <a:ext cx="2465013" cy="3665271"/>
            <a:chOff x="6263055" y="1382975"/>
            <a:chExt cx="2465013" cy="3665271"/>
          </a:xfrm>
        </p:grpSpPr>
        <p:grpSp>
          <p:nvGrpSpPr>
            <p:cNvPr id="578" name="Google Shape;578;p38"/>
            <p:cNvGrpSpPr/>
            <p:nvPr/>
          </p:nvGrpSpPr>
          <p:grpSpPr>
            <a:xfrm>
              <a:off x="6263055" y="1382975"/>
              <a:ext cx="735225" cy="735202"/>
              <a:chOff x="1434510" y="2019201"/>
              <a:chExt cx="114052" cy="114052"/>
            </a:xfrm>
          </p:grpSpPr>
          <p:sp>
            <p:nvSpPr>
              <p:cNvPr id="579" name="Google Shape;579;p38"/>
              <p:cNvSpPr/>
              <p:nvPr/>
            </p:nvSpPr>
            <p:spPr>
              <a:xfrm>
                <a:off x="1434510" y="2019201"/>
                <a:ext cx="114052" cy="114052"/>
              </a:xfrm>
              <a:custGeom>
                <a:avLst/>
                <a:gdLst/>
                <a:ahLst/>
                <a:cxnLst/>
                <a:rect l="l" t="t" r="r" b="b"/>
                <a:pathLst>
                  <a:path w="3257" h="3257" extrusionOk="0">
                    <a:moveTo>
                      <a:pt x="1628" y="0"/>
                    </a:moveTo>
                    <a:cubicBezTo>
                      <a:pt x="735" y="0"/>
                      <a:pt x="0" y="724"/>
                      <a:pt x="0" y="1628"/>
                    </a:cubicBezTo>
                    <a:cubicBezTo>
                      <a:pt x="0" y="2522"/>
                      <a:pt x="735" y="3257"/>
                      <a:pt x="1628" y="3257"/>
                    </a:cubicBezTo>
                    <a:cubicBezTo>
                      <a:pt x="2533" y="3257"/>
                      <a:pt x="3257" y="2522"/>
                      <a:pt x="3257" y="1628"/>
                    </a:cubicBezTo>
                    <a:cubicBezTo>
                      <a:pt x="3257" y="724"/>
                      <a:pt x="2533" y="0"/>
                      <a:pt x="1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1441619" y="2019201"/>
                <a:ext cx="106943" cy="112476"/>
              </a:xfrm>
              <a:custGeom>
                <a:avLst/>
                <a:gdLst/>
                <a:ahLst/>
                <a:cxnLst/>
                <a:rect l="l" t="t" r="r" b="b"/>
                <a:pathLst>
                  <a:path w="3054" h="3212" extrusionOk="0">
                    <a:moveTo>
                      <a:pt x="1323" y="0"/>
                    </a:moveTo>
                    <a:cubicBezTo>
                      <a:pt x="1267" y="12"/>
                      <a:pt x="1210" y="12"/>
                      <a:pt x="1142" y="23"/>
                    </a:cubicBezTo>
                    <a:cubicBezTo>
                      <a:pt x="1810" y="329"/>
                      <a:pt x="2250" y="973"/>
                      <a:pt x="2421" y="1685"/>
                    </a:cubicBezTo>
                    <a:cubicBezTo>
                      <a:pt x="2284" y="1848"/>
                      <a:pt x="2095" y="1978"/>
                      <a:pt x="1884" y="1978"/>
                    </a:cubicBezTo>
                    <a:cubicBezTo>
                      <a:pt x="1816" y="1978"/>
                      <a:pt x="1746" y="1964"/>
                      <a:pt x="1674" y="1934"/>
                    </a:cubicBezTo>
                    <a:cubicBezTo>
                      <a:pt x="1436" y="1821"/>
                      <a:pt x="1346" y="1515"/>
                      <a:pt x="1222" y="1301"/>
                    </a:cubicBezTo>
                    <a:cubicBezTo>
                      <a:pt x="1018" y="917"/>
                      <a:pt x="667" y="668"/>
                      <a:pt x="295" y="452"/>
                    </a:cubicBezTo>
                    <a:cubicBezTo>
                      <a:pt x="272" y="487"/>
                      <a:pt x="249" y="509"/>
                      <a:pt x="227" y="532"/>
                    </a:cubicBezTo>
                    <a:cubicBezTo>
                      <a:pt x="408" y="645"/>
                      <a:pt x="589" y="758"/>
                      <a:pt x="758" y="894"/>
                    </a:cubicBezTo>
                    <a:cubicBezTo>
                      <a:pt x="215" y="1154"/>
                      <a:pt x="1" y="1832"/>
                      <a:pt x="23" y="2443"/>
                    </a:cubicBezTo>
                    <a:cubicBezTo>
                      <a:pt x="57" y="2500"/>
                      <a:pt x="91" y="2556"/>
                      <a:pt x="136" y="2613"/>
                    </a:cubicBezTo>
                    <a:cubicBezTo>
                      <a:pt x="68" y="1990"/>
                      <a:pt x="249" y="1211"/>
                      <a:pt x="848" y="973"/>
                    </a:cubicBezTo>
                    <a:cubicBezTo>
                      <a:pt x="860" y="984"/>
                      <a:pt x="883" y="995"/>
                      <a:pt x="893" y="1018"/>
                    </a:cubicBezTo>
                    <a:cubicBezTo>
                      <a:pt x="1097" y="1211"/>
                      <a:pt x="1177" y="1482"/>
                      <a:pt x="1323" y="1719"/>
                    </a:cubicBezTo>
                    <a:cubicBezTo>
                      <a:pt x="973" y="1855"/>
                      <a:pt x="860" y="2239"/>
                      <a:pt x="1052" y="2522"/>
                    </a:cubicBezTo>
                    <a:cubicBezTo>
                      <a:pt x="848" y="2703"/>
                      <a:pt x="826" y="2963"/>
                      <a:pt x="916" y="3178"/>
                    </a:cubicBezTo>
                    <a:lnTo>
                      <a:pt x="1052" y="3212"/>
                    </a:lnTo>
                    <a:cubicBezTo>
                      <a:pt x="928" y="3020"/>
                      <a:pt x="916" y="2771"/>
                      <a:pt x="1109" y="2601"/>
                    </a:cubicBezTo>
                    <a:cubicBezTo>
                      <a:pt x="1131" y="2624"/>
                      <a:pt x="1165" y="2646"/>
                      <a:pt x="1187" y="2669"/>
                    </a:cubicBezTo>
                    <a:cubicBezTo>
                      <a:pt x="1400" y="2825"/>
                      <a:pt x="1653" y="2881"/>
                      <a:pt x="1916" y="2881"/>
                    </a:cubicBezTo>
                    <a:cubicBezTo>
                      <a:pt x="2129" y="2881"/>
                      <a:pt x="2348" y="2844"/>
                      <a:pt x="2556" y="2794"/>
                    </a:cubicBezTo>
                    <a:cubicBezTo>
                      <a:pt x="2601" y="2748"/>
                      <a:pt x="2647" y="2703"/>
                      <a:pt x="2692" y="2646"/>
                    </a:cubicBezTo>
                    <a:lnTo>
                      <a:pt x="2692" y="2646"/>
                    </a:lnTo>
                    <a:cubicBezTo>
                      <a:pt x="2448" y="2721"/>
                      <a:pt x="2212" y="2765"/>
                      <a:pt x="1958" y="2765"/>
                    </a:cubicBezTo>
                    <a:cubicBezTo>
                      <a:pt x="1906" y="2765"/>
                      <a:pt x="1852" y="2763"/>
                      <a:pt x="1798" y="2759"/>
                    </a:cubicBezTo>
                    <a:cubicBezTo>
                      <a:pt x="1561" y="2748"/>
                      <a:pt x="1323" y="2669"/>
                      <a:pt x="1154" y="2511"/>
                    </a:cubicBezTo>
                    <a:cubicBezTo>
                      <a:pt x="893" y="2284"/>
                      <a:pt x="1120" y="1889"/>
                      <a:pt x="1380" y="1799"/>
                    </a:cubicBezTo>
                    <a:cubicBezTo>
                      <a:pt x="1391" y="1821"/>
                      <a:pt x="1414" y="1832"/>
                      <a:pt x="1425" y="1844"/>
                    </a:cubicBezTo>
                    <a:cubicBezTo>
                      <a:pt x="1565" y="2003"/>
                      <a:pt x="1730" y="2071"/>
                      <a:pt x="1895" y="2071"/>
                    </a:cubicBezTo>
                    <a:cubicBezTo>
                      <a:pt x="2116" y="2071"/>
                      <a:pt x="2337" y="1948"/>
                      <a:pt x="2499" y="1753"/>
                    </a:cubicBezTo>
                    <a:cubicBezTo>
                      <a:pt x="2570" y="1788"/>
                      <a:pt x="2658" y="1806"/>
                      <a:pt x="2742" y="1806"/>
                    </a:cubicBezTo>
                    <a:cubicBezTo>
                      <a:pt x="2792" y="1806"/>
                      <a:pt x="2841" y="1800"/>
                      <a:pt x="2884" y="1787"/>
                    </a:cubicBezTo>
                    <a:cubicBezTo>
                      <a:pt x="2941" y="1776"/>
                      <a:pt x="2997" y="1742"/>
                      <a:pt x="3054" y="1696"/>
                    </a:cubicBezTo>
                    <a:lnTo>
                      <a:pt x="3054" y="1628"/>
                    </a:lnTo>
                    <a:lnTo>
                      <a:pt x="3054" y="1550"/>
                    </a:lnTo>
                    <a:cubicBezTo>
                      <a:pt x="2986" y="1628"/>
                      <a:pt x="2906" y="1696"/>
                      <a:pt x="2805" y="1708"/>
                    </a:cubicBezTo>
                    <a:cubicBezTo>
                      <a:pt x="2792" y="1710"/>
                      <a:pt x="2777" y="1711"/>
                      <a:pt x="2762" y="1711"/>
                    </a:cubicBezTo>
                    <a:cubicBezTo>
                      <a:pt x="2680" y="1711"/>
                      <a:pt x="2568" y="1687"/>
                      <a:pt x="2511" y="1640"/>
                    </a:cubicBezTo>
                    <a:cubicBezTo>
                      <a:pt x="2341" y="950"/>
                      <a:pt x="1934" y="33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8"/>
            <p:cNvGrpSpPr/>
            <p:nvPr/>
          </p:nvGrpSpPr>
          <p:grpSpPr>
            <a:xfrm>
              <a:off x="6716209" y="1959723"/>
              <a:ext cx="2011859" cy="3088523"/>
              <a:chOff x="1823689" y="2021258"/>
              <a:chExt cx="437408" cy="671462"/>
            </a:xfrm>
          </p:grpSpPr>
          <p:sp>
            <p:nvSpPr>
              <p:cNvPr id="582" name="Google Shape;582;p38"/>
              <p:cNvSpPr/>
              <p:nvPr/>
            </p:nvSpPr>
            <p:spPr>
              <a:xfrm>
                <a:off x="1940403" y="2644714"/>
                <a:ext cx="240698" cy="48006"/>
              </a:xfrm>
              <a:custGeom>
                <a:avLst/>
                <a:gdLst/>
                <a:ahLst/>
                <a:cxnLst/>
                <a:rect l="l" t="t" r="r" b="b"/>
                <a:pathLst>
                  <a:path w="5395" h="1076" extrusionOk="0">
                    <a:moveTo>
                      <a:pt x="2703" y="1"/>
                    </a:moveTo>
                    <a:cubicBezTo>
                      <a:pt x="1211" y="1"/>
                      <a:pt x="0" y="239"/>
                      <a:pt x="0" y="543"/>
                    </a:cubicBezTo>
                    <a:cubicBezTo>
                      <a:pt x="0" y="837"/>
                      <a:pt x="1211" y="1075"/>
                      <a:pt x="2703" y="1075"/>
                    </a:cubicBezTo>
                    <a:cubicBezTo>
                      <a:pt x="4196" y="1075"/>
                      <a:pt x="5395" y="837"/>
                      <a:pt x="5395" y="543"/>
                    </a:cubicBezTo>
                    <a:cubicBezTo>
                      <a:pt x="5395" y="239"/>
                      <a:pt x="4196" y="1"/>
                      <a:pt x="2703" y="1"/>
                    </a:cubicBezTo>
                    <a:close/>
                  </a:path>
                </a:pathLst>
              </a:cu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1823689" y="2215692"/>
                <a:ext cx="188409" cy="113233"/>
              </a:xfrm>
              <a:custGeom>
                <a:avLst/>
                <a:gdLst/>
                <a:ahLst/>
                <a:cxnLst/>
                <a:rect l="l" t="t" r="r" b="b"/>
                <a:pathLst>
                  <a:path w="4223" h="2538" extrusionOk="0">
                    <a:moveTo>
                      <a:pt x="808" y="1"/>
                    </a:moveTo>
                    <a:cubicBezTo>
                      <a:pt x="803" y="1"/>
                      <a:pt x="799" y="2"/>
                      <a:pt x="796" y="5"/>
                    </a:cubicBezTo>
                    <a:cubicBezTo>
                      <a:pt x="728" y="72"/>
                      <a:pt x="1022" y="469"/>
                      <a:pt x="977" y="469"/>
                    </a:cubicBezTo>
                    <a:cubicBezTo>
                      <a:pt x="932" y="457"/>
                      <a:pt x="593" y="265"/>
                      <a:pt x="480" y="186"/>
                    </a:cubicBezTo>
                    <a:cubicBezTo>
                      <a:pt x="408" y="141"/>
                      <a:pt x="334" y="114"/>
                      <a:pt x="287" y="114"/>
                    </a:cubicBezTo>
                    <a:cubicBezTo>
                      <a:pt x="251" y="114"/>
                      <a:pt x="232" y="129"/>
                      <a:pt x="242" y="163"/>
                    </a:cubicBezTo>
                    <a:cubicBezTo>
                      <a:pt x="276" y="276"/>
                      <a:pt x="706" y="547"/>
                      <a:pt x="706" y="547"/>
                    </a:cubicBezTo>
                    <a:cubicBezTo>
                      <a:pt x="691" y="549"/>
                      <a:pt x="676" y="550"/>
                      <a:pt x="662" y="550"/>
                    </a:cubicBezTo>
                    <a:cubicBezTo>
                      <a:pt x="555" y="550"/>
                      <a:pt x="453" y="509"/>
                      <a:pt x="253" y="389"/>
                    </a:cubicBezTo>
                    <a:cubicBezTo>
                      <a:pt x="175" y="338"/>
                      <a:pt x="114" y="317"/>
                      <a:pt x="75" y="317"/>
                    </a:cubicBezTo>
                    <a:cubicBezTo>
                      <a:pt x="1" y="317"/>
                      <a:pt x="3" y="391"/>
                      <a:pt x="106" y="480"/>
                    </a:cubicBezTo>
                    <a:cubicBezTo>
                      <a:pt x="264" y="627"/>
                      <a:pt x="638" y="819"/>
                      <a:pt x="638" y="819"/>
                    </a:cubicBezTo>
                    <a:cubicBezTo>
                      <a:pt x="622" y="823"/>
                      <a:pt x="604" y="825"/>
                      <a:pt x="585" y="825"/>
                    </a:cubicBezTo>
                    <a:cubicBezTo>
                      <a:pt x="465" y="825"/>
                      <a:pt x="289" y="753"/>
                      <a:pt x="222" y="753"/>
                    </a:cubicBezTo>
                    <a:cubicBezTo>
                      <a:pt x="190" y="753"/>
                      <a:pt x="183" y="769"/>
                      <a:pt x="219" y="819"/>
                    </a:cubicBezTo>
                    <a:cubicBezTo>
                      <a:pt x="445" y="1135"/>
                      <a:pt x="1169" y="1147"/>
                      <a:pt x="1169" y="1147"/>
                    </a:cubicBezTo>
                    <a:cubicBezTo>
                      <a:pt x="1169" y="1147"/>
                      <a:pt x="2064" y="2538"/>
                      <a:pt x="3557" y="2538"/>
                    </a:cubicBezTo>
                    <a:cubicBezTo>
                      <a:pt x="3767" y="2538"/>
                      <a:pt x="3989" y="2510"/>
                      <a:pt x="4222" y="2447"/>
                    </a:cubicBezTo>
                    <a:lnTo>
                      <a:pt x="4189" y="1600"/>
                    </a:lnTo>
                    <a:cubicBezTo>
                      <a:pt x="3960" y="1633"/>
                      <a:pt x="3747" y="1647"/>
                      <a:pt x="3548" y="1647"/>
                    </a:cubicBezTo>
                    <a:cubicBezTo>
                      <a:pt x="2125" y="1647"/>
                      <a:pt x="1463" y="898"/>
                      <a:pt x="1463" y="898"/>
                    </a:cubicBezTo>
                    <a:cubicBezTo>
                      <a:pt x="1388" y="542"/>
                      <a:pt x="911" y="1"/>
                      <a:pt x="80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1961595" y="2287032"/>
                <a:ext cx="50504" cy="41938"/>
              </a:xfrm>
              <a:custGeom>
                <a:avLst/>
                <a:gdLst/>
                <a:ahLst/>
                <a:cxnLst/>
                <a:rect l="l" t="t" r="r" b="b"/>
                <a:pathLst>
                  <a:path w="1132" h="940" extrusionOk="0">
                    <a:moveTo>
                      <a:pt x="1098" y="1"/>
                    </a:moveTo>
                    <a:cubicBezTo>
                      <a:pt x="905" y="23"/>
                      <a:pt x="736" y="34"/>
                      <a:pt x="566" y="46"/>
                    </a:cubicBezTo>
                    <a:cubicBezTo>
                      <a:pt x="419" y="373"/>
                      <a:pt x="249" y="656"/>
                      <a:pt x="0" y="893"/>
                    </a:cubicBezTo>
                    <a:cubicBezTo>
                      <a:pt x="148" y="923"/>
                      <a:pt x="303" y="940"/>
                      <a:pt x="465" y="940"/>
                    </a:cubicBezTo>
                    <a:cubicBezTo>
                      <a:pt x="674" y="940"/>
                      <a:pt x="896" y="912"/>
                      <a:pt x="1131" y="848"/>
                    </a:cubicBezTo>
                    <a:lnTo>
                      <a:pt x="1098"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1986803" y="2281856"/>
                <a:ext cx="65629" cy="50638"/>
              </a:xfrm>
              <a:custGeom>
                <a:avLst/>
                <a:gdLst/>
                <a:ahLst/>
                <a:cxnLst/>
                <a:rect l="l" t="t" r="r" b="b"/>
                <a:pathLst>
                  <a:path w="1471" h="1135" extrusionOk="0">
                    <a:moveTo>
                      <a:pt x="663" y="0"/>
                    </a:moveTo>
                    <a:cubicBezTo>
                      <a:pt x="323" y="0"/>
                      <a:pt x="1" y="49"/>
                      <a:pt x="1" y="49"/>
                    </a:cubicBezTo>
                    <a:lnTo>
                      <a:pt x="272" y="1134"/>
                    </a:lnTo>
                    <a:cubicBezTo>
                      <a:pt x="521" y="1134"/>
                      <a:pt x="985" y="999"/>
                      <a:pt x="1109" y="896"/>
                    </a:cubicBezTo>
                    <a:cubicBezTo>
                      <a:pt x="1471" y="602"/>
                      <a:pt x="1154" y="37"/>
                      <a:pt x="951" y="14"/>
                    </a:cubicBezTo>
                    <a:cubicBezTo>
                      <a:pt x="858" y="4"/>
                      <a:pt x="760" y="0"/>
                      <a:pt x="663"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1986803" y="2283463"/>
                <a:ext cx="18738" cy="49032"/>
              </a:xfrm>
              <a:custGeom>
                <a:avLst/>
                <a:gdLst/>
                <a:ahLst/>
                <a:cxnLst/>
                <a:rect l="l" t="t" r="r" b="b"/>
                <a:pathLst>
                  <a:path w="420" h="1099" extrusionOk="0">
                    <a:moveTo>
                      <a:pt x="69" y="1"/>
                    </a:moveTo>
                    <a:cubicBezTo>
                      <a:pt x="23" y="1"/>
                      <a:pt x="1" y="13"/>
                      <a:pt x="1" y="13"/>
                    </a:cubicBezTo>
                    <a:lnTo>
                      <a:pt x="272" y="1098"/>
                    </a:lnTo>
                    <a:cubicBezTo>
                      <a:pt x="317" y="1098"/>
                      <a:pt x="363" y="1098"/>
                      <a:pt x="420" y="1087"/>
                    </a:cubicBezTo>
                    <a:cubicBezTo>
                      <a:pt x="374" y="883"/>
                      <a:pt x="317" y="691"/>
                      <a:pt x="272" y="488"/>
                    </a:cubicBezTo>
                    <a:cubicBezTo>
                      <a:pt x="227" y="318"/>
                      <a:pt x="182" y="137"/>
                      <a:pt x="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1939912" y="2460050"/>
                <a:ext cx="91862" cy="212234"/>
              </a:xfrm>
              <a:custGeom>
                <a:avLst/>
                <a:gdLst/>
                <a:ahLst/>
                <a:cxnLst/>
                <a:rect l="l" t="t" r="r" b="b"/>
                <a:pathLst>
                  <a:path w="2059" h="4757" extrusionOk="0">
                    <a:moveTo>
                      <a:pt x="905" y="1"/>
                    </a:moveTo>
                    <a:cubicBezTo>
                      <a:pt x="905" y="1"/>
                      <a:pt x="351" y="2330"/>
                      <a:pt x="883" y="4423"/>
                    </a:cubicBezTo>
                    <a:cubicBezTo>
                      <a:pt x="883" y="4423"/>
                      <a:pt x="1" y="4558"/>
                      <a:pt x="79" y="4660"/>
                    </a:cubicBezTo>
                    <a:cubicBezTo>
                      <a:pt x="125" y="4712"/>
                      <a:pt x="588" y="4757"/>
                      <a:pt x="967" y="4757"/>
                    </a:cubicBezTo>
                    <a:cubicBezTo>
                      <a:pt x="1243" y="4757"/>
                      <a:pt x="1475" y="4733"/>
                      <a:pt x="1471" y="4672"/>
                    </a:cubicBezTo>
                    <a:cubicBezTo>
                      <a:pt x="1471" y="4536"/>
                      <a:pt x="1504" y="4513"/>
                      <a:pt x="1504" y="4513"/>
                    </a:cubicBezTo>
                    <a:cubicBezTo>
                      <a:pt x="1504" y="4513"/>
                      <a:pt x="1561" y="1652"/>
                      <a:pt x="2059" y="385"/>
                    </a:cubicBezTo>
                    <a:lnTo>
                      <a:pt x="905"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1974221" y="2460050"/>
                <a:ext cx="57553" cy="51040"/>
              </a:xfrm>
              <a:custGeom>
                <a:avLst/>
                <a:gdLst/>
                <a:ahLst/>
                <a:cxnLst/>
                <a:rect l="l" t="t" r="r" b="b"/>
                <a:pathLst>
                  <a:path w="1290" h="1144" extrusionOk="0">
                    <a:moveTo>
                      <a:pt x="136" y="1"/>
                    </a:moveTo>
                    <a:cubicBezTo>
                      <a:pt x="136" y="1"/>
                      <a:pt x="68" y="284"/>
                      <a:pt x="0" y="759"/>
                    </a:cubicBezTo>
                    <a:cubicBezTo>
                      <a:pt x="351" y="928"/>
                      <a:pt x="712" y="1064"/>
                      <a:pt x="1074" y="1143"/>
                    </a:cubicBezTo>
                    <a:cubicBezTo>
                      <a:pt x="1131" y="860"/>
                      <a:pt x="1210" y="601"/>
                      <a:pt x="1290" y="385"/>
                    </a:cubicBezTo>
                    <a:lnTo>
                      <a:pt x="136"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2069074" y="2460050"/>
                <a:ext cx="128090" cy="209021"/>
              </a:xfrm>
              <a:custGeom>
                <a:avLst/>
                <a:gdLst/>
                <a:ahLst/>
                <a:cxnLst/>
                <a:rect l="l" t="t" r="r" b="b"/>
                <a:pathLst>
                  <a:path w="2871" h="4685" extrusionOk="0">
                    <a:moveTo>
                      <a:pt x="1187" y="1"/>
                    </a:moveTo>
                    <a:lnTo>
                      <a:pt x="0" y="227"/>
                    </a:lnTo>
                    <a:cubicBezTo>
                      <a:pt x="0" y="227"/>
                      <a:pt x="667" y="2534"/>
                      <a:pt x="2160" y="4084"/>
                    </a:cubicBezTo>
                    <a:cubicBezTo>
                      <a:pt x="2160" y="4084"/>
                      <a:pt x="1459" y="4649"/>
                      <a:pt x="1584" y="4682"/>
                    </a:cubicBezTo>
                    <a:cubicBezTo>
                      <a:pt x="1588" y="4684"/>
                      <a:pt x="1593" y="4685"/>
                      <a:pt x="1600" y="4685"/>
                    </a:cubicBezTo>
                    <a:cubicBezTo>
                      <a:pt x="1780" y="4685"/>
                      <a:pt x="2870" y="4125"/>
                      <a:pt x="2805" y="4016"/>
                    </a:cubicBezTo>
                    <a:cubicBezTo>
                      <a:pt x="2725" y="3891"/>
                      <a:pt x="2748" y="3857"/>
                      <a:pt x="2748" y="3857"/>
                    </a:cubicBezTo>
                    <a:cubicBezTo>
                      <a:pt x="2748" y="3857"/>
                      <a:pt x="1391" y="1347"/>
                      <a:pt x="1187"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2069074" y="2460050"/>
                <a:ext cx="61078" cy="50504"/>
              </a:xfrm>
              <a:custGeom>
                <a:avLst/>
                <a:gdLst/>
                <a:ahLst/>
                <a:cxnLst/>
                <a:rect l="l" t="t" r="r" b="b"/>
                <a:pathLst>
                  <a:path w="1369" h="1132" extrusionOk="0">
                    <a:moveTo>
                      <a:pt x="1187" y="1"/>
                    </a:moveTo>
                    <a:lnTo>
                      <a:pt x="0" y="227"/>
                    </a:lnTo>
                    <a:cubicBezTo>
                      <a:pt x="0" y="227"/>
                      <a:pt x="102" y="601"/>
                      <a:pt x="328" y="1132"/>
                    </a:cubicBezTo>
                    <a:cubicBezTo>
                      <a:pt x="690" y="1098"/>
                      <a:pt x="1063" y="985"/>
                      <a:pt x="1368" y="736"/>
                    </a:cubicBezTo>
                    <a:cubicBezTo>
                      <a:pt x="1312" y="544"/>
                      <a:pt x="1222" y="171"/>
                      <a:pt x="118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1931435" y="2636504"/>
                <a:ext cx="80173" cy="40153"/>
              </a:xfrm>
              <a:custGeom>
                <a:avLst/>
                <a:gdLst/>
                <a:ahLst/>
                <a:cxnLst/>
                <a:rect l="l" t="t" r="r" b="b"/>
                <a:pathLst>
                  <a:path w="1797" h="900" extrusionOk="0">
                    <a:moveTo>
                      <a:pt x="997" y="1"/>
                    </a:moveTo>
                    <a:cubicBezTo>
                      <a:pt x="982" y="1"/>
                      <a:pt x="966" y="5"/>
                      <a:pt x="948" y="15"/>
                    </a:cubicBezTo>
                    <a:cubicBezTo>
                      <a:pt x="824" y="83"/>
                      <a:pt x="880" y="332"/>
                      <a:pt x="880" y="332"/>
                    </a:cubicBezTo>
                    <a:cubicBezTo>
                      <a:pt x="880" y="332"/>
                      <a:pt x="32" y="626"/>
                      <a:pt x="10" y="717"/>
                    </a:cubicBezTo>
                    <a:cubicBezTo>
                      <a:pt x="1" y="776"/>
                      <a:pt x="223" y="899"/>
                      <a:pt x="876" y="899"/>
                    </a:cubicBezTo>
                    <a:cubicBezTo>
                      <a:pt x="1092" y="899"/>
                      <a:pt x="1355" y="886"/>
                      <a:pt x="1671" y="852"/>
                    </a:cubicBezTo>
                    <a:cubicBezTo>
                      <a:pt x="1671" y="852"/>
                      <a:pt x="1796" y="649"/>
                      <a:pt x="1683" y="501"/>
                    </a:cubicBezTo>
                    <a:lnTo>
                      <a:pt x="1683" y="501"/>
                    </a:lnTo>
                    <a:cubicBezTo>
                      <a:pt x="1683" y="501"/>
                      <a:pt x="1655" y="504"/>
                      <a:pt x="1610" y="504"/>
                    </a:cubicBezTo>
                    <a:cubicBezTo>
                      <a:pt x="1505" y="504"/>
                      <a:pt x="1309" y="488"/>
                      <a:pt x="1151" y="377"/>
                    </a:cubicBezTo>
                    <a:cubicBezTo>
                      <a:pt x="1151" y="377"/>
                      <a:pt x="1133" y="1"/>
                      <a:pt x="99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1928267" y="2658857"/>
                <a:ext cx="80307" cy="18828"/>
              </a:xfrm>
              <a:custGeom>
                <a:avLst/>
                <a:gdLst/>
                <a:ahLst/>
                <a:cxnLst/>
                <a:rect l="l" t="t" r="r" b="b"/>
                <a:pathLst>
                  <a:path w="1800" h="422" extrusionOk="0">
                    <a:moveTo>
                      <a:pt x="385" y="0"/>
                    </a:moveTo>
                    <a:cubicBezTo>
                      <a:pt x="385" y="0"/>
                      <a:pt x="69" y="102"/>
                      <a:pt x="35" y="216"/>
                    </a:cubicBezTo>
                    <a:cubicBezTo>
                      <a:pt x="1" y="317"/>
                      <a:pt x="159" y="385"/>
                      <a:pt x="352" y="396"/>
                    </a:cubicBezTo>
                    <a:cubicBezTo>
                      <a:pt x="525" y="414"/>
                      <a:pt x="768" y="421"/>
                      <a:pt x="1005" y="421"/>
                    </a:cubicBezTo>
                    <a:cubicBezTo>
                      <a:pt x="1387" y="421"/>
                      <a:pt x="1751" y="402"/>
                      <a:pt x="1765" y="374"/>
                    </a:cubicBezTo>
                    <a:cubicBezTo>
                      <a:pt x="1799" y="329"/>
                      <a:pt x="1799" y="283"/>
                      <a:pt x="1777" y="283"/>
                    </a:cubicBezTo>
                    <a:cubicBezTo>
                      <a:pt x="1742" y="283"/>
                      <a:pt x="657" y="339"/>
                      <a:pt x="657" y="339"/>
                    </a:cubicBezTo>
                    <a:cubicBezTo>
                      <a:pt x="657" y="339"/>
                      <a:pt x="612" y="148"/>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1952493" y="2653815"/>
                <a:ext cx="13295" cy="11377"/>
              </a:xfrm>
              <a:custGeom>
                <a:avLst/>
                <a:gdLst/>
                <a:ahLst/>
                <a:cxnLst/>
                <a:rect l="l" t="t" r="r" b="b"/>
                <a:pathLst>
                  <a:path w="298" h="255" extrusionOk="0">
                    <a:moveTo>
                      <a:pt x="69" y="0"/>
                    </a:moveTo>
                    <a:cubicBezTo>
                      <a:pt x="13" y="0"/>
                      <a:pt x="1" y="68"/>
                      <a:pt x="46" y="80"/>
                    </a:cubicBezTo>
                    <a:cubicBezTo>
                      <a:pt x="126" y="91"/>
                      <a:pt x="193" y="158"/>
                      <a:pt x="216" y="226"/>
                    </a:cubicBezTo>
                    <a:cubicBezTo>
                      <a:pt x="221" y="245"/>
                      <a:pt x="237" y="254"/>
                      <a:pt x="253" y="254"/>
                    </a:cubicBezTo>
                    <a:cubicBezTo>
                      <a:pt x="276" y="254"/>
                      <a:pt x="297" y="237"/>
                      <a:pt x="284" y="204"/>
                    </a:cubicBezTo>
                    <a:cubicBezTo>
                      <a:pt x="261" y="113"/>
                      <a:pt x="171" y="23"/>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1962264" y="2650737"/>
                <a:ext cx="11466" cy="10038"/>
              </a:xfrm>
              <a:custGeom>
                <a:avLst/>
                <a:gdLst/>
                <a:ahLst/>
                <a:cxnLst/>
                <a:rect l="l" t="t" r="r" b="b"/>
                <a:pathLst>
                  <a:path w="257" h="225" extrusionOk="0">
                    <a:moveTo>
                      <a:pt x="53" y="0"/>
                    </a:moveTo>
                    <a:cubicBezTo>
                      <a:pt x="7" y="0"/>
                      <a:pt x="0" y="59"/>
                      <a:pt x="42" y="69"/>
                    </a:cubicBezTo>
                    <a:cubicBezTo>
                      <a:pt x="88" y="81"/>
                      <a:pt x="178" y="126"/>
                      <a:pt x="178" y="182"/>
                    </a:cubicBezTo>
                    <a:cubicBezTo>
                      <a:pt x="178" y="211"/>
                      <a:pt x="198" y="225"/>
                      <a:pt x="217" y="225"/>
                    </a:cubicBezTo>
                    <a:cubicBezTo>
                      <a:pt x="237" y="225"/>
                      <a:pt x="257" y="211"/>
                      <a:pt x="257" y="182"/>
                    </a:cubicBezTo>
                    <a:cubicBezTo>
                      <a:pt x="257" y="92"/>
                      <a:pt x="144" y="13"/>
                      <a:pt x="65" y="1"/>
                    </a:cubicBezTo>
                    <a:cubicBezTo>
                      <a:pt x="61" y="1"/>
                      <a:pt x="57"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2128591" y="2625440"/>
                <a:ext cx="68662" cy="51441"/>
              </a:xfrm>
              <a:custGeom>
                <a:avLst/>
                <a:gdLst/>
                <a:ahLst/>
                <a:cxnLst/>
                <a:rect l="l" t="t" r="r" b="b"/>
                <a:pathLst>
                  <a:path w="1539" h="1153" extrusionOk="0">
                    <a:moveTo>
                      <a:pt x="569" y="1"/>
                    </a:moveTo>
                    <a:cubicBezTo>
                      <a:pt x="542" y="1"/>
                      <a:pt x="517" y="15"/>
                      <a:pt x="498" y="48"/>
                    </a:cubicBezTo>
                    <a:cubicBezTo>
                      <a:pt x="419" y="161"/>
                      <a:pt x="589" y="354"/>
                      <a:pt x="589" y="354"/>
                    </a:cubicBezTo>
                    <a:cubicBezTo>
                      <a:pt x="589" y="354"/>
                      <a:pt x="1" y="1032"/>
                      <a:pt x="23" y="1123"/>
                    </a:cubicBezTo>
                    <a:cubicBezTo>
                      <a:pt x="31" y="1140"/>
                      <a:pt x="57" y="1152"/>
                      <a:pt x="106" y="1152"/>
                    </a:cubicBezTo>
                    <a:cubicBezTo>
                      <a:pt x="277" y="1152"/>
                      <a:pt x="719" y="1003"/>
                      <a:pt x="1539" y="422"/>
                    </a:cubicBezTo>
                    <a:cubicBezTo>
                      <a:pt x="1539" y="422"/>
                      <a:pt x="1539" y="184"/>
                      <a:pt x="1380" y="105"/>
                    </a:cubicBezTo>
                    <a:cubicBezTo>
                      <a:pt x="1380" y="105"/>
                      <a:pt x="1150" y="265"/>
                      <a:pt x="906" y="265"/>
                    </a:cubicBezTo>
                    <a:cubicBezTo>
                      <a:pt x="891" y="265"/>
                      <a:pt x="875" y="265"/>
                      <a:pt x="860" y="263"/>
                    </a:cubicBezTo>
                    <a:cubicBezTo>
                      <a:pt x="860" y="263"/>
                      <a:pt x="688" y="1"/>
                      <a:pt x="569"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2126583" y="2640698"/>
                <a:ext cx="72187" cy="38860"/>
              </a:xfrm>
              <a:custGeom>
                <a:avLst/>
                <a:gdLst/>
                <a:ahLst/>
                <a:cxnLst/>
                <a:rect l="l" t="t" r="r" b="b"/>
                <a:pathLst>
                  <a:path w="1618" h="871" extrusionOk="0">
                    <a:moveTo>
                      <a:pt x="1572" y="0"/>
                    </a:moveTo>
                    <a:cubicBezTo>
                      <a:pt x="1549" y="12"/>
                      <a:pt x="634" y="600"/>
                      <a:pt x="634" y="600"/>
                    </a:cubicBezTo>
                    <a:cubicBezTo>
                      <a:pt x="634" y="600"/>
                      <a:pt x="509" y="464"/>
                      <a:pt x="238" y="442"/>
                    </a:cubicBezTo>
                    <a:cubicBezTo>
                      <a:pt x="238" y="442"/>
                      <a:pt x="1" y="690"/>
                      <a:pt x="34" y="792"/>
                    </a:cubicBezTo>
                    <a:cubicBezTo>
                      <a:pt x="45" y="848"/>
                      <a:pt x="94" y="871"/>
                      <a:pt x="160" y="871"/>
                    </a:cubicBezTo>
                    <a:cubicBezTo>
                      <a:pt x="226" y="871"/>
                      <a:pt x="311" y="848"/>
                      <a:pt x="396" y="814"/>
                    </a:cubicBezTo>
                    <a:cubicBezTo>
                      <a:pt x="815" y="623"/>
                      <a:pt x="1617" y="136"/>
                      <a:pt x="1617" y="91"/>
                    </a:cubicBezTo>
                    <a:cubicBezTo>
                      <a:pt x="1617" y="35"/>
                      <a:pt x="1595" y="0"/>
                      <a:pt x="1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2141351" y="2650469"/>
                <a:ext cx="16240" cy="6871"/>
              </a:xfrm>
              <a:custGeom>
                <a:avLst/>
                <a:gdLst/>
                <a:ahLst/>
                <a:cxnLst/>
                <a:rect l="l" t="t" r="r" b="b"/>
                <a:pathLst>
                  <a:path w="364" h="154" extrusionOk="0">
                    <a:moveTo>
                      <a:pt x="129" y="1"/>
                    </a:moveTo>
                    <a:cubicBezTo>
                      <a:pt x="100" y="1"/>
                      <a:pt x="71" y="6"/>
                      <a:pt x="42" y="19"/>
                    </a:cubicBezTo>
                    <a:cubicBezTo>
                      <a:pt x="1" y="40"/>
                      <a:pt x="7" y="99"/>
                      <a:pt x="44" y="99"/>
                    </a:cubicBezTo>
                    <a:cubicBezTo>
                      <a:pt x="47" y="99"/>
                      <a:pt x="50" y="99"/>
                      <a:pt x="54" y="98"/>
                    </a:cubicBezTo>
                    <a:cubicBezTo>
                      <a:pt x="79" y="87"/>
                      <a:pt x="105" y="82"/>
                      <a:pt x="131" y="82"/>
                    </a:cubicBezTo>
                    <a:cubicBezTo>
                      <a:pt x="187" y="82"/>
                      <a:pt x="241" y="105"/>
                      <a:pt x="280" y="143"/>
                    </a:cubicBezTo>
                    <a:cubicBezTo>
                      <a:pt x="287" y="151"/>
                      <a:pt x="296" y="154"/>
                      <a:pt x="304" y="154"/>
                    </a:cubicBezTo>
                    <a:cubicBezTo>
                      <a:pt x="334" y="154"/>
                      <a:pt x="363" y="113"/>
                      <a:pt x="336" y="87"/>
                    </a:cubicBezTo>
                    <a:cubicBezTo>
                      <a:pt x="280" y="38"/>
                      <a:pt x="205"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2148043" y="2642929"/>
                <a:ext cx="14455" cy="6201"/>
              </a:xfrm>
              <a:custGeom>
                <a:avLst/>
                <a:gdLst/>
                <a:ahLst/>
                <a:cxnLst/>
                <a:rect l="l" t="t" r="r" b="b"/>
                <a:pathLst>
                  <a:path w="324" h="139" extrusionOk="0">
                    <a:moveTo>
                      <a:pt x="135" y="0"/>
                    </a:moveTo>
                    <a:cubicBezTo>
                      <a:pt x="101" y="0"/>
                      <a:pt x="67" y="6"/>
                      <a:pt x="40" y="18"/>
                    </a:cubicBezTo>
                    <a:cubicBezTo>
                      <a:pt x="0" y="28"/>
                      <a:pt x="4" y="90"/>
                      <a:pt x="43" y="90"/>
                    </a:cubicBezTo>
                    <a:cubicBezTo>
                      <a:pt x="49" y="90"/>
                      <a:pt x="55" y="89"/>
                      <a:pt x="62" y="86"/>
                    </a:cubicBezTo>
                    <a:cubicBezTo>
                      <a:pt x="76" y="81"/>
                      <a:pt x="103" y="77"/>
                      <a:pt x="132" y="77"/>
                    </a:cubicBezTo>
                    <a:cubicBezTo>
                      <a:pt x="173" y="77"/>
                      <a:pt x="218" y="86"/>
                      <a:pt x="232" y="120"/>
                    </a:cubicBezTo>
                    <a:cubicBezTo>
                      <a:pt x="242" y="133"/>
                      <a:pt x="255" y="139"/>
                      <a:pt x="267" y="139"/>
                    </a:cubicBezTo>
                    <a:cubicBezTo>
                      <a:pt x="297" y="139"/>
                      <a:pt x="324" y="107"/>
                      <a:pt x="299" y="75"/>
                    </a:cubicBezTo>
                    <a:cubicBezTo>
                      <a:pt x="270" y="23"/>
                      <a:pt x="20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1967663" y="2388933"/>
                <a:ext cx="163023" cy="113233"/>
              </a:xfrm>
              <a:custGeom>
                <a:avLst/>
                <a:gdLst/>
                <a:ahLst/>
                <a:cxnLst/>
                <a:rect l="l" t="t" r="r" b="b"/>
                <a:pathLst>
                  <a:path w="3654" h="2538" extrusionOk="0">
                    <a:moveTo>
                      <a:pt x="509" y="1"/>
                    </a:moveTo>
                    <a:lnTo>
                      <a:pt x="0" y="2070"/>
                    </a:lnTo>
                    <a:cubicBezTo>
                      <a:pt x="0" y="2070"/>
                      <a:pt x="876" y="2445"/>
                      <a:pt x="1427" y="2445"/>
                    </a:cubicBezTo>
                    <a:cubicBezTo>
                      <a:pt x="1449" y="2445"/>
                      <a:pt x="1471" y="2445"/>
                      <a:pt x="1493" y="2443"/>
                    </a:cubicBezTo>
                    <a:lnTo>
                      <a:pt x="1606" y="1708"/>
                    </a:lnTo>
                    <a:lnTo>
                      <a:pt x="1719" y="2466"/>
                    </a:lnTo>
                    <a:cubicBezTo>
                      <a:pt x="1719" y="2466"/>
                      <a:pt x="1929" y="2538"/>
                      <a:pt x="2280" y="2538"/>
                    </a:cubicBezTo>
                    <a:cubicBezTo>
                      <a:pt x="2625" y="2538"/>
                      <a:pt x="3104" y="2469"/>
                      <a:pt x="3653" y="2195"/>
                    </a:cubicBezTo>
                    <a:lnTo>
                      <a:pt x="3098" y="34"/>
                    </a:lnTo>
                    <a:lnTo>
                      <a:pt x="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2011029" y="2445461"/>
                <a:ext cx="28286" cy="52646"/>
              </a:xfrm>
              <a:custGeom>
                <a:avLst/>
                <a:gdLst/>
                <a:ahLst/>
                <a:cxnLst/>
                <a:rect l="l" t="t" r="r" b="b"/>
                <a:pathLst>
                  <a:path w="634" h="1180" extrusionOk="0">
                    <a:moveTo>
                      <a:pt x="475" y="0"/>
                    </a:moveTo>
                    <a:lnTo>
                      <a:pt x="1" y="1119"/>
                    </a:lnTo>
                    <a:cubicBezTo>
                      <a:pt x="151" y="1157"/>
                      <a:pt x="310" y="1179"/>
                      <a:pt x="444" y="1179"/>
                    </a:cubicBezTo>
                    <a:cubicBezTo>
                      <a:pt x="471" y="1179"/>
                      <a:pt x="496" y="1178"/>
                      <a:pt x="521" y="1176"/>
                    </a:cubicBezTo>
                    <a:lnTo>
                      <a:pt x="634" y="441"/>
                    </a:lnTo>
                    <a:lnTo>
                      <a:pt x="475" y="0"/>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2068761" y="2396384"/>
                <a:ext cx="29624" cy="103061"/>
              </a:xfrm>
              <a:custGeom>
                <a:avLst/>
                <a:gdLst/>
                <a:ahLst/>
                <a:cxnLst/>
                <a:rect l="l" t="t" r="r" b="b"/>
                <a:pathLst>
                  <a:path w="664" h="2310" extrusionOk="0">
                    <a:moveTo>
                      <a:pt x="53" y="1"/>
                    </a:moveTo>
                    <a:cubicBezTo>
                      <a:pt x="28" y="1"/>
                      <a:pt x="0" y="20"/>
                      <a:pt x="7" y="48"/>
                    </a:cubicBezTo>
                    <a:cubicBezTo>
                      <a:pt x="154" y="444"/>
                      <a:pt x="199" y="885"/>
                      <a:pt x="301" y="1304"/>
                    </a:cubicBezTo>
                    <a:cubicBezTo>
                      <a:pt x="380" y="1643"/>
                      <a:pt x="482" y="1982"/>
                      <a:pt x="584" y="2310"/>
                    </a:cubicBezTo>
                    <a:cubicBezTo>
                      <a:pt x="606" y="2310"/>
                      <a:pt x="641" y="2299"/>
                      <a:pt x="663" y="2299"/>
                    </a:cubicBezTo>
                    <a:cubicBezTo>
                      <a:pt x="561" y="1960"/>
                      <a:pt x="460" y="1621"/>
                      <a:pt x="380" y="1281"/>
                    </a:cubicBezTo>
                    <a:cubicBezTo>
                      <a:pt x="279" y="874"/>
                      <a:pt x="234" y="433"/>
                      <a:pt x="86" y="26"/>
                    </a:cubicBezTo>
                    <a:cubicBezTo>
                      <a:pt x="82" y="8"/>
                      <a:pt x="68" y="1"/>
                      <a:pt x="5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2082681" y="2390450"/>
                <a:ext cx="35870" cy="103462"/>
              </a:xfrm>
              <a:custGeom>
                <a:avLst/>
                <a:gdLst/>
                <a:ahLst/>
                <a:cxnLst/>
                <a:rect l="l" t="t" r="r" b="b"/>
                <a:pathLst>
                  <a:path w="804" h="2319" extrusionOk="0">
                    <a:moveTo>
                      <a:pt x="0" y="0"/>
                    </a:moveTo>
                    <a:cubicBezTo>
                      <a:pt x="125" y="804"/>
                      <a:pt x="430" y="1561"/>
                      <a:pt x="724" y="2319"/>
                    </a:cubicBezTo>
                    <a:cubicBezTo>
                      <a:pt x="747" y="2307"/>
                      <a:pt x="769" y="2296"/>
                      <a:pt x="804" y="2285"/>
                    </a:cubicBezTo>
                    <a:cubicBezTo>
                      <a:pt x="498" y="1538"/>
                      <a:pt x="204" y="792"/>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1983769" y="2277886"/>
                <a:ext cx="126707" cy="137414"/>
              </a:xfrm>
              <a:custGeom>
                <a:avLst/>
                <a:gdLst/>
                <a:ahLst/>
                <a:cxnLst/>
                <a:rect l="l" t="t" r="r" b="b"/>
                <a:pathLst>
                  <a:path w="2840" h="3080" extrusionOk="0">
                    <a:moveTo>
                      <a:pt x="1668" y="1"/>
                    </a:moveTo>
                    <a:cubicBezTo>
                      <a:pt x="1219" y="1"/>
                      <a:pt x="917" y="70"/>
                      <a:pt x="917" y="70"/>
                    </a:cubicBezTo>
                    <a:cubicBezTo>
                      <a:pt x="204" y="1121"/>
                      <a:pt x="1" y="2806"/>
                      <a:pt x="1" y="2806"/>
                    </a:cubicBezTo>
                    <a:cubicBezTo>
                      <a:pt x="433" y="3011"/>
                      <a:pt x="888" y="3080"/>
                      <a:pt x="1304" y="3080"/>
                    </a:cubicBezTo>
                    <a:cubicBezTo>
                      <a:pt x="2153" y="3080"/>
                      <a:pt x="2840" y="2795"/>
                      <a:pt x="2840" y="2795"/>
                    </a:cubicBezTo>
                    <a:cubicBezTo>
                      <a:pt x="2783" y="2523"/>
                      <a:pt x="2365" y="58"/>
                      <a:pt x="2365" y="58"/>
                    </a:cubicBezTo>
                    <a:cubicBezTo>
                      <a:pt x="2112" y="15"/>
                      <a:pt x="1874" y="1"/>
                      <a:pt x="1668"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2037798" y="2280473"/>
                <a:ext cx="72678" cy="134827"/>
              </a:xfrm>
              <a:custGeom>
                <a:avLst/>
                <a:gdLst/>
                <a:ahLst/>
                <a:cxnLst/>
                <a:rect l="l" t="t" r="r" b="b"/>
                <a:pathLst>
                  <a:path w="1629" h="3022" extrusionOk="0">
                    <a:moveTo>
                      <a:pt x="1119" y="0"/>
                    </a:moveTo>
                    <a:cubicBezTo>
                      <a:pt x="656" y="306"/>
                      <a:pt x="803" y="1120"/>
                      <a:pt x="690" y="1640"/>
                    </a:cubicBezTo>
                    <a:cubicBezTo>
                      <a:pt x="566" y="2138"/>
                      <a:pt x="340" y="2635"/>
                      <a:pt x="0" y="3020"/>
                    </a:cubicBezTo>
                    <a:cubicBezTo>
                      <a:pt x="32" y="3021"/>
                      <a:pt x="64" y="3021"/>
                      <a:pt x="95" y="3021"/>
                    </a:cubicBezTo>
                    <a:cubicBezTo>
                      <a:pt x="945" y="3021"/>
                      <a:pt x="1629" y="2737"/>
                      <a:pt x="1629" y="2737"/>
                    </a:cubicBezTo>
                    <a:cubicBezTo>
                      <a:pt x="1572" y="2465"/>
                      <a:pt x="1154" y="0"/>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1983769" y="2396473"/>
                <a:ext cx="126707" cy="18828"/>
              </a:xfrm>
              <a:custGeom>
                <a:avLst/>
                <a:gdLst/>
                <a:ahLst/>
                <a:cxnLst/>
                <a:rect l="l" t="t" r="r" b="b"/>
                <a:pathLst>
                  <a:path w="2840" h="422" extrusionOk="0">
                    <a:moveTo>
                      <a:pt x="2805" y="1"/>
                    </a:moveTo>
                    <a:cubicBezTo>
                      <a:pt x="2482" y="45"/>
                      <a:pt x="1928" y="209"/>
                      <a:pt x="1235" y="209"/>
                    </a:cubicBezTo>
                    <a:cubicBezTo>
                      <a:pt x="863" y="209"/>
                      <a:pt x="451" y="162"/>
                      <a:pt x="13" y="24"/>
                    </a:cubicBezTo>
                    <a:cubicBezTo>
                      <a:pt x="1" y="103"/>
                      <a:pt x="1" y="148"/>
                      <a:pt x="1" y="148"/>
                    </a:cubicBezTo>
                    <a:cubicBezTo>
                      <a:pt x="433" y="353"/>
                      <a:pt x="888" y="422"/>
                      <a:pt x="1304" y="422"/>
                    </a:cubicBezTo>
                    <a:cubicBezTo>
                      <a:pt x="2153" y="422"/>
                      <a:pt x="2840" y="137"/>
                      <a:pt x="2840" y="137"/>
                    </a:cubicBezTo>
                    <a:cubicBezTo>
                      <a:pt x="2828" y="103"/>
                      <a:pt x="2817" y="69"/>
                      <a:pt x="280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105391" y="2290066"/>
                <a:ext cx="155706" cy="158874"/>
              </a:xfrm>
              <a:custGeom>
                <a:avLst/>
                <a:gdLst/>
                <a:ahLst/>
                <a:cxnLst/>
                <a:rect l="l" t="t" r="r" b="b"/>
                <a:pathLst>
                  <a:path w="3490" h="3561" extrusionOk="0">
                    <a:moveTo>
                      <a:pt x="260" y="0"/>
                    </a:moveTo>
                    <a:lnTo>
                      <a:pt x="1" y="815"/>
                    </a:lnTo>
                    <a:cubicBezTo>
                      <a:pt x="1833" y="1199"/>
                      <a:pt x="2307" y="2409"/>
                      <a:pt x="2307" y="2409"/>
                    </a:cubicBezTo>
                    <a:cubicBezTo>
                      <a:pt x="2252" y="2774"/>
                      <a:pt x="2521" y="3473"/>
                      <a:pt x="2607" y="3473"/>
                    </a:cubicBezTo>
                    <a:cubicBezTo>
                      <a:pt x="2609" y="3473"/>
                      <a:pt x="2611" y="3472"/>
                      <a:pt x="2612" y="3472"/>
                    </a:cubicBezTo>
                    <a:cubicBezTo>
                      <a:pt x="2701" y="3449"/>
                      <a:pt x="2573" y="2985"/>
                      <a:pt x="2599" y="2985"/>
                    </a:cubicBezTo>
                    <a:cubicBezTo>
                      <a:pt x="2600" y="2985"/>
                      <a:pt x="2601" y="2985"/>
                      <a:pt x="2601" y="2986"/>
                    </a:cubicBezTo>
                    <a:cubicBezTo>
                      <a:pt x="2647" y="2997"/>
                      <a:pt x="2906" y="3302"/>
                      <a:pt x="2986" y="3415"/>
                    </a:cubicBezTo>
                    <a:cubicBezTo>
                      <a:pt x="3043" y="3497"/>
                      <a:pt x="3123" y="3560"/>
                      <a:pt x="3164" y="3560"/>
                    </a:cubicBezTo>
                    <a:cubicBezTo>
                      <a:pt x="3180" y="3560"/>
                      <a:pt x="3190" y="3551"/>
                      <a:pt x="3190" y="3529"/>
                    </a:cubicBezTo>
                    <a:cubicBezTo>
                      <a:pt x="3200" y="3404"/>
                      <a:pt x="2896" y="3008"/>
                      <a:pt x="2896" y="3008"/>
                    </a:cubicBezTo>
                    <a:lnTo>
                      <a:pt x="2896" y="3008"/>
                    </a:lnTo>
                    <a:cubicBezTo>
                      <a:pt x="3019" y="3031"/>
                      <a:pt x="3099" y="3110"/>
                      <a:pt x="3257" y="3313"/>
                    </a:cubicBezTo>
                    <a:cubicBezTo>
                      <a:pt x="3327" y="3402"/>
                      <a:pt x="3387" y="3442"/>
                      <a:pt x="3426" y="3442"/>
                    </a:cubicBezTo>
                    <a:cubicBezTo>
                      <a:pt x="3476" y="3442"/>
                      <a:pt x="3489" y="3376"/>
                      <a:pt x="3438" y="3268"/>
                    </a:cubicBezTo>
                    <a:cubicBezTo>
                      <a:pt x="3336" y="3087"/>
                      <a:pt x="3054" y="2760"/>
                      <a:pt x="3054" y="2760"/>
                    </a:cubicBezTo>
                    <a:lnTo>
                      <a:pt x="3054" y="2760"/>
                    </a:lnTo>
                    <a:cubicBezTo>
                      <a:pt x="3183" y="2785"/>
                      <a:pt x="3380" y="2984"/>
                      <a:pt x="3439" y="2984"/>
                    </a:cubicBezTo>
                    <a:cubicBezTo>
                      <a:pt x="3457" y="2984"/>
                      <a:pt x="3462" y="2966"/>
                      <a:pt x="3449" y="2918"/>
                    </a:cubicBezTo>
                    <a:cubicBezTo>
                      <a:pt x="3336" y="2533"/>
                      <a:pt x="2669" y="2273"/>
                      <a:pt x="2669" y="2273"/>
                    </a:cubicBezTo>
                    <a:cubicBezTo>
                      <a:pt x="2669" y="2273"/>
                      <a:pt x="2194" y="181"/>
                      <a:pt x="260"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2105391" y="2290066"/>
                <a:ext cx="59561" cy="42429"/>
              </a:xfrm>
              <a:custGeom>
                <a:avLst/>
                <a:gdLst/>
                <a:ahLst/>
                <a:cxnLst/>
                <a:rect l="l" t="t" r="r" b="b"/>
                <a:pathLst>
                  <a:path w="1335" h="951" extrusionOk="0">
                    <a:moveTo>
                      <a:pt x="260" y="0"/>
                    </a:moveTo>
                    <a:lnTo>
                      <a:pt x="1" y="815"/>
                    </a:lnTo>
                    <a:cubicBezTo>
                      <a:pt x="182" y="848"/>
                      <a:pt x="351" y="893"/>
                      <a:pt x="509" y="950"/>
                    </a:cubicBezTo>
                    <a:cubicBezTo>
                      <a:pt x="758" y="690"/>
                      <a:pt x="1018" y="498"/>
                      <a:pt x="1335" y="351"/>
                    </a:cubicBezTo>
                    <a:cubicBezTo>
                      <a:pt x="1041" y="170"/>
                      <a:pt x="690" y="34"/>
                      <a:pt x="260"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2060998" y="2280429"/>
                <a:ext cx="69153" cy="56081"/>
              </a:xfrm>
              <a:custGeom>
                <a:avLst/>
                <a:gdLst/>
                <a:ahLst/>
                <a:cxnLst/>
                <a:rect l="l" t="t" r="r" b="b"/>
                <a:pathLst>
                  <a:path w="1550" h="1257" extrusionOk="0">
                    <a:moveTo>
                      <a:pt x="572" y="1"/>
                    </a:moveTo>
                    <a:cubicBezTo>
                      <a:pt x="514" y="1"/>
                      <a:pt x="468" y="5"/>
                      <a:pt x="441" y="13"/>
                    </a:cubicBezTo>
                    <a:cubicBezTo>
                      <a:pt x="0" y="137"/>
                      <a:pt x="283" y="793"/>
                      <a:pt x="464" y="895"/>
                    </a:cubicBezTo>
                    <a:cubicBezTo>
                      <a:pt x="826" y="1121"/>
                      <a:pt x="1335" y="1257"/>
                      <a:pt x="1335" y="1257"/>
                    </a:cubicBezTo>
                    <a:lnTo>
                      <a:pt x="1549" y="159"/>
                    </a:lnTo>
                    <a:cubicBezTo>
                      <a:pt x="1355" y="77"/>
                      <a:pt x="836" y="1"/>
                      <a:pt x="5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115474" y="2285024"/>
                <a:ext cx="14678" cy="51486"/>
              </a:xfrm>
              <a:custGeom>
                <a:avLst/>
                <a:gdLst/>
                <a:ahLst/>
                <a:cxnLst/>
                <a:rect l="l" t="t" r="r" b="b"/>
                <a:pathLst>
                  <a:path w="329" h="1154" extrusionOk="0">
                    <a:moveTo>
                      <a:pt x="182" y="0"/>
                    </a:moveTo>
                    <a:cubicBezTo>
                      <a:pt x="136" y="204"/>
                      <a:pt x="102" y="407"/>
                      <a:pt x="69" y="611"/>
                    </a:cubicBezTo>
                    <a:cubicBezTo>
                      <a:pt x="34" y="780"/>
                      <a:pt x="1" y="973"/>
                      <a:pt x="57" y="1142"/>
                    </a:cubicBezTo>
                    <a:cubicBezTo>
                      <a:pt x="91" y="1154"/>
                      <a:pt x="114" y="1154"/>
                      <a:pt x="114" y="1154"/>
                    </a:cubicBezTo>
                    <a:lnTo>
                      <a:pt x="328" y="56"/>
                    </a:lnTo>
                    <a:cubicBezTo>
                      <a:pt x="283" y="34"/>
                      <a:pt x="238" y="23"/>
                      <a:pt x="182"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032221" y="2256247"/>
                <a:ext cx="28821" cy="40778"/>
              </a:xfrm>
              <a:custGeom>
                <a:avLst/>
                <a:gdLst/>
                <a:ahLst/>
                <a:cxnLst/>
                <a:rect l="l" t="t" r="r" b="b"/>
                <a:pathLst>
                  <a:path w="646" h="914" extrusionOk="0">
                    <a:moveTo>
                      <a:pt x="0" y="0"/>
                    </a:moveTo>
                    <a:lnTo>
                      <a:pt x="0" y="860"/>
                    </a:lnTo>
                    <a:cubicBezTo>
                      <a:pt x="0" y="860"/>
                      <a:pt x="78" y="914"/>
                      <a:pt x="202" y="914"/>
                    </a:cubicBezTo>
                    <a:cubicBezTo>
                      <a:pt x="318" y="914"/>
                      <a:pt x="475" y="866"/>
                      <a:pt x="645" y="679"/>
                    </a:cubicBezTo>
                    <a:lnTo>
                      <a:pt x="578" y="23"/>
                    </a:lnTo>
                    <a:lnTo>
                      <a:pt x="0"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032221" y="2256247"/>
                <a:ext cx="26814" cy="16775"/>
              </a:xfrm>
              <a:custGeom>
                <a:avLst/>
                <a:gdLst/>
                <a:ahLst/>
                <a:cxnLst/>
                <a:rect l="l" t="t" r="r" b="b"/>
                <a:pathLst>
                  <a:path w="601" h="376" extrusionOk="0">
                    <a:moveTo>
                      <a:pt x="0" y="0"/>
                    </a:moveTo>
                    <a:lnTo>
                      <a:pt x="0" y="351"/>
                    </a:lnTo>
                    <a:cubicBezTo>
                      <a:pt x="71" y="368"/>
                      <a:pt x="145" y="375"/>
                      <a:pt x="219" y="375"/>
                    </a:cubicBezTo>
                    <a:cubicBezTo>
                      <a:pt x="347" y="375"/>
                      <a:pt x="478" y="353"/>
                      <a:pt x="600" y="317"/>
                    </a:cubicBezTo>
                    <a:lnTo>
                      <a:pt x="578" y="23"/>
                    </a:ln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969090" y="2051819"/>
                <a:ext cx="234229" cy="211877"/>
              </a:xfrm>
              <a:custGeom>
                <a:avLst/>
                <a:gdLst/>
                <a:ahLst/>
                <a:cxnLst/>
                <a:rect l="l" t="t" r="r" b="b"/>
                <a:pathLst>
                  <a:path w="5250" h="4749" extrusionOk="0">
                    <a:moveTo>
                      <a:pt x="2269" y="0"/>
                    </a:moveTo>
                    <a:cubicBezTo>
                      <a:pt x="1234" y="0"/>
                      <a:pt x="0" y="1088"/>
                      <a:pt x="217" y="2660"/>
                    </a:cubicBezTo>
                    <a:cubicBezTo>
                      <a:pt x="217" y="2660"/>
                      <a:pt x="862" y="4537"/>
                      <a:pt x="2490" y="4730"/>
                    </a:cubicBezTo>
                    <a:cubicBezTo>
                      <a:pt x="2490" y="4730"/>
                      <a:pt x="2583" y="4748"/>
                      <a:pt x="2734" y="4748"/>
                    </a:cubicBezTo>
                    <a:cubicBezTo>
                      <a:pt x="3110" y="4748"/>
                      <a:pt x="3845" y="4633"/>
                      <a:pt x="4378" y="3825"/>
                    </a:cubicBezTo>
                    <a:cubicBezTo>
                      <a:pt x="5034" y="2830"/>
                      <a:pt x="5249" y="410"/>
                      <a:pt x="2988" y="217"/>
                    </a:cubicBezTo>
                    <a:cubicBezTo>
                      <a:pt x="2778" y="69"/>
                      <a:pt x="2530"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2133141" y="2021258"/>
                <a:ext cx="82270" cy="90747"/>
              </a:xfrm>
              <a:custGeom>
                <a:avLst/>
                <a:gdLst/>
                <a:ahLst/>
                <a:cxnLst/>
                <a:rect l="l" t="t" r="r" b="b"/>
                <a:pathLst>
                  <a:path w="1844" h="2034" extrusionOk="0">
                    <a:moveTo>
                      <a:pt x="916" y="1"/>
                    </a:moveTo>
                    <a:cubicBezTo>
                      <a:pt x="247" y="1"/>
                      <a:pt x="0" y="1151"/>
                      <a:pt x="0" y="1151"/>
                    </a:cubicBezTo>
                    <a:lnTo>
                      <a:pt x="724" y="2033"/>
                    </a:lnTo>
                    <a:cubicBezTo>
                      <a:pt x="1844" y="1852"/>
                      <a:pt x="1764" y="145"/>
                      <a:pt x="1018" y="9"/>
                    </a:cubicBezTo>
                    <a:cubicBezTo>
                      <a:pt x="983" y="4"/>
                      <a:pt x="949" y="1"/>
                      <a:pt x="916"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2087411" y="2101030"/>
                <a:ext cx="97216" cy="159856"/>
              </a:xfrm>
              <a:custGeom>
                <a:avLst/>
                <a:gdLst/>
                <a:ahLst/>
                <a:cxnLst/>
                <a:rect l="l" t="t" r="r" b="b"/>
                <a:pathLst>
                  <a:path w="2179" h="3583" extrusionOk="0">
                    <a:moveTo>
                      <a:pt x="1788" y="0"/>
                    </a:moveTo>
                    <a:cubicBezTo>
                      <a:pt x="1779" y="0"/>
                      <a:pt x="1771" y="6"/>
                      <a:pt x="1771" y="19"/>
                    </a:cubicBezTo>
                    <a:cubicBezTo>
                      <a:pt x="1885" y="732"/>
                      <a:pt x="1806" y="1523"/>
                      <a:pt x="1500" y="2179"/>
                    </a:cubicBezTo>
                    <a:cubicBezTo>
                      <a:pt x="1195" y="2823"/>
                      <a:pt x="663" y="3163"/>
                      <a:pt x="64" y="3468"/>
                    </a:cubicBezTo>
                    <a:cubicBezTo>
                      <a:pt x="0" y="3500"/>
                      <a:pt x="37" y="3582"/>
                      <a:pt x="98" y="3582"/>
                    </a:cubicBezTo>
                    <a:cubicBezTo>
                      <a:pt x="102" y="3582"/>
                      <a:pt x="106" y="3582"/>
                      <a:pt x="110" y="3582"/>
                    </a:cubicBezTo>
                    <a:cubicBezTo>
                      <a:pt x="1580" y="3163"/>
                      <a:pt x="2179" y="1399"/>
                      <a:pt x="1806" y="8"/>
                    </a:cubicBezTo>
                    <a:cubicBezTo>
                      <a:pt x="1801" y="3"/>
                      <a:pt x="1794" y="0"/>
                      <a:pt x="1788"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2092854" y="2091750"/>
                <a:ext cx="72098" cy="126796"/>
              </a:xfrm>
              <a:custGeom>
                <a:avLst/>
                <a:gdLst/>
                <a:ahLst/>
                <a:cxnLst/>
                <a:rect l="l" t="t" r="r" b="b"/>
                <a:pathLst>
                  <a:path w="1616" h="2842" extrusionOk="0">
                    <a:moveTo>
                      <a:pt x="1548" y="1"/>
                    </a:moveTo>
                    <a:cubicBezTo>
                      <a:pt x="1412" y="1053"/>
                      <a:pt x="1016" y="2285"/>
                      <a:pt x="10" y="2805"/>
                    </a:cubicBezTo>
                    <a:cubicBezTo>
                      <a:pt x="0" y="2815"/>
                      <a:pt x="7" y="2842"/>
                      <a:pt x="24" y="2842"/>
                    </a:cubicBezTo>
                    <a:cubicBezTo>
                      <a:pt x="27" y="2842"/>
                      <a:pt x="30" y="2841"/>
                      <a:pt x="33" y="2840"/>
                    </a:cubicBezTo>
                    <a:cubicBezTo>
                      <a:pt x="508" y="2681"/>
                      <a:pt x="802" y="2297"/>
                      <a:pt x="1039" y="1867"/>
                    </a:cubicBezTo>
                    <a:cubicBezTo>
                      <a:pt x="1333" y="1324"/>
                      <a:pt x="1616" y="623"/>
                      <a:pt x="1548"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095932" y="2084835"/>
                <a:ext cx="60453" cy="78701"/>
              </a:xfrm>
              <a:custGeom>
                <a:avLst/>
                <a:gdLst/>
                <a:ahLst/>
                <a:cxnLst/>
                <a:rect l="l" t="t" r="r" b="b"/>
                <a:pathLst>
                  <a:path w="1355" h="1764" extrusionOk="0">
                    <a:moveTo>
                      <a:pt x="1349" y="0"/>
                    </a:moveTo>
                    <a:cubicBezTo>
                      <a:pt x="1346" y="0"/>
                      <a:pt x="1343" y="3"/>
                      <a:pt x="1343" y="9"/>
                    </a:cubicBezTo>
                    <a:cubicBezTo>
                      <a:pt x="1276" y="349"/>
                      <a:pt x="1105" y="653"/>
                      <a:pt x="947" y="959"/>
                    </a:cubicBezTo>
                    <a:cubicBezTo>
                      <a:pt x="755" y="1332"/>
                      <a:pt x="382" y="1535"/>
                      <a:pt x="20" y="1728"/>
                    </a:cubicBezTo>
                    <a:cubicBezTo>
                      <a:pt x="1" y="1737"/>
                      <a:pt x="14" y="1764"/>
                      <a:pt x="33" y="1764"/>
                    </a:cubicBezTo>
                    <a:cubicBezTo>
                      <a:pt x="36" y="1764"/>
                      <a:pt x="39" y="1763"/>
                      <a:pt x="43" y="1762"/>
                    </a:cubicBezTo>
                    <a:cubicBezTo>
                      <a:pt x="404" y="1592"/>
                      <a:pt x="721" y="1422"/>
                      <a:pt x="959" y="1083"/>
                    </a:cubicBezTo>
                    <a:cubicBezTo>
                      <a:pt x="1162" y="789"/>
                      <a:pt x="1309" y="359"/>
                      <a:pt x="1354" y="9"/>
                    </a:cubicBezTo>
                    <a:cubicBezTo>
                      <a:pt x="1354" y="3"/>
                      <a:pt x="1352" y="0"/>
                      <a:pt x="134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067066" y="2079035"/>
                <a:ext cx="84189" cy="46578"/>
              </a:xfrm>
              <a:custGeom>
                <a:avLst/>
                <a:gdLst/>
                <a:ahLst/>
                <a:cxnLst/>
                <a:rect l="l" t="t" r="r" b="b"/>
                <a:pathLst>
                  <a:path w="1887" h="1044" extrusionOk="0">
                    <a:moveTo>
                      <a:pt x="1867" y="0"/>
                    </a:moveTo>
                    <a:cubicBezTo>
                      <a:pt x="1863" y="0"/>
                      <a:pt x="1859" y="1"/>
                      <a:pt x="1855" y="4"/>
                    </a:cubicBezTo>
                    <a:cubicBezTo>
                      <a:pt x="1335" y="546"/>
                      <a:pt x="757" y="840"/>
                      <a:pt x="34" y="999"/>
                    </a:cubicBezTo>
                    <a:cubicBezTo>
                      <a:pt x="0" y="999"/>
                      <a:pt x="11" y="1044"/>
                      <a:pt x="34" y="1044"/>
                    </a:cubicBezTo>
                    <a:cubicBezTo>
                      <a:pt x="803" y="1010"/>
                      <a:pt x="1402" y="592"/>
                      <a:pt x="1877" y="26"/>
                    </a:cubicBezTo>
                    <a:cubicBezTo>
                      <a:pt x="1886" y="17"/>
                      <a:pt x="1881" y="0"/>
                      <a:pt x="186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2070769" y="2075778"/>
                <a:ext cx="65941" cy="26412"/>
              </a:xfrm>
              <a:custGeom>
                <a:avLst/>
                <a:gdLst/>
                <a:ahLst/>
                <a:cxnLst/>
                <a:rect l="l" t="t" r="r" b="b"/>
                <a:pathLst>
                  <a:path w="1478" h="592" extrusionOk="0">
                    <a:moveTo>
                      <a:pt x="1332" y="1"/>
                    </a:moveTo>
                    <a:cubicBezTo>
                      <a:pt x="858" y="1"/>
                      <a:pt x="378" y="243"/>
                      <a:pt x="19" y="540"/>
                    </a:cubicBezTo>
                    <a:cubicBezTo>
                      <a:pt x="0" y="558"/>
                      <a:pt x="19" y="591"/>
                      <a:pt x="45" y="591"/>
                    </a:cubicBezTo>
                    <a:cubicBezTo>
                      <a:pt x="51" y="591"/>
                      <a:pt x="57" y="589"/>
                      <a:pt x="64" y="585"/>
                    </a:cubicBezTo>
                    <a:cubicBezTo>
                      <a:pt x="505" y="291"/>
                      <a:pt x="935" y="42"/>
                      <a:pt x="1478" y="20"/>
                    </a:cubicBezTo>
                    <a:lnTo>
                      <a:pt x="1478" y="9"/>
                    </a:lnTo>
                    <a:cubicBezTo>
                      <a:pt x="1429" y="3"/>
                      <a:pt x="1381" y="1"/>
                      <a:pt x="13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2017320" y="2066587"/>
                <a:ext cx="103730" cy="51798"/>
              </a:xfrm>
              <a:custGeom>
                <a:avLst/>
                <a:gdLst/>
                <a:ahLst/>
                <a:cxnLst/>
                <a:rect l="l" t="t" r="r" b="b"/>
                <a:pathLst>
                  <a:path w="2325" h="1161" extrusionOk="0">
                    <a:moveTo>
                      <a:pt x="1984" y="0"/>
                    </a:moveTo>
                    <a:cubicBezTo>
                      <a:pt x="1176" y="0"/>
                      <a:pt x="456" y="400"/>
                      <a:pt x="18" y="1108"/>
                    </a:cubicBezTo>
                    <a:cubicBezTo>
                      <a:pt x="0" y="1134"/>
                      <a:pt x="23" y="1160"/>
                      <a:pt x="51" y="1160"/>
                    </a:cubicBezTo>
                    <a:cubicBezTo>
                      <a:pt x="59" y="1160"/>
                      <a:pt x="67" y="1158"/>
                      <a:pt x="75" y="1153"/>
                    </a:cubicBezTo>
                    <a:cubicBezTo>
                      <a:pt x="324" y="881"/>
                      <a:pt x="538" y="610"/>
                      <a:pt x="855" y="407"/>
                    </a:cubicBezTo>
                    <a:cubicBezTo>
                      <a:pt x="1251" y="135"/>
                      <a:pt x="1839" y="34"/>
                      <a:pt x="2314" y="34"/>
                    </a:cubicBezTo>
                    <a:cubicBezTo>
                      <a:pt x="2325" y="34"/>
                      <a:pt x="2325" y="34"/>
                      <a:pt x="2314" y="22"/>
                    </a:cubicBezTo>
                    <a:cubicBezTo>
                      <a:pt x="2203" y="7"/>
                      <a:pt x="2092" y="0"/>
                      <a:pt x="19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1982297" y="2058155"/>
                <a:ext cx="112028" cy="127420"/>
              </a:xfrm>
              <a:custGeom>
                <a:avLst/>
                <a:gdLst/>
                <a:ahLst/>
                <a:cxnLst/>
                <a:rect l="l" t="t" r="r" b="b"/>
                <a:pathLst>
                  <a:path w="2511" h="2856" extrusionOk="0">
                    <a:moveTo>
                      <a:pt x="2311" y="0"/>
                    </a:moveTo>
                    <a:cubicBezTo>
                      <a:pt x="1655" y="0"/>
                      <a:pt x="1029" y="267"/>
                      <a:pt x="554" y="731"/>
                    </a:cubicBezTo>
                    <a:cubicBezTo>
                      <a:pt x="0" y="1274"/>
                      <a:pt x="68" y="2145"/>
                      <a:pt x="204" y="2835"/>
                    </a:cubicBezTo>
                    <a:cubicBezTo>
                      <a:pt x="209" y="2849"/>
                      <a:pt x="221" y="2855"/>
                      <a:pt x="234" y="2855"/>
                    </a:cubicBezTo>
                    <a:cubicBezTo>
                      <a:pt x="253" y="2855"/>
                      <a:pt x="272" y="2843"/>
                      <a:pt x="272" y="2824"/>
                    </a:cubicBezTo>
                    <a:cubicBezTo>
                      <a:pt x="249" y="2100"/>
                      <a:pt x="113" y="1410"/>
                      <a:pt x="622" y="811"/>
                    </a:cubicBezTo>
                    <a:cubicBezTo>
                      <a:pt x="1097" y="245"/>
                      <a:pt x="1810" y="98"/>
                      <a:pt x="2499" y="19"/>
                    </a:cubicBezTo>
                    <a:cubicBezTo>
                      <a:pt x="2511" y="19"/>
                      <a:pt x="2511" y="7"/>
                      <a:pt x="2499" y="7"/>
                    </a:cubicBezTo>
                    <a:cubicBezTo>
                      <a:pt x="2436" y="3"/>
                      <a:pt x="2374" y="0"/>
                      <a:pt x="231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2138183" y="2025675"/>
                <a:ext cx="30294" cy="43321"/>
              </a:xfrm>
              <a:custGeom>
                <a:avLst/>
                <a:gdLst/>
                <a:ahLst/>
                <a:cxnLst/>
                <a:rect l="l" t="t" r="r" b="b"/>
                <a:pathLst>
                  <a:path w="679" h="971" extrusionOk="0">
                    <a:moveTo>
                      <a:pt x="645" y="1"/>
                    </a:moveTo>
                    <a:cubicBezTo>
                      <a:pt x="464" y="34"/>
                      <a:pt x="317" y="227"/>
                      <a:pt x="215" y="374"/>
                    </a:cubicBezTo>
                    <a:cubicBezTo>
                      <a:pt x="102" y="544"/>
                      <a:pt x="0" y="758"/>
                      <a:pt x="45" y="962"/>
                    </a:cubicBezTo>
                    <a:cubicBezTo>
                      <a:pt x="45" y="968"/>
                      <a:pt x="51" y="970"/>
                      <a:pt x="57" y="970"/>
                    </a:cubicBezTo>
                    <a:cubicBezTo>
                      <a:pt x="62" y="970"/>
                      <a:pt x="68" y="968"/>
                      <a:pt x="68" y="962"/>
                    </a:cubicBezTo>
                    <a:cubicBezTo>
                      <a:pt x="91" y="555"/>
                      <a:pt x="339" y="250"/>
                      <a:pt x="668" y="34"/>
                    </a:cubicBezTo>
                    <a:cubicBezTo>
                      <a:pt x="679" y="24"/>
                      <a:pt x="668" y="1"/>
                      <a:pt x="6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148801" y="2024158"/>
                <a:ext cx="32792" cy="46846"/>
              </a:xfrm>
              <a:custGeom>
                <a:avLst/>
                <a:gdLst/>
                <a:ahLst/>
                <a:cxnLst/>
                <a:rect l="l" t="t" r="r" b="b"/>
                <a:pathLst>
                  <a:path w="735" h="1050" extrusionOk="0">
                    <a:moveTo>
                      <a:pt x="712" y="1"/>
                    </a:moveTo>
                    <a:cubicBezTo>
                      <a:pt x="328" y="171"/>
                      <a:pt x="45" y="634"/>
                      <a:pt x="0" y="1041"/>
                    </a:cubicBezTo>
                    <a:cubicBezTo>
                      <a:pt x="0" y="1047"/>
                      <a:pt x="3" y="1050"/>
                      <a:pt x="6" y="1050"/>
                    </a:cubicBezTo>
                    <a:cubicBezTo>
                      <a:pt x="8" y="1050"/>
                      <a:pt x="11" y="1047"/>
                      <a:pt x="11" y="1041"/>
                    </a:cubicBezTo>
                    <a:cubicBezTo>
                      <a:pt x="91" y="646"/>
                      <a:pt x="362" y="216"/>
                      <a:pt x="712" y="23"/>
                    </a:cubicBezTo>
                    <a:cubicBezTo>
                      <a:pt x="735" y="12"/>
                      <a:pt x="724" y="1"/>
                      <a:pt x="7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152281" y="2029333"/>
                <a:ext cx="33194" cy="45329"/>
              </a:xfrm>
              <a:custGeom>
                <a:avLst/>
                <a:gdLst/>
                <a:ahLst/>
                <a:cxnLst/>
                <a:rect l="l" t="t" r="r" b="b"/>
                <a:pathLst>
                  <a:path w="744" h="1016" extrusionOk="0">
                    <a:moveTo>
                      <a:pt x="707" y="0"/>
                    </a:moveTo>
                    <a:cubicBezTo>
                      <a:pt x="700" y="0"/>
                      <a:pt x="694" y="3"/>
                      <a:pt x="691" y="9"/>
                    </a:cubicBezTo>
                    <a:cubicBezTo>
                      <a:pt x="533" y="394"/>
                      <a:pt x="239" y="676"/>
                      <a:pt x="1" y="1004"/>
                    </a:cubicBezTo>
                    <a:cubicBezTo>
                      <a:pt x="1" y="1015"/>
                      <a:pt x="13" y="1015"/>
                      <a:pt x="13" y="1015"/>
                    </a:cubicBezTo>
                    <a:cubicBezTo>
                      <a:pt x="295" y="767"/>
                      <a:pt x="623" y="382"/>
                      <a:pt x="736" y="32"/>
                    </a:cubicBezTo>
                    <a:cubicBezTo>
                      <a:pt x="744" y="16"/>
                      <a:pt x="724" y="0"/>
                      <a:pt x="70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157323" y="2038970"/>
                <a:ext cx="33863" cy="40733"/>
              </a:xfrm>
              <a:custGeom>
                <a:avLst/>
                <a:gdLst/>
                <a:ahLst/>
                <a:cxnLst/>
                <a:rect l="l" t="t" r="r" b="b"/>
                <a:pathLst>
                  <a:path w="759" h="913" extrusionOk="0">
                    <a:moveTo>
                      <a:pt x="745" y="1"/>
                    </a:moveTo>
                    <a:cubicBezTo>
                      <a:pt x="740" y="1"/>
                      <a:pt x="736" y="3"/>
                      <a:pt x="736" y="8"/>
                    </a:cubicBezTo>
                    <a:cubicBezTo>
                      <a:pt x="578" y="347"/>
                      <a:pt x="363" y="743"/>
                      <a:pt x="1" y="902"/>
                    </a:cubicBezTo>
                    <a:cubicBezTo>
                      <a:pt x="1" y="902"/>
                      <a:pt x="1" y="912"/>
                      <a:pt x="13" y="912"/>
                    </a:cubicBezTo>
                    <a:cubicBezTo>
                      <a:pt x="216" y="867"/>
                      <a:pt x="352" y="709"/>
                      <a:pt x="488" y="551"/>
                    </a:cubicBezTo>
                    <a:cubicBezTo>
                      <a:pt x="623" y="404"/>
                      <a:pt x="736" y="211"/>
                      <a:pt x="759" y="20"/>
                    </a:cubicBezTo>
                    <a:cubicBezTo>
                      <a:pt x="759" y="6"/>
                      <a:pt x="751" y="1"/>
                      <a:pt x="7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163569" y="2048562"/>
                <a:ext cx="36183" cy="39440"/>
              </a:xfrm>
              <a:custGeom>
                <a:avLst/>
                <a:gdLst/>
                <a:ahLst/>
                <a:cxnLst/>
                <a:rect l="l" t="t" r="r" b="b"/>
                <a:pathLst>
                  <a:path w="811" h="884" extrusionOk="0">
                    <a:moveTo>
                      <a:pt x="795" y="0"/>
                    </a:moveTo>
                    <a:cubicBezTo>
                      <a:pt x="788" y="0"/>
                      <a:pt x="782" y="3"/>
                      <a:pt x="777" y="8"/>
                    </a:cubicBezTo>
                    <a:cubicBezTo>
                      <a:pt x="652" y="415"/>
                      <a:pt x="393" y="709"/>
                      <a:pt x="8" y="878"/>
                    </a:cubicBezTo>
                    <a:cubicBezTo>
                      <a:pt x="404" y="765"/>
                      <a:pt x="743" y="449"/>
                      <a:pt x="811" y="19"/>
                    </a:cubicBezTo>
                    <a:cubicBezTo>
                      <a:pt x="811" y="6"/>
                      <a:pt x="803" y="0"/>
                      <a:pt x="795" y="0"/>
                    </a:cubicBezTo>
                    <a:close/>
                    <a:moveTo>
                      <a:pt x="8" y="878"/>
                    </a:moveTo>
                    <a:cubicBezTo>
                      <a:pt x="1" y="878"/>
                      <a:pt x="3" y="884"/>
                      <a:pt x="6" y="884"/>
                    </a:cubicBezTo>
                    <a:cubicBezTo>
                      <a:pt x="7" y="884"/>
                      <a:pt x="8" y="882"/>
                      <a:pt x="8" y="878"/>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2173474" y="2067925"/>
                <a:ext cx="28152" cy="27929"/>
              </a:xfrm>
              <a:custGeom>
                <a:avLst/>
                <a:gdLst/>
                <a:ahLst/>
                <a:cxnLst/>
                <a:rect l="l" t="t" r="r" b="b"/>
                <a:pathLst>
                  <a:path w="631" h="626" extrusionOk="0">
                    <a:moveTo>
                      <a:pt x="591" y="0"/>
                    </a:moveTo>
                    <a:cubicBezTo>
                      <a:pt x="582" y="0"/>
                      <a:pt x="573" y="4"/>
                      <a:pt x="566" y="15"/>
                    </a:cubicBezTo>
                    <a:cubicBezTo>
                      <a:pt x="453" y="263"/>
                      <a:pt x="307" y="580"/>
                      <a:pt x="1" y="614"/>
                    </a:cubicBezTo>
                    <a:lnTo>
                      <a:pt x="1" y="625"/>
                    </a:lnTo>
                    <a:cubicBezTo>
                      <a:pt x="307" y="625"/>
                      <a:pt x="566" y="320"/>
                      <a:pt x="623" y="37"/>
                    </a:cubicBezTo>
                    <a:cubicBezTo>
                      <a:pt x="631" y="22"/>
                      <a:pt x="611" y="0"/>
                      <a:pt x="59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1951021" y="2090144"/>
                <a:ext cx="182654" cy="175069"/>
              </a:xfrm>
              <a:custGeom>
                <a:avLst/>
                <a:gdLst/>
                <a:ahLst/>
                <a:cxnLst/>
                <a:rect l="l" t="t" r="r" b="b"/>
                <a:pathLst>
                  <a:path w="4094" h="3924" extrusionOk="0">
                    <a:moveTo>
                      <a:pt x="2334" y="1"/>
                    </a:moveTo>
                    <a:cubicBezTo>
                      <a:pt x="1990" y="1"/>
                      <a:pt x="1613" y="62"/>
                      <a:pt x="1380" y="286"/>
                    </a:cubicBezTo>
                    <a:cubicBezTo>
                      <a:pt x="848" y="795"/>
                      <a:pt x="893" y="1213"/>
                      <a:pt x="475" y="1733"/>
                    </a:cubicBezTo>
                    <a:cubicBezTo>
                      <a:pt x="147" y="2140"/>
                      <a:pt x="0" y="3373"/>
                      <a:pt x="1459" y="3791"/>
                    </a:cubicBezTo>
                    <a:cubicBezTo>
                      <a:pt x="1782" y="3883"/>
                      <a:pt x="2085" y="3924"/>
                      <a:pt x="2363" y="3924"/>
                    </a:cubicBezTo>
                    <a:cubicBezTo>
                      <a:pt x="3284" y="3924"/>
                      <a:pt x="3929" y="3478"/>
                      <a:pt x="4094" y="2966"/>
                    </a:cubicBezTo>
                    <a:cubicBezTo>
                      <a:pt x="4094" y="2966"/>
                      <a:pt x="3845" y="1937"/>
                      <a:pt x="4014" y="1235"/>
                    </a:cubicBezTo>
                    <a:cubicBezTo>
                      <a:pt x="4014" y="1235"/>
                      <a:pt x="3302" y="670"/>
                      <a:pt x="3132" y="94"/>
                    </a:cubicBezTo>
                    <a:cubicBezTo>
                      <a:pt x="3132" y="94"/>
                      <a:pt x="2758" y="1"/>
                      <a:pt x="2334"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073089" y="2171166"/>
                <a:ext cx="38904" cy="35290"/>
              </a:xfrm>
              <a:custGeom>
                <a:avLst/>
                <a:gdLst/>
                <a:ahLst/>
                <a:cxnLst/>
                <a:rect l="l" t="t" r="r" b="b"/>
                <a:pathLst>
                  <a:path w="872" h="791" extrusionOk="0">
                    <a:moveTo>
                      <a:pt x="405" y="0"/>
                    </a:moveTo>
                    <a:cubicBezTo>
                      <a:pt x="343" y="0"/>
                      <a:pt x="281" y="15"/>
                      <a:pt x="227" y="42"/>
                    </a:cubicBezTo>
                    <a:cubicBezTo>
                      <a:pt x="91" y="110"/>
                      <a:pt x="34" y="245"/>
                      <a:pt x="12" y="381"/>
                    </a:cubicBezTo>
                    <a:cubicBezTo>
                      <a:pt x="1" y="517"/>
                      <a:pt x="91" y="675"/>
                      <a:pt x="204" y="743"/>
                    </a:cubicBezTo>
                    <a:cubicBezTo>
                      <a:pt x="272" y="776"/>
                      <a:pt x="295" y="776"/>
                      <a:pt x="374" y="788"/>
                    </a:cubicBezTo>
                    <a:lnTo>
                      <a:pt x="385" y="788"/>
                    </a:lnTo>
                    <a:cubicBezTo>
                      <a:pt x="399" y="790"/>
                      <a:pt x="412" y="791"/>
                      <a:pt x="426" y="791"/>
                    </a:cubicBezTo>
                    <a:cubicBezTo>
                      <a:pt x="491" y="791"/>
                      <a:pt x="555" y="771"/>
                      <a:pt x="612" y="743"/>
                    </a:cubicBezTo>
                    <a:cubicBezTo>
                      <a:pt x="713" y="709"/>
                      <a:pt x="781" y="607"/>
                      <a:pt x="815" y="505"/>
                    </a:cubicBezTo>
                    <a:cubicBezTo>
                      <a:pt x="871" y="313"/>
                      <a:pt x="781" y="121"/>
                      <a:pt x="600" y="53"/>
                    </a:cubicBezTo>
                    <a:cubicBezTo>
                      <a:pt x="541" y="17"/>
                      <a:pt x="473" y="0"/>
                      <a:pt x="40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1965120" y="2157469"/>
                <a:ext cx="27304" cy="27126"/>
              </a:xfrm>
              <a:custGeom>
                <a:avLst/>
                <a:gdLst/>
                <a:ahLst/>
                <a:cxnLst/>
                <a:rect l="l" t="t" r="r" b="b"/>
                <a:pathLst>
                  <a:path w="612" h="608" extrusionOk="0">
                    <a:moveTo>
                      <a:pt x="316" y="1"/>
                    </a:moveTo>
                    <a:cubicBezTo>
                      <a:pt x="286" y="1"/>
                      <a:pt x="255" y="4"/>
                      <a:pt x="227" y="10"/>
                    </a:cubicBezTo>
                    <a:cubicBezTo>
                      <a:pt x="159" y="32"/>
                      <a:pt x="91" y="78"/>
                      <a:pt x="46" y="145"/>
                    </a:cubicBezTo>
                    <a:cubicBezTo>
                      <a:pt x="1" y="201"/>
                      <a:pt x="1" y="292"/>
                      <a:pt x="12" y="360"/>
                    </a:cubicBezTo>
                    <a:lnTo>
                      <a:pt x="12" y="382"/>
                    </a:lnTo>
                    <a:cubicBezTo>
                      <a:pt x="34" y="485"/>
                      <a:pt x="114" y="575"/>
                      <a:pt x="227" y="598"/>
                    </a:cubicBezTo>
                    <a:cubicBezTo>
                      <a:pt x="258" y="603"/>
                      <a:pt x="290" y="608"/>
                      <a:pt x="324" y="608"/>
                    </a:cubicBezTo>
                    <a:cubicBezTo>
                      <a:pt x="366" y="608"/>
                      <a:pt x="409" y="600"/>
                      <a:pt x="453" y="575"/>
                    </a:cubicBezTo>
                    <a:cubicBezTo>
                      <a:pt x="509" y="530"/>
                      <a:pt x="566" y="473"/>
                      <a:pt x="589" y="394"/>
                    </a:cubicBezTo>
                    <a:cubicBezTo>
                      <a:pt x="612" y="315"/>
                      <a:pt x="600" y="236"/>
                      <a:pt x="566" y="168"/>
                    </a:cubicBezTo>
                    <a:cubicBezTo>
                      <a:pt x="532" y="88"/>
                      <a:pt x="476" y="43"/>
                      <a:pt x="396" y="10"/>
                    </a:cubicBezTo>
                    <a:cubicBezTo>
                      <a:pt x="374" y="4"/>
                      <a:pt x="345" y="1"/>
                      <a:pt x="31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081655" y="2128379"/>
                <a:ext cx="11154" cy="7138"/>
              </a:xfrm>
              <a:custGeom>
                <a:avLst/>
                <a:gdLst/>
                <a:ahLst/>
                <a:cxnLst/>
                <a:rect l="l" t="t" r="r" b="b"/>
                <a:pathLst>
                  <a:path w="250" h="160" extrusionOk="0">
                    <a:moveTo>
                      <a:pt x="127" y="1"/>
                    </a:moveTo>
                    <a:cubicBezTo>
                      <a:pt x="100" y="1"/>
                      <a:pt x="70" y="9"/>
                      <a:pt x="46" y="17"/>
                    </a:cubicBezTo>
                    <a:cubicBezTo>
                      <a:pt x="1" y="28"/>
                      <a:pt x="1" y="84"/>
                      <a:pt x="58" y="84"/>
                    </a:cubicBezTo>
                    <a:cubicBezTo>
                      <a:pt x="80" y="96"/>
                      <a:pt x="103" y="96"/>
                      <a:pt x="126" y="130"/>
                    </a:cubicBezTo>
                    <a:cubicBezTo>
                      <a:pt x="138" y="148"/>
                      <a:pt x="163" y="160"/>
                      <a:pt x="185" y="160"/>
                    </a:cubicBezTo>
                    <a:cubicBezTo>
                      <a:pt x="204" y="160"/>
                      <a:pt x="222" y="151"/>
                      <a:pt x="227" y="130"/>
                    </a:cubicBezTo>
                    <a:cubicBezTo>
                      <a:pt x="249" y="74"/>
                      <a:pt x="204" y="28"/>
                      <a:pt x="159" y="6"/>
                    </a:cubicBezTo>
                    <a:cubicBezTo>
                      <a:pt x="149" y="2"/>
                      <a:pt x="138" y="1"/>
                      <a:pt x="12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2004961" y="2115976"/>
                <a:ext cx="9681" cy="5621"/>
              </a:xfrm>
              <a:custGeom>
                <a:avLst/>
                <a:gdLst/>
                <a:ahLst/>
                <a:cxnLst/>
                <a:rect l="l" t="t" r="r" b="b"/>
                <a:pathLst>
                  <a:path w="217" h="126" extrusionOk="0">
                    <a:moveTo>
                      <a:pt x="111" y="1"/>
                    </a:moveTo>
                    <a:cubicBezTo>
                      <a:pt x="79" y="1"/>
                      <a:pt x="46" y="16"/>
                      <a:pt x="23" y="46"/>
                    </a:cubicBezTo>
                    <a:cubicBezTo>
                      <a:pt x="1" y="80"/>
                      <a:pt x="35" y="114"/>
                      <a:pt x="69" y="125"/>
                    </a:cubicBezTo>
                    <a:cubicBezTo>
                      <a:pt x="91" y="125"/>
                      <a:pt x="114" y="114"/>
                      <a:pt x="137" y="114"/>
                    </a:cubicBezTo>
                    <a:cubicBezTo>
                      <a:pt x="140" y="110"/>
                      <a:pt x="146" y="109"/>
                      <a:pt x="151" y="109"/>
                    </a:cubicBezTo>
                    <a:cubicBezTo>
                      <a:pt x="161" y="109"/>
                      <a:pt x="171" y="114"/>
                      <a:pt x="171" y="114"/>
                    </a:cubicBezTo>
                    <a:cubicBezTo>
                      <a:pt x="174" y="117"/>
                      <a:pt x="178" y="119"/>
                      <a:pt x="183" y="119"/>
                    </a:cubicBezTo>
                    <a:cubicBezTo>
                      <a:pt x="193" y="119"/>
                      <a:pt x="204" y="110"/>
                      <a:pt x="204" y="103"/>
                    </a:cubicBezTo>
                    <a:cubicBezTo>
                      <a:pt x="216" y="58"/>
                      <a:pt x="204" y="23"/>
                      <a:pt x="159" y="12"/>
                    </a:cubicBezTo>
                    <a:cubicBezTo>
                      <a:pt x="144" y="5"/>
                      <a:pt x="127" y="1"/>
                      <a:pt x="111"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026912" y="2194232"/>
                <a:ext cx="39663" cy="26011"/>
              </a:xfrm>
              <a:custGeom>
                <a:avLst/>
                <a:gdLst/>
                <a:ahLst/>
                <a:cxnLst/>
                <a:rect l="l" t="t" r="r" b="b"/>
                <a:pathLst>
                  <a:path w="889" h="583" extrusionOk="0">
                    <a:moveTo>
                      <a:pt x="846" y="1"/>
                    </a:moveTo>
                    <a:cubicBezTo>
                      <a:pt x="827" y="1"/>
                      <a:pt x="810" y="12"/>
                      <a:pt x="810" y="33"/>
                    </a:cubicBezTo>
                    <a:cubicBezTo>
                      <a:pt x="810" y="192"/>
                      <a:pt x="775" y="362"/>
                      <a:pt x="629" y="440"/>
                    </a:cubicBezTo>
                    <a:cubicBezTo>
                      <a:pt x="559" y="479"/>
                      <a:pt x="493" y="495"/>
                      <a:pt x="429" y="495"/>
                    </a:cubicBezTo>
                    <a:cubicBezTo>
                      <a:pt x="307" y="495"/>
                      <a:pt x="193" y="436"/>
                      <a:pt x="74" y="362"/>
                    </a:cubicBezTo>
                    <a:cubicBezTo>
                      <a:pt x="68" y="359"/>
                      <a:pt x="62" y="357"/>
                      <a:pt x="56" y="357"/>
                    </a:cubicBezTo>
                    <a:cubicBezTo>
                      <a:pt x="21" y="357"/>
                      <a:pt x="0" y="410"/>
                      <a:pt x="29" y="430"/>
                    </a:cubicBezTo>
                    <a:cubicBezTo>
                      <a:pt x="159" y="506"/>
                      <a:pt x="309" y="582"/>
                      <a:pt x="455" y="582"/>
                    </a:cubicBezTo>
                    <a:cubicBezTo>
                      <a:pt x="526" y="582"/>
                      <a:pt x="596" y="564"/>
                      <a:pt x="662" y="520"/>
                    </a:cubicBezTo>
                    <a:cubicBezTo>
                      <a:pt x="832" y="407"/>
                      <a:pt x="888" y="237"/>
                      <a:pt x="888" y="45"/>
                    </a:cubicBezTo>
                    <a:cubicBezTo>
                      <a:pt x="888" y="15"/>
                      <a:pt x="866" y="1"/>
                      <a:pt x="84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2008530" y="2164205"/>
                <a:ext cx="23869" cy="18248"/>
              </a:xfrm>
              <a:custGeom>
                <a:avLst/>
                <a:gdLst/>
                <a:ahLst/>
                <a:cxnLst/>
                <a:rect l="l" t="t" r="r" b="b"/>
                <a:pathLst>
                  <a:path w="535" h="409" extrusionOk="0">
                    <a:moveTo>
                      <a:pt x="244" y="1"/>
                    </a:moveTo>
                    <a:cubicBezTo>
                      <a:pt x="197" y="1"/>
                      <a:pt x="153" y="12"/>
                      <a:pt x="114" y="40"/>
                    </a:cubicBezTo>
                    <a:cubicBezTo>
                      <a:pt x="0" y="118"/>
                      <a:pt x="34" y="277"/>
                      <a:pt x="91" y="390"/>
                    </a:cubicBezTo>
                    <a:cubicBezTo>
                      <a:pt x="98" y="403"/>
                      <a:pt x="109" y="409"/>
                      <a:pt x="120" y="409"/>
                    </a:cubicBezTo>
                    <a:cubicBezTo>
                      <a:pt x="146" y="409"/>
                      <a:pt x="175" y="380"/>
                      <a:pt x="159" y="356"/>
                    </a:cubicBezTo>
                    <a:cubicBezTo>
                      <a:pt x="124" y="277"/>
                      <a:pt x="68" y="141"/>
                      <a:pt x="170" y="96"/>
                    </a:cubicBezTo>
                    <a:cubicBezTo>
                      <a:pt x="195" y="87"/>
                      <a:pt x="220" y="84"/>
                      <a:pt x="245" y="84"/>
                    </a:cubicBezTo>
                    <a:cubicBezTo>
                      <a:pt x="321" y="84"/>
                      <a:pt x="393" y="116"/>
                      <a:pt x="453" y="141"/>
                    </a:cubicBezTo>
                    <a:cubicBezTo>
                      <a:pt x="462" y="148"/>
                      <a:pt x="470" y="150"/>
                      <a:pt x="479" y="150"/>
                    </a:cubicBezTo>
                    <a:cubicBezTo>
                      <a:pt x="512" y="150"/>
                      <a:pt x="534" y="103"/>
                      <a:pt x="498" y="85"/>
                    </a:cubicBezTo>
                    <a:cubicBezTo>
                      <a:pt x="424" y="40"/>
                      <a:pt x="331" y="1"/>
                      <a:pt x="24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2059972" y="2147698"/>
                <a:ext cx="16686" cy="17177"/>
              </a:xfrm>
              <a:custGeom>
                <a:avLst/>
                <a:gdLst/>
                <a:ahLst/>
                <a:cxnLst/>
                <a:rect l="l" t="t" r="r" b="b"/>
                <a:pathLst>
                  <a:path w="374" h="385" extrusionOk="0">
                    <a:moveTo>
                      <a:pt x="234" y="0"/>
                    </a:moveTo>
                    <a:cubicBezTo>
                      <a:pt x="178" y="0"/>
                      <a:pt x="132" y="31"/>
                      <a:pt x="102" y="70"/>
                    </a:cubicBezTo>
                    <a:cubicBezTo>
                      <a:pt x="91" y="81"/>
                      <a:pt x="80" y="81"/>
                      <a:pt x="69" y="93"/>
                    </a:cubicBezTo>
                    <a:cubicBezTo>
                      <a:pt x="23" y="149"/>
                      <a:pt x="1" y="240"/>
                      <a:pt x="46" y="307"/>
                    </a:cubicBezTo>
                    <a:cubicBezTo>
                      <a:pt x="77" y="354"/>
                      <a:pt x="130" y="385"/>
                      <a:pt x="185" y="385"/>
                    </a:cubicBezTo>
                    <a:cubicBezTo>
                      <a:pt x="210" y="385"/>
                      <a:pt x="236" y="378"/>
                      <a:pt x="261" y="364"/>
                    </a:cubicBezTo>
                    <a:cubicBezTo>
                      <a:pt x="306" y="330"/>
                      <a:pt x="340" y="285"/>
                      <a:pt x="351" y="229"/>
                    </a:cubicBezTo>
                    <a:cubicBezTo>
                      <a:pt x="374" y="149"/>
                      <a:pt x="351" y="25"/>
                      <a:pt x="261" y="2"/>
                    </a:cubicBezTo>
                    <a:cubicBezTo>
                      <a:pt x="251" y="1"/>
                      <a:pt x="242" y="0"/>
                      <a:pt x="234"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1996440" y="2139087"/>
                <a:ext cx="14634" cy="15437"/>
              </a:xfrm>
              <a:custGeom>
                <a:avLst/>
                <a:gdLst/>
                <a:ahLst/>
                <a:cxnLst/>
                <a:rect l="l" t="t" r="r" b="b"/>
                <a:pathLst>
                  <a:path w="328" h="346" extrusionOk="0">
                    <a:moveTo>
                      <a:pt x="76" y="71"/>
                    </a:moveTo>
                    <a:cubicBezTo>
                      <a:pt x="74" y="73"/>
                      <a:pt x="72" y="76"/>
                      <a:pt x="68" y="82"/>
                    </a:cubicBezTo>
                    <a:cubicBezTo>
                      <a:pt x="71" y="79"/>
                      <a:pt x="74" y="75"/>
                      <a:pt x="76" y="71"/>
                    </a:cubicBezTo>
                    <a:close/>
                    <a:moveTo>
                      <a:pt x="193" y="0"/>
                    </a:moveTo>
                    <a:cubicBezTo>
                      <a:pt x="156" y="0"/>
                      <a:pt x="119" y="15"/>
                      <a:pt x="91" y="48"/>
                    </a:cubicBezTo>
                    <a:cubicBezTo>
                      <a:pt x="83" y="56"/>
                      <a:pt x="80" y="63"/>
                      <a:pt x="76" y="71"/>
                    </a:cubicBezTo>
                    <a:lnTo>
                      <a:pt x="76" y="71"/>
                    </a:lnTo>
                    <a:cubicBezTo>
                      <a:pt x="77" y="70"/>
                      <a:pt x="77" y="70"/>
                      <a:pt x="77" y="70"/>
                    </a:cubicBezTo>
                    <a:lnTo>
                      <a:pt x="77" y="70"/>
                    </a:lnTo>
                    <a:cubicBezTo>
                      <a:pt x="79" y="70"/>
                      <a:pt x="65" y="93"/>
                      <a:pt x="56" y="93"/>
                    </a:cubicBezTo>
                    <a:cubicBezTo>
                      <a:pt x="45" y="105"/>
                      <a:pt x="45" y="116"/>
                      <a:pt x="45" y="128"/>
                    </a:cubicBezTo>
                    <a:cubicBezTo>
                      <a:pt x="0" y="184"/>
                      <a:pt x="0" y="252"/>
                      <a:pt x="45" y="309"/>
                    </a:cubicBezTo>
                    <a:cubicBezTo>
                      <a:pt x="74" y="335"/>
                      <a:pt x="104" y="346"/>
                      <a:pt x="134" y="346"/>
                    </a:cubicBezTo>
                    <a:cubicBezTo>
                      <a:pt x="234" y="346"/>
                      <a:pt x="328" y="223"/>
                      <a:pt x="328" y="128"/>
                    </a:cubicBezTo>
                    <a:cubicBezTo>
                      <a:pt x="321" y="48"/>
                      <a:pt x="258" y="0"/>
                      <a:pt x="193"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2119534" y="2187629"/>
                <a:ext cx="55546" cy="54876"/>
              </a:xfrm>
              <a:custGeom>
                <a:avLst/>
                <a:gdLst/>
                <a:ahLst/>
                <a:cxnLst/>
                <a:rect l="l" t="t" r="r" b="b"/>
                <a:pathLst>
                  <a:path w="1245" h="1230" extrusionOk="0">
                    <a:moveTo>
                      <a:pt x="599" y="1"/>
                    </a:moveTo>
                    <a:cubicBezTo>
                      <a:pt x="301" y="1"/>
                      <a:pt x="79" y="249"/>
                      <a:pt x="79" y="249"/>
                    </a:cubicBezTo>
                    <a:lnTo>
                      <a:pt x="0" y="1120"/>
                    </a:lnTo>
                    <a:cubicBezTo>
                      <a:pt x="169" y="1197"/>
                      <a:pt x="318" y="1230"/>
                      <a:pt x="446" y="1230"/>
                    </a:cubicBezTo>
                    <a:cubicBezTo>
                      <a:pt x="1132" y="1230"/>
                      <a:pt x="1244" y="290"/>
                      <a:pt x="882" y="80"/>
                    </a:cubicBezTo>
                    <a:cubicBezTo>
                      <a:pt x="784" y="23"/>
                      <a:pt x="688" y="1"/>
                      <a:pt x="59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125066" y="2199139"/>
                <a:ext cx="32301" cy="33372"/>
              </a:xfrm>
              <a:custGeom>
                <a:avLst/>
                <a:gdLst/>
                <a:ahLst/>
                <a:cxnLst/>
                <a:rect l="l" t="t" r="r" b="b"/>
                <a:pathLst>
                  <a:path w="724" h="748" extrusionOk="0">
                    <a:moveTo>
                      <a:pt x="280" y="416"/>
                    </a:moveTo>
                    <a:cubicBezTo>
                      <a:pt x="362" y="416"/>
                      <a:pt x="400" y="531"/>
                      <a:pt x="339" y="602"/>
                    </a:cubicBezTo>
                    <a:cubicBezTo>
                      <a:pt x="305" y="630"/>
                      <a:pt x="266" y="642"/>
                      <a:pt x="225" y="642"/>
                    </a:cubicBezTo>
                    <a:cubicBezTo>
                      <a:pt x="184" y="642"/>
                      <a:pt x="142" y="630"/>
                      <a:pt x="102" y="614"/>
                    </a:cubicBezTo>
                    <a:cubicBezTo>
                      <a:pt x="102" y="568"/>
                      <a:pt x="125" y="523"/>
                      <a:pt x="136" y="478"/>
                    </a:cubicBezTo>
                    <a:cubicBezTo>
                      <a:pt x="170" y="443"/>
                      <a:pt x="215" y="433"/>
                      <a:pt x="249" y="421"/>
                    </a:cubicBezTo>
                    <a:cubicBezTo>
                      <a:pt x="260" y="417"/>
                      <a:pt x="270" y="416"/>
                      <a:pt x="280" y="416"/>
                    </a:cubicBezTo>
                    <a:close/>
                    <a:moveTo>
                      <a:pt x="525" y="1"/>
                    </a:moveTo>
                    <a:cubicBezTo>
                      <a:pt x="424" y="1"/>
                      <a:pt x="321" y="51"/>
                      <a:pt x="238" y="127"/>
                    </a:cubicBezTo>
                    <a:cubicBezTo>
                      <a:pt x="80" y="263"/>
                      <a:pt x="0" y="478"/>
                      <a:pt x="12" y="681"/>
                    </a:cubicBezTo>
                    <a:cubicBezTo>
                      <a:pt x="12" y="704"/>
                      <a:pt x="23" y="715"/>
                      <a:pt x="45" y="715"/>
                    </a:cubicBezTo>
                    <a:lnTo>
                      <a:pt x="68" y="738"/>
                    </a:lnTo>
                    <a:cubicBezTo>
                      <a:pt x="105" y="744"/>
                      <a:pt x="140" y="748"/>
                      <a:pt x="174" y="748"/>
                    </a:cubicBezTo>
                    <a:cubicBezTo>
                      <a:pt x="257" y="748"/>
                      <a:pt x="332" y="726"/>
                      <a:pt x="396" y="670"/>
                    </a:cubicBezTo>
                    <a:cubicBezTo>
                      <a:pt x="475" y="602"/>
                      <a:pt x="509" y="478"/>
                      <a:pt x="430" y="398"/>
                    </a:cubicBezTo>
                    <a:cubicBezTo>
                      <a:pt x="398" y="366"/>
                      <a:pt x="358" y="354"/>
                      <a:pt x="317" y="354"/>
                    </a:cubicBezTo>
                    <a:cubicBezTo>
                      <a:pt x="271" y="354"/>
                      <a:pt x="223" y="369"/>
                      <a:pt x="181" y="387"/>
                    </a:cubicBezTo>
                    <a:lnTo>
                      <a:pt x="249" y="252"/>
                    </a:lnTo>
                    <a:cubicBezTo>
                      <a:pt x="339" y="116"/>
                      <a:pt x="458" y="74"/>
                      <a:pt x="600" y="74"/>
                    </a:cubicBezTo>
                    <a:cubicBezTo>
                      <a:pt x="636" y="74"/>
                      <a:pt x="674" y="77"/>
                      <a:pt x="713" y="82"/>
                    </a:cubicBezTo>
                    <a:cubicBezTo>
                      <a:pt x="713" y="82"/>
                      <a:pt x="724" y="71"/>
                      <a:pt x="713" y="71"/>
                    </a:cubicBezTo>
                    <a:cubicBezTo>
                      <a:pt x="655" y="22"/>
                      <a:pt x="591" y="1"/>
                      <a:pt x="52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4320067" y="2027509"/>
            <a:ext cx="3449053"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algn="ctr"/>
            <a:r>
              <a:rPr lang="en-US" sz="4400"/>
              <a:t>Activity 5</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
        <p:nvSpPr>
          <p:cNvPr id="98" name="Google Shape;737;p40">
            <a:extLst>
              <a:ext uri="{FF2B5EF4-FFF2-40B4-BE49-F238E27FC236}">
                <a16:creationId xmlns:a16="http://schemas.microsoft.com/office/drawing/2014/main" id="{AD4AF96F-B58C-4B48-93E4-9F8CF90FEC6A}"/>
              </a:ext>
            </a:extLst>
          </p:cNvPr>
          <p:cNvSpPr txBox="1">
            <a:spLocks noGrp="1"/>
          </p:cNvSpPr>
          <p:nvPr>
            <p:ph type="subTitle" idx="1"/>
          </p:nvPr>
        </p:nvSpPr>
        <p:spPr>
          <a:xfrm>
            <a:off x="3547610" y="2785857"/>
            <a:ext cx="4993965" cy="522000"/>
          </a:xfrm>
          <a:prstGeom prst="rect">
            <a:avLst/>
          </a:prstGeom>
        </p:spPr>
        <p:txBody>
          <a:bodyPr spcFirstLastPara="1" wrap="square" lIns="91425" tIns="0" rIns="91425" bIns="0" anchor="t" anchorCtr="0">
            <a:noAutofit/>
          </a:bodyPr>
          <a:lstStyle/>
          <a:p>
            <a:pPr marL="0" lvl="0" indent="0" algn="ctr" rtl="0">
              <a:spcBef>
                <a:spcPts val="0"/>
              </a:spcBef>
              <a:spcAft>
                <a:spcPts val="1200"/>
              </a:spcAft>
              <a:buNone/>
            </a:pPr>
            <a:r>
              <a:rPr lang="en-US" sz="3200"/>
              <a:t>Look, complete and read.</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3F351-75A1-42F7-A40D-EE116C5C3E9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0EFBD03-7331-43B8-ABCB-972B4AACC349}"/>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DDA23A38-3CB7-499E-A3C2-63D833EBDE5B}"/>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772813C0-7C7C-4852-A051-8FACB6932941}"/>
              </a:ext>
            </a:extLst>
          </p:cNvPr>
          <p:cNvSpPr>
            <a:spLocks noGrp="1"/>
          </p:cNvSpPr>
          <p:nvPr>
            <p:ph type="subTitle" idx="4"/>
          </p:nvPr>
        </p:nvSpPr>
        <p:spPr/>
        <p:txBody>
          <a:bodyPr/>
          <a:lstStyle/>
          <a:p>
            <a:endParaRPr lang="en-US"/>
          </a:p>
        </p:txBody>
      </p:sp>
      <p:pic>
        <p:nvPicPr>
          <p:cNvPr id="10" name="Picture 9">
            <a:extLst>
              <a:ext uri="{FF2B5EF4-FFF2-40B4-BE49-F238E27FC236}">
                <a16:creationId xmlns:a16="http://schemas.microsoft.com/office/drawing/2014/main" id="{83599CCB-ACD4-4611-9CD2-F1207CA79D05}"/>
              </a:ext>
            </a:extLst>
          </p:cNvPr>
          <p:cNvPicPr>
            <a:picLocks noChangeAspect="1"/>
          </p:cNvPicPr>
          <p:nvPr/>
        </p:nvPicPr>
        <p:blipFill>
          <a:blip r:embed="rId2"/>
          <a:srcRect/>
          <a:stretch/>
        </p:blipFill>
        <p:spPr>
          <a:xfrm>
            <a:off x="45045" y="1325854"/>
            <a:ext cx="9053910" cy="2491791"/>
          </a:xfrm>
          <a:prstGeom prst="rect">
            <a:avLst/>
          </a:prstGeom>
        </p:spPr>
      </p:pic>
      <p:sp>
        <p:nvSpPr>
          <p:cNvPr id="11" name="TextBox 10">
            <a:extLst>
              <a:ext uri="{FF2B5EF4-FFF2-40B4-BE49-F238E27FC236}">
                <a16:creationId xmlns:a16="http://schemas.microsoft.com/office/drawing/2014/main" id="{75299813-01DB-4428-B149-3CFAA497CE8E}"/>
              </a:ext>
            </a:extLst>
          </p:cNvPr>
          <p:cNvSpPr txBox="1"/>
          <p:nvPr/>
        </p:nvSpPr>
        <p:spPr>
          <a:xfrm>
            <a:off x="876329" y="2104200"/>
            <a:ext cx="914400"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sym typeface="Wingdings 2" panose="05020102010507070707" pitchFamily="18" charset="2"/>
              </a:rPr>
              <a:t>Yes</a:t>
            </a:r>
            <a:endParaRPr lang="en-US" sz="3200" b="1" dirty="0">
              <a:solidFill>
                <a:srgbClr val="FF0000"/>
              </a:solidFill>
              <a:latin typeface="Comic Sans MS" panose="030F0702030302020204" pitchFamily="66" charset="0"/>
            </a:endParaRPr>
          </a:p>
        </p:txBody>
      </p:sp>
      <p:sp>
        <p:nvSpPr>
          <p:cNvPr id="14" name="Oval 13">
            <a:extLst>
              <a:ext uri="{FF2B5EF4-FFF2-40B4-BE49-F238E27FC236}">
                <a16:creationId xmlns:a16="http://schemas.microsoft.com/office/drawing/2014/main" id="{0A9F8255-465E-4FCB-A116-1879F8FBB1FB}"/>
              </a:ext>
            </a:extLst>
          </p:cNvPr>
          <p:cNvSpPr/>
          <p:nvPr/>
        </p:nvSpPr>
        <p:spPr>
          <a:xfrm>
            <a:off x="6172200" y="1581151"/>
            <a:ext cx="1219199" cy="78545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6EF783-67D7-44F5-A5F0-226EA27981E3}"/>
              </a:ext>
            </a:extLst>
          </p:cNvPr>
          <p:cNvSpPr txBox="1"/>
          <p:nvPr/>
        </p:nvSpPr>
        <p:spPr>
          <a:xfrm>
            <a:off x="1447800" y="2954463"/>
            <a:ext cx="2209800"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sym typeface="Wingdings 2" panose="05020102010507070707" pitchFamily="18" charset="2"/>
              </a:rPr>
              <a:t>November</a:t>
            </a:r>
            <a:endParaRPr lang="en-US" sz="3200" b="1" dirty="0">
              <a:solidFill>
                <a:srgbClr val="FF0000"/>
              </a:solidFill>
              <a:latin typeface="Comic Sans MS" panose="030F0702030302020204" pitchFamily="66" charset="0"/>
            </a:endParaRPr>
          </a:p>
        </p:txBody>
      </p:sp>
      <p:sp>
        <p:nvSpPr>
          <p:cNvPr id="16" name="Oval 15">
            <a:extLst>
              <a:ext uri="{FF2B5EF4-FFF2-40B4-BE49-F238E27FC236}">
                <a16:creationId xmlns:a16="http://schemas.microsoft.com/office/drawing/2014/main" id="{9821C327-CF9E-411E-81BB-4B05FD9C6935}"/>
              </a:ext>
            </a:extLst>
          </p:cNvPr>
          <p:cNvSpPr/>
          <p:nvPr/>
        </p:nvSpPr>
        <p:spPr>
          <a:xfrm>
            <a:off x="7562762" y="1624509"/>
            <a:ext cx="1179838" cy="78545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9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DA6D-C015-4C53-8C29-B23463C509D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90EC056-1056-428D-9715-3764F79D278A}"/>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3BE9D8DA-08E6-4B04-B337-5950832C008D}"/>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B9A1FF83-EE02-4B3D-BBDE-AF28DC772559}"/>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C3E9F7B0-B20D-48E5-B543-B2541304EA11}"/>
              </a:ext>
            </a:extLst>
          </p:cNvPr>
          <p:cNvSpPr>
            <a:spLocks noGrp="1"/>
          </p:cNvSpPr>
          <p:nvPr>
            <p:ph type="subTitle" idx="4"/>
          </p:nvPr>
        </p:nvSpPr>
        <p:spPr/>
        <p:txBody>
          <a:bodyPr/>
          <a:lstStyle/>
          <a:p>
            <a:endParaRPr lang="en-US"/>
          </a:p>
        </p:txBody>
      </p:sp>
      <p:pic>
        <p:nvPicPr>
          <p:cNvPr id="8" name="Picture 7">
            <a:extLst>
              <a:ext uri="{FF2B5EF4-FFF2-40B4-BE49-F238E27FC236}">
                <a16:creationId xmlns:a16="http://schemas.microsoft.com/office/drawing/2014/main" id="{C9BF5801-0A49-4AAD-B1AD-14D71FD8386E}"/>
              </a:ext>
            </a:extLst>
          </p:cNvPr>
          <p:cNvPicPr>
            <a:picLocks noChangeAspect="1"/>
          </p:cNvPicPr>
          <p:nvPr/>
        </p:nvPicPr>
        <p:blipFill rotWithShape="1">
          <a:blip r:embed="rId2"/>
          <a:srcRect t="5134"/>
          <a:stretch/>
        </p:blipFill>
        <p:spPr>
          <a:xfrm>
            <a:off x="533400" y="1412829"/>
            <a:ext cx="8012825" cy="2422517"/>
          </a:xfrm>
          <a:prstGeom prst="rect">
            <a:avLst/>
          </a:prstGeom>
        </p:spPr>
      </p:pic>
      <p:sp>
        <p:nvSpPr>
          <p:cNvPr id="9" name="TextBox 8">
            <a:extLst>
              <a:ext uri="{FF2B5EF4-FFF2-40B4-BE49-F238E27FC236}">
                <a16:creationId xmlns:a16="http://schemas.microsoft.com/office/drawing/2014/main" id="{A12BB627-08B9-4918-91F7-EE78A1E93E68}"/>
              </a:ext>
            </a:extLst>
          </p:cNvPr>
          <p:cNvSpPr txBox="1"/>
          <p:nvPr/>
        </p:nvSpPr>
        <p:spPr>
          <a:xfrm>
            <a:off x="1173175" y="1609025"/>
            <a:ext cx="914400"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sym typeface="Wingdings 2" panose="05020102010507070707" pitchFamily="18" charset="2"/>
              </a:rPr>
              <a:t>Is</a:t>
            </a:r>
            <a:endParaRPr lang="en-US" sz="3200" b="1" dirty="0">
              <a:solidFill>
                <a:srgbClr val="FF0000"/>
              </a:solidFill>
              <a:latin typeface="Comic Sans MS" panose="030F0702030302020204" pitchFamily="66" charset="0"/>
            </a:endParaRPr>
          </a:p>
        </p:txBody>
      </p:sp>
      <p:sp>
        <p:nvSpPr>
          <p:cNvPr id="10" name="Oval 9">
            <a:extLst>
              <a:ext uri="{FF2B5EF4-FFF2-40B4-BE49-F238E27FC236}">
                <a16:creationId xmlns:a16="http://schemas.microsoft.com/office/drawing/2014/main" id="{9F2D9C5E-CA59-434D-B7D5-433EF039D5E2}"/>
              </a:ext>
            </a:extLst>
          </p:cNvPr>
          <p:cNvSpPr/>
          <p:nvPr/>
        </p:nvSpPr>
        <p:spPr>
          <a:xfrm>
            <a:off x="5867400" y="1748884"/>
            <a:ext cx="1219200" cy="73321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E44EA2-C250-430D-87E9-7A3E4E73A5BF}"/>
              </a:ext>
            </a:extLst>
          </p:cNvPr>
          <p:cNvSpPr txBox="1"/>
          <p:nvPr/>
        </p:nvSpPr>
        <p:spPr>
          <a:xfrm>
            <a:off x="1173175" y="2761988"/>
            <a:ext cx="1524000"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sym typeface="Wingdings 2" panose="05020102010507070707" pitchFamily="18" charset="2"/>
              </a:rPr>
              <a:t>When</a:t>
            </a:r>
            <a:endParaRPr lang="en-US" sz="3200" b="1" dirty="0">
              <a:solidFill>
                <a:srgbClr val="FF0000"/>
              </a:solidFill>
              <a:latin typeface="Comic Sans MS" panose="030F0702030302020204" pitchFamily="66" charset="0"/>
            </a:endParaRPr>
          </a:p>
        </p:txBody>
      </p:sp>
      <p:sp>
        <p:nvSpPr>
          <p:cNvPr id="14" name="Oval 13">
            <a:extLst>
              <a:ext uri="{FF2B5EF4-FFF2-40B4-BE49-F238E27FC236}">
                <a16:creationId xmlns:a16="http://schemas.microsoft.com/office/drawing/2014/main" id="{4A832206-1F96-4C81-92C2-1D3858C31080}"/>
              </a:ext>
            </a:extLst>
          </p:cNvPr>
          <p:cNvSpPr/>
          <p:nvPr/>
        </p:nvSpPr>
        <p:spPr>
          <a:xfrm>
            <a:off x="7204800" y="1689571"/>
            <a:ext cx="1219200" cy="73321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C822DD-B4AC-45CC-87CB-1A455F27C8C1}"/>
              </a:ext>
            </a:extLst>
          </p:cNvPr>
          <p:cNvSpPr txBox="1"/>
          <p:nvPr/>
        </p:nvSpPr>
        <p:spPr>
          <a:xfrm>
            <a:off x="1785719" y="3208235"/>
            <a:ext cx="2180719"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sym typeface="Wingdings 2" panose="05020102010507070707" pitchFamily="18" charset="2"/>
              </a:rPr>
              <a:t>December</a:t>
            </a:r>
            <a:endParaRPr lang="en-US" sz="32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470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DA6D-C015-4C53-8C29-B23463C509D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90EC056-1056-428D-9715-3764F79D278A}"/>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3BE9D8DA-08E6-4B04-B337-5950832C008D}"/>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B9A1FF83-EE02-4B3D-BBDE-AF28DC772559}"/>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C3E9F7B0-B20D-48E5-B543-B2541304EA11}"/>
              </a:ext>
            </a:extLst>
          </p:cNvPr>
          <p:cNvSpPr>
            <a:spLocks noGrp="1"/>
          </p:cNvSpPr>
          <p:nvPr>
            <p:ph type="subTitle" idx="4"/>
          </p:nvPr>
        </p:nvSpPr>
        <p:spPr/>
        <p:txBody>
          <a:bodyPr/>
          <a:lstStyle/>
          <a:p>
            <a:endParaRPr lang="en-US"/>
          </a:p>
        </p:txBody>
      </p:sp>
      <p:pic>
        <p:nvPicPr>
          <p:cNvPr id="8" name="Picture 7">
            <a:extLst>
              <a:ext uri="{FF2B5EF4-FFF2-40B4-BE49-F238E27FC236}">
                <a16:creationId xmlns:a16="http://schemas.microsoft.com/office/drawing/2014/main" id="{C9BF5801-0A49-4AAD-B1AD-14D71FD8386E}"/>
              </a:ext>
            </a:extLst>
          </p:cNvPr>
          <p:cNvPicPr>
            <a:picLocks noChangeAspect="1"/>
          </p:cNvPicPr>
          <p:nvPr/>
        </p:nvPicPr>
        <p:blipFill>
          <a:blip r:embed="rId2"/>
          <a:stretch>
            <a:fillRect/>
          </a:stretch>
        </p:blipFill>
        <p:spPr>
          <a:xfrm>
            <a:off x="228223" y="1268617"/>
            <a:ext cx="8687553" cy="2606266"/>
          </a:xfrm>
          <a:prstGeom prst="rect">
            <a:avLst/>
          </a:prstGeom>
        </p:spPr>
      </p:pic>
      <p:sp>
        <p:nvSpPr>
          <p:cNvPr id="9" name="TextBox 8">
            <a:extLst>
              <a:ext uri="{FF2B5EF4-FFF2-40B4-BE49-F238E27FC236}">
                <a16:creationId xmlns:a16="http://schemas.microsoft.com/office/drawing/2014/main" id="{A12BB627-08B9-4918-91F7-EE78A1E93E68}"/>
              </a:ext>
            </a:extLst>
          </p:cNvPr>
          <p:cNvSpPr txBox="1"/>
          <p:nvPr/>
        </p:nvSpPr>
        <p:spPr>
          <a:xfrm>
            <a:off x="1143000" y="1499050"/>
            <a:ext cx="914400" cy="584775"/>
          </a:xfrm>
          <a:prstGeom prst="rect">
            <a:avLst/>
          </a:prstGeom>
          <a:noFill/>
        </p:spPr>
        <p:txBody>
          <a:bodyPr wrap="square" rtlCol="0">
            <a:spAutoFit/>
          </a:bodyPr>
          <a:lstStyle/>
          <a:p>
            <a:r>
              <a:rPr lang="en-US" sz="3200" b="1">
                <a:solidFill>
                  <a:srgbClr val="FF0000"/>
                </a:solidFill>
                <a:latin typeface="Comic Sans MS" panose="030F0702030302020204" pitchFamily="66" charset="0"/>
                <a:sym typeface="Wingdings 2" panose="05020102010507070707" pitchFamily="18" charset="2"/>
              </a:rPr>
              <a:t>Is</a:t>
            </a:r>
            <a:endParaRPr lang="en-US" sz="3200" b="1">
              <a:solidFill>
                <a:srgbClr val="FF0000"/>
              </a:solidFill>
              <a:latin typeface="Comic Sans MS" panose="030F0702030302020204" pitchFamily="66" charset="0"/>
            </a:endParaRPr>
          </a:p>
        </p:txBody>
      </p:sp>
      <p:sp>
        <p:nvSpPr>
          <p:cNvPr id="10" name="Oval 9">
            <a:extLst>
              <a:ext uri="{FF2B5EF4-FFF2-40B4-BE49-F238E27FC236}">
                <a16:creationId xmlns:a16="http://schemas.microsoft.com/office/drawing/2014/main" id="{9F2D9C5E-CA59-434D-B7D5-433EF039D5E2}"/>
              </a:ext>
            </a:extLst>
          </p:cNvPr>
          <p:cNvSpPr/>
          <p:nvPr/>
        </p:nvSpPr>
        <p:spPr>
          <a:xfrm>
            <a:off x="6019800" y="1350614"/>
            <a:ext cx="1219200" cy="73321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E44EA2-C250-430D-87E9-7A3E4E73A5BF}"/>
              </a:ext>
            </a:extLst>
          </p:cNvPr>
          <p:cNvSpPr txBox="1"/>
          <p:nvPr/>
        </p:nvSpPr>
        <p:spPr>
          <a:xfrm>
            <a:off x="868375" y="2871963"/>
            <a:ext cx="1524000" cy="584775"/>
          </a:xfrm>
          <a:prstGeom prst="rect">
            <a:avLst/>
          </a:prstGeom>
          <a:noFill/>
        </p:spPr>
        <p:txBody>
          <a:bodyPr wrap="square" rtlCol="0">
            <a:spAutoFit/>
          </a:bodyPr>
          <a:lstStyle/>
          <a:p>
            <a:r>
              <a:rPr lang="en-US" sz="3200" b="1">
                <a:solidFill>
                  <a:srgbClr val="FF0000"/>
                </a:solidFill>
                <a:latin typeface="Comic Sans MS" panose="030F0702030302020204" pitchFamily="66" charset="0"/>
                <a:sym typeface="Wingdings 2" panose="05020102010507070707" pitchFamily="18" charset="2"/>
              </a:rPr>
              <a:t>When</a:t>
            </a:r>
            <a:endParaRPr lang="en-US" sz="3200" b="1">
              <a:solidFill>
                <a:srgbClr val="FF0000"/>
              </a:solidFill>
              <a:latin typeface="Comic Sans MS" panose="030F0702030302020204" pitchFamily="66" charset="0"/>
            </a:endParaRPr>
          </a:p>
        </p:txBody>
      </p:sp>
      <p:sp>
        <p:nvSpPr>
          <p:cNvPr id="14" name="Oval 13">
            <a:extLst>
              <a:ext uri="{FF2B5EF4-FFF2-40B4-BE49-F238E27FC236}">
                <a16:creationId xmlns:a16="http://schemas.microsoft.com/office/drawing/2014/main" id="{4A832206-1F96-4C81-92C2-1D3858C31080}"/>
              </a:ext>
            </a:extLst>
          </p:cNvPr>
          <p:cNvSpPr/>
          <p:nvPr/>
        </p:nvSpPr>
        <p:spPr>
          <a:xfrm>
            <a:off x="7620000" y="1350614"/>
            <a:ext cx="1219200" cy="73321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C822DD-B4AC-45CC-87CB-1A455F27C8C1}"/>
              </a:ext>
            </a:extLst>
          </p:cNvPr>
          <p:cNvSpPr txBox="1"/>
          <p:nvPr/>
        </p:nvSpPr>
        <p:spPr>
          <a:xfrm>
            <a:off x="1600200" y="3290108"/>
            <a:ext cx="2180719" cy="584775"/>
          </a:xfrm>
          <a:prstGeom prst="rect">
            <a:avLst/>
          </a:prstGeom>
          <a:noFill/>
        </p:spPr>
        <p:txBody>
          <a:bodyPr wrap="square" rtlCol="0">
            <a:spAutoFit/>
          </a:bodyPr>
          <a:lstStyle/>
          <a:p>
            <a:r>
              <a:rPr lang="en-US" sz="3200" b="1">
                <a:solidFill>
                  <a:srgbClr val="FF0000"/>
                </a:solidFill>
                <a:latin typeface="Comic Sans MS" panose="030F0702030302020204" pitchFamily="66" charset="0"/>
                <a:sym typeface="Wingdings 2" panose="05020102010507070707" pitchFamily="18" charset="2"/>
              </a:rPr>
              <a:t>December</a:t>
            </a:r>
            <a:endParaRPr lang="en-US" sz="3200" b="1">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4580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362313"/>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a:t>Activity 6</a:t>
            </a:r>
            <a:endParaRPr/>
          </a:p>
        </p:txBody>
      </p:sp>
      <p:sp>
        <p:nvSpPr>
          <p:cNvPr id="1502" name="Google Shape;1502;p59"/>
          <p:cNvSpPr txBox="1">
            <a:spLocks noGrp="1"/>
          </p:cNvSpPr>
          <p:nvPr>
            <p:ph type="subTitle" idx="1"/>
          </p:nvPr>
        </p:nvSpPr>
        <p:spPr>
          <a:xfrm flipH="1">
            <a:off x="719800" y="3093900"/>
            <a:ext cx="2583000" cy="5643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a:t>Let's play.</a:t>
            </a:r>
            <a:endParaRPr sz="2800"/>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883A60-FDE8-4945-A62C-F48DBED76361}"/>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FF53C89-65E1-4677-B7BF-E34CE87B8A9B}"/>
              </a:ext>
            </a:extLst>
          </p:cNvPr>
          <p:cNvPicPr>
            <a:picLocks noChangeAspect="1"/>
          </p:cNvPicPr>
          <p:nvPr/>
        </p:nvPicPr>
        <p:blipFill>
          <a:blip r:embed="rId2"/>
          <a:srcRect/>
          <a:stretch/>
        </p:blipFill>
        <p:spPr>
          <a:xfrm>
            <a:off x="485121" y="180315"/>
            <a:ext cx="8173758" cy="4782869"/>
          </a:xfrm>
          <a:prstGeom prst="rect">
            <a:avLst/>
          </a:prstGeom>
        </p:spPr>
      </p:pic>
    </p:spTree>
    <p:extLst>
      <p:ext uri="{BB962C8B-B14F-4D97-AF65-F5344CB8AC3E}">
        <p14:creationId xmlns:p14="http://schemas.microsoft.com/office/powerpoint/2010/main" val="35109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id="{99063B94-91B9-4039-9986-2DC0BEA5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302521"/>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 is</a:t>
            </a:r>
            <a:r>
              <a:rPr lang="en-US" sz="3600" b="1">
                <a:solidFill>
                  <a:srgbClr val="783F04"/>
                </a:solidFill>
                <a:latin typeface="Comic Sans MS" panose="030F0702030302020204" pitchFamily="66" charset="0"/>
              </a:rPr>
              <a:t> your sports day?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id="{B2151527-2F0A-4205-9B70-B894528197F3}"/>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extLst>
      <p:ext uri="{BB962C8B-B14F-4D97-AF65-F5344CB8AC3E}">
        <p14:creationId xmlns:p14="http://schemas.microsoft.com/office/powerpoint/2010/main" val="23083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id="{C226DE9D-D790-44DA-8E92-1092641B50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id="{6D2730B5-84F7-423A-8ABA-ABCF4EF86F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id="{B6B4E07D-1A0A-449A-991A-19918DFEB2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id="{42D20305-E983-4365-A18A-00BE66BD81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id="{7DD96647-2405-4E26-A68C-1A6E6A678E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id="{869C4F5B-353A-41D7-8E24-9676A8663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id="{F6DBBBEE-9B42-494F-9397-72697AE1DA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id="{4E2A9DA1-A79E-4212-B40B-6CD083A2C1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id="{9DFE1092-1FAE-4060-9AB3-8FC4114BB5C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4" action="ppaction://hlinksldjump"/>
            <a:extLst>
              <a:ext uri="{FF2B5EF4-FFF2-40B4-BE49-F238E27FC236}">
                <a16:creationId xmlns:a16="http://schemas.microsoft.com/office/drawing/2014/main"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1</a:t>
            </a:r>
          </a:p>
        </p:txBody>
      </p:sp>
      <p:sp>
        <p:nvSpPr>
          <p:cNvPr id="17" name="TextBox 16">
            <a:hlinkClick r:id="rId5" action="ppaction://hlinksldjump"/>
            <a:extLst>
              <a:ext uri="{FF2B5EF4-FFF2-40B4-BE49-F238E27FC236}">
                <a16:creationId xmlns:a16="http://schemas.microsoft.com/office/drawing/2014/main"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6" action="ppaction://hlinksldjump"/>
            <a:extLst>
              <a:ext uri="{FF2B5EF4-FFF2-40B4-BE49-F238E27FC236}">
                <a16:creationId xmlns:a16="http://schemas.microsoft.com/office/drawing/2014/main"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7" action="ppaction://hlinksldjump"/>
            <a:extLst>
              <a:ext uri="{FF2B5EF4-FFF2-40B4-BE49-F238E27FC236}">
                <a16:creationId xmlns:a16="http://schemas.microsoft.com/office/drawing/2014/main"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8" action="ppaction://hlinksldjump"/>
            <a:extLst>
              <a:ext uri="{FF2B5EF4-FFF2-40B4-BE49-F238E27FC236}">
                <a16:creationId xmlns:a16="http://schemas.microsoft.com/office/drawing/2014/main"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9" action="ppaction://hlinksldjump"/>
            <a:extLst>
              <a:ext uri="{FF2B5EF4-FFF2-40B4-BE49-F238E27FC236}">
                <a16:creationId xmlns:a16="http://schemas.microsoft.com/office/drawing/2014/main"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0" action="ppaction://hlinksldjump"/>
            <a:extLst>
              <a:ext uri="{FF2B5EF4-FFF2-40B4-BE49-F238E27FC236}">
                <a16:creationId xmlns:a16="http://schemas.microsoft.com/office/drawing/2014/main"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rId11" action="ppaction://hlinksldjump"/>
            <a:extLst>
              <a:ext uri="{FF2B5EF4-FFF2-40B4-BE49-F238E27FC236}">
                <a16:creationId xmlns:a16="http://schemas.microsoft.com/office/drawing/2014/main"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rId12" action="ppaction://hlinksldjump"/>
            <a:extLst>
              <a:ext uri="{FF2B5EF4-FFF2-40B4-BE49-F238E27FC236}">
                <a16:creationId xmlns:a16="http://schemas.microsoft.com/office/drawing/2014/main"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9</a:t>
            </a:r>
          </a:p>
        </p:txBody>
      </p:sp>
      <p:sp>
        <p:nvSpPr>
          <p:cNvPr id="16" name="TextBox 15">
            <a:extLst>
              <a:ext uri="{FF2B5EF4-FFF2-40B4-BE49-F238E27FC236}">
                <a16:creationId xmlns:a16="http://schemas.microsoft.com/office/drawing/2014/main"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
        <p:nvSpPr>
          <p:cNvPr id="25" name="Arrow: Right 24">
            <a:hlinkClick r:id="rId13" action="ppaction://hlinksldjump"/>
            <a:extLst>
              <a:ext uri="{FF2B5EF4-FFF2-40B4-BE49-F238E27FC236}">
                <a16:creationId xmlns:a16="http://schemas.microsoft.com/office/drawing/2014/main" id="{BD999D0C-B76E-4B85-A5D2-C4E7F28B1D78}"/>
              </a:ext>
            </a:extLst>
          </p:cNvPr>
          <p:cNvSpPr/>
          <p:nvPr/>
        </p:nvSpPr>
        <p:spPr>
          <a:xfrm>
            <a:off x="7010400" y="4171950"/>
            <a:ext cx="1981200" cy="533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Comic Sans MS" panose="030F0702030302020204" pitchFamily="66" charset="0"/>
              </a:rPr>
              <a:t>Activity 4</a:t>
            </a:r>
          </a:p>
        </p:txBody>
      </p:sp>
    </p:spTree>
    <p:extLst>
      <p:ext uri="{BB962C8B-B14F-4D97-AF65-F5344CB8AC3E}">
        <p14:creationId xmlns:p14="http://schemas.microsoft.com/office/powerpoint/2010/main" val="31234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extLst>
      <p:ext uri="{BB962C8B-B14F-4D97-AF65-F5344CB8AC3E}">
        <p14:creationId xmlns:p14="http://schemas.microsoft.com/office/powerpoint/2010/main" val="27528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10286</TotalTime>
  <Words>329</Words>
  <Application>Microsoft Office PowerPoint</Application>
  <PresentationFormat>On-screen Show (16:9)</PresentationFormat>
  <Paragraphs>116</Paragraphs>
  <Slides>35</Slides>
  <Notes>6</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Encode Sans</vt:lpstr>
      <vt:lpstr>Times New Roman</vt:lpstr>
      <vt:lpstr>Arial</vt:lpstr>
      <vt:lpstr>Comic Sans MS</vt:lpstr>
      <vt:lpstr>Arial Black</vt:lpstr>
      <vt:lpstr>Arvo</vt:lpstr>
      <vt:lpstr>Community, Family &amp; Personal Services Major for College: Physical Education by Slidesgo</vt:lpstr>
      <vt:lpstr>PowerPoint Presentation</vt:lpstr>
      <vt:lpstr>Unit 4  Our Sports Day</vt:lpstr>
      <vt:lpstr>TABLE OF CONTENTS</vt:lpstr>
      <vt:lpstr>Warm -up &amp; Review</vt:lpstr>
      <vt:lpstr>12 months of the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4</vt:lpstr>
      <vt:lpstr>Look and read the months.</vt:lpstr>
      <vt:lpstr>Listen and tick.</vt:lpstr>
      <vt:lpstr>PowerPoint Presentation</vt:lpstr>
      <vt:lpstr>PowerPoint Presentation</vt:lpstr>
      <vt:lpstr>PowerPoint Presentation</vt:lpstr>
      <vt:lpstr>PowerPoint Presentation</vt:lpstr>
      <vt:lpstr>Activity 6</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DELL</cp:lastModifiedBy>
  <cp:revision>40</cp:revision>
  <dcterms:modified xsi:type="dcterms:W3CDTF">2025-05-14T12:22:02Z</dcterms:modified>
  <cp:category>9Slide.vn</cp:category>
</cp:coreProperties>
</file>