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3"/>
  </p:notesMasterIdLst>
  <p:sldIdLst>
    <p:sldId id="338" r:id="rId2"/>
    <p:sldId id="256" r:id="rId3"/>
    <p:sldId id="258" r:id="rId4"/>
    <p:sldId id="260" r:id="rId5"/>
    <p:sldId id="349" r:id="rId6"/>
    <p:sldId id="364" r:id="rId7"/>
    <p:sldId id="351" r:id="rId8"/>
    <p:sldId id="366" r:id="rId9"/>
    <p:sldId id="352" r:id="rId10"/>
    <p:sldId id="375" r:id="rId11"/>
    <p:sldId id="353" r:id="rId12"/>
    <p:sldId id="368" r:id="rId13"/>
    <p:sldId id="354" r:id="rId14"/>
    <p:sldId id="376" r:id="rId15"/>
    <p:sldId id="355" r:id="rId16"/>
    <p:sldId id="377" r:id="rId17"/>
    <p:sldId id="378" r:id="rId18"/>
    <p:sldId id="379" r:id="rId19"/>
    <p:sldId id="357" r:id="rId20"/>
    <p:sldId id="380" r:id="rId21"/>
    <p:sldId id="358" r:id="rId22"/>
    <p:sldId id="279" r:id="rId23"/>
    <p:sldId id="383" r:id="rId24"/>
    <p:sldId id="373" r:id="rId25"/>
    <p:sldId id="370" r:id="rId26"/>
    <p:sldId id="372" r:id="rId27"/>
    <p:sldId id="269" r:id="rId28"/>
    <p:sldId id="374" r:id="rId29"/>
    <p:sldId id="350" r:id="rId30"/>
    <p:sldId id="381" r:id="rId31"/>
    <p:sldId id="382" r:id="rId32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34"/>
    </p:embeddedFont>
    <p:embeddedFont>
      <p:font typeface="Arial Black" panose="020B0A04020102020204" pitchFamily="34" charset="0"/>
      <p:bold r:id="rId35"/>
    </p:embeddedFont>
    <p:embeddedFont>
      <p:font typeface="Arvo" panose="020B060402020202020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Encode Sans" panose="020B0604020202020204" charset="0"/>
      <p:regular r:id="rId44"/>
      <p:bold r:id="rId45"/>
    </p:embeddedFont>
    <p:embeddedFont>
      <p:font typeface="Lucida Calligraphy" panose="03010101010101010101" pitchFamily="66" charset="0"/>
      <p:regular r:id="rId46"/>
    </p:embeddedFont>
    <p:embeddedFont>
      <p:font typeface="Script MT Bold" panose="03040602040607080904" pitchFamily="66" charset="0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629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792025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3754150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792025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792025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2025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4150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3754150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3754150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720000" y="1018875"/>
            <a:ext cx="52077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720000" y="3063475"/>
            <a:ext cx="52077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239402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 flipH="1">
            <a:off x="5851883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7538681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7610789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 flipH="1">
            <a:off x="256193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 flipH="1">
            <a:off x="4646413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 flipH="1">
            <a:off x="563724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859216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97054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 flipH="1"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E1BCA2-A03F-47A4-B921-ACCD34EE2BAF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0" r:id="rId5"/>
    <p:sldLayoutId id="2147483661" r:id="rId6"/>
    <p:sldLayoutId id="2147483677" r:id="rId7"/>
    <p:sldLayoutId id="2147483678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gif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30.gif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pn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pn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4.png"/><Relationship Id="rId18" Type="http://schemas.openxmlformats.org/officeDocument/2006/relationships/slide" Target="slide18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slide" Target="slide12.xml"/><Relationship Id="rId17" Type="http://schemas.openxmlformats.org/officeDocument/2006/relationships/image" Target="../media/image16.png"/><Relationship Id="rId2" Type="http://schemas.openxmlformats.org/officeDocument/2006/relationships/control" Target="../activeX/activeX2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control" Target="../activeX/activeX1.xml"/><Relationship Id="rId6" Type="http://schemas.openxmlformats.org/officeDocument/2006/relationships/slide" Target="slide6.xml"/><Relationship Id="rId11" Type="http://schemas.openxmlformats.org/officeDocument/2006/relationships/image" Target="../media/image13.png"/><Relationship Id="rId5" Type="http://schemas.openxmlformats.org/officeDocument/2006/relationships/image" Target="../media/image10.gif"/><Relationship Id="rId15" Type="http://schemas.openxmlformats.org/officeDocument/2006/relationships/image" Target="../media/image15.png"/><Relationship Id="rId10" Type="http://schemas.openxmlformats.org/officeDocument/2006/relationships/slide" Target="slide10.xml"/><Relationship Id="rId19" Type="http://schemas.openxmlformats.org/officeDocument/2006/relationships/image" Target="../media/image17.png"/><Relationship Id="rId4" Type="http://schemas.openxmlformats.org/officeDocument/2006/relationships/slide" Target="slide25.xml"/><Relationship Id="rId9" Type="http://schemas.openxmlformats.org/officeDocument/2006/relationships/image" Target="../media/image12.png"/><Relationship Id="rId14" Type="http://schemas.openxmlformats.org/officeDocument/2006/relationships/slide" Target="slide14.xml"/><Relationship Id="rId22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6.gif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69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July?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No,it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isn’t.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8C0E8-49A3-AE99-6829-E0CDC155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17B1C9C-81F7-6FB9-E24C-6AB7E43AF65D}"/>
              </a:ext>
            </a:extLst>
          </p:cNvPr>
          <p:cNvSpPr/>
          <p:nvPr/>
        </p:nvSpPr>
        <p:spPr>
          <a:xfrm>
            <a:off x="4247253" y="1125395"/>
            <a:ext cx="1239148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09390" y="394160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December.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082E7A-A921-E079-4912-FEB2E2CC3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6600" y="1187323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A400B6-050F-6500-22DC-C32C9E16F3BE}"/>
              </a:ext>
            </a:extLst>
          </p:cNvPr>
          <p:cNvSpPr/>
          <p:nvPr/>
        </p:nvSpPr>
        <p:spPr>
          <a:xfrm>
            <a:off x="6516322" y="2808299"/>
            <a:ext cx="1256077" cy="830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2354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99607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April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E0AA7-A7A6-8695-B027-CB860D08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E4DE43-D0E5-D6F4-07A0-1BEC475B6F5F}"/>
              </a:ext>
            </a:extLst>
          </p:cNvPr>
          <p:cNvSpPr/>
          <p:nvPr/>
        </p:nvSpPr>
        <p:spPr>
          <a:xfrm>
            <a:off x="6457052" y="1126925"/>
            <a:ext cx="1139053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15209" y="234454"/>
            <a:ext cx="8192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October?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1" y="39130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F8A257-D947-200C-6892-DC6576F6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33866"/>
            <a:ext cx="4386263" cy="25885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7FEECA2-0218-F894-EF01-C3B4C36ADAF6}"/>
              </a:ext>
            </a:extLst>
          </p:cNvPr>
          <p:cNvSpPr/>
          <p:nvPr/>
        </p:nvSpPr>
        <p:spPr>
          <a:xfrm>
            <a:off x="4061705" y="2910721"/>
            <a:ext cx="1447800" cy="956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00431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May.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31AC6-4C43-98E8-75AA-897187B9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B8E4600-9722-4B53-A40F-16561F710E1D}"/>
              </a:ext>
            </a:extLst>
          </p:cNvPr>
          <p:cNvSpPr/>
          <p:nvPr/>
        </p:nvSpPr>
        <p:spPr>
          <a:xfrm>
            <a:off x="3104252" y="1919645"/>
            <a:ext cx="1315348" cy="8694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oraemon | Doraemon, Mèo, Mèo 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135" y="934720"/>
            <a:ext cx="3000623" cy="30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720000" y="3111579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3 - Period 5</a:t>
            </a:r>
            <a:endParaRPr sz="20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720000" y="1431428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6"/>
                </a:solidFill>
              </a:rPr>
              <a:t>Unit 4</a:t>
            </a:r>
            <a:r>
              <a:rPr lang="en" sz="6000"/>
              <a:t> </a:t>
            </a:r>
            <a:br>
              <a:rPr lang="en" sz="6000"/>
            </a:br>
            <a:r>
              <a:rPr lang="en" sz="4800"/>
              <a:t>Our Sports Day</a:t>
            </a:r>
            <a:endParaRPr sz="4800"/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59D42A-7AAA-4695-89CE-489F019E1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2" b="93606" l="3279" r="93677">
                        <a14:foregroundMark x1="58314" y1="26854" x2="58314" y2="26854"/>
                        <a14:foregroundMark x1="56440" y1="30179" x2="56440" y2="30179"/>
                        <a14:foregroundMark x1="42623" y1="31202" x2="67681" y2="31969"/>
                        <a14:foregroundMark x1="46136" y1="46547" x2="51054" y2="66752"/>
                        <a14:foregroundMark x1="73536" y1="5627" x2="87119" y2="41432"/>
                        <a14:foregroundMark x1="87119" y1="41432" x2="83138" y2="58568"/>
                        <a14:foregroundMark x1="83138" y1="58568" x2="68618" y2="79028"/>
                        <a14:foregroundMark x1="68618" y1="79028" x2="36534" y2="84655"/>
                        <a14:foregroundMark x1="36534" y1="84655" x2="5621" y2="75448"/>
                        <a14:foregroundMark x1="5621" y1="75448" x2="9602" y2="22506"/>
                        <a14:foregroundMark x1="9602" y1="22506" x2="18267" y2="4092"/>
                        <a14:foregroundMark x1="18267" y1="4092" x2="61827" y2="5627"/>
                        <a14:foregroundMark x1="61827" y1="5627" x2="68852" y2="5115"/>
                        <a14:foregroundMark x1="91569" y1="16113" x2="91803" y2="37084"/>
                        <a14:foregroundMark x1="91803" y1="37084" x2="85948" y2="60870"/>
                        <a14:foregroundMark x1="85948" y1="60870" x2="73068" y2="75959"/>
                        <a14:foregroundMark x1="73068" y1="75959" x2="54333" y2="86445"/>
                        <a14:foregroundMark x1="54333" y1="86445" x2="38642" y2="89514"/>
                        <a14:foregroundMark x1="38642" y1="89514" x2="16159" y2="86189"/>
                        <a14:foregroundMark x1="16159" y1="86189" x2="2810" y2="74936"/>
                        <a14:foregroundMark x1="2810" y1="74936" x2="3279" y2="3069"/>
                        <a14:foregroundMark x1="3279" y1="3069" x2="3279" y2="3069"/>
                        <a14:foregroundMark x1="54567" y1="26087" x2="52693" y2="60614"/>
                        <a14:foregroundMark x1="61124" y1="32225" x2="52693" y2="60614"/>
                        <a14:foregroundMark x1="48946" y1="40153" x2="40749" y2="65473"/>
                        <a14:foregroundMark x1="40749" y1="65473" x2="41218" y2="65217"/>
                        <a14:foregroundMark x1="60422" y1="50384" x2="48009" y2="73402"/>
                        <a14:foregroundMark x1="59251" y1="58312" x2="42389" y2="74680"/>
                        <a14:foregroundMark x1="50117" y1="49616" x2="40984" y2="69821"/>
                        <a14:foregroundMark x1="53630" y1="27366" x2="39813" y2="42455"/>
                        <a14:foregroundMark x1="38876" y1="22762" x2="49415" y2="34271"/>
                        <a14:foregroundMark x1="53864" y1="24041" x2="53396" y2="41176"/>
                        <a14:foregroundMark x1="63232" y1="28133" x2="51522" y2="45013"/>
                        <a14:foregroundMark x1="43794" y1="35038" x2="32084" y2="41944"/>
                        <a14:foregroundMark x1="47541" y1="25575" x2="33958" y2="36061"/>
                        <a14:foregroundMark x1="45199" y1="31458" x2="45199" y2="31458"/>
                        <a14:foregroundMark x1="48009" y1="29412" x2="48009" y2="29412"/>
                        <a14:foregroundMark x1="85480" y1="5627" x2="91335" y2="38363"/>
                        <a14:foregroundMark x1="86651" y1="8440" x2="86651" y2="8440"/>
                        <a14:foregroundMark x1="85012" y1="5627" x2="85012" y2="5627"/>
                        <a14:foregroundMark x1="81967" y1="1023" x2="81967" y2="1023"/>
                        <a14:foregroundMark x1="85246" y1="2046" x2="85246" y2="2046"/>
                        <a14:foregroundMark x1="84075" y1="5627" x2="84075" y2="5627"/>
                        <a14:foregroundMark x1="81265" y1="5115" x2="81265" y2="5115"/>
                        <a14:foregroundMark x1="84309" y1="3836" x2="84309" y2="3836"/>
                        <a14:foregroundMark x1="90164" y1="13043" x2="90164" y2="13043"/>
                        <a14:foregroundMark x1="93208" y1="29156" x2="93208" y2="30179"/>
                        <a14:foregroundMark x1="90867" y1="47570" x2="90867" y2="47570"/>
                        <a14:foregroundMark x1="88525" y1="54731" x2="88525" y2="55499"/>
                        <a14:foregroundMark x1="87354" y1="60870" x2="87354" y2="60870"/>
                        <a14:foregroundMark x1="94145" y1="40921" x2="94145" y2="40921"/>
                        <a14:foregroundMark x1="81499" y1="69054" x2="80328" y2="70844"/>
                        <a14:foregroundMark x1="73770" y1="81074" x2="72131" y2="82097"/>
                        <a14:foregroundMark x1="63934" y1="85422" x2="60656" y2="87212"/>
                        <a14:foregroundMark x1="53630" y1="90026" x2="53630" y2="90026"/>
                        <a14:foregroundMark x1="50585" y1="62148" x2="44262" y2="69054"/>
                        <a14:foregroundMark x1="11007" y1="84143" x2="33021" y2="90793"/>
                        <a14:foregroundMark x1="33021" y1="90793" x2="54801" y2="88491"/>
                        <a14:foregroundMark x1="54801" y1="88491" x2="73302" y2="76215"/>
                        <a14:foregroundMark x1="73302" y1="76215" x2="88993" y2="47826"/>
                        <a14:foregroundMark x1="87354" y1="62916" x2="74473" y2="80563"/>
                        <a14:foregroundMark x1="74473" y1="80563" x2="51522" y2="92327"/>
                        <a14:foregroundMark x1="51522" y1="92327" x2="36066" y2="93606"/>
                        <a14:foregroundMark x1="36066" y1="93606" x2="15457" y2="87980"/>
                        <a14:foregroundMark x1="15457" y1="87980" x2="14988" y2="87724"/>
                        <a14:foregroundMark x1="60187" y1="27877" x2="56674" y2="37340"/>
                        <a14:foregroundMark x1="62295" y1="28900" x2="40047" y2="39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36" y="-52295"/>
            <a:ext cx="1795336" cy="164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603209" y="176224"/>
            <a:ext cx="8104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January?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14400" y="400248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66675F-0859-C02D-D2E5-0DA74CAD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93635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96A246-4880-B820-6900-2B25C641096B}"/>
              </a:ext>
            </a:extLst>
          </p:cNvPr>
          <p:cNvSpPr/>
          <p:nvPr/>
        </p:nvSpPr>
        <p:spPr>
          <a:xfrm>
            <a:off x="4953000" y="2156265"/>
            <a:ext cx="1257161" cy="830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4" y="2261100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repeat. </a:t>
            </a:r>
            <a:endParaRPr dirty="0"/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715000" y="883441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53617-6FA4-6B06-5FE0-38B0F57C2A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A1ECF8-2E1F-D827-2BA5-09DD131677BD}"/>
              </a:ext>
            </a:extLst>
          </p:cNvPr>
          <p:cNvSpPr/>
          <p:nvPr/>
        </p:nvSpPr>
        <p:spPr>
          <a:xfrm>
            <a:off x="2871114" y="409938"/>
            <a:ext cx="33001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letter 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398C2-7C95-1352-6FB6-AA2375737B29}"/>
              </a:ext>
            </a:extLst>
          </p:cNvPr>
          <p:cNvSpPr/>
          <p:nvPr/>
        </p:nvSpPr>
        <p:spPr>
          <a:xfrm>
            <a:off x="1043229" y="2304587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58817-E063-44C7-2C5B-FF0BFD2CC882}"/>
              </a:ext>
            </a:extLst>
          </p:cNvPr>
          <p:cNvSpPr/>
          <p:nvPr/>
        </p:nvSpPr>
        <p:spPr>
          <a:xfrm>
            <a:off x="1221027" y="3224795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Februar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B997B-6A32-F358-523A-DDB42BC49C97}"/>
              </a:ext>
            </a:extLst>
          </p:cNvPr>
          <p:cNvSpPr/>
          <p:nvPr/>
        </p:nvSpPr>
        <p:spPr>
          <a:xfrm>
            <a:off x="4648200" y="236982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/ai/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9A83-D557-3922-C6C8-E17093C34102}"/>
              </a:ext>
            </a:extLst>
          </p:cNvPr>
          <p:cNvSpPr/>
          <p:nvPr/>
        </p:nvSpPr>
        <p:spPr>
          <a:xfrm>
            <a:off x="4622800" y="319028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Jul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EEEBF-CF6C-798A-F66D-B767BE27344A}"/>
              </a:ext>
            </a:extLst>
          </p:cNvPr>
          <p:cNvCxnSpPr/>
          <p:nvPr/>
        </p:nvCxnSpPr>
        <p:spPr>
          <a:xfrm flipH="1">
            <a:off x="2862648" y="1333268"/>
            <a:ext cx="947352" cy="933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AF6603-B544-FCED-8068-A322E6AD91AA}"/>
              </a:ext>
            </a:extLst>
          </p:cNvPr>
          <p:cNvCxnSpPr>
            <a:cxnSpLocks/>
          </p:cNvCxnSpPr>
          <p:nvPr/>
        </p:nvCxnSpPr>
        <p:spPr>
          <a:xfrm>
            <a:off x="4779893" y="1333268"/>
            <a:ext cx="1108218" cy="933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78CB1-1321-28DB-F629-5419151111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518755"/>
            <a:ext cx="9144000" cy="2105989"/>
          </a:xfrm>
          <a:prstGeom prst="rect">
            <a:avLst/>
          </a:prstGeom>
        </p:spPr>
      </p:pic>
      <p:pic>
        <p:nvPicPr>
          <p:cNvPr id="4" name="Track 94">
            <a:hlinkClick r:id="" action="ppaction://media"/>
            <a:extLst>
              <a:ext uri="{FF2B5EF4-FFF2-40B4-BE49-F238E27FC236}">
                <a16:creationId xmlns:a16="http://schemas.microsoft.com/office/drawing/2014/main" id="{F208530C-E782-E9EC-B92E-D79C9A8D6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158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59"/>
          <p:cNvSpPr/>
          <p:nvPr/>
        </p:nvSpPr>
        <p:spPr>
          <a:xfrm>
            <a:off x="6400800" y="3019482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99;p41">
            <a:extLst>
              <a:ext uri="{FF2B5EF4-FFF2-40B4-BE49-F238E27FC236}">
                <a16:creationId xmlns:a16="http://schemas.microsoft.com/office/drawing/2014/main" id="{1B66C765-98B3-8A32-C9E7-6B3D5F419F2E}"/>
              </a:ext>
            </a:extLst>
          </p:cNvPr>
          <p:cNvGrpSpPr/>
          <p:nvPr/>
        </p:nvGrpSpPr>
        <p:grpSpPr>
          <a:xfrm>
            <a:off x="228651" y="1247059"/>
            <a:ext cx="2514780" cy="3179299"/>
            <a:chOff x="9067720" y="2225730"/>
            <a:chExt cx="575715" cy="727811"/>
          </a:xfrm>
        </p:grpSpPr>
        <p:sp>
          <p:nvSpPr>
            <p:cNvPr id="3" name="Google Shape;800;p41">
              <a:extLst>
                <a:ext uri="{FF2B5EF4-FFF2-40B4-BE49-F238E27FC236}">
                  <a16:creationId xmlns:a16="http://schemas.microsoft.com/office/drawing/2014/main" id="{E58F13C8-46EF-AF33-FF54-51F35C47A1CB}"/>
                </a:ext>
              </a:extLst>
            </p:cNvPr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01;p41">
              <a:extLst>
                <a:ext uri="{FF2B5EF4-FFF2-40B4-BE49-F238E27FC236}">
                  <a16:creationId xmlns:a16="http://schemas.microsoft.com/office/drawing/2014/main" id="{F3E3BB8E-33B9-1DE0-BBCD-8AD48992AA60}"/>
                </a:ext>
              </a:extLst>
            </p:cNvPr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02;p41">
              <a:extLst>
                <a:ext uri="{FF2B5EF4-FFF2-40B4-BE49-F238E27FC236}">
                  <a16:creationId xmlns:a16="http://schemas.microsoft.com/office/drawing/2014/main" id="{37F66817-FA7D-944A-EC81-A3093F920839}"/>
                </a:ext>
              </a:extLst>
            </p:cNvPr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03;p41">
              <a:extLst>
                <a:ext uri="{FF2B5EF4-FFF2-40B4-BE49-F238E27FC236}">
                  <a16:creationId xmlns:a16="http://schemas.microsoft.com/office/drawing/2014/main" id="{40D29E49-0463-6635-66BE-DD05275C2242}"/>
                </a:ext>
              </a:extLst>
            </p:cNvPr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4;p41">
              <a:extLst>
                <a:ext uri="{FF2B5EF4-FFF2-40B4-BE49-F238E27FC236}">
                  <a16:creationId xmlns:a16="http://schemas.microsoft.com/office/drawing/2014/main" id="{0C9683CB-25CF-D5D7-D988-EADD529E45D9}"/>
                </a:ext>
              </a:extLst>
            </p:cNvPr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05;p41">
              <a:extLst>
                <a:ext uri="{FF2B5EF4-FFF2-40B4-BE49-F238E27FC236}">
                  <a16:creationId xmlns:a16="http://schemas.microsoft.com/office/drawing/2014/main" id="{2E2D3629-9F68-F4E2-AFAC-28A1A761E6F0}"/>
                </a:ext>
              </a:extLst>
            </p:cNvPr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06;p41">
              <a:extLst>
                <a:ext uri="{FF2B5EF4-FFF2-40B4-BE49-F238E27FC236}">
                  <a16:creationId xmlns:a16="http://schemas.microsoft.com/office/drawing/2014/main" id="{8BFE1194-1143-D155-7415-E41CC294E384}"/>
                </a:ext>
              </a:extLst>
            </p:cNvPr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7;p41">
              <a:extLst>
                <a:ext uri="{FF2B5EF4-FFF2-40B4-BE49-F238E27FC236}">
                  <a16:creationId xmlns:a16="http://schemas.microsoft.com/office/drawing/2014/main" id="{43C1C775-A352-6063-9606-C3F8A89F11D4}"/>
                </a:ext>
              </a:extLst>
            </p:cNvPr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8;p41">
              <a:extLst>
                <a:ext uri="{FF2B5EF4-FFF2-40B4-BE49-F238E27FC236}">
                  <a16:creationId xmlns:a16="http://schemas.microsoft.com/office/drawing/2014/main" id="{C208E88D-1DAF-8CB8-DA6D-2FB977A31676}"/>
                </a:ext>
              </a:extLst>
            </p:cNvPr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9;p41">
              <a:extLst>
                <a:ext uri="{FF2B5EF4-FFF2-40B4-BE49-F238E27FC236}">
                  <a16:creationId xmlns:a16="http://schemas.microsoft.com/office/drawing/2014/main" id="{E3BBC0C6-ACC0-D579-E6C1-01319E81CD56}"/>
                </a:ext>
              </a:extLst>
            </p:cNvPr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0;p41">
              <a:extLst>
                <a:ext uri="{FF2B5EF4-FFF2-40B4-BE49-F238E27FC236}">
                  <a16:creationId xmlns:a16="http://schemas.microsoft.com/office/drawing/2014/main" id="{7F4C0C04-5418-A98F-4E05-37E09F097580}"/>
                </a:ext>
              </a:extLst>
            </p:cNvPr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1;p41">
              <a:extLst>
                <a:ext uri="{FF2B5EF4-FFF2-40B4-BE49-F238E27FC236}">
                  <a16:creationId xmlns:a16="http://schemas.microsoft.com/office/drawing/2014/main" id="{46D7AA96-E9C2-0109-FA56-462B90B6808A}"/>
                </a:ext>
              </a:extLst>
            </p:cNvPr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1">
              <a:extLst>
                <a:ext uri="{FF2B5EF4-FFF2-40B4-BE49-F238E27FC236}">
                  <a16:creationId xmlns:a16="http://schemas.microsoft.com/office/drawing/2014/main" id="{99B1606D-64E1-ABEA-BEFA-71D15E0BC5F4}"/>
                </a:ext>
              </a:extLst>
            </p:cNvPr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1">
              <a:extLst>
                <a:ext uri="{FF2B5EF4-FFF2-40B4-BE49-F238E27FC236}">
                  <a16:creationId xmlns:a16="http://schemas.microsoft.com/office/drawing/2014/main" id="{1C51B384-7A36-FB97-DAF4-3A1BF8C3D71D}"/>
                </a:ext>
              </a:extLst>
            </p:cNvPr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1">
              <a:extLst>
                <a:ext uri="{FF2B5EF4-FFF2-40B4-BE49-F238E27FC236}">
                  <a16:creationId xmlns:a16="http://schemas.microsoft.com/office/drawing/2014/main" id="{34004852-B079-C83D-5F4A-787D02DFDA6D}"/>
                </a:ext>
              </a:extLst>
            </p:cNvPr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;p41">
              <a:extLst>
                <a:ext uri="{FF2B5EF4-FFF2-40B4-BE49-F238E27FC236}">
                  <a16:creationId xmlns:a16="http://schemas.microsoft.com/office/drawing/2014/main" id="{676826AB-78AB-652B-45B9-A6D98D253EC8}"/>
                </a:ext>
              </a:extLst>
            </p:cNvPr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6;p41">
              <a:extLst>
                <a:ext uri="{FF2B5EF4-FFF2-40B4-BE49-F238E27FC236}">
                  <a16:creationId xmlns:a16="http://schemas.microsoft.com/office/drawing/2014/main" id="{5E62EE44-1A84-013C-4995-C17F183E23C6}"/>
                </a:ext>
              </a:extLst>
            </p:cNvPr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41">
              <a:extLst>
                <a:ext uri="{FF2B5EF4-FFF2-40B4-BE49-F238E27FC236}">
                  <a16:creationId xmlns:a16="http://schemas.microsoft.com/office/drawing/2014/main" id="{7FD7A3F7-8ECA-56B2-7297-11370BB8162B}"/>
                </a:ext>
              </a:extLst>
            </p:cNvPr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41">
              <a:extLst>
                <a:ext uri="{FF2B5EF4-FFF2-40B4-BE49-F238E27FC236}">
                  <a16:creationId xmlns:a16="http://schemas.microsoft.com/office/drawing/2014/main" id="{D668F6D4-551F-978B-8F7B-CFB0BD0432D3}"/>
                </a:ext>
              </a:extLst>
            </p:cNvPr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41">
              <a:extLst>
                <a:ext uri="{FF2B5EF4-FFF2-40B4-BE49-F238E27FC236}">
                  <a16:creationId xmlns:a16="http://schemas.microsoft.com/office/drawing/2014/main" id="{7C99F22F-BBDF-3E18-1959-91D9A2E15B23}"/>
                </a:ext>
              </a:extLst>
            </p:cNvPr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41">
              <a:extLst>
                <a:ext uri="{FF2B5EF4-FFF2-40B4-BE49-F238E27FC236}">
                  <a16:creationId xmlns:a16="http://schemas.microsoft.com/office/drawing/2014/main" id="{55FDD5B1-366D-C56C-381E-1BDCB1646280}"/>
                </a:ext>
              </a:extLst>
            </p:cNvPr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41">
              <a:extLst>
                <a:ext uri="{FF2B5EF4-FFF2-40B4-BE49-F238E27FC236}">
                  <a16:creationId xmlns:a16="http://schemas.microsoft.com/office/drawing/2014/main" id="{3CF6ED10-5417-5D0D-F40B-ED3F64FD01D3}"/>
                </a:ext>
              </a:extLst>
            </p:cNvPr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41">
              <a:extLst>
                <a:ext uri="{FF2B5EF4-FFF2-40B4-BE49-F238E27FC236}">
                  <a16:creationId xmlns:a16="http://schemas.microsoft.com/office/drawing/2014/main" id="{A00ADF34-5EE5-BB41-EB3F-9D3DEB801415}"/>
                </a:ext>
              </a:extLst>
            </p:cNvPr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41">
              <a:extLst>
                <a:ext uri="{FF2B5EF4-FFF2-40B4-BE49-F238E27FC236}">
                  <a16:creationId xmlns:a16="http://schemas.microsoft.com/office/drawing/2014/main" id="{2CAFEB37-7E60-33E5-9EF6-97F1EF0403E9}"/>
                </a:ext>
              </a:extLst>
            </p:cNvPr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41">
              <a:extLst>
                <a:ext uri="{FF2B5EF4-FFF2-40B4-BE49-F238E27FC236}">
                  <a16:creationId xmlns:a16="http://schemas.microsoft.com/office/drawing/2014/main" id="{D8F49748-2733-2776-BDCB-63395B9C36D8}"/>
                </a:ext>
              </a:extLst>
            </p:cNvPr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41">
              <a:extLst>
                <a:ext uri="{FF2B5EF4-FFF2-40B4-BE49-F238E27FC236}">
                  <a16:creationId xmlns:a16="http://schemas.microsoft.com/office/drawing/2014/main" id="{0FA462B4-E9C3-0405-8A0E-2B957C1E1A0B}"/>
                </a:ext>
              </a:extLst>
            </p:cNvPr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41">
              <a:extLst>
                <a:ext uri="{FF2B5EF4-FFF2-40B4-BE49-F238E27FC236}">
                  <a16:creationId xmlns:a16="http://schemas.microsoft.com/office/drawing/2014/main" id="{3CFE6A5C-482B-6D79-3543-764A3B8A9F06}"/>
                </a:ext>
              </a:extLst>
            </p:cNvPr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41">
              <a:extLst>
                <a:ext uri="{FF2B5EF4-FFF2-40B4-BE49-F238E27FC236}">
                  <a16:creationId xmlns:a16="http://schemas.microsoft.com/office/drawing/2014/main" id="{B3FA52EC-9F3C-F424-0A4F-1FD2C0CFDC22}"/>
                </a:ext>
              </a:extLst>
            </p:cNvPr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41">
              <a:extLst>
                <a:ext uri="{FF2B5EF4-FFF2-40B4-BE49-F238E27FC236}">
                  <a16:creationId xmlns:a16="http://schemas.microsoft.com/office/drawing/2014/main" id="{21775CC4-AE61-BF56-D5E3-20AF1F9F9496}"/>
                </a:ext>
              </a:extLst>
            </p:cNvPr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829;p41">
              <a:extLst>
                <a:ext uri="{FF2B5EF4-FFF2-40B4-BE49-F238E27FC236}">
                  <a16:creationId xmlns:a16="http://schemas.microsoft.com/office/drawing/2014/main" id="{358E2956-0CB8-8BD7-CC52-13F276B18D09}"/>
                </a:ext>
              </a:extLst>
            </p:cNvPr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830;p41">
              <a:extLst>
                <a:ext uri="{FF2B5EF4-FFF2-40B4-BE49-F238E27FC236}">
                  <a16:creationId xmlns:a16="http://schemas.microsoft.com/office/drawing/2014/main" id="{9A8CBA42-BF40-5F18-CAD7-D2F6245337B6}"/>
                </a:ext>
              </a:extLst>
            </p:cNvPr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831;p41">
              <a:extLst>
                <a:ext uri="{FF2B5EF4-FFF2-40B4-BE49-F238E27FC236}">
                  <a16:creationId xmlns:a16="http://schemas.microsoft.com/office/drawing/2014/main" id="{6B78EB41-9D3D-EA96-90B4-31CACFC600C0}"/>
                </a:ext>
              </a:extLst>
            </p:cNvPr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832;p41">
              <a:extLst>
                <a:ext uri="{FF2B5EF4-FFF2-40B4-BE49-F238E27FC236}">
                  <a16:creationId xmlns:a16="http://schemas.microsoft.com/office/drawing/2014/main" id="{8D138637-8A63-0BAC-35F9-5E77C23B6BBA}"/>
                </a:ext>
              </a:extLst>
            </p:cNvPr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833;p41">
              <a:extLst>
                <a:ext uri="{FF2B5EF4-FFF2-40B4-BE49-F238E27FC236}">
                  <a16:creationId xmlns:a16="http://schemas.microsoft.com/office/drawing/2014/main" id="{14F75940-531F-CE43-9B35-3D4757F7D793}"/>
                </a:ext>
              </a:extLst>
            </p:cNvPr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834;p41">
              <a:extLst>
                <a:ext uri="{FF2B5EF4-FFF2-40B4-BE49-F238E27FC236}">
                  <a16:creationId xmlns:a16="http://schemas.microsoft.com/office/drawing/2014/main" id="{C5D5E084-0669-5E83-2DF0-42198398F22F}"/>
                </a:ext>
              </a:extLst>
            </p:cNvPr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835;p41">
              <a:extLst>
                <a:ext uri="{FF2B5EF4-FFF2-40B4-BE49-F238E27FC236}">
                  <a16:creationId xmlns:a16="http://schemas.microsoft.com/office/drawing/2014/main" id="{68D23D4B-78A7-6359-F9FD-77D0FFD2CD0E}"/>
                </a:ext>
              </a:extLst>
            </p:cNvPr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836;p41">
              <a:extLst>
                <a:ext uri="{FF2B5EF4-FFF2-40B4-BE49-F238E27FC236}">
                  <a16:creationId xmlns:a16="http://schemas.microsoft.com/office/drawing/2014/main" id="{6C1F231A-B75A-32EB-2443-3FAFA9EEF90A}"/>
                </a:ext>
              </a:extLst>
            </p:cNvPr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837;p41">
              <a:extLst>
                <a:ext uri="{FF2B5EF4-FFF2-40B4-BE49-F238E27FC236}">
                  <a16:creationId xmlns:a16="http://schemas.microsoft.com/office/drawing/2014/main" id="{54B8F355-E7B8-0610-277A-C803B6D805A6}"/>
                </a:ext>
              </a:extLst>
            </p:cNvPr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838;p41">
              <a:extLst>
                <a:ext uri="{FF2B5EF4-FFF2-40B4-BE49-F238E27FC236}">
                  <a16:creationId xmlns:a16="http://schemas.microsoft.com/office/drawing/2014/main" id="{C51B9B6B-8AFB-497F-4B97-0CF60B4545B1}"/>
                </a:ext>
              </a:extLst>
            </p:cNvPr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839;p41">
              <a:extLst>
                <a:ext uri="{FF2B5EF4-FFF2-40B4-BE49-F238E27FC236}">
                  <a16:creationId xmlns:a16="http://schemas.microsoft.com/office/drawing/2014/main" id="{C7BF27B3-7E37-DED4-4A3E-DD896CA4C326}"/>
                </a:ext>
              </a:extLst>
            </p:cNvPr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840;p41">
              <a:extLst>
                <a:ext uri="{FF2B5EF4-FFF2-40B4-BE49-F238E27FC236}">
                  <a16:creationId xmlns:a16="http://schemas.microsoft.com/office/drawing/2014/main" id="{C0B3DBEE-8652-3D93-FA7D-2E32A08737CD}"/>
                </a:ext>
              </a:extLst>
            </p:cNvPr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841;p41">
              <a:extLst>
                <a:ext uri="{FF2B5EF4-FFF2-40B4-BE49-F238E27FC236}">
                  <a16:creationId xmlns:a16="http://schemas.microsoft.com/office/drawing/2014/main" id="{3A793714-56F9-3B04-47A1-5F871370BE10}"/>
                </a:ext>
              </a:extLst>
            </p:cNvPr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842;p41">
              <a:extLst>
                <a:ext uri="{FF2B5EF4-FFF2-40B4-BE49-F238E27FC236}">
                  <a16:creationId xmlns:a16="http://schemas.microsoft.com/office/drawing/2014/main" id="{420F54ED-54F8-E055-8967-733F453A579C}"/>
                </a:ext>
              </a:extLst>
            </p:cNvPr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843;p41">
              <a:extLst>
                <a:ext uri="{FF2B5EF4-FFF2-40B4-BE49-F238E27FC236}">
                  <a16:creationId xmlns:a16="http://schemas.microsoft.com/office/drawing/2014/main" id="{B545C00F-1288-9411-32D3-98258FBB7ACB}"/>
                </a:ext>
              </a:extLst>
            </p:cNvPr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844;p41">
              <a:extLst>
                <a:ext uri="{FF2B5EF4-FFF2-40B4-BE49-F238E27FC236}">
                  <a16:creationId xmlns:a16="http://schemas.microsoft.com/office/drawing/2014/main" id="{7829E920-8979-358B-B7B0-C393A33686AF}"/>
                </a:ext>
              </a:extLst>
            </p:cNvPr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845;p41">
              <a:extLst>
                <a:ext uri="{FF2B5EF4-FFF2-40B4-BE49-F238E27FC236}">
                  <a16:creationId xmlns:a16="http://schemas.microsoft.com/office/drawing/2014/main" id="{F564E785-FE29-9CBB-B67A-C5DDD461FA74}"/>
                </a:ext>
              </a:extLst>
            </p:cNvPr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846;p41">
              <a:extLst>
                <a:ext uri="{FF2B5EF4-FFF2-40B4-BE49-F238E27FC236}">
                  <a16:creationId xmlns:a16="http://schemas.microsoft.com/office/drawing/2014/main" id="{14C78227-1A19-B9AC-C52D-B5CAF02C9C20}"/>
                </a:ext>
              </a:extLst>
            </p:cNvPr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847;p41">
              <a:extLst>
                <a:ext uri="{FF2B5EF4-FFF2-40B4-BE49-F238E27FC236}">
                  <a16:creationId xmlns:a16="http://schemas.microsoft.com/office/drawing/2014/main" id="{9411122B-C484-9155-E5D8-A0B93F7421D4}"/>
                </a:ext>
              </a:extLst>
            </p:cNvPr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848;p41">
              <a:extLst>
                <a:ext uri="{FF2B5EF4-FFF2-40B4-BE49-F238E27FC236}">
                  <a16:creationId xmlns:a16="http://schemas.microsoft.com/office/drawing/2014/main" id="{BC39589B-69E4-9FAC-9492-BE0FB7492163}"/>
                </a:ext>
              </a:extLst>
            </p:cNvPr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849;p41">
              <a:extLst>
                <a:ext uri="{FF2B5EF4-FFF2-40B4-BE49-F238E27FC236}">
                  <a16:creationId xmlns:a16="http://schemas.microsoft.com/office/drawing/2014/main" id="{3E853B51-DCFB-6FA9-6154-324B23B9F6FE}"/>
                </a:ext>
              </a:extLst>
            </p:cNvPr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850;p41">
              <a:extLst>
                <a:ext uri="{FF2B5EF4-FFF2-40B4-BE49-F238E27FC236}">
                  <a16:creationId xmlns:a16="http://schemas.microsoft.com/office/drawing/2014/main" id="{7C778330-FF29-8C7D-3299-B2F5C3F2BB27}"/>
                </a:ext>
              </a:extLst>
            </p:cNvPr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851;p41">
              <a:extLst>
                <a:ext uri="{FF2B5EF4-FFF2-40B4-BE49-F238E27FC236}">
                  <a16:creationId xmlns:a16="http://schemas.microsoft.com/office/drawing/2014/main" id="{0F793E16-DBD2-EE1B-63DF-D9CDF1EE4AFF}"/>
                </a:ext>
              </a:extLst>
            </p:cNvPr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852;p41">
              <a:extLst>
                <a:ext uri="{FF2B5EF4-FFF2-40B4-BE49-F238E27FC236}">
                  <a16:creationId xmlns:a16="http://schemas.microsoft.com/office/drawing/2014/main" id="{6E207A8A-CD15-A35E-FD48-A02DFC7B456F}"/>
                </a:ext>
              </a:extLst>
            </p:cNvPr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853;p41">
              <a:extLst>
                <a:ext uri="{FF2B5EF4-FFF2-40B4-BE49-F238E27FC236}">
                  <a16:creationId xmlns:a16="http://schemas.microsoft.com/office/drawing/2014/main" id="{6179FD09-16BB-D630-CCA3-91C60FD6E88D}"/>
                </a:ext>
              </a:extLst>
            </p:cNvPr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854;p41">
              <a:extLst>
                <a:ext uri="{FF2B5EF4-FFF2-40B4-BE49-F238E27FC236}">
                  <a16:creationId xmlns:a16="http://schemas.microsoft.com/office/drawing/2014/main" id="{9773B04B-9B1F-7D47-2B7B-4E31CF27F3E6}"/>
                </a:ext>
              </a:extLst>
            </p:cNvPr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03;p59">
            <a:extLst>
              <a:ext uri="{FF2B5EF4-FFF2-40B4-BE49-F238E27FC236}">
                <a16:creationId xmlns:a16="http://schemas.microsoft.com/office/drawing/2014/main" id="{2F66259A-2474-3445-DE5D-30701BD6E553}"/>
              </a:ext>
            </a:extLst>
          </p:cNvPr>
          <p:cNvSpPr txBox="1">
            <a:spLocks/>
          </p:cNvSpPr>
          <p:nvPr/>
        </p:nvSpPr>
        <p:spPr>
          <a:xfrm flipH="1">
            <a:off x="6180223" y="905631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2000"/>
            </a:pPr>
            <a:r>
              <a:rPr lang="en" sz="120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  <p:sp>
        <p:nvSpPr>
          <p:cNvPr id="1558" name="Google Shape;1501;p59">
            <a:extLst>
              <a:ext uri="{FF2B5EF4-FFF2-40B4-BE49-F238E27FC236}">
                <a16:creationId xmlns:a16="http://schemas.microsoft.com/office/drawing/2014/main" id="{ADDDF331-ADA8-1BF4-E9F1-F218B82315E5}"/>
              </a:ext>
            </a:extLst>
          </p:cNvPr>
          <p:cNvSpPr txBox="1">
            <a:spLocks/>
          </p:cNvSpPr>
          <p:nvPr/>
        </p:nvSpPr>
        <p:spPr>
          <a:xfrm flipH="1">
            <a:off x="5060815" y="2313645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dk1"/>
                </a:solidFill>
                <a:sym typeface="Arvo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1999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0CBBA-4C24-3A61-448B-B1380F9737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838140"/>
            <a:ext cx="9144000" cy="346722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135F5FD-732F-D508-FFF7-6AE8B3DCAB80}"/>
              </a:ext>
            </a:extLst>
          </p:cNvPr>
          <p:cNvSpPr/>
          <p:nvPr/>
        </p:nvSpPr>
        <p:spPr>
          <a:xfrm>
            <a:off x="1143000" y="2495550"/>
            <a:ext cx="457200" cy="449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09F331-6E44-8EC0-24EE-25E8D37B9632}"/>
              </a:ext>
            </a:extLst>
          </p:cNvPr>
          <p:cNvSpPr/>
          <p:nvPr/>
        </p:nvSpPr>
        <p:spPr>
          <a:xfrm>
            <a:off x="4267200" y="3790950"/>
            <a:ext cx="457200" cy="449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rack 95">
            <a:hlinkClick r:id="" action="ppaction://media"/>
            <a:extLst>
              <a:ext uri="{FF2B5EF4-FFF2-40B4-BE49-F238E27FC236}">
                <a16:creationId xmlns:a16="http://schemas.microsoft.com/office/drawing/2014/main" id="{48106B13-26F7-7528-65AD-49649F83E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97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6581675" y="4281075"/>
            <a:ext cx="909600" cy="20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5735204" y="1495505"/>
            <a:ext cx="2534614" cy="2908652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3;p59">
            <a:extLst>
              <a:ext uri="{FF2B5EF4-FFF2-40B4-BE49-F238E27FC236}">
                <a16:creationId xmlns:a16="http://schemas.microsoft.com/office/drawing/2014/main" id="{6DB31FC9-4E52-EED4-5E34-2D663053DA92}"/>
              </a:ext>
            </a:extLst>
          </p:cNvPr>
          <p:cNvSpPr txBox="1">
            <a:spLocks/>
          </p:cNvSpPr>
          <p:nvPr/>
        </p:nvSpPr>
        <p:spPr>
          <a:xfrm flipH="1">
            <a:off x="720000" y="844325"/>
            <a:ext cx="456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/>
            <a:r>
              <a:rPr lang="en" sz="12000" dirty="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7" name="Google Shape;1501;p59">
            <a:extLst>
              <a:ext uri="{FF2B5EF4-FFF2-40B4-BE49-F238E27FC236}">
                <a16:creationId xmlns:a16="http://schemas.microsoft.com/office/drawing/2014/main" id="{C662B8A1-93AE-09C4-7D27-598F93D2E907}"/>
              </a:ext>
            </a:extLst>
          </p:cNvPr>
          <p:cNvSpPr txBox="1">
            <a:spLocks/>
          </p:cNvSpPr>
          <p:nvPr/>
        </p:nvSpPr>
        <p:spPr>
          <a:xfrm flipH="1">
            <a:off x="787946" y="2278228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dk1"/>
                </a:solidFill>
                <a:sym typeface="Arvo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59089-8EEC-7E78-BE3F-C37C5910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14510" y="19050"/>
            <a:ext cx="6464029" cy="5143500"/>
          </a:xfrm>
          <a:prstGeom prst="rect">
            <a:avLst/>
          </a:prstGeom>
        </p:spPr>
      </p:pic>
      <p:pic>
        <p:nvPicPr>
          <p:cNvPr id="4" name="Track 96">
            <a:hlinkClick r:id="" action="ppaction://media"/>
            <a:extLst>
              <a:ext uri="{FF2B5EF4-FFF2-40B4-BE49-F238E27FC236}">
                <a16:creationId xmlns:a16="http://schemas.microsoft.com/office/drawing/2014/main" id="{35FCA045-2507-0EE4-20CC-388F9C2E0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400" y="5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obita Shizuka Love Song O Saki O Saki Nobita Shizuka Love Song Cartoon |  Sweet Angel Creation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12497"/>
          <a:stretch/>
        </p:blipFill>
        <p:spPr bwMode="auto">
          <a:xfrm>
            <a:off x="1474048" y="1191074"/>
            <a:ext cx="6629756" cy="37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0196" y="360077"/>
            <a:ext cx="8063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75000"/>
                  </a:schemeClr>
                </a:solidFill>
                <a:latin typeface="Lucida Calligraphy" panose="03010101010101010101" pitchFamily="66" charset="0"/>
              </a:rPr>
              <a:t>Chant like Shizuka does!</a:t>
            </a:r>
          </a:p>
        </p:txBody>
      </p:sp>
    </p:spTree>
    <p:extLst>
      <p:ext uri="{BB962C8B-B14F-4D97-AF65-F5344CB8AC3E}">
        <p14:creationId xmlns:p14="http://schemas.microsoft.com/office/powerpoint/2010/main" val="424945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accent6"/>
                </a:solidFill>
              </a:rPr>
              <a:t>CONTENTS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565" name="Google Shape;565;p38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sp>
        <p:nvSpPr>
          <p:cNvPr id="566" name="Google Shape;566;p38"/>
          <p:cNvSpPr txBox="1">
            <a:spLocks noGrp="1"/>
          </p:cNvSpPr>
          <p:nvPr>
            <p:ph type="title" idx="2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8" name="Google Shape;568;p38"/>
          <p:cNvSpPr txBox="1">
            <a:spLocks noGrp="1"/>
          </p:cNvSpPr>
          <p:nvPr>
            <p:ph type="title" idx="4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69" name="Google Shape;569;p38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Listen and repeat</a:t>
            </a:r>
            <a:endParaRPr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 idx="7"/>
          </p:nvPr>
        </p:nvSpPr>
        <p:spPr>
          <a:xfrm>
            <a:off x="803031" y="2612823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72" name="Google Shape;572;p38"/>
          <p:cNvSpPr txBox="1">
            <a:spLocks noGrp="1"/>
          </p:cNvSpPr>
          <p:nvPr>
            <p:ph type="subTitle" idx="8"/>
          </p:nvPr>
        </p:nvSpPr>
        <p:spPr>
          <a:xfrm>
            <a:off x="803031" y="3258512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Listen and circle</a:t>
            </a:r>
            <a:endParaRPr dirty="0"/>
          </a:p>
        </p:txBody>
      </p:sp>
      <p:sp>
        <p:nvSpPr>
          <p:cNvPr id="574" name="Google Shape;574;p38"/>
          <p:cNvSpPr txBox="1">
            <a:spLocks noGrp="1"/>
          </p:cNvSpPr>
          <p:nvPr>
            <p:ph type="title" idx="13"/>
          </p:nvPr>
        </p:nvSpPr>
        <p:spPr>
          <a:xfrm>
            <a:off x="3747526" y="2621312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75" name="Google Shape;575;p38"/>
          <p:cNvSpPr txBox="1">
            <a:spLocks noGrp="1"/>
          </p:cNvSpPr>
          <p:nvPr>
            <p:ph type="subTitle" idx="14"/>
          </p:nvPr>
        </p:nvSpPr>
        <p:spPr>
          <a:xfrm>
            <a:off x="3737366" y="3258512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Let’s chant</a:t>
            </a:r>
            <a:endParaRPr dirty="0"/>
          </a:p>
        </p:txBody>
      </p:sp>
      <p:grpSp>
        <p:nvGrpSpPr>
          <p:cNvPr id="577" name="Google Shape;577;p38"/>
          <p:cNvGrpSpPr/>
          <p:nvPr/>
        </p:nvGrpSpPr>
        <p:grpSpPr>
          <a:xfrm>
            <a:off x="6172200" y="1315250"/>
            <a:ext cx="2465013" cy="3665271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keshi&amp;#39;s Bum-Ba-Dum Birthday! | Doraemon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3950"/>
            <a:ext cx="7022939" cy="39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418" y="315467"/>
            <a:ext cx="7281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Chant like </a:t>
            </a:r>
            <a:r>
              <a:rPr lang="en-US" sz="4800" dirty="0" err="1">
                <a:solidFill>
                  <a:schemeClr val="bg2"/>
                </a:solidFill>
                <a:latin typeface="Lucida Calligraphy" panose="03010101010101010101" pitchFamily="66" charset="0"/>
              </a:rPr>
              <a:t>Jaian</a:t>
            </a:r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 does!</a:t>
            </a:r>
          </a:p>
        </p:txBody>
      </p:sp>
    </p:spTree>
    <p:extLst>
      <p:ext uri="{BB962C8B-B14F-4D97-AF65-F5344CB8AC3E}">
        <p14:creationId xmlns:p14="http://schemas.microsoft.com/office/powerpoint/2010/main" val="424880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T&amp;#39;S SING TOGETHER! #Doraemon #Nobita #Gian #Shizuka #Suneo | Doraemon,  Doraemon wallpapers,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5656"/>
            <a:ext cx="7015907" cy="39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32222"/>
            <a:ext cx="6805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Let’s chant together!</a:t>
            </a:r>
          </a:p>
        </p:txBody>
      </p:sp>
    </p:spTree>
    <p:extLst>
      <p:ext uri="{BB962C8B-B14F-4D97-AF65-F5344CB8AC3E}">
        <p14:creationId xmlns:p14="http://schemas.microsoft.com/office/powerpoint/2010/main" val="2499348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183479" y="2394300"/>
            <a:ext cx="3240521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review.</a:t>
            </a:r>
            <a:endParaRPr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7443836" y="148462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7443836" y="30038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June.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16744-533D-552F-191E-05F2D3A6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08FB49F-9773-4E46-3C1B-C5D644F203A3}"/>
              </a:ext>
            </a:extLst>
          </p:cNvPr>
          <p:cNvSpPr/>
          <p:nvPr/>
        </p:nvSpPr>
        <p:spPr>
          <a:xfrm>
            <a:off x="3962400" y="2071971"/>
            <a:ext cx="1143000" cy="8807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19100" y="91966"/>
            <a:ext cx="83058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February?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7909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C1321-DDBD-11FB-E4EF-2905AED4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3A4D9C-8A83-7D24-531D-EF3CED2A486D}"/>
              </a:ext>
            </a:extLst>
          </p:cNvPr>
          <p:cNvSpPr/>
          <p:nvPr/>
        </p:nvSpPr>
        <p:spPr>
          <a:xfrm>
            <a:off x="4343399" y="1125395"/>
            <a:ext cx="1066801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</TotalTime>
  <Words>193</Words>
  <Application>Microsoft Office PowerPoint</Application>
  <PresentationFormat>On-screen Show (16:9)</PresentationFormat>
  <Paragraphs>64</Paragraphs>
  <Slides>31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Arvo</vt:lpstr>
      <vt:lpstr>Lucida Calligraphy</vt:lpstr>
      <vt:lpstr>Script MT Bold</vt:lpstr>
      <vt:lpstr>#9Slide07 IcielCrocante</vt:lpstr>
      <vt:lpstr>Times New Roman</vt:lpstr>
      <vt:lpstr>Arial</vt:lpstr>
      <vt:lpstr>Comic Sans MS</vt:lpstr>
      <vt:lpstr>Arial Black</vt:lpstr>
      <vt:lpstr>Encode Sans</vt:lpstr>
      <vt:lpstr>Community, Family &amp; Personal Services Major for College: Physical Education by Slidesgo</vt:lpstr>
      <vt:lpstr>PowerPoint Presentation</vt:lpstr>
      <vt:lpstr>Unit 4  Our Sports Day</vt:lpstr>
      <vt:lpstr>TABLE OF CONTENTS</vt:lpstr>
      <vt:lpstr>Let’s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DELL</cp:lastModifiedBy>
  <cp:revision>21</cp:revision>
  <dcterms:modified xsi:type="dcterms:W3CDTF">2025-05-14T12:21:38Z</dcterms:modified>
  <cp:category>9Slide.vn</cp:category>
</cp:coreProperties>
</file>