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9"/>
  </p:notesMasterIdLst>
  <p:sldIdLst>
    <p:sldId id="338" r:id="rId2"/>
    <p:sldId id="256" r:id="rId3"/>
    <p:sldId id="258" r:id="rId4"/>
    <p:sldId id="260" r:id="rId5"/>
    <p:sldId id="374" r:id="rId6"/>
    <p:sldId id="279" r:id="rId7"/>
    <p:sldId id="383" r:id="rId8"/>
    <p:sldId id="370" r:id="rId9"/>
    <p:sldId id="388" r:id="rId10"/>
    <p:sldId id="269" r:id="rId11"/>
    <p:sldId id="389" r:id="rId12"/>
    <p:sldId id="39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9144000" cy="5143500" type="screen16x9"/>
  <p:notesSz cx="6858000" cy="9144000"/>
  <p:embeddedFontLst>
    <p:embeddedFont>
      <p:font typeface="#9Slide03 Quicksand Bold" panose="020B0604020202020204" charset="0"/>
      <p:bold r:id="rId30"/>
    </p:embeddedFont>
    <p:embeddedFont>
      <p:font typeface="Arial Black" panose="020B0A04020102020204" pitchFamily="34" charset="0"/>
      <p:bold r:id="rId31"/>
    </p:embeddedFont>
    <p:embeddedFont>
      <p:font typeface="Arvo" panose="020B0604020202020204" charset="0"/>
      <p:regular r:id="rId32"/>
      <p:bold r:id="rId33"/>
      <p:italic r:id="rId34"/>
      <p:boldItalic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Encode Sans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EF7"/>
    <a:srgbClr val="E6B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C43323-4E92-442E-A703-742A2493C344}">
  <a:tblStyle styleId="{52C43323-4E92-442E-A703-742A2493C3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50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2T16:27:19.2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57,'0'-3,"0"2,0-2,0 2,0-2,1 1,-1 1,0-2,2 2,-2-2,1 2,1-1,-2 0,1 0,0 1,1-1,-1 1,1-2,-1 2,0-1,2 0,1 0,-1 0,1 0,-1 1,1-1,-1 1,1 0,0-1,0 1,8-1,4 1,1 1,0 0,30 6,61 7,-34-4,-1 3,79 23,174 54,-251-74,2-2,105 3,-118-10,-1 1,94 25,-94-17,-1-2,101 5,375-18,-224-3,6719 3,-6982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2T16:27:48.1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57,'0'-3,"0"2,0-2,0 2,0-2,1 1,-1 1,0-2,2 2,-2-2,1 2,1-1,-2 0,1 0,0 1,1-1,-1 1,1-2,-1 2,0-1,2 0,1 0,-1 0,1 0,-1 1,1-1,-1 1,1 0,0-1,0 1,8-1,4 1,1 1,0 0,30 6,61 7,-34-4,-1 3,79 23,174 54,-251-74,2-2,105 3,-118-10,-1 1,94 25,-94-17,-1-2,101 5,375-18,-224-3,6719 3,-6982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2T16:28:21.154"/>
    </inkml:context>
    <inkml:brush xml:id="br0">
      <inkml:brushProperty name="width" value="0.3" units="cm"/>
      <inkml:brushProperty name="height" value="0.6" units="cm"/>
      <inkml:brushProperty name="color" value="#F8E4A6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33,'0'-1,"0"0,0-1,0 2,0-2,1 1,-1 0,0 0,1 0,-1-1,0 1,1 1,-1-2,1 1,0 0,0 0,0 1,-1-2,1 1,0 0,1 0,0 0,0-1,0 2,0-1,0 0,0 0,0 0,1 0,-1 1,5-1,2 0,1 1,0 0,18 3,35 5,-19-3,-1 3,46 12,102 32,-147-43,1-1,62 1,-70-5,1 0,54 14,-55-9,0-1,58 2,220-10,-130-1,3943 1,-4098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2T16:29:03.054"/>
    </inkml:context>
    <inkml:brush xml:id="br0">
      <inkml:brushProperty name="width" value="0.3" units="cm"/>
      <inkml:brushProperty name="height" value="0.6" units="cm"/>
      <inkml:brushProperty name="color" value="#F8E4A6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48,'0'-2,"0"1,0-2,0 2,0-1,1 1,-1 0,0-2,1 2,-1-1,2 0,-1 1,-1-1,1 1,0 0,0-1,0 1,1-1,-1 1,0-1,1 0,2 1,-2-1,2 0,-2 1,2 0,-2 0,2 0,-1 0,1-1,5 1,5 0,0 1,0 0,26 5,52 6,-29-3,-1 2,67 20,147 45,-212-62,1-2,89 3,-100-10,0 2,79 21,-80-14,0-2,85 4,318-15,-190-2,5697 2,-5919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2T16:29:31.995"/>
    </inkml:context>
    <inkml:brush xml:id="br0">
      <inkml:brushProperty name="width" value="0.3" units="cm"/>
      <inkml:brushProperty name="height" value="0.6" units="cm"/>
      <inkml:brushProperty name="color" value="#E6B8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50,'0'-3,"0"2,0-2,0 2,0-1,1 1,-1-1,0 0,1 1,-1-2,2 2,-1 0,-1-1,1 0,0 1,0 0,1 0,-1-2,0 2,0 0,2-2,0 2,0-1,0 1,0-1,0 1,0 0,0 0,1 0,0-1,5 1,6 0,-1 1,1 0,26 5,53 7,-30-5,0 4,68 19,152 48,-219-65,1-2,93 3,-104-9,1 1,80 22,-81-15,-1-2,87 5,327-16,-195-3,5843 3,-6072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2T16:30:08.973"/>
    </inkml:context>
    <inkml:brush xml:id="br0">
      <inkml:brushProperty name="width" value="0.3" units="cm"/>
      <inkml:brushProperty name="height" value="0.6" units="cm"/>
      <inkml:brushProperty name="color" value="#E6B8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50,'0'-3,"0"2,0-2,0 2,0-1,1 1,-1-1,0 0,1 1,-1-2,2 2,-1 0,-1-1,1 0,0 1,0 0,1 0,-1-2,0 2,0 0,2-2,0 2,0-1,0 1,0-1,0 1,0 0,0 0,1 0,0-1,5 1,6 0,-1 1,1 0,26 5,53 7,-30-5,0 4,68 19,152 48,-219-65,1-2,93 3,-104-9,1 1,80 22,-81-15,-1-2,87 5,327-16,-195-3,5843 3,-6072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2T16:30:43.633"/>
    </inkml:context>
    <inkml:brush xml:id="br0">
      <inkml:brushProperty name="width" value="0.3" units="cm"/>
      <inkml:brushProperty name="height" value="0.6" units="cm"/>
      <inkml:brushProperty name="color" value="#A7DE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50,'0'-3,"0"2,0-2,0 2,0-1,1 1,-1-1,0 0,1 1,-1-2,2 2,-1 0,-1-1,1 0,0 1,0 0,1 0,-1-2,0 2,0 0,2-2,0 2,0-1,0 1,0-1,0 1,0 0,0 0,1 0,0-1,5 1,6 0,-1 1,1 0,26 5,53 7,-30-5,0 4,68 19,152 48,-219-65,1-2,93 3,-104-9,1 1,80 22,-81-15,-1-2,87 5,327-16,-195-3,5843 3,-6072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2T16:31:04.283"/>
    </inkml:context>
    <inkml:brush xml:id="br0">
      <inkml:brushProperty name="width" value="0.3" units="cm"/>
      <inkml:brushProperty name="height" value="0.6" units="cm"/>
      <inkml:brushProperty name="color" value="#A7DEF7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41,'0'-2,"0"1,0-1,0 1,0-1,1 1,-1 0,0-1,1 1,-1-1,1 1,0 0,-1-1,1 1,0 0,0 0,0 0,0-1,0 1,0 0,1-1,1 1,-1-1,1 1,-1 0,1 0,-1 0,1 0,0 0,0 0,5 0,4 0,0 1,0 0,22 4,43 6,-24-4,0 3,56 16,125 39,-180-53,0-2,77 2,-85-7,0 1,66 18,-67-12,0-2,72 4,268-13,-160-2,4821 2,-5009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28388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fill in</a:t>
            </a:r>
            <a:r>
              <a:rPr lang="en-US" baseline="0" dirty="0"/>
              <a:t> the blank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88010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fill in</a:t>
            </a:r>
            <a:r>
              <a:rPr lang="en-US" baseline="0" dirty="0"/>
              <a:t> the blank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94723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fill in</a:t>
            </a:r>
            <a:r>
              <a:rPr lang="en-US" baseline="0" dirty="0"/>
              <a:t> the blank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44576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fill in</a:t>
            </a:r>
            <a:r>
              <a:rPr lang="en-US" baseline="0" dirty="0"/>
              <a:t> the blank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28869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says the first sentence. Student</a:t>
            </a:r>
            <a:r>
              <a:rPr lang="en-US" baseline="0" dirty="0"/>
              <a:t> replies using the new structure. Click the rabbit to go back to question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302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says the first sentence. Student</a:t>
            </a:r>
            <a:r>
              <a:rPr lang="en-US" baseline="0" dirty="0"/>
              <a:t> replies using the new structure. Click the rabbit to go back to question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5486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says the first sentence. Student</a:t>
            </a:r>
            <a:r>
              <a:rPr lang="en-US" baseline="0" dirty="0"/>
              <a:t> replies using the new structure. Click the rabbit to go back to question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6716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says the first sentence. Student</a:t>
            </a:r>
            <a:r>
              <a:rPr lang="en-US" baseline="0" dirty="0"/>
              <a:t> replies using the new structure. Click the rabbit to go back to question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01513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says the first sentence. Student</a:t>
            </a:r>
            <a:r>
              <a:rPr lang="en-US" baseline="0" dirty="0"/>
              <a:t> replies using the new structure. Click the rabbit to go back to question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298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d05417c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2d05417c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answer</a:t>
            </a:r>
            <a:r>
              <a:rPr lang="en-US" baseline="0" dirty="0"/>
              <a:t> the questions. Click one of the Pokémon to go to sailboat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8909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300503d765_0_3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300503d765_0_3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300503d765_0_3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1300503d765_0_3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300503d765_0_3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1300503d765_0_3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629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238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Visit </a:t>
            </a:r>
          </a:p>
          <a:p>
            <a:pPr>
              <a:defRPr/>
            </a:pPr>
            <a:r>
              <a:rPr lang="en-US" dirty="0"/>
              <a:t>http://www.waygook.org/index.php/topic,36278.0.html </a:t>
            </a:r>
          </a:p>
          <a:p>
            <a:pPr>
              <a:defRPr/>
            </a:pPr>
            <a:r>
              <a:rPr lang="en-US" dirty="0"/>
              <a:t>http://www.eslhero.com/lessonplans.php?categoryid=19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/>
              <a:t>For more</a:t>
            </a:r>
          </a:p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1823-A858-4088-BD41-4C5FE71777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2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24 Questions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1823-A858-4088-BD41-4C5FE71777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540002"/>
            <a:ext cx="51714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198112"/>
            <a:ext cx="51714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720000" y="1315046"/>
            <a:ext cx="5171400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98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31556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4705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5430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41880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11333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1215650" y="3558914"/>
            <a:ext cx="7928361" cy="167231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5933325" y="3165000"/>
            <a:ext cx="24906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7625119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174318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flipH="1">
            <a:off x="5681432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249944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flipH="1">
            <a:off x="8118288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flipH="1">
            <a:off x="3114061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flipH="1">
            <a:off x="1883657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27155" y="3558914"/>
            <a:ext cx="7928361" cy="167231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792025" y="1315250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792025" y="1944450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792025" y="2335150"/>
            <a:ext cx="2508900" cy="531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3754150" y="1315250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3754150" y="1944450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6"/>
          </p:nvPr>
        </p:nvSpPr>
        <p:spPr>
          <a:xfrm>
            <a:off x="3754150" y="2335150"/>
            <a:ext cx="2508900" cy="531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7" hasCustomPrompt="1"/>
          </p:nvPr>
        </p:nvSpPr>
        <p:spPr>
          <a:xfrm>
            <a:off x="792025" y="3008400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8"/>
          </p:nvPr>
        </p:nvSpPr>
        <p:spPr>
          <a:xfrm>
            <a:off x="792025" y="3637500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792025" y="4028200"/>
            <a:ext cx="2508900" cy="531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 hasCustomPrompt="1"/>
          </p:nvPr>
        </p:nvSpPr>
        <p:spPr>
          <a:xfrm>
            <a:off x="3754150" y="3008400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3754150" y="3637500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3754150" y="4028200"/>
            <a:ext cx="2508900" cy="531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-689468" y="23017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6189853" y="1387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7238046" y="5859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-26200" y="4725350"/>
            <a:ext cx="92016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720000" y="1018875"/>
            <a:ext cx="5207700" cy="20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omic Sans MS" panose="030F0702030302020204" pitchFamily="66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720000" y="3063475"/>
            <a:ext cx="52077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239402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"/>
          <p:cNvSpPr/>
          <p:nvPr/>
        </p:nvSpPr>
        <p:spPr>
          <a:xfrm flipH="1">
            <a:off x="5851883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"/>
          <p:cNvSpPr/>
          <p:nvPr/>
        </p:nvSpPr>
        <p:spPr>
          <a:xfrm flipH="1">
            <a:off x="7538681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"/>
          <p:cNvSpPr/>
          <p:nvPr/>
        </p:nvSpPr>
        <p:spPr>
          <a:xfrm flipH="1">
            <a:off x="7610789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 flipH="1">
            <a:off x="256193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4"/>
          <p:cNvSpPr/>
          <p:nvPr/>
        </p:nvSpPr>
        <p:spPr>
          <a:xfrm flipH="1">
            <a:off x="4646413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"/>
          <p:cNvSpPr/>
          <p:nvPr/>
        </p:nvSpPr>
        <p:spPr>
          <a:xfrm flipH="1">
            <a:off x="563724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"/>
          <p:cNvSpPr/>
          <p:nvPr/>
        </p:nvSpPr>
        <p:spPr>
          <a:xfrm>
            <a:off x="859216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"/>
          <p:cNvSpPr/>
          <p:nvPr/>
        </p:nvSpPr>
        <p:spPr>
          <a:xfrm>
            <a:off x="97054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/>
          <p:nvPr/>
        </p:nvSpPr>
        <p:spPr>
          <a:xfrm flipH="1"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719875" y="2362313"/>
            <a:ext cx="2988300" cy="6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719800" y="3093900"/>
            <a:ext cx="25830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7913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712069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234271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777420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-2715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444595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614048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242800" y="3558914"/>
            <a:ext cx="7928361" cy="167231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26200" y="4045500"/>
            <a:ext cx="9201600" cy="115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1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1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1"/>
          <p:cNvSpPr/>
          <p:nvPr/>
        </p:nvSpPr>
        <p:spPr>
          <a:xfrm>
            <a:off x="7872614" y="4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1"/>
          <p:cNvSpPr/>
          <p:nvPr/>
        </p:nvSpPr>
        <p:spPr>
          <a:xfrm>
            <a:off x="6724057" y="6574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7789939" y="4376743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>
            <a:off x="2244445" y="4273681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>
            <a:off x="26525" y="437450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2"/>
          <p:cNvSpPr/>
          <p:nvPr/>
        </p:nvSpPr>
        <p:spPr>
          <a:xfrm>
            <a:off x="2954930" y="47049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 flipH="1">
            <a:off x="5" y="4783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 flipH="1">
            <a:off x="7621630" y="4783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flipH="1">
            <a:off x="7470053" y="1741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52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6A6C-0271-4995-B6D1-423A4356282A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724-57D1-49BA-AE70-E00E0609D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03501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FE1BCA2-A03F-47A4-B921-ACCD34EE2BAF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0" r:id="rId5"/>
    <p:sldLayoutId id="2147483661" r:id="rId6"/>
    <p:sldLayoutId id="2147483677" r:id="rId7"/>
    <p:sldLayoutId id="2147483682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Cut_47%20Track%2047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jpeg"/><Relationship Id="rId18" Type="http://schemas.openxmlformats.org/officeDocument/2006/relationships/slide" Target="slide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24.wmf"/><Relationship Id="rId7" Type="http://schemas.openxmlformats.org/officeDocument/2006/relationships/slide" Target="slide20.xml"/><Relationship Id="rId12" Type="http://schemas.openxmlformats.org/officeDocument/2006/relationships/slide" Target="slide22.xml"/><Relationship Id="rId17" Type="http://schemas.openxmlformats.org/officeDocument/2006/relationships/slide" Target="slide27.xml"/><Relationship Id="rId2" Type="http://schemas.openxmlformats.org/officeDocument/2006/relationships/control" Target="../activeX/activeX2.xml"/><Relationship Id="rId16" Type="http://schemas.openxmlformats.org/officeDocument/2006/relationships/slide" Target="slide18.xml"/><Relationship Id="rId20" Type="http://schemas.openxmlformats.org/officeDocument/2006/relationships/image" Target="../media/image23.wmf"/><Relationship Id="rId1" Type="http://schemas.openxmlformats.org/officeDocument/2006/relationships/control" Target="../activeX/activeX1.xml"/><Relationship Id="rId6" Type="http://schemas.openxmlformats.org/officeDocument/2006/relationships/image" Target="../media/image20.png"/><Relationship Id="rId11" Type="http://schemas.openxmlformats.org/officeDocument/2006/relationships/slide" Target="slide26.xml"/><Relationship Id="rId5" Type="http://schemas.openxmlformats.org/officeDocument/2006/relationships/slide" Target="slide24.xml"/><Relationship Id="rId15" Type="http://schemas.openxmlformats.org/officeDocument/2006/relationships/slide" Target="slide17.xml"/><Relationship Id="rId10" Type="http://schemas.openxmlformats.org/officeDocument/2006/relationships/slide" Target="slide21.xml"/><Relationship Id="rId19" Type="http://schemas.openxmlformats.org/officeDocument/2006/relationships/slide" Target="slide19.xml"/><Relationship Id="rId4" Type="http://schemas.openxmlformats.org/officeDocument/2006/relationships/notesSlide" Target="../notesSlides/notesSlide9.xml"/><Relationship Id="rId9" Type="http://schemas.openxmlformats.org/officeDocument/2006/relationships/slide" Target="slide25.xml"/><Relationship Id="rId1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30.png"/><Relationship Id="rId18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" Type="http://schemas.openxmlformats.org/officeDocument/2006/relationships/image" Target="../media/image10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2.png"/><Relationship Id="rId4" Type="http://schemas.openxmlformats.org/officeDocument/2006/relationships/image" Target="../media/image90.png"/><Relationship Id="rId9" Type="http://schemas.openxmlformats.org/officeDocument/2006/relationships/customXml" Target="../ink/ink4.xml"/><Relationship Id="rId1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7"/>
          <p:cNvGrpSpPr>
            <a:grpSpLocks/>
          </p:cNvGrpSpPr>
          <p:nvPr/>
        </p:nvGrpSpPr>
        <p:grpSpPr bwMode="auto">
          <a:xfrm>
            <a:off x="1143000" y="0"/>
            <a:ext cx="3807619" cy="5143500"/>
            <a:chOff x="0" y="0"/>
            <a:chExt cx="3198" cy="4320"/>
          </a:xfrm>
        </p:grpSpPr>
        <p:pic>
          <p:nvPicPr>
            <p:cNvPr id="38926" name="Picture 16" descr="Nen Web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17" descr="Nen Web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38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22" descr="Nen Web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0"/>
              <a:ext cx="2382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4" name="Group 7"/>
          <p:cNvGrpSpPr>
            <a:grpSpLocks/>
          </p:cNvGrpSpPr>
          <p:nvPr/>
        </p:nvGrpSpPr>
        <p:grpSpPr bwMode="auto">
          <a:xfrm>
            <a:off x="5486400" y="2114550"/>
            <a:ext cx="2000250" cy="1771650"/>
            <a:chOff x="4080" y="2832"/>
            <a:chExt cx="1680" cy="1488"/>
          </a:xfrm>
        </p:grpSpPr>
        <p:pic>
          <p:nvPicPr>
            <p:cNvPr id="38923" name="Picture 8" descr="Pictur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080" y="3168"/>
              <a:ext cx="168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9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92" y="2832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10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2" y="3264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5" name="Group 28"/>
          <p:cNvGrpSpPr>
            <a:grpSpLocks/>
          </p:cNvGrpSpPr>
          <p:nvPr/>
        </p:nvGrpSpPr>
        <p:grpSpPr bwMode="auto">
          <a:xfrm>
            <a:off x="5047060" y="-85725"/>
            <a:ext cx="2878931" cy="892969"/>
            <a:chOff x="3246" y="0"/>
            <a:chExt cx="2514" cy="750"/>
          </a:xfrm>
        </p:grpSpPr>
        <p:pic>
          <p:nvPicPr>
            <p:cNvPr id="38919" name="Picture 23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3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24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10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25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46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26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1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4" name="WordArt 1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885950" y="1828800"/>
            <a:ext cx="565785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514600" y="1028700"/>
            <a:ext cx="4286250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 Thanh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686050" y="3829050"/>
            <a:ext cx="3957638" cy="400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  <p:pic>
        <p:nvPicPr>
          <p:cNvPr id="18" name="Cut_47 Track 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828800" y="857250"/>
            <a:ext cx="228600" cy="2286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9"/>
          <p:cNvSpPr/>
          <p:nvPr/>
        </p:nvSpPr>
        <p:spPr>
          <a:xfrm>
            <a:off x="6581675" y="4281075"/>
            <a:ext cx="909600" cy="20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9" name="Google Shape;1189;p49"/>
          <p:cNvGrpSpPr/>
          <p:nvPr/>
        </p:nvGrpSpPr>
        <p:grpSpPr>
          <a:xfrm>
            <a:off x="5735204" y="1495505"/>
            <a:ext cx="2534614" cy="2908652"/>
            <a:chOff x="7441041" y="1968924"/>
            <a:chExt cx="499156" cy="572817"/>
          </a:xfrm>
        </p:grpSpPr>
        <p:sp>
          <p:nvSpPr>
            <p:cNvPr id="1190" name="Google Shape;1190;p49"/>
            <p:cNvSpPr/>
            <p:nvPr/>
          </p:nvSpPr>
          <p:spPr>
            <a:xfrm>
              <a:off x="7441041" y="2192759"/>
              <a:ext cx="223700" cy="40733"/>
            </a:xfrm>
            <a:custGeom>
              <a:avLst/>
              <a:gdLst/>
              <a:ahLst/>
              <a:cxnLst/>
              <a:rect l="l" t="t" r="r" b="b"/>
              <a:pathLst>
                <a:path w="5014" h="913" extrusionOk="0">
                  <a:moveTo>
                    <a:pt x="43" y="0"/>
                  </a:moveTo>
                  <a:cubicBezTo>
                    <a:pt x="0" y="0"/>
                    <a:pt x="4" y="53"/>
                    <a:pt x="94" y="134"/>
                  </a:cubicBezTo>
                  <a:cubicBezTo>
                    <a:pt x="208" y="247"/>
                    <a:pt x="411" y="327"/>
                    <a:pt x="512" y="406"/>
                  </a:cubicBezTo>
                  <a:cubicBezTo>
                    <a:pt x="535" y="428"/>
                    <a:pt x="558" y="451"/>
                    <a:pt x="592" y="473"/>
                  </a:cubicBezTo>
                  <a:lnTo>
                    <a:pt x="321" y="473"/>
                  </a:lnTo>
                  <a:cubicBezTo>
                    <a:pt x="218" y="473"/>
                    <a:pt x="208" y="609"/>
                    <a:pt x="874" y="666"/>
                  </a:cubicBezTo>
                  <a:cubicBezTo>
                    <a:pt x="908" y="677"/>
                    <a:pt x="939" y="683"/>
                    <a:pt x="971" y="683"/>
                  </a:cubicBezTo>
                  <a:cubicBezTo>
                    <a:pt x="1002" y="683"/>
                    <a:pt x="1033" y="677"/>
                    <a:pt x="1067" y="666"/>
                  </a:cubicBezTo>
                  <a:cubicBezTo>
                    <a:pt x="1067" y="666"/>
                    <a:pt x="2166" y="787"/>
                    <a:pt x="2615" y="787"/>
                  </a:cubicBezTo>
                  <a:cubicBezTo>
                    <a:pt x="2680" y="787"/>
                    <a:pt x="2731" y="785"/>
                    <a:pt x="2763" y="779"/>
                  </a:cubicBezTo>
                  <a:cubicBezTo>
                    <a:pt x="2788" y="775"/>
                    <a:pt x="2819" y="773"/>
                    <a:pt x="2854" y="773"/>
                  </a:cubicBezTo>
                  <a:cubicBezTo>
                    <a:pt x="3159" y="773"/>
                    <a:pt x="3818" y="912"/>
                    <a:pt x="4239" y="912"/>
                  </a:cubicBezTo>
                  <a:cubicBezTo>
                    <a:pt x="4299" y="912"/>
                    <a:pt x="4354" y="910"/>
                    <a:pt x="4402" y="903"/>
                  </a:cubicBezTo>
                  <a:cubicBezTo>
                    <a:pt x="4686" y="870"/>
                    <a:pt x="5013" y="360"/>
                    <a:pt x="4753" y="247"/>
                  </a:cubicBezTo>
                  <a:cubicBezTo>
                    <a:pt x="4672" y="213"/>
                    <a:pt x="4504" y="201"/>
                    <a:pt x="4294" y="201"/>
                  </a:cubicBezTo>
                  <a:cubicBezTo>
                    <a:pt x="3815" y="201"/>
                    <a:pt x="3124" y="263"/>
                    <a:pt x="2786" y="263"/>
                  </a:cubicBezTo>
                  <a:cubicBezTo>
                    <a:pt x="2736" y="263"/>
                    <a:pt x="2694" y="262"/>
                    <a:pt x="2661" y="259"/>
                  </a:cubicBezTo>
                  <a:cubicBezTo>
                    <a:pt x="2638" y="258"/>
                    <a:pt x="2612" y="257"/>
                    <a:pt x="2583" y="257"/>
                  </a:cubicBezTo>
                  <a:cubicBezTo>
                    <a:pt x="2185" y="257"/>
                    <a:pt x="1328" y="395"/>
                    <a:pt x="1033" y="395"/>
                  </a:cubicBezTo>
                  <a:cubicBezTo>
                    <a:pt x="1033" y="395"/>
                    <a:pt x="162" y="44"/>
                    <a:pt x="83" y="10"/>
                  </a:cubicBezTo>
                  <a:cubicBezTo>
                    <a:pt x="67" y="3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7588004" y="2202753"/>
              <a:ext cx="76738" cy="30695"/>
            </a:xfrm>
            <a:custGeom>
              <a:avLst/>
              <a:gdLst/>
              <a:ahLst/>
              <a:cxnLst/>
              <a:rect l="l" t="t" r="r" b="b"/>
              <a:pathLst>
                <a:path w="1720" h="688" extrusionOk="0">
                  <a:moveTo>
                    <a:pt x="1369" y="1"/>
                  </a:moveTo>
                  <a:cubicBezTo>
                    <a:pt x="1075" y="125"/>
                    <a:pt x="769" y="227"/>
                    <a:pt x="487" y="374"/>
                  </a:cubicBezTo>
                  <a:cubicBezTo>
                    <a:pt x="317" y="453"/>
                    <a:pt x="158" y="533"/>
                    <a:pt x="0" y="589"/>
                  </a:cubicBezTo>
                  <a:cubicBezTo>
                    <a:pt x="310" y="626"/>
                    <a:pt x="683" y="688"/>
                    <a:pt x="955" y="688"/>
                  </a:cubicBezTo>
                  <a:cubicBezTo>
                    <a:pt x="1011" y="688"/>
                    <a:pt x="1062" y="685"/>
                    <a:pt x="1108" y="679"/>
                  </a:cubicBezTo>
                  <a:cubicBezTo>
                    <a:pt x="1392" y="646"/>
                    <a:pt x="1719" y="136"/>
                    <a:pt x="1459" y="23"/>
                  </a:cubicBezTo>
                  <a:cubicBezTo>
                    <a:pt x="1437" y="12"/>
                    <a:pt x="1402" y="12"/>
                    <a:pt x="136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7618789" y="2199229"/>
              <a:ext cx="57018" cy="39930"/>
            </a:xfrm>
            <a:custGeom>
              <a:avLst/>
              <a:gdLst/>
              <a:ahLst/>
              <a:cxnLst/>
              <a:rect l="l" t="t" r="r" b="b"/>
              <a:pathLst>
                <a:path w="1278" h="895" extrusionOk="0">
                  <a:moveTo>
                    <a:pt x="815" y="1"/>
                  </a:moveTo>
                  <a:cubicBezTo>
                    <a:pt x="694" y="1"/>
                    <a:pt x="548" y="21"/>
                    <a:pt x="347" y="21"/>
                  </a:cubicBezTo>
                  <a:cubicBezTo>
                    <a:pt x="247" y="21"/>
                    <a:pt x="132" y="16"/>
                    <a:pt x="0" y="1"/>
                  </a:cubicBezTo>
                  <a:lnTo>
                    <a:pt x="0" y="1"/>
                  </a:lnTo>
                  <a:lnTo>
                    <a:pt x="114" y="883"/>
                  </a:lnTo>
                  <a:cubicBezTo>
                    <a:pt x="114" y="883"/>
                    <a:pt x="234" y="895"/>
                    <a:pt x="390" y="895"/>
                  </a:cubicBezTo>
                  <a:cubicBezTo>
                    <a:pt x="635" y="895"/>
                    <a:pt x="969" y="865"/>
                    <a:pt x="1052" y="713"/>
                  </a:cubicBezTo>
                  <a:cubicBezTo>
                    <a:pt x="1142" y="532"/>
                    <a:pt x="1278" y="24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7698561" y="2202262"/>
              <a:ext cx="204827" cy="106674"/>
            </a:xfrm>
            <a:custGeom>
              <a:avLst/>
              <a:gdLst/>
              <a:ahLst/>
              <a:cxnLst/>
              <a:rect l="l" t="t" r="r" b="b"/>
              <a:pathLst>
                <a:path w="4591" h="2391" extrusionOk="0">
                  <a:moveTo>
                    <a:pt x="266" y="0"/>
                  </a:moveTo>
                  <a:cubicBezTo>
                    <a:pt x="1" y="0"/>
                    <a:pt x="49" y="580"/>
                    <a:pt x="281" y="747"/>
                  </a:cubicBezTo>
                  <a:cubicBezTo>
                    <a:pt x="632" y="996"/>
                    <a:pt x="1560" y="1245"/>
                    <a:pt x="1774" y="1414"/>
                  </a:cubicBezTo>
                  <a:cubicBezTo>
                    <a:pt x="1978" y="1584"/>
                    <a:pt x="3312" y="2127"/>
                    <a:pt x="3312" y="2127"/>
                  </a:cubicBezTo>
                  <a:cubicBezTo>
                    <a:pt x="3357" y="2183"/>
                    <a:pt x="3425" y="2205"/>
                    <a:pt x="3493" y="2217"/>
                  </a:cubicBezTo>
                  <a:cubicBezTo>
                    <a:pt x="3783" y="2351"/>
                    <a:pt x="3948" y="2391"/>
                    <a:pt x="4030" y="2391"/>
                  </a:cubicBezTo>
                  <a:cubicBezTo>
                    <a:pt x="4122" y="2391"/>
                    <a:pt x="4112" y="2342"/>
                    <a:pt x="4058" y="2319"/>
                  </a:cubicBezTo>
                  <a:cubicBezTo>
                    <a:pt x="4013" y="2296"/>
                    <a:pt x="3923" y="2240"/>
                    <a:pt x="3832" y="2183"/>
                  </a:cubicBezTo>
                  <a:cubicBezTo>
                    <a:pt x="3867" y="2183"/>
                    <a:pt x="3900" y="2172"/>
                    <a:pt x="3934" y="2172"/>
                  </a:cubicBezTo>
                  <a:cubicBezTo>
                    <a:pt x="3996" y="2155"/>
                    <a:pt x="4081" y="2155"/>
                    <a:pt x="4170" y="2155"/>
                  </a:cubicBezTo>
                  <a:cubicBezTo>
                    <a:pt x="4259" y="2155"/>
                    <a:pt x="4353" y="2155"/>
                    <a:pt x="4432" y="2138"/>
                  </a:cubicBezTo>
                  <a:cubicBezTo>
                    <a:pt x="4578" y="2092"/>
                    <a:pt x="4590" y="2024"/>
                    <a:pt x="4500" y="2024"/>
                  </a:cubicBezTo>
                  <a:cubicBezTo>
                    <a:pt x="4409" y="2024"/>
                    <a:pt x="3482" y="1911"/>
                    <a:pt x="3482" y="1911"/>
                  </a:cubicBezTo>
                  <a:cubicBezTo>
                    <a:pt x="3199" y="1753"/>
                    <a:pt x="2442" y="1165"/>
                    <a:pt x="2113" y="1019"/>
                  </a:cubicBezTo>
                  <a:cubicBezTo>
                    <a:pt x="1786" y="871"/>
                    <a:pt x="598" y="34"/>
                    <a:pt x="281" y="1"/>
                  </a:cubicBezTo>
                  <a:cubicBezTo>
                    <a:pt x="276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7698561" y="2202262"/>
              <a:ext cx="122067" cy="84278"/>
            </a:xfrm>
            <a:custGeom>
              <a:avLst/>
              <a:gdLst/>
              <a:ahLst/>
              <a:cxnLst/>
              <a:rect l="l" t="t" r="r" b="b"/>
              <a:pathLst>
                <a:path w="2736" h="1889" extrusionOk="0">
                  <a:moveTo>
                    <a:pt x="266" y="0"/>
                  </a:moveTo>
                  <a:cubicBezTo>
                    <a:pt x="1" y="0"/>
                    <a:pt x="49" y="580"/>
                    <a:pt x="281" y="747"/>
                  </a:cubicBezTo>
                  <a:cubicBezTo>
                    <a:pt x="632" y="996"/>
                    <a:pt x="1560" y="1245"/>
                    <a:pt x="1774" y="1414"/>
                  </a:cubicBezTo>
                  <a:cubicBezTo>
                    <a:pt x="1887" y="1516"/>
                    <a:pt x="2351" y="1720"/>
                    <a:pt x="2736" y="1889"/>
                  </a:cubicBezTo>
                  <a:cubicBezTo>
                    <a:pt x="2181" y="1516"/>
                    <a:pt x="1741" y="1086"/>
                    <a:pt x="1118" y="815"/>
                  </a:cubicBezTo>
                  <a:cubicBezTo>
                    <a:pt x="1005" y="770"/>
                    <a:pt x="610" y="668"/>
                    <a:pt x="610" y="498"/>
                  </a:cubicBezTo>
                  <a:cubicBezTo>
                    <a:pt x="621" y="408"/>
                    <a:pt x="734" y="328"/>
                    <a:pt x="869" y="272"/>
                  </a:cubicBezTo>
                  <a:cubicBezTo>
                    <a:pt x="610" y="125"/>
                    <a:pt x="394" y="12"/>
                    <a:pt x="281" y="1"/>
                  </a:cubicBezTo>
                  <a:cubicBezTo>
                    <a:pt x="276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7544102" y="2323349"/>
              <a:ext cx="113545" cy="157312"/>
            </a:xfrm>
            <a:custGeom>
              <a:avLst/>
              <a:gdLst/>
              <a:ahLst/>
              <a:cxnLst/>
              <a:rect l="l" t="t" r="r" b="b"/>
              <a:pathLst>
                <a:path w="2545" h="3526" extrusionOk="0">
                  <a:moveTo>
                    <a:pt x="1810" y="1"/>
                  </a:moveTo>
                  <a:cubicBezTo>
                    <a:pt x="1810" y="1"/>
                    <a:pt x="871" y="667"/>
                    <a:pt x="566" y="973"/>
                  </a:cubicBezTo>
                  <a:cubicBezTo>
                    <a:pt x="351" y="1177"/>
                    <a:pt x="385" y="1810"/>
                    <a:pt x="679" y="3167"/>
                  </a:cubicBezTo>
                  <a:cubicBezTo>
                    <a:pt x="679" y="3167"/>
                    <a:pt x="1" y="3438"/>
                    <a:pt x="46" y="3506"/>
                  </a:cubicBezTo>
                  <a:cubicBezTo>
                    <a:pt x="54" y="3520"/>
                    <a:pt x="91" y="3526"/>
                    <a:pt x="145" y="3526"/>
                  </a:cubicBezTo>
                  <a:cubicBezTo>
                    <a:pt x="403" y="3526"/>
                    <a:pt x="1062" y="3398"/>
                    <a:pt x="1052" y="3371"/>
                  </a:cubicBezTo>
                  <a:cubicBezTo>
                    <a:pt x="1052" y="3325"/>
                    <a:pt x="1064" y="1550"/>
                    <a:pt x="1064" y="1550"/>
                  </a:cubicBezTo>
                  <a:lnTo>
                    <a:pt x="2545" y="781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7669249" y="2329907"/>
              <a:ext cx="51486" cy="210270"/>
            </a:xfrm>
            <a:custGeom>
              <a:avLst/>
              <a:gdLst/>
              <a:ahLst/>
              <a:cxnLst/>
              <a:rect l="l" t="t" r="r" b="b"/>
              <a:pathLst>
                <a:path w="1154" h="4713" extrusionOk="0">
                  <a:moveTo>
                    <a:pt x="79" y="0"/>
                  </a:moveTo>
                  <a:cubicBezTo>
                    <a:pt x="79" y="0"/>
                    <a:pt x="226" y="1583"/>
                    <a:pt x="339" y="2465"/>
                  </a:cubicBezTo>
                  <a:cubicBezTo>
                    <a:pt x="463" y="3415"/>
                    <a:pt x="712" y="4410"/>
                    <a:pt x="712" y="4410"/>
                  </a:cubicBezTo>
                  <a:cubicBezTo>
                    <a:pt x="712" y="4410"/>
                    <a:pt x="0" y="4659"/>
                    <a:pt x="56" y="4694"/>
                  </a:cubicBezTo>
                  <a:cubicBezTo>
                    <a:pt x="69" y="4707"/>
                    <a:pt x="143" y="4712"/>
                    <a:pt x="245" y="4712"/>
                  </a:cubicBezTo>
                  <a:cubicBezTo>
                    <a:pt x="500" y="4712"/>
                    <a:pt x="932" y="4677"/>
                    <a:pt x="1029" y="4637"/>
                  </a:cubicBezTo>
                  <a:cubicBezTo>
                    <a:pt x="1154" y="4581"/>
                    <a:pt x="1074" y="4433"/>
                    <a:pt x="1074" y="4433"/>
                  </a:cubicBezTo>
                  <a:cubicBezTo>
                    <a:pt x="1108" y="3958"/>
                    <a:pt x="1029" y="2579"/>
                    <a:pt x="1029" y="2579"/>
                  </a:cubicBezTo>
                  <a:cubicBezTo>
                    <a:pt x="1029" y="2171"/>
                    <a:pt x="1119" y="611"/>
                    <a:pt x="1119" y="611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7590012" y="2323349"/>
              <a:ext cx="67636" cy="56036"/>
            </a:xfrm>
            <a:custGeom>
              <a:avLst/>
              <a:gdLst/>
              <a:ahLst/>
              <a:cxnLst/>
              <a:rect l="l" t="t" r="r" b="b"/>
              <a:pathLst>
                <a:path w="1516" h="1256" extrusionOk="0">
                  <a:moveTo>
                    <a:pt x="781" y="1"/>
                  </a:moveTo>
                  <a:cubicBezTo>
                    <a:pt x="781" y="1"/>
                    <a:pt x="374" y="295"/>
                    <a:pt x="0" y="577"/>
                  </a:cubicBezTo>
                  <a:cubicBezTo>
                    <a:pt x="113" y="679"/>
                    <a:pt x="216" y="792"/>
                    <a:pt x="317" y="894"/>
                  </a:cubicBezTo>
                  <a:cubicBezTo>
                    <a:pt x="419" y="1007"/>
                    <a:pt x="521" y="1132"/>
                    <a:pt x="600" y="1256"/>
                  </a:cubicBezTo>
                  <a:lnTo>
                    <a:pt x="1516" y="781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7672729" y="2329907"/>
              <a:ext cx="46489" cy="62104"/>
            </a:xfrm>
            <a:custGeom>
              <a:avLst/>
              <a:gdLst/>
              <a:ahLst/>
              <a:cxnLst/>
              <a:rect l="l" t="t" r="r" b="b"/>
              <a:pathLst>
                <a:path w="1042" h="1392" extrusionOk="0">
                  <a:moveTo>
                    <a:pt x="1" y="0"/>
                  </a:moveTo>
                  <a:cubicBezTo>
                    <a:pt x="1" y="0"/>
                    <a:pt x="58" y="634"/>
                    <a:pt x="137" y="1324"/>
                  </a:cubicBezTo>
                  <a:cubicBezTo>
                    <a:pt x="185" y="1322"/>
                    <a:pt x="234" y="1321"/>
                    <a:pt x="283" y="1321"/>
                  </a:cubicBezTo>
                  <a:cubicBezTo>
                    <a:pt x="520" y="1321"/>
                    <a:pt x="762" y="1344"/>
                    <a:pt x="996" y="1392"/>
                  </a:cubicBezTo>
                  <a:cubicBezTo>
                    <a:pt x="1019" y="973"/>
                    <a:pt x="1041" y="611"/>
                    <a:pt x="1041" y="6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7590012" y="2295107"/>
              <a:ext cx="135763" cy="91327"/>
            </a:xfrm>
            <a:custGeom>
              <a:avLst/>
              <a:gdLst/>
              <a:ahLst/>
              <a:cxnLst/>
              <a:rect l="l" t="t" r="r" b="b"/>
              <a:pathLst>
                <a:path w="3043" h="2047" extrusionOk="0">
                  <a:moveTo>
                    <a:pt x="985" y="0"/>
                  </a:moveTo>
                  <a:lnTo>
                    <a:pt x="939" y="373"/>
                  </a:lnTo>
                  <a:lnTo>
                    <a:pt x="0" y="1109"/>
                  </a:lnTo>
                  <a:lnTo>
                    <a:pt x="1007" y="1911"/>
                  </a:lnTo>
                  <a:lnTo>
                    <a:pt x="1606" y="1549"/>
                  </a:lnTo>
                  <a:lnTo>
                    <a:pt x="1606" y="2047"/>
                  </a:lnTo>
                  <a:lnTo>
                    <a:pt x="3043" y="1968"/>
                  </a:lnTo>
                  <a:lnTo>
                    <a:pt x="2817" y="238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7615219" y="2341016"/>
              <a:ext cx="51530" cy="39395"/>
            </a:xfrm>
            <a:custGeom>
              <a:avLst/>
              <a:gdLst/>
              <a:ahLst/>
              <a:cxnLst/>
              <a:rect l="l" t="t" r="r" b="b"/>
              <a:pathLst>
                <a:path w="1155" h="883" extrusionOk="0">
                  <a:moveTo>
                    <a:pt x="1154" y="0"/>
                  </a:moveTo>
                  <a:lnTo>
                    <a:pt x="1" y="532"/>
                  </a:lnTo>
                  <a:lnTo>
                    <a:pt x="442" y="882"/>
                  </a:lnTo>
                  <a:lnTo>
                    <a:pt x="1041" y="520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7631906" y="2295107"/>
              <a:ext cx="87847" cy="39886"/>
            </a:xfrm>
            <a:custGeom>
              <a:avLst/>
              <a:gdLst/>
              <a:ahLst/>
              <a:cxnLst/>
              <a:rect l="l" t="t" r="r" b="b"/>
              <a:pathLst>
                <a:path w="1969" h="894" extrusionOk="0">
                  <a:moveTo>
                    <a:pt x="46" y="0"/>
                  </a:moveTo>
                  <a:lnTo>
                    <a:pt x="46" y="11"/>
                  </a:lnTo>
                  <a:lnTo>
                    <a:pt x="0" y="373"/>
                  </a:lnTo>
                  <a:lnTo>
                    <a:pt x="1968" y="893"/>
                  </a:lnTo>
                  <a:lnTo>
                    <a:pt x="1968" y="893"/>
                  </a:lnTo>
                  <a:lnTo>
                    <a:pt x="1878" y="23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7699989" y="2303673"/>
              <a:ext cx="5621" cy="80753"/>
            </a:xfrm>
            <a:custGeom>
              <a:avLst/>
              <a:gdLst/>
              <a:ahLst/>
              <a:cxnLst/>
              <a:rect l="l" t="t" r="r" b="b"/>
              <a:pathLst>
                <a:path w="126" h="1810" extrusionOk="0">
                  <a:moveTo>
                    <a:pt x="1" y="0"/>
                  </a:moveTo>
                  <a:cubicBezTo>
                    <a:pt x="12" y="329"/>
                    <a:pt x="46" y="656"/>
                    <a:pt x="46" y="985"/>
                  </a:cubicBezTo>
                  <a:cubicBezTo>
                    <a:pt x="58" y="1256"/>
                    <a:pt x="68" y="1527"/>
                    <a:pt x="68" y="1810"/>
                  </a:cubicBezTo>
                  <a:lnTo>
                    <a:pt x="125" y="1799"/>
                  </a:lnTo>
                  <a:cubicBezTo>
                    <a:pt x="125" y="1550"/>
                    <a:pt x="114" y="1289"/>
                    <a:pt x="114" y="1041"/>
                  </a:cubicBezTo>
                  <a:cubicBezTo>
                    <a:pt x="103" y="691"/>
                    <a:pt x="80" y="351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7706592" y="2304209"/>
              <a:ext cx="7094" cy="79727"/>
            </a:xfrm>
            <a:custGeom>
              <a:avLst/>
              <a:gdLst/>
              <a:ahLst/>
              <a:cxnLst/>
              <a:rect l="l" t="t" r="r" b="b"/>
              <a:pathLst>
                <a:path w="159" h="1787" extrusionOk="0">
                  <a:moveTo>
                    <a:pt x="11" y="0"/>
                  </a:moveTo>
                  <a:cubicBezTo>
                    <a:pt x="0" y="395"/>
                    <a:pt x="45" y="792"/>
                    <a:pt x="68" y="1176"/>
                  </a:cubicBezTo>
                  <a:lnTo>
                    <a:pt x="101" y="1787"/>
                  </a:lnTo>
                  <a:lnTo>
                    <a:pt x="158" y="1775"/>
                  </a:lnTo>
                  <a:lnTo>
                    <a:pt x="124" y="1232"/>
                  </a:lnTo>
                  <a:cubicBezTo>
                    <a:pt x="113" y="825"/>
                    <a:pt x="68" y="418"/>
                    <a:pt x="68" y="1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7668223" y="2514927"/>
              <a:ext cx="55010" cy="26814"/>
            </a:xfrm>
            <a:custGeom>
              <a:avLst/>
              <a:gdLst/>
              <a:ahLst/>
              <a:cxnLst/>
              <a:rect l="l" t="t" r="r" b="b"/>
              <a:pathLst>
                <a:path w="1233" h="601" extrusionOk="0">
                  <a:moveTo>
                    <a:pt x="708" y="0"/>
                  </a:moveTo>
                  <a:cubicBezTo>
                    <a:pt x="637" y="0"/>
                    <a:pt x="589" y="196"/>
                    <a:pt x="589" y="196"/>
                  </a:cubicBezTo>
                  <a:cubicBezTo>
                    <a:pt x="589" y="196"/>
                    <a:pt x="1" y="490"/>
                    <a:pt x="11" y="569"/>
                  </a:cubicBezTo>
                  <a:cubicBezTo>
                    <a:pt x="15" y="591"/>
                    <a:pt x="106" y="600"/>
                    <a:pt x="233" y="600"/>
                  </a:cubicBezTo>
                  <a:cubicBezTo>
                    <a:pt x="498" y="600"/>
                    <a:pt x="919" y="562"/>
                    <a:pt x="1041" y="524"/>
                  </a:cubicBezTo>
                  <a:cubicBezTo>
                    <a:pt x="1233" y="467"/>
                    <a:pt x="1120" y="241"/>
                    <a:pt x="1120" y="241"/>
                  </a:cubicBezTo>
                  <a:lnTo>
                    <a:pt x="1120" y="241"/>
                  </a:lnTo>
                  <a:cubicBezTo>
                    <a:pt x="1120" y="241"/>
                    <a:pt x="998" y="270"/>
                    <a:pt x="879" y="270"/>
                  </a:cubicBezTo>
                  <a:cubicBezTo>
                    <a:pt x="832" y="270"/>
                    <a:pt x="786" y="265"/>
                    <a:pt x="747" y="253"/>
                  </a:cubicBezTo>
                  <a:cubicBezTo>
                    <a:pt x="747" y="253"/>
                    <a:pt x="803" y="26"/>
                    <a:pt x="724" y="4"/>
                  </a:cubicBezTo>
                  <a:cubicBezTo>
                    <a:pt x="719" y="1"/>
                    <a:pt x="713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7691110" y="2530811"/>
              <a:ext cx="6915" cy="10038"/>
            </a:xfrm>
            <a:custGeom>
              <a:avLst/>
              <a:gdLst/>
              <a:ahLst/>
              <a:cxnLst/>
              <a:rect l="l" t="t" r="r" b="b"/>
              <a:pathLst>
                <a:path w="155" h="225" extrusionOk="0">
                  <a:moveTo>
                    <a:pt x="27" y="0"/>
                  </a:moveTo>
                  <a:cubicBezTo>
                    <a:pt x="13" y="0"/>
                    <a:pt x="1" y="12"/>
                    <a:pt x="8" y="32"/>
                  </a:cubicBezTo>
                  <a:cubicBezTo>
                    <a:pt x="41" y="100"/>
                    <a:pt x="76" y="156"/>
                    <a:pt x="98" y="224"/>
                  </a:cubicBezTo>
                  <a:lnTo>
                    <a:pt x="154" y="224"/>
                  </a:lnTo>
                  <a:lnTo>
                    <a:pt x="53" y="21"/>
                  </a:lnTo>
                  <a:cubicBezTo>
                    <a:pt x="48" y="7"/>
                    <a:pt x="37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7695081" y="2528847"/>
              <a:ext cx="7986" cy="11511"/>
            </a:xfrm>
            <a:custGeom>
              <a:avLst/>
              <a:gdLst/>
              <a:ahLst/>
              <a:cxnLst/>
              <a:rect l="l" t="t" r="r" b="b"/>
              <a:pathLst>
                <a:path w="179" h="258" extrusionOk="0">
                  <a:moveTo>
                    <a:pt x="32" y="1"/>
                  </a:moveTo>
                  <a:cubicBezTo>
                    <a:pt x="18" y="1"/>
                    <a:pt x="0" y="25"/>
                    <a:pt x="9" y="42"/>
                  </a:cubicBezTo>
                  <a:cubicBezTo>
                    <a:pt x="65" y="110"/>
                    <a:pt x="100" y="178"/>
                    <a:pt x="133" y="257"/>
                  </a:cubicBezTo>
                  <a:lnTo>
                    <a:pt x="178" y="257"/>
                  </a:lnTo>
                  <a:cubicBezTo>
                    <a:pt x="145" y="167"/>
                    <a:pt x="100" y="87"/>
                    <a:pt x="43" y="8"/>
                  </a:cubicBezTo>
                  <a:cubicBezTo>
                    <a:pt x="40" y="3"/>
                    <a:pt x="36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7686560" y="2517872"/>
              <a:ext cx="8388" cy="7540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53" y="17"/>
                  </a:moveTo>
                  <a:cubicBezTo>
                    <a:pt x="75" y="17"/>
                    <a:pt x="110" y="51"/>
                    <a:pt x="121" y="74"/>
                  </a:cubicBezTo>
                  <a:cubicBezTo>
                    <a:pt x="140" y="83"/>
                    <a:pt x="167" y="116"/>
                    <a:pt x="168" y="140"/>
                  </a:cubicBezTo>
                  <a:lnTo>
                    <a:pt x="168" y="140"/>
                  </a:lnTo>
                  <a:cubicBezTo>
                    <a:pt x="146" y="133"/>
                    <a:pt x="118" y="104"/>
                    <a:pt x="98" y="84"/>
                  </a:cubicBezTo>
                  <a:cubicBezTo>
                    <a:pt x="98" y="84"/>
                    <a:pt x="42" y="17"/>
                    <a:pt x="53" y="17"/>
                  </a:cubicBezTo>
                  <a:close/>
                  <a:moveTo>
                    <a:pt x="59" y="0"/>
                  </a:moveTo>
                  <a:cubicBezTo>
                    <a:pt x="53" y="0"/>
                    <a:pt x="47" y="2"/>
                    <a:pt x="42" y="6"/>
                  </a:cubicBezTo>
                  <a:cubicBezTo>
                    <a:pt x="0" y="26"/>
                    <a:pt x="120" y="132"/>
                    <a:pt x="167" y="150"/>
                  </a:cubicBezTo>
                  <a:lnTo>
                    <a:pt x="167" y="150"/>
                  </a:lnTo>
                  <a:cubicBezTo>
                    <a:pt x="167" y="151"/>
                    <a:pt x="166" y="151"/>
                    <a:pt x="166" y="152"/>
                  </a:cubicBezTo>
                  <a:cubicBezTo>
                    <a:pt x="166" y="161"/>
                    <a:pt x="172" y="168"/>
                    <a:pt x="175" y="168"/>
                  </a:cubicBezTo>
                  <a:cubicBezTo>
                    <a:pt x="177" y="168"/>
                    <a:pt x="178" y="167"/>
                    <a:pt x="178" y="164"/>
                  </a:cubicBezTo>
                  <a:cubicBezTo>
                    <a:pt x="179" y="160"/>
                    <a:pt x="179" y="156"/>
                    <a:pt x="180" y="152"/>
                  </a:cubicBezTo>
                  <a:lnTo>
                    <a:pt x="180" y="152"/>
                  </a:lnTo>
                  <a:cubicBezTo>
                    <a:pt x="188" y="151"/>
                    <a:pt x="188" y="143"/>
                    <a:pt x="180" y="142"/>
                  </a:cubicBezTo>
                  <a:lnTo>
                    <a:pt x="180" y="142"/>
                  </a:lnTo>
                  <a:cubicBezTo>
                    <a:pt x="177" y="107"/>
                    <a:pt x="151" y="79"/>
                    <a:pt x="132" y="51"/>
                  </a:cubicBezTo>
                  <a:cubicBezTo>
                    <a:pt x="114" y="41"/>
                    <a:pt x="86" y="0"/>
                    <a:pt x="59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7693163" y="2516578"/>
              <a:ext cx="2855" cy="7986"/>
            </a:xfrm>
            <a:custGeom>
              <a:avLst/>
              <a:gdLst/>
              <a:ahLst/>
              <a:cxnLst/>
              <a:rect l="l" t="t" r="r" b="b"/>
              <a:pathLst>
                <a:path w="64" h="179" extrusionOk="0">
                  <a:moveTo>
                    <a:pt x="34" y="21"/>
                  </a:moveTo>
                  <a:cubicBezTo>
                    <a:pt x="47" y="52"/>
                    <a:pt x="50" y="88"/>
                    <a:pt x="43" y="121"/>
                  </a:cubicBezTo>
                  <a:lnTo>
                    <a:pt x="43" y="121"/>
                  </a:lnTo>
                  <a:cubicBezTo>
                    <a:pt x="41" y="115"/>
                    <a:pt x="41" y="109"/>
                    <a:pt x="41" y="103"/>
                  </a:cubicBezTo>
                  <a:cubicBezTo>
                    <a:pt x="31" y="83"/>
                    <a:pt x="21" y="45"/>
                    <a:pt x="34" y="21"/>
                  </a:cubicBezTo>
                  <a:close/>
                  <a:moveTo>
                    <a:pt x="30" y="0"/>
                  </a:moveTo>
                  <a:lnTo>
                    <a:pt x="30" y="0"/>
                  </a:lnTo>
                  <a:cubicBezTo>
                    <a:pt x="0" y="39"/>
                    <a:pt x="21" y="102"/>
                    <a:pt x="34" y="148"/>
                  </a:cubicBezTo>
                  <a:lnTo>
                    <a:pt x="34" y="148"/>
                  </a:lnTo>
                  <a:cubicBezTo>
                    <a:pt x="33" y="152"/>
                    <a:pt x="31" y="155"/>
                    <a:pt x="30" y="159"/>
                  </a:cubicBezTo>
                  <a:cubicBezTo>
                    <a:pt x="30" y="165"/>
                    <a:pt x="32" y="167"/>
                    <a:pt x="37" y="167"/>
                  </a:cubicBezTo>
                  <a:cubicBezTo>
                    <a:pt x="38" y="167"/>
                    <a:pt x="39" y="167"/>
                    <a:pt x="40" y="167"/>
                  </a:cubicBezTo>
                  <a:lnTo>
                    <a:pt x="40" y="167"/>
                  </a:lnTo>
                  <a:cubicBezTo>
                    <a:pt x="40" y="168"/>
                    <a:pt x="40" y="169"/>
                    <a:pt x="41" y="170"/>
                  </a:cubicBezTo>
                  <a:cubicBezTo>
                    <a:pt x="41" y="176"/>
                    <a:pt x="43" y="179"/>
                    <a:pt x="46" y="179"/>
                  </a:cubicBezTo>
                  <a:cubicBezTo>
                    <a:pt x="49" y="179"/>
                    <a:pt x="52" y="176"/>
                    <a:pt x="52" y="170"/>
                  </a:cubicBezTo>
                  <a:cubicBezTo>
                    <a:pt x="52" y="167"/>
                    <a:pt x="52" y="163"/>
                    <a:pt x="51" y="159"/>
                  </a:cubicBezTo>
                  <a:lnTo>
                    <a:pt x="51" y="159"/>
                  </a:lnTo>
                  <a:cubicBezTo>
                    <a:pt x="52" y="159"/>
                    <a:pt x="52" y="159"/>
                    <a:pt x="52" y="159"/>
                  </a:cubicBezTo>
                  <a:cubicBezTo>
                    <a:pt x="63" y="113"/>
                    <a:pt x="63" y="46"/>
                    <a:pt x="41" y="12"/>
                  </a:cubicBezTo>
                  <a:cubicBezTo>
                    <a:pt x="41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7541559" y="2455455"/>
              <a:ext cx="55055" cy="27215"/>
            </a:xfrm>
            <a:custGeom>
              <a:avLst/>
              <a:gdLst/>
              <a:ahLst/>
              <a:cxnLst/>
              <a:rect l="l" t="t" r="r" b="b"/>
              <a:pathLst>
                <a:path w="1234" h="610" extrusionOk="0">
                  <a:moveTo>
                    <a:pt x="702" y="1"/>
                  </a:moveTo>
                  <a:cubicBezTo>
                    <a:pt x="629" y="1"/>
                    <a:pt x="578" y="194"/>
                    <a:pt x="578" y="194"/>
                  </a:cubicBezTo>
                  <a:cubicBezTo>
                    <a:pt x="578" y="194"/>
                    <a:pt x="1" y="500"/>
                    <a:pt x="13" y="579"/>
                  </a:cubicBezTo>
                  <a:cubicBezTo>
                    <a:pt x="16" y="601"/>
                    <a:pt x="107" y="610"/>
                    <a:pt x="234" y="610"/>
                  </a:cubicBezTo>
                  <a:cubicBezTo>
                    <a:pt x="495" y="610"/>
                    <a:pt x="912" y="572"/>
                    <a:pt x="1041" y="534"/>
                  </a:cubicBezTo>
                  <a:cubicBezTo>
                    <a:pt x="1234" y="477"/>
                    <a:pt x="1109" y="251"/>
                    <a:pt x="1109" y="251"/>
                  </a:cubicBezTo>
                  <a:lnTo>
                    <a:pt x="1109" y="251"/>
                  </a:lnTo>
                  <a:cubicBezTo>
                    <a:pt x="1109" y="251"/>
                    <a:pt x="1004" y="276"/>
                    <a:pt x="893" y="276"/>
                  </a:cubicBezTo>
                  <a:cubicBezTo>
                    <a:pt x="838" y="276"/>
                    <a:pt x="782" y="270"/>
                    <a:pt x="736" y="251"/>
                  </a:cubicBezTo>
                  <a:cubicBezTo>
                    <a:pt x="736" y="251"/>
                    <a:pt x="792" y="36"/>
                    <a:pt x="714" y="2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7564492" y="2471650"/>
              <a:ext cx="6380" cy="10172"/>
            </a:xfrm>
            <a:custGeom>
              <a:avLst/>
              <a:gdLst/>
              <a:ahLst/>
              <a:cxnLst/>
              <a:rect l="l" t="t" r="r" b="b"/>
              <a:pathLst>
                <a:path w="143" h="228" extrusionOk="0">
                  <a:moveTo>
                    <a:pt x="30" y="0"/>
                  </a:moveTo>
                  <a:cubicBezTo>
                    <a:pt x="15" y="0"/>
                    <a:pt x="0" y="10"/>
                    <a:pt x="7" y="24"/>
                  </a:cubicBezTo>
                  <a:cubicBezTo>
                    <a:pt x="30" y="92"/>
                    <a:pt x="64" y="160"/>
                    <a:pt x="97" y="228"/>
                  </a:cubicBezTo>
                  <a:lnTo>
                    <a:pt x="143" y="228"/>
                  </a:lnTo>
                  <a:cubicBezTo>
                    <a:pt x="109" y="148"/>
                    <a:pt x="75" y="92"/>
                    <a:pt x="52" y="12"/>
                  </a:cubicBezTo>
                  <a:cubicBezTo>
                    <a:pt x="48" y="4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7568106" y="2469509"/>
              <a:ext cx="7808" cy="11778"/>
            </a:xfrm>
            <a:custGeom>
              <a:avLst/>
              <a:gdLst/>
              <a:ahLst/>
              <a:cxnLst/>
              <a:rect l="l" t="t" r="r" b="b"/>
              <a:pathLst>
                <a:path w="175" h="264" extrusionOk="0">
                  <a:moveTo>
                    <a:pt x="29" y="1"/>
                  </a:moveTo>
                  <a:cubicBezTo>
                    <a:pt x="13" y="1"/>
                    <a:pt x="1" y="22"/>
                    <a:pt x="16" y="38"/>
                  </a:cubicBezTo>
                  <a:cubicBezTo>
                    <a:pt x="62" y="105"/>
                    <a:pt x="96" y="185"/>
                    <a:pt x="130" y="264"/>
                  </a:cubicBezTo>
                  <a:lnTo>
                    <a:pt x="175" y="264"/>
                  </a:lnTo>
                  <a:cubicBezTo>
                    <a:pt x="141" y="173"/>
                    <a:pt x="107" y="83"/>
                    <a:pt x="51" y="15"/>
                  </a:cubicBezTo>
                  <a:cubicBezTo>
                    <a:pt x="44" y="5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7559539" y="2458489"/>
              <a:ext cx="8834" cy="7540"/>
            </a:xfrm>
            <a:custGeom>
              <a:avLst/>
              <a:gdLst/>
              <a:ahLst/>
              <a:cxnLst/>
              <a:rect l="l" t="t" r="r" b="b"/>
              <a:pathLst>
                <a:path w="198" h="169" extrusionOk="0">
                  <a:moveTo>
                    <a:pt x="58" y="23"/>
                  </a:moveTo>
                  <a:cubicBezTo>
                    <a:pt x="80" y="23"/>
                    <a:pt x="110" y="60"/>
                    <a:pt x="130" y="70"/>
                  </a:cubicBezTo>
                  <a:cubicBezTo>
                    <a:pt x="138" y="88"/>
                    <a:pt x="162" y="121"/>
                    <a:pt x="165" y="145"/>
                  </a:cubicBezTo>
                  <a:lnTo>
                    <a:pt x="165" y="145"/>
                  </a:lnTo>
                  <a:cubicBezTo>
                    <a:pt x="139" y="136"/>
                    <a:pt x="116" y="111"/>
                    <a:pt x="107" y="93"/>
                  </a:cubicBezTo>
                  <a:cubicBezTo>
                    <a:pt x="95" y="93"/>
                    <a:pt x="39" y="25"/>
                    <a:pt x="50" y="25"/>
                  </a:cubicBezTo>
                  <a:cubicBezTo>
                    <a:pt x="53" y="24"/>
                    <a:pt x="55" y="23"/>
                    <a:pt x="58" y="23"/>
                  </a:cubicBezTo>
                  <a:close/>
                  <a:moveTo>
                    <a:pt x="51" y="0"/>
                  </a:moveTo>
                  <a:cubicBezTo>
                    <a:pt x="47" y="0"/>
                    <a:pt x="43" y="1"/>
                    <a:pt x="39" y="2"/>
                  </a:cubicBezTo>
                  <a:cubicBezTo>
                    <a:pt x="0" y="31"/>
                    <a:pt x="112" y="127"/>
                    <a:pt x="165" y="154"/>
                  </a:cubicBezTo>
                  <a:lnTo>
                    <a:pt x="165" y="154"/>
                  </a:lnTo>
                  <a:cubicBezTo>
                    <a:pt x="165" y="156"/>
                    <a:pt x="164" y="159"/>
                    <a:pt x="163" y="161"/>
                  </a:cubicBezTo>
                  <a:cubicBezTo>
                    <a:pt x="163" y="166"/>
                    <a:pt x="166" y="169"/>
                    <a:pt x="170" y="169"/>
                  </a:cubicBezTo>
                  <a:cubicBezTo>
                    <a:pt x="175" y="169"/>
                    <a:pt x="180" y="166"/>
                    <a:pt x="186" y="161"/>
                  </a:cubicBezTo>
                  <a:cubicBezTo>
                    <a:pt x="197" y="161"/>
                    <a:pt x="198" y="150"/>
                    <a:pt x="188" y="149"/>
                  </a:cubicBezTo>
                  <a:lnTo>
                    <a:pt x="188" y="149"/>
                  </a:lnTo>
                  <a:cubicBezTo>
                    <a:pt x="188" y="117"/>
                    <a:pt x="150" y="79"/>
                    <a:pt x="130" y="58"/>
                  </a:cubicBezTo>
                  <a:cubicBezTo>
                    <a:pt x="119" y="38"/>
                    <a:pt x="82" y="0"/>
                    <a:pt x="51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7566053" y="2457552"/>
              <a:ext cx="3257" cy="7808"/>
            </a:xfrm>
            <a:custGeom>
              <a:avLst/>
              <a:gdLst/>
              <a:ahLst/>
              <a:cxnLst/>
              <a:rect l="l" t="t" r="r" b="b"/>
              <a:pathLst>
                <a:path w="73" h="175" extrusionOk="0">
                  <a:moveTo>
                    <a:pt x="39" y="37"/>
                  </a:moveTo>
                  <a:cubicBezTo>
                    <a:pt x="47" y="63"/>
                    <a:pt x="49" y="92"/>
                    <a:pt x="47" y="119"/>
                  </a:cubicBezTo>
                  <a:lnTo>
                    <a:pt x="47" y="119"/>
                  </a:lnTo>
                  <a:cubicBezTo>
                    <a:pt x="45" y="113"/>
                    <a:pt x="43" y="108"/>
                    <a:pt x="40" y="102"/>
                  </a:cubicBezTo>
                  <a:cubicBezTo>
                    <a:pt x="40" y="86"/>
                    <a:pt x="35" y="59"/>
                    <a:pt x="39" y="37"/>
                  </a:cubicBezTo>
                  <a:close/>
                  <a:moveTo>
                    <a:pt x="40" y="1"/>
                  </a:moveTo>
                  <a:cubicBezTo>
                    <a:pt x="36" y="4"/>
                    <a:pt x="32" y="8"/>
                    <a:pt x="29" y="12"/>
                  </a:cubicBezTo>
                  <a:lnTo>
                    <a:pt x="29" y="12"/>
                  </a:lnTo>
                  <a:cubicBezTo>
                    <a:pt x="29" y="12"/>
                    <a:pt x="29" y="12"/>
                    <a:pt x="29" y="12"/>
                  </a:cubicBezTo>
                  <a:lnTo>
                    <a:pt x="29" y="12"/>
                  </a:lnTo>
                  <a:cubicBezTo>
                    <a:pt x="1" y="51"/>
                    <a:pt x="30" y="129"/>
                    <a:pt x="40" y="170"/>
                  </a:cubicBezTo>
                  <a:cubicBezTo>
                    <a:pt x="40" y="173"/>
                    <a:pt x="42" y="175"/>
                    <a:pt x="45" y="175"/>
                  </a:cubicBezTo>
                  <a:cubicBezTo>
                    <a:pt x="51" y="175"/>
                    <a:pt x="62" y="167"/>
                    <a:pt x="62" y="159"/>
                  </a:cubicBezTo>
                  <a:cubicBezTo>
                    <a:pt x="59" y="155"/>
                    <a:pt x="57" y="151"/>
                    <a:pt x="55" y="145"/>
                  </a:cubicBezTo>
                  <a:lnTo>
                    <a:pt x="55" y="145"/>
                  </a:lnTo>
                  <a:cubicBezTo>
                    <a:pt x="64" y="101"/>
                    <a:pt x="72" y="42"/>
                    <a:pt x="52" y="1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7630879" y="2193027"/>
              <a:ext cx="95387" cy="130365"/>
            </a:xfrm>
            <a:custGeom>
              <a:avLst/>
              <a:gdLst/>
              <a:ahLst/>
              <a:cxnLst/>
              <a:rect l="l" t="t" r="r" b="b"/>
              <a:pathLst>
                <a:path w="2138" h="2922" extrusionOk="0">
                  <a:moveTo>
                    <a:pt x="1089" y="0"/>
                  </a:moveTo>
                  <a:cubicBezTo>
                    <a:pt x="735" y="0"/>
                    <a:pt x="373" y="120"/>
                    <a:pt x="328" y="286"/>
                  </a:cubicBezTo>
                  <a:cubicBezTo>
                    <a:pt x="272" y="467"/>
                    <a:pt x="102" y="1802"/>
                    <a:pt x="1" y="2548"/>
                  </a:cubicBezTo>
                  <a:cubicBezTo>
                    <a:pt x="396" y="2605"/>
                    <a:pt x="1889" y="2842"/>
                    <a:pt x="2127" y="2922"/>
                  </a:cubicBezTo>
                  <a:cubicBezTo>
                    <a:pt x="2127" y="2254"/>
                    <a:pt x="2138" y="796"/>
                    <a:pt x="1742" y="241"/>
                  </a:cubicBezTo>
                  <a:cubicBezTo>
                    <a:pt x="1625" y="70"/>
                    <a:pt x="1359" y="0"/>
                    <a:pt x="1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7674781" y="2203601"/>
              <a:ext cx="51486" cy="119791"/>
            </a:xfrm>
            <a:custGeom>
              <a:avLst/>
              <a:gdLst/>
              <a:ahLst/>
              <a:cxnLst/>
              <a:rect l="l" t="t" r="r" b="b"/>
              <a:pathLst>
                <a:path w="1154" h="2685" extrusionOk="0">
                  <a:moveTo>
                    <a:pt x="754" y="1"/>
                  </a:moveTo>
                  <a:cubicBezTo>
                    <a:pt x="708" y="1"/>
                    <a:pt x="817" y="1300"/>
                    <a:pt x="487" y="1916"/>
                  </a:cubicBezTo>
                  <a:cubicBezTo>
                    <a:pt x="362" y="2153"/>
                    <a:pt x="193" y="2323"/>
                    <a:pt x="0" y="2469"/>
                  </a:cubicBezTo>
                  <a:cubicBezTo>
                    <a:pt x="498" y="2549"/>
                    <a:pt x="1007" y="2640"/>
                    <a:pt x="1143" y="2685"/>
                  </a:cubicBezTo>
                  <a:cubicBezTo>
                    <a:pt x="1143" y="2017"/>
                    <a:pt x="1154" y="559"/>
                    <a:pt x="758" y="4"/>
                  </a:cubicBezTo>
                  <a:cubicBezTo>
                    <a:pt x="757" y="2"/>
                    <a:pt x="755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7648547" y="2171032"/>
              <a:ext cx="50995" cy="42473"/>
            </a:xfrm>
            <a:custGeom>
              <a:avLst/>
              <a:gdLst/>
              <a:ahLst/>
              <a:cxnLst/>
              <a:rect l="l" t="t" r="r" b="b"/>
              <a:pathLst>
                <a:path w="1143" h="952" extrusionOk="0">
                  <a:moveTo>
                    <a:pt x="508" y="1"/>
                  </a:moveTo>
                  <a:cubicBezTo>
                    <a:pt x="386" y="1"/>
                    <a:pt x="294" y="11"/>
                    <a:pt x="294" y="11"/>
                  </a:cubicBezTo>
                  <a:cubicBezTo>
                    <a:pt x="294" y="11"/>
                    <a:pt x="0" y="859"/>
                    <a:pt x="498" y="938"/>
                  </a:cubicBezTo>
                  <a:cubicBezTo>
                    <a:pt x="549" y="947"/>
                    <a:pt x="596" y="952"/>
                    <a:pt x="639" y="952"/>
                  </a:cubicBezTo>
                  <a:cubicBezTo>
                    <a:pt x="1016" y="952"/>
                    <a:pt x="1100" y="618"/>
                    <a:pt x="1120" y="294"/>
                  </a:cubicBezTo>
                  <a:cubicBezTo>
                    <a:pt x="1143" y="42"/>
                    <a:pt x="760" y="1"/>
                    <a:pt x="508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7563778" y="1972582"/>
              <a:ext cx="241724" cy="219283"/>
            </a:xfrm>
            <a:custGeom>
              <a:avLst/>
              <a:gdLst/>
              <a:ahLst/>
              <a:cxnLst/>
              <a:rect l="l" t="t" r="r" b="b"/>
              <a:pathLst>
                <a:path w="5418" h="4915" extrusionOk="0">
                  <a:moveTo>
                    <a:pt x="2738" y="0"/>
                  </a:moveTo>
                  <a:cubicBezTo>
                    <a:pt x="2644" y="0"/>
                    <a:pt x="2550" y="5"/>
                    <a:pt x="2455" y="15"/>
                  </a:cubicBezTo>
                  <a:cubicBezTo>
                    <a:pt x="1041" y="161"/>
                    <a:pt x="0" y="1372"/>
                    <a:pt x="148" y="2717"/>
                  </a:cubicBezTo>
                  <a:cubicBezTo>
                    <a:pt x="274" y="3983"/>
                    <a:pt x="1386" y="4915"/>
                    <a:pt x="2682" y="4915"/>
                  </a:cubicBezTo>
                  <a:cubicBezTo>
                    <a:pt x="2775" y="4915"/>
                    <a:pt x="2869" y="4910"/>
                    <a:pt x="2963" y="4900"/>
                  </a:cubicBezTo>
                  <a:cubicBezTo>
                    <a:pt x="4377" y="4753"/>
                    <a:pt x="5417" y="3543"/>
                    <a:pt x="5270" y="2197"/>
                  </a:cubicBezTo>
                  <a:cubicBezTo>
                    <a:pt x="5143" y="931"/>
                    <a:pt x="4033" y="0"/>
                    <a:pt x="273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7769455" y="1980836"/>
              <a:ext cx="170742" cy="187874"/>
            </a:xfrm>
            <a:custGeom>
              <a:avLst/>
              <a:gdLst/>
              <a:ahLst/>
              <a:cxnLst/>
              <a:rect l="l" t="t" r="r" b="b"/>
              <a:pathLst>
                <a:path w="3827" h="4211" extrusionOk="0">
                  <a:moveTo>
                    <a:pt x="1026" y="0"/>
                  </a:moveTo>
                  <a:cubicBezTo>
                    <a:pt x="0" y="0"/>
                    <a:pt x="27" y="1039"/>
                    <a:pt x="27" y="1039"/>
                  </a:cubicBezTo>
                  <a:lnTo>
                    <a:pt x="378" y="1514"/>
                  </a:lnTo>
                  <a:cubicBezTo>
                    <a:pt x="378" y="1514"/>
                    <a:pt x="652" y="1258"/>
                    <a:pt x="863" y="1258"/>
                  </a:cubicBezTo>
                  <a:cubicBezTo>
                    <a:pt x="1031" y="1258"/>
                    <a:pt x="1159" y="1420"/>
                    <a:pt x="1079" y="2001"/>
                  </a:cubicBezTo>
                  <a:cubicBezTo>
                    <a:pt x="886" y="3313"/>
                    <a:pt x="1519" y="4127"/>
                    <a:pt x="2119" y="4195"/>
                  </a:cubicBezTo>
                  <a:cubicBezTo>
                    <a:pt x="2203" y="4206"/>
                    <a:pt x="2283" y="4211"/>
                    <a:pt x="2359" y="4211"/>
                  </a:cubicBezTo>
                  <a:cubicBezTo>
                    <a:pt x="3695" y="4211"/>
                    <a:pt x="3826" y="2612"/>
                    <a:pt x="3826" y="2612"/>
                  </a:cubicBezTo>
                  <a:lnTo>
                    <a:pt x="3826" y="2612"/>
                  </a:lnTo>
                  <a:cubicBezTo>
                    <a:pt x="3699" y="2698"/>
                    <a:pt x="3586" y="2736"/>
                    <a:pt x="3483" y="2736"/>
                  </a:cubicBezTo>
                  <a:cubicBezTo>
                    <a:pt x="2670" y="2736"/>
                    <a:pt x="2550" y="307"/>
                    <a:pt x="1474" y="56"/>
                  </a:cubicBezTo>
                  <a:cubicBezTo>
                    <a:pt x="1306" y="17"/>
                    <a:pt x="1157" y="0"/>
                    <a:pt x="1026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7776683" y="1991365"/>
              <a:ext cx="150397" cy="122156"/>
            </a:xfrm>
            <a:custGeom>
              <a:avLst/>
              <a:gdLst/>
              <a:ahLst/>
              <a:cxnLst/>
              <a:rect l="l" t="t" r="r" b="b"/>
              <a:pathLst>
                <a:path w="3371" h="2738" extrusionOk="0">
                  <a:moveTo>
                    <a:pt x="941" y="1"/>
                  </a:moveTo>
                  <a:cubicBezTo>
                    <a:pt x="540" y="1"/>
                    <a:pt x="133" y="230"/>
                    <a:pt x="0" y="645"/>
                  </a:cubicBezTo>
                  <a:cubicBezTo>
                    <a:pt x="0" y="667"/>
                    <a:pt x="15" y="680"/>
                    <a:pt x="28" y="680"/>
                  </a:cubicBezTo>
                  <a:cubicBezTo>
                    <a:pt x="35" y="680"/>
                    <a:pt x="42" y="676"/>
                    <a:pt x="46" y="668"/>
                  </a:cubicBezTo>
                  <a:cubicBezTo>
                    <a:pt x="230" y="329"/>
                    <a:pt x="589" y="106"/>
                    <a:pt x="972" y="106"/>
                  </a:cubicBezTo>
                  <a:cubicBezTo>
                    <a:pt x="1036" y="106"/>
                    <a:pt x="1101" y="112"/>
                    <a:pt x="1166" y="125"/>
                  </a:cubicBezTo>
                  <a:cubicBezTo>
                    <a:pt x="1641" y="227"/>
                    <a:pt x="1765" y="770"/>
                    <a:pt x="1832" y="1188"/>
                  </a:cubicBezTo>
                  <a:cubicBezTo>
                    <a:pt x="1889" y="1539"/>
                    <a:pt x="1935" y="1934"/>
                    <a:pt x="2161" y="2217"/>
                  </a:cubicBezTo>
                  <a:cubicBezTo>
                    <a:pt x="2443" y="2590"/>
                    <a:pt x="2895" y="2670"/>
                    <a:pt x="3325" y="2738"/>
                  </a:cubicBezTo>
                  <a:cubicBezTo>
                    <a:pt x="3359" y="2738"/>
                    <a:pt x="3370" y="2692"/>
                    <a:pt x="3337" y="2692"/>
                  </a:cubicBezTo>
                  <a:cubicBezTo>
                    <a:pt x="3054" y="2613"/>
                    <a:pt x="2771" y="2534"/>
                    <a:pt x="2511" y="2398"/>
                  </a:cubicBezTo>
                  <a:cubicBezTo>
                    <a:pt x="2262" y="2263"/>
                    <a:pt x="2126" y="2002"/>
                    <a:pt x="2048" y="1742"/>
                  </a:cubicBezTo>
                  <a:cubicBezTo>
                    <a:pt x="1923" y="1324"/>
                    <a:pt x="1945" y="871"/>
                    <a:pt x="1742" y="464"/>
                  </a:cubicBezTo>
                  <a:cubicBezTo>
                    <a:pt x="1576" y="148"/>
                    <a:pt x="1261" y="1"/>
                    <a:pt x="941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7783821" y="2014610"/>
              <a:ext cx="129963" cy="115285"/>
            </a:xfrm>
            <a:custGeom>
              <a:avLst/>
              <a:gdLst/>
              <a:ahLst/>
              <a:cxnLst/>
              <a:rect l="l" t="t" r="r" b="b"/>
              <a:pathLst>
                <a:path w="2913" h="2584" extrusionOk="0">
                  <a:moveTo>
                    <a:pt x="791" y="0"/>
                  </a:moveTo>
                  <a:cubicBezTo>
                    <a:pt x="501" y="0"/>
                    <a:pt x="245" y="163"/>
                    <a:pt x="11" y="362"/>
                  </a:cubicBezTo>
                  <a:cubicBezTo>
                    <a:pt x="1" y="371"/>
                    <a:pt x="14" y="387"/>
                    <a:pt x="26" y="387"/>
                  </a:cubicBezTo>
                  <a:cubicBezTo>
                    <a:pt x="28" y="387"/>
                    <a:pt x="31" y="387"/>
                    <a:pt x="33" y="385"/>
                  </a:cubicBezTo>
                  <a:cubicBezTo>
                    <a:pt x="243" y="233"/>
                    <a:pt x="524" y="106"/>
                    <a:pt x="773" y="106"/>
                  </a:cubicBezTo>
                  <a:cubicBezTo>
                    <a:pt x="1007" y="106"/>
                    <a:pt x="1212" y="219"/>
                    <a:pt x="1300" y="531"/>
                  </a:cubicBezTo>
                  <a:cubicBezTo>
                    <a:pt x="1390" y="882"/>
                    <a:pt x="1300" y="1278"/>
                    <a:pt x="1356" y="1639"/>
                  </a:cubicBezTo>
                  <a:cubicBezTo>
                    <a:pt x="1413" y="1990"/>
                    <a:pt x="1605" y="2340"/>
                    <a:pt x="1921" y="2499"/>
                  </a:cubicBezTo>
                  <a:cubicBezTo>
                    <a:pt x="2033" y="2559"/>
                    <a:pt x="2157" y="2583"/>
                    <a:pt x="2282" y="2583"/>
                  </a:cubicBezTo>
                  <a:cubicBezTo>
                    <a:pt x="2487" y="2583"/>
                    <a:pt x="2696" y="2519"/>
                    <a:pt x="2871" y="2443"/>
                  </a:cubicBezTo>
                  <a:cubicBezTo>
                    <a:pt x="2913" y="2432"/>
                    <a:pt x="2888" y="2373"/>
                    <a:pt x="2857" y="2373"/>
                  </a:cubicBezTo>
                  <a:cubicBezTo>
                    <a:pt x="2854" y="2373"/>
                    <a:pt x="2851" y="2374"/>
                    <a:pt x="2848" y="2375"/>
                  </a:cubicBezTo>
                  <a:cubicBezTo>
                    <a:pt x="2664" y="2403"/>
                    <a:pt x="2489" y="2432"/>
                    <a:pt x="2327" y="2432"/>
                  </a:cubicBezTo>
                  <a:cubicBezTo>
                    <a:pt x="2044" y="2432"/>
                    <a:pt x="1799" y="2344"/>
                    <a:pt x="1605" y="2013"/>
                  </a:cubicBezTo>
                  <a:cubicBezTo>
                    <a:pt x="1368" y="1617"/>
                    <a:pt x="1469" y="1131"/>
                    <a:pt x="1435" y="689"/>
                  </a:cubicBezTo>
                  <a:cubicBezTo>
                    <a:pt x="1413" y="418"/>
                    <a:pt x="1300" y="124"/>
                    <a:pt x="1016" y="34"/>
                  </a:cubicBezTo>
                  <a:cubicBezTo>
                    <a:pt x="939" y="11"/>
                    <a:pt x="864" y="0"/>
                    <a:pt x="79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7808583" y="2030582"/>
              <a:ext cx="94093" cy="121710"/>
            </a:xfrm>
            <a:custGeom>
              <a:avLst/>
              <a:gdLst/>
              <a:ahLst/>
              <a:cxnLst/>
              <a:rect l="l" t="t" r="r" b="b"/>
              <a:pathLst>
                <a:path w="2109" h="2728" extrusionOk="0">
                  <a:moveTo>
                    <a:pt x="24" y="1"/>
                  </a:moveTo>
                  <a:cubicBezTo>
                    <a:pt x="13" y="1"/>
                    <a:pt x="0" y="17"/>
                    <a:pt x="9" y="27"/>
                  </a:cubicBezTo>
                  <a:cubicBezTo>
                    <a:pt x="416" y="366"/>
                    <a:pt x="518" y="818"/>
                    <a:pt x="473" y="1327"/>
                  </a:cubicBezTo>
                  <a:cubicBezTo>
                    <a:pt x="439" y="1734"/>
                    <a:pt x="428" y="2107"/>
                    <a:pt x="710" y="2435"/>
                  </a:cubicBezTo>
                  <a:cubicBezTo>
                    <a:pt x="881" y="2624"/>
                    <a:pt x="1171" y="2728"/>
                    <a:pt x="1455" y="2728"/>
                  </a:cubicBezTo>
                  <a:cubicBezTo>
                    <a:pt x="1696" y="2728"/>
                    <a:pt x="1934" y="2653"/>
                    <a:pt x="2090" y="2492"/>
                  </a:cubicBezTo>
                  <a:cubicBezTo>
                    <a:pt x="2108" y="2464"/>
                    <a:pt x="2090" y="2429"/>
                    <a:pt x="2063" y="2429"/>
                  </a:cubicBezTo>
                  <a:cubicBezTo>
                    <a:pt x="2057" y="2429"/>
                    <a:pt x="2051" y="2431"/>
                    <a:pt x="2045" y="2435"/>
                  </a:cubicBezTo>
                  <a:cubicBezTo>
                    <a:pt x="1883" y="2547"/>
                    <a:pt x="1693" y="2600"/>
                    <a:pt x="1504" y="2600"/>
                  </a:cubicBezTo>
                  <a:cubicBezTo>
                    <a:pt x="1123" y="2600"/>
                    <a:pt x="745" y="2387"/>
                    <a:pt x="609" y="2017"/>
                  </a:cubicBezTo>
                  <a:cubicBezTo>
                    <a:pt x="461" y="1621"/>
                    <a:pt x="609" y="1157"/>
                    <a:pt x="529" y="750"/>
                  </a:cubicBezTo>
                  <a:cubicBezTo>
                    <a:pt x="461" y="434"/>
                    <a:pt x="281" y="196"/>
                    <a:pt x="32" y="4"/>
                  </a:cubicBezTo>
                  <a:cubicBezTo>
                    <a:pt x="30" y="2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7772177" y="2007471"/>
              <a:ext cx="30784" cy="35915"/>
            </a:xfrm>
            <a:custGeom>
              <a:avLst/>
              <a:gdLst/>
              <a:ahLst/>
              <a:cxnLst/>
              <a:rect l="l" t="t" r="r" b="b"/>
              <a:pathLst>
                <a:path w="690" h="805" extrusionOk="0">
                  <a:moveTo>
                    <a:pt x="24" y="0"/>
                  </a:moveTo>
                  <a:cubicBezTo>
                    <a:pt x="16" y="0"/>
                    <a:pt x="8" y="1"/>
                    <a:pt x="0" y="2"/>
                  </a:cubicBezTo>
                  <a:lnTo>
                    <a:pt x="689" y="804"/>
                  </a:lnTo>
                  <a:cubicBezTo>
                    <a:pt x="601" y="584"/>
                    <a:pt x="311" y="0"/>
                    <a:pt x="24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7771150" y="2004348"/>
              <a:ext cx="38369" cy="43767"/>
            </a:xfrm>
            <a:custGeom>
              <a:avLst/>
              <a:gdLst/>
              <a:ahLst/>
              <a:cxnLst/>
              <a:rect l="l" t="t" r="r" b="b"/>
              <a:pathLst>
                <a:path w="860" h="981" extrusionOk="0">
                  <a:moveTo>
                    <a:pt x="137" y="1"/>
                  </a:moveTo>
                  <a:cubicBezTo>
                    <a:pt x="96" y="1"/>
                    <a:pt x="57" y="15"/>
                    <a:pt x="23" y="49"/>
                  </a:cubicBezTo>
                  <a:cubicBezTo>
                    <a:pt x="1" y="60"/>
                    <a:pt x="11" y="83"/>
                    <a:pt x="23" y="105"/>
                  </a:cubicBezTo>
                  <a:cubicBezTo>
                    <a:pt x="68" y="151"/>
                    <a:pt x="114" y="185"/>
                    <a:pt x="159" y="230"/>
                  </a:cubicBezTo>
                  <a:cubicBezTo>
                    <a:pt x="227" y="298"/>
                    <a:pt x="283" y="377"/>
                    <a:pt x="340" y="467"/>
                  </a:cubicBezTo>
                  <a:cubicBezTo>
                    <a:pt x="441" y="603"/>
                    <a:pt x="486" y="773"/>
                    <a:pt x="589" y="919"/>
                  </a:cubicBezTo>
                  <a:cubicBezTo>
                    <a:pt x="619" y="962"/>
                    <a:pt x="662" y="981"/>
                    <a:pt x="704" y="981"/>
                  </a:cubicBezTo>
                  <a:cubicBezTo>
                    <a:pt x="784" y="981"/>
                    <a:pt x="859" y="911"/>
                    <a:pt x="837" y="806"/>
                  </a:cubicBezTo>
                  <a:cubicBezTo>
                    <a:pt x="792" y="615"/>
                    <a:pt x="634" y="388"/>
                    <a:pt x="509" y="241"/>
                  </a:cubicBezTo>
                  <a:cubicBezTo>
                    <a:pt x="431" y="154"/>
                    <a:pt x="273" y="1"/>
                    <a:pt x="13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7572835" y="1968924"/>
              <a:ext cx="266976" cy="199072"/>
            </a:xfrm>
            <a:custGeom>
              <a:avLst/>
              <a:gdLst/>
              <a:ahLst/>
              <a:cxnLst/>
              <a:rect l="l" t="t" r="r" b="b"/>
              <a:pathLst>
                <a:path w="5984" h="4462" extrusionOk="0">
                  <a:moveTo>
                    <a:pt x="2595" y="0"/>
                  </a:moveTo>
                  <a:cubicBezTo>
                    <a:pt x="2424" y="0"/>
                    <a:pt x="2320" y="17"/>
                    <a:pt x="2320" y="17"/>
                  </a:cubicBezTo>
                  <a:cubicBezTo>
                    <a:pt x="318" y="29"/>
                    <a:pt x="1" y="1985"/>
                    <a:pt x="1" y="1985"/>
                  </a:cubicBezTo>
                  <a:cubicBezTo>
                    <a:pt x="1415" y="1680"/>
                    <a:pt x="2308" y="651"/>
                    <a:pt x="2308" y="651"/>
                  </a:cubicBezTo>
                  <a:cubicBezTo>
                    <a:pt x="2636" y="1646"/>
                    <a:pt x="4468" y="2166"/>
                    <a:pt x="4468" y="2166"/>
                  </a:cubicBezTo>
                  <a:cubicBezTo>
                    <a:pt x="5147" y="3636"/>
                    <a:pt x="4084" y="4462"/>
                    <a:pt x="4084" y="4462"/>
                  </a:cubicBezTo>
                  <a:cubicBezTo>
                    <a:pt x="5983" y="3410"/>
                    <a:pt x="5293" y="1680"/>
                    <a:pt x="4694" y="979"/>
                  </a:cubicBezTo>
                  <a:cubicBezTo>
                    <a:pt x="3965" y="119"/>
                    <a:pt x="3047" y="0"/>
                    <a:pt x="2595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7581936" y="1984004"/>
              <a:ext cx="93290" cy="61390"/>
            </a:xfrm>
            <a:custGeom>
              <a:avLst/>
              <a:gdLst/>
              <a:ahLst/>
              <a:cxnLst/>
              <a:rect l="l" t="t" r="r" b="b"/>
              <a:pathLst>
                <a:path w="2091" h="1376" extrusionOk="0">
                  <a:moveTo>
                    <a:pt x="2053" y="0"/>
                  </a:moveTo>
                  <a:cubicBezTo>
                    <a:pt x="2047" y="0"/>
                    <a:pt x="2041" y="2"/>
                    <a:pt x="2036" y="8"/>
                  </a:cubicBezTo>
                  <a:cubicBezTo>
                    <a:pt x="1425" y="596"/>
                    <a:pt x="804" y="1059"/>
                    <a:pt x="0" y="1365"/>
                  </a:cubicBezTo>
                  <a:cubicBezTo>
                    <a:pt x="0" y="1365"/>
                    <a:pt x="0" y="1375"/>
                    <a:pt x="12" y="1375"/>
                  </a:cubicBezTo>
                  <a:cubicBezTo>
                    <a:pt x="815" y="1252"/>
                    <a:pt x="1629" y="720"/>
                    <a:pt x="2081" y="41"/>
                  </a:cubicBezTo>
                  <a:cubicBezTo>
                    <a:pt x="2090" y="24"/>
                    <a:pt x="2072" y="0"/>
                    <a:pt x="2053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7588004" y="2029199"/>
              <a:ext cx="535" cy="4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7597150" y="1976285"/>
              <a:ext cx="75176" cy="37477"/>
            </a:xfrm>
            <a:custGeom>
              <a:avLst/>
              <a:gdLst/>
              <a:ahLst/>
              <a:cxnLst/>
              <a:rect l="l" t="t" r="r" b="b"/>
              <a:pathLst>
                <a:path w="1685" h="840" extrusionOk="0">
                  <a:moveTo>
                    <a:pt x="1325" y="0"/>
                  </a:moveTo>
                  <a:cubicBezTo>
                    <a:pt x="796" y="0"/>
                    <a:pt x="302" y="419"/>
                    <a:pt x="10" y="814"/>
                  </a:cubicBezTo>
                  <a:cubicBezTo>
                    <a:pt x="1" y="823"/>
                    <a:pt x="14" y="839"/>
                    <a:pt x="26" y="839"/>
                  </a:cubicBezTo>
                  <a:cubicBezTo>
                    <a:pt x="28" y="839"/>
                    <a:pt x="31" y="839"/>
                    <a:pt x="33" y="837"/>
                  </a:cubicBezTo>
                  <a:cubicBezTo>
                    <a:pt x="248" y="621"/>
                    <a:pt x="485" y="429"/>
                    <a:pt x="757" y="282"/>
                  </a:cubicBezTo>
                  <a:cubicBezTo>
                    <a:pt x="1039" y="146"/>
                    <a:pt x="1333" y="169"/>
                    <a:pt x="1639" y="124"/>
                  </a:cubicBezTo>
                  <a:cubicBezTo>
                    <a:pt x="1672" y="124"/>
                    <a:pt x="1684" y="68"/>
                    <a:pt x="1650" y="56"/>
                  </a:cubicBezTo>
                  <a:cubicBezTo>
                    <a:pt x="1541" y="18"/>
                    <a:pt x="1432" y="0"/>
                    <a:pt x="1325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7599738" y="1987618"/>
              <a:ext cx="62818" cy="42563"/>
            </a:xfrm>
            <a:custGeom>
              <a:avLst/>
              <a:gdLst/>
              <a:ahLst/>
              <a:cxnLst/>
              <a:rect l="l" t="t" r="r" b="b"/>
              <a:pathLst>
                <a:path w="1408" h="954" extrusionOk="0">
                  <a:moveTo>
                    <a:pt x="1402" y="1"/>
                  </a:moveTo>
                  <a:lnTo>
                    <a:pt x="1402" y="1"/>
                  </a:lnTo>
                  <a:cubicBezTo>
                    <a:pt x="1401" y="1"/>
                    <a:pt x="1400" y="2"/>
                    <a:pt x="1400" y="5"/>
                  </a:cubicBezTo>
                  <a:cubicBezTo>
                    <a:pt x="868" y="96"/>
                    <a:pt x="247" y="412"/>
                    <a:pt x="9" y="922"/>
                  </a:cubicBezTo>
                  <a:cubicBezTo>
                    <a:pt x="1" y="938"/>
                    <a:pt x="15" y="954"/>
                    <a:pt x="33" y="954"/>
                  </a:cubicBezTo>
                  <a:cubicBezTo>
                    <a:pt x="40" y="954"/>
                    <a:pt x="47" y="951"/>
                    <a:pt x="54" y="944"/>
                  </a:cubicBezTo>
                  <a:cubicBezTo>
                    <a:pt x="393" y="469"/>
                    <a:pt x="948" y="345"/>
                    <a:pt x="1400" y="17"/>
                  </a:cubicBezTo>
                  <a:cubicBezTo>
                    <a:pt x="1408" y="9"/>
                    <a:pt x="1404" y="1"/>
                    <a:pt x="140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7680804" y="1983111"/>
              <a:ext cx="91728" cy="65361"/>
            </a:xfrm>
            <a:custGeom>
              <a:avLst/>
              <a:gdLst/>
              <a:ahLst/>
              <a:cxnLst/>
              <a:rect l="l" t="t" r="r" b="b"/>
              <a:pathLst>
                <a:path w="2056" h="1465" extrusionOk="0">
                  <a:moveTo>
                    <a:pt x="14" y="0"/>
                  </a:moveTo>
                  <a:cubicBezTo>
                    <a:pt x="7" y="0"/>
                    <a:pt x="1" y="8"/>
                    <a:pt x="1" y="16"/>
                  </a:cubicBezTo>
                  <a:cubicBezTo>
                    <a:pt x="329" y="807"/>
                    <a:pt x="1177" y="1385"/>
                    <a:pt x="2003" y="1463"/>
                  </a:cubicBezTo>
                  <a:cubicBezTo>
                    <a:pt x="2006" y="1464"/>
                    <a:pt x="2009" y="1465"/>
                    <a:pt x="2012" y="1465"/>
                  </a:cubicBezTo>
                  <a:cubicBezTo>
                    <a:pt x="2040" y="1465"/>
                    <a:pt x="2056" y="1417"/>
                    <a:pt x="2026" y="1407"/>
                  </a:cubicBezTo>
                  <a:cubicBezTo>
                    <a:pt x="1629" y="1272"/>
                    <a:pt x="1234" y="1101"/>
                    <a:pt x="895" y="842"/>
                  </a:cubicBezTo>
                  <a:cubicBezTo>
                    <a:pt x="566" y="604"/>
                    <a:pt x="318" y="287"/>
                    <a:pt x="24" y="5"/>
                  </a:cubicBezTo>
                  <a:cubicBezTo>
                    <a:pt x="20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7690441" y="1981773"/>
              <a:ext cx="73526" cy="55680"/>
            </a:xfrm>
            <a:custGeom>
              <a:avLst/>
              <a:gdLst/>
              <a:ahLst/>
              <a:cxnLst/>
              <a:rect l="l" t="t" r="r" b="b"/>
              <a:pathLst>
                <a:path w="1648" h="1248" extrusionOk="0">
                  <a:moveTo>
                    <a:pt x="23" y="1"/>
                  </a:moveTo>
                  <a:cubicBezTo>
                    <a:pt x="11" y="1"/>
                    <a:pt x="0" y="12"/>
                    <a:pt x="11" y="23"/>
                  </a:cubicBezTo>
                  <a:cubicBezTo>
                    <a:pt x="328" y="182"/>
                    <a:pt x="622" y="340"/>
                    <a:pt x="905" y="555"/>
                  </a:cubicBezTo>
                  <a:cubicBezTo>
                    <a:pt x="1164" y="747"/>
                    <a:pt x="1335" y="1030"/>
                    <a:pt x="1572" y="1234"/>
                  </a:cubicBezTo>
                  <a:cubicBezTo>
                    <a:pt x="1582" y="1243"/>
                    <a:pt x="1593" y="1248"/>
                    <a:pt x="1603" y="1248"/>
                  </a:cubicBezTo>
                  <a:cubicBezTo>
                    <a:pt x="1628" y="1248"/>
                    <a:pt x="1648" y="1224"/>
                    <a:pt x="1639" y="1199"/>
                  </a:cubicBezTo>
                  <a:cubicBezTo>
                    <a:pt x="1538" y="883"/>
                    <a:pt x="1232" y="634"/>
                    <a:pt x="995" y="442"/>
                  </a:cubicBezTo>
                  <a:cubicBezTo>
                    <a:pt x="712" y="216"/>
                    <a:pt x="373" y="68"/>
                    <a:pt x="2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7679332" y="1974099"/>
              <a:ext cx="129205" cy="119479"/>
            </a:xfrm>
            <a:custGeom>
              <a:avLst/>
              <a:gdLst/>
              <a:ahLst/>
              <a:cxnLst/>
              <a:rect l="l" t="t" r="r" b="b"/>
              <a:pathLst>
                <a:path w="2896" h="2678" extrusionOk="0">
                  <a:moveTo>
                    <a:pt x="323" y="0"/>
                  </a:moveTo>
                  <a:cubicBezTo>
                    <a:pt x="217" y="0"/>
                    <a:pt x="113" y="9"/>
                    <a:pt x="11" y="26"/>
                  </a:cubicBezTo>
                  <a:cubicBezTo>
                    <a:pt x="0" y="26"/>
                    <a:pt x="0" y="37"/>
                    <a:pt x="11" y="37"/>
                  </a:cubicBezTo>
                  <a:cubicBezTo>
                    <a:pt x="328" y="94"/>
                    <a:pt x="645" y="105"/>
                    <a:pt x="961" y="184"/>
                  </a:cubicBezTo>
                  <a:cubicBezTo>
                    <a:pt x="1267" y="275"/>
                    <a:pt x="1549" y="411"/>
                    <a:pt x="1810" y="602"/>
                  </a:cubicBezTo>
                  <a:cubicBezTo>
                    <a:pt x="2081" y="806"/>
                    <a:pt x="2296" y="1066"/>
                    <a:pt x="2454" y="1360"/>
                  </a:cubicBezTo>
                  <a:cubicBezTo>
                    <a:pt x="2680" y="1778"/>
                    <a:pt x="2703" y="2197"/>
                    <a:pt x="2760" y="2660"/>
                  </a:cubicBezTo>
                  <a:cubicBezTo>
                    <a:pt x="2760" y="2672"/>
                    <a:pt x="2768" y="2677"/>
                    <a:pt x="2778" y="2677"/>
                  </a:cubicBezTo>
                  <a:cubicBezTo>
                    <a:pt x="2788" y="2677"/>
                    <a:pt x="2799" y="2672"/>
                    <a:pt x="2805" y="2660"/>
                  </a:cubicBezTo>
                  <a:cubicBezTo>
                    <a:pt x="2895" y="1869"/>
                    <a:pt x="2556" y="1112"/>
                    <a:pt x="1956" y="602"/>
                  </a:cubicBezTo>
                  <a:cubicBezTo>
                    <a:pt x="1536" y="249"/>
                    <a:pt x="905" y="0"/>
                    <a:pt x="323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7773738" y="2104153"/>
              <a:ext cx="26189" cy="47337"/>
            </a:xfrm>
            <a:custGeom>
              <a:avLst/>
              <a:gdLst/>
              <a:ahLst/>
              <a:cxnLst/>
              <a:rect l="l" t="t" r="r" b="b"/>
              <a:pathLst>
                <a:path w="587" h="1061" extrusionOk="0">
                  <a:moveTo>
                    <a:pt x="579" y="1"/>
                  </a:moveTo>
                  <a:cubicBezTo>
                    <a:pt x="577" y="1"/>
                    <a:pt x="576" y="2"/>
                    <a:pt x="576" y="6"/>
                  </a:cubicBezTo>
                  <a:cubicBezTo>
                    <a:pt x="428" y="368"/>
                    <a:pt x="237" y="707"/>
                    <a:pt x="10" y="1024"/>
                  </a:cubicBezTo>
                  <a:cubicBezTo>
                    <a:pt x="1" y="1042"/>
                    <a:pt x="22" y="1060"/>
                    <a:pt x="36" y="1060"/>
                  </a:cubicBezTo>
                  <a:cubicBezTo>
                    <a:pt x="39" y="1060"/>
                    <a:pt x="42" y="1059"/>
                    <a:pt x="44" y="1057"/>
                  </a:cubicBezTo>
                  <a:cubicBezTo>
                    <a:pt x="315" y="741"/>
                    <a:pt x="463" y="390"/>
                    <a:pt x="587" y="6"/>
                  </a:cubicBezTo>
                  <a:cubicBezTo>
                    <a:pt x="587" y="6"/>
                    <a:pt x="582" y="1"/>
                    <a:pt x="579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7775166" y="2055255"/>
              <a:ext cx="23735" cy="71429"/>
            </a:xfrm>
            <a:custGeom>
              <a:avLst/>
              <a:gdLst/>
              <a:ahLst/>
              <a:cxnLst/>
              <a:rect l="l" t="t" r="r" b="b"/>
              <a:pathLst>
                <a:path w="532" h="1601" extrusionOk="0">
                  <a:moveTo>
                    <a:pt x="14" y="0"/>
                  </a:moveTo>
                  <a:cubicBezTo>
                    <a:pt x="6" y="0"/>
                    <a:pt x="1" y="8"/>
                    <a:pt x="1" y="16"/>
                  </a:cubicBezTo>
                  <a:cubicBezTo>
                    <a:pt x="340" y="480"/>
                    <a:pt x="318" y="1022"/>
                    <a:pt x="295" y="1565"/>
                  </a:cubicBezTo>
                  <a:cubicBezTo>
                    <a:pt x="289" y="1589"/>
                    <a:pt x="305" y="1601"/>
                    <a:pt x="324" y="1601"/>
                  </a:cubicBezTo>
                  <a:cubicBezTo>
                    <a:pt x="340" y="1601"/>
                    <a:pt x="357" y="1592"/>
                    <a:pt x="363" y="1577"/>
                  </a:cubicBezTo>
                  <a:cubicBezTo>
                    <a:pt x="532" y="1068"/>
                    <a:pt x="363" y="401"/>
                    <a:pt x="24" y="5"/>
                  </a:cubicBezTo>
                  <a:cubicBezTo>
                    <a:pt x="20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7775166" y="2087645"/>
              <a:ext cx="54832" cy="49433"/>
            </a:xfrm>
            <a:custGeom>
              <a:avLst/>
              <a:gdLst/>
              <a:ahLst/>
              <a:cxnLst/>
              <a:rect l="l" t="t" r="r" b="b"/>
              <a:pathLst>
                <a:path w="1229" h="1108" extrusionOk="0">
                  <a:moveTo>
                    <a:pt x="669" y="1"/>
                  </a:moveTo>
                  <a:cubicBezTo>
                    <a:pt x="350" y="1"/>
                    <a:pt x="1" y="308"/>
                    <a:pt x="1" y="308"/>
                  </a:cubicBezTo>
                  <a:lnTo>
                    <a:pt x="46" y="1043"/>
                  </a:lnTo>
                  <a:cubicBezTo>
                    <a:pt x="157" y="1088"/>
                    <a:pt x="260" y="1108"/>
                    <a:pt x="355" y="1108"/>
                  </a:cubicBezTo>
                  <a:cubicBezTo>
                    <a:pt x="952" y="1108"/>
                    <a:pt x="1229" y="325"/>
                    <a:pt x="916" y="82"/>
                  </a:cubicBezTo>
                  <a:cubicBezTo>
                    <a:pt x="841" y="24"/>
                    <a:pt x="757" y="1"/>
                    <a:pt x="66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7781010" y="2105849"/>
              <a:ext cx="32034" cy="26814"/>
            </a:xfrm>
            <a:custGeom>
              <a:avLst/>
              <a:gdLst/>
              <a:ahLst/>
              <a:cxnLst/>
              <a:rect l="l" t="t" r="r" b="b"/>
              <a:pathLst>
                <a:path w="718" h="601" extrusionOk="0">
                  <a:moveTo>
                    <a:pt x="175" y="273"/>
                  </a:moveTo>
                  <a:cubicBezTo>
                    <a:pt x="220" y="273"/>
                    <a:pt x="254" y="273"/>
                    <a:pt x="300" y="285"/>
                  </a:cubicBezTo>
                  <a:cubicBezTo>
                    <a:pt x="368" y="307"/>
                    <a:pt x="424" y="375"/>
                    <a:pt x="378" y="454"/>
                  </a:cubicBezTo>
                  <a:cubicBezTo>
                    <a:pt x="349" y="501"/>
                    <a:pt x="294" y="518"/>
                    <a:pt x="238" y="518"/>
                  </a:cubicBezTo>
                  <a:cubicBezTo>
                    <a:pt x="187" y="518"/>
                    <a:pt x="134" y="504"/>
                    <a:pt x="96" y="488"/>
                  </a:cubicBezTo>
                  <a:cubicBezTo>
                    <a:pt x="119" y="420"/>
                    <a:pt x="141" y="341"/>
                    <a:pt x="175" y="273"/>
                  </a:cubicBezTo>
                  <a:close/>
                  <a:moveTo>
                    <a:pt x="513" y="0"/>
                  </a:moveTo>
                  <a:cubicBezTo>
                    <a:pt x="239" y="0"/>
                    <a:pt x="0" y="238"/>
                    <a:pt x="28" y="544"/>
                  </a:cubicBezTo>
                  <a:cubicBezTo>
                    <a:pt x="28" y="556"/>
                    <a:pt x="51" y="556"/>
                    <a:pt x="62" y="556"/>
                  </a:cubicBezTo>
                  <a:cubicBezTo>
                    <a:pt x="114" y="582"/>
                    <a:pt x="184" y="600"/>
                    <a:pt x="251" y="600"/>
                  </a:cubicBezTo>
                  <a:cubicBezTo>
                    <a:pt x="356" y="600"/>
                    <a:pt x="455" y="556"/>
                    <a:pt x="469" y="431"/>
                  </a:cubicBezTo>
                  <a:cubicBezTo>
                    <a:pt x="481" y="352"/>
                    <a:pt x="458" y="262"/>
                    <a:pt x="368" y="228"/>
                  </a:cubicBezTo>
                  <a:cubicBezTo>
                    <a:pt x="349" y="218"/>
                    <a:pt x="328" y="215"/>
                    <a:pt x="305" y="215"/>
                  </a:cubicBezTo>
                  <a:cubicBezTo>
                    <a:pt x="275" y="215"/>
                    <a:pt x="242" y="221"/>
                    <a:pt x="209" y="228"/>
                  </a:cubicBezTo>
                  <a:lnTo>
                    <a:pt x="220" y="217"/>
                  </a:lnTo>
                  <a:cubicBezTo>
                    <a:pt x="325" y="103"/>
                    <a:pt x="460" y="53"/>
                    <a:pt x="608" y="53"/>
                  </a:cubicBezTo>
                  <a:cubicBezTo>
                    <a:pt x="637" y="53"/>
                    <a:pt x="666" y="55"/>
                    <a:pt x="695" y="58"/>
                  </a:cubicBezTo>
                  <a:cubicBezTo>
                    <a:pt x="707" y="58"/>
                    <a:pt x="718" y="36"/>
                    <a:pt x="695" y="36"/>
                  </a:cubicBezTo>
                  <a:cubicBezTo>
                    <a:pt x="634" y="12"/>
                    <a:pt x="573" y="0"/>
                    <a:pt x="513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7682856" y="2197712"/>
              <a:ext cx="78745" cy="59115"/>
            </a:xfrm>
            <a:custGeom>
              <a:avLst/>
              <a:gdLst/>
              <a:ahLst/>
              <a:cxnLst/>
              <a:rect l="l" t="t" r="r" b="b"/>
              <a:pathLst>
                <a:path w="1765" h="1325" extrusionOk="0">
                  <a:moveTo>
                    <a:pt x="513" y="1"/>
                  </a:moveTo>
                  <a:cubicBezTo>
                    <a:pt x="334" y="1"/>
                    <a:pt x="188" y="73"/>
                    <a:pt x="125" y="272"/>
                  </a:cubicBezTo>
                  <a:cubicBezTo>
                    <a:pt x="0" y="634"/>
                    <a:pt x="962" y="1324"/>
                    <a:pt x="962" y="1324"/>
                  </a:cubicBezTo>
                  <a:lnTo>
                    <a:pt x="1764" y="555"/>
                  </a:lnTo>
                  <a:cubicBezTo>
                    <a:pt x="1764" y="555"/>
                    <a:pt x="1009" y="1"/>
                    <a:pt x="51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7701506" y="2075198"/>
              <a:ext cx="20746" cy="21192"/>
            </a:xfrm>
            <a:custGeom>
              <a:avLst/>
              <a:gdLst/>
              <a:ahLst/>
              <a:cxnLst/>
              <a:rect l="l" t="t" r="r" b="b"/>
              <a:pathLst>
                <a:path w="465" h="475" extrusionOk="0">
                  <a:moveTo>
                    <a:pt x="234" y="1"/>
                  </a:moveTo>
                  <a:cubicBezTo>
                    <a:pt x="191" y="1"/>
                    <a:pt x="147" y="20"/>
                    <a:pt x="114" y="44"/>
                  </a:cubicBezTo>
                  <a:cubicBezTo>
                    <a:pt x="57" y="78"/>
                    <a:pt x="34" y="135"/>
                    <a:pt x="24" y="203"/>
                  </a:cubicBezTo>
                  <a:cubicBezTo>
                    <a:pt x="1" y="259"/>
                    <a:pt x="12" y="327"/>
                    <a:pt x="46" y="384"/>
                  </a:cubicBezTo>
                  <a:cubicBezTo>
                    <a:pt x="91" y="440"/>
                    <a:pt x="170" y="474"/>
                    <a:pt x="238" y="474"/>
                  </a:cubicBezTo>
                  <a:cubicBezTo>
                    <a:pt x="328" y="462"/>
                    <a:pt x="374" y="417"/>
                    <a:pt x="419" y="349"/>
                  </a:cubicBezTo>
                  <a:cubicBezTo>
                    <a:pt x="464" y="293"/>
                    <a:pt x="442" y="157"/>
                    <a:pt x="408" y="100"/>
                  </a:cubicBezTo>
                  <a:cubicBezTo>
                    <a:pt x="387" y="69"/>
                    <a:pt x="355" y="37"/>
                    <a:pt x="323" y="24"/>
                  </a:cubicBezTo>
                  <a:lnTo>
                    <a:pt x="323" y="24"/>
                  </a:lnTo>
                  <a:cubicBezTo>
                    <a:pt x="312" y="15"/>
                    <a:pt x="298" y="10"/>
                    <a:pt x="283" y="10"/>
                  </a:cubicBezTo>
                  <a:cubicBezTo>
                    <a:pt x="268" y="4"/>
                    <a:pt x="251" y="1"/>
                    <a:pt x="234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7622313" y="2070335"/>
              <a:ext cx="18158" cy="16106"/>
            </a:xfrm>
            <a:custGeom>
              <a:avLst/>
              <a:gdLst/>
              <a:ahLst/>
              <a:cxnLst/>
              <a:rect l="l" t="t" r="r" b="b"/>
              <a:pathLst>
                <a:path w="407" h="361" extrusionOk="0">
                  <a:moveTo>
                    <a:pt x="214" y="0"/>
                  </a:moveTo>
                  <a:cubicBezTo>
                    <a:pt x="143" y="0"/>
                    <a:pt x="85" y="41"/>
                    <a:pt x="57" y="96"/>
                  </a:cubicBezTo>
                  <a:cubicBezTo>
                    <a:pt x="0" y="209"/>
                    <a:pt x="68" y="334"/>
                    <a:pt x="181" y="357"/>
                  </a:cubicBezTo>
                  <a:cubicBezTo>
                    <a:pt x="193" y="359"/>
                    <a:pt x="205" y="360"/>
                    <a:pt x="216" y="360"/>
                  </a:cubicBezTo>
                  <a:cubicBezTo>
                    <a:pt x="316" y="360"/>
                    <a:pt x="406" y="276"/>
                    <a:pt x="396" y="164"/>
                  </a:cubicBezTo>
                  <a:cubicBezTo>
                    <a:pt x="396" y="85"/>
                    <a:pt x="329" y="18"/>
                    <a:pt x="261" y="6"/>
                  </a:cubicBezTo>
                  <a:cubicBezTo>
                    <a:pt x="245" y="2"/>
                    <a:pt x="229" y="0"/>
                    <a:pt x="214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7713106" y="2095230"/>
              <a:ext cx="40957" cy="38458"/>
            </a:xfrm>
            <a:custGeom>
              <a:avLst/>
              <a:gdLst/>
              <a:ahLst/>
              <a:cxnLst/>
              <a:rect l="l" t="t" r="r" b="b"/>
              <a:pathLst>
                <a:path w="918" h="862" extrusionOk="0">
                  <a:moveTo>
                    <a:pt x="423" y="1"/>
                  </a:moveTo>
                  <a:cubicBezTo>
                    <a:pt x="339" y="1"/>
                    <a:pt x="254" y="24"/>
                    <a:pt x="182" y="70"/>
                  </a:cubicBezTo>
                  <a:cubicBezTo>
                    <a:pt x="46" y="161"/>
                    <a:pt x="1" y="307"/>
                    <a:pt x="1" y="466"/>
                  </a:cubicBezTo>
                  <a:cubicBezTo>
                    <a:pt x="1" y="613"/>
                    <a:pt x="114" y="771"/>
                    <a:pt x="249" y="827"/>
                  </a:cubicBezTo>
                  <a:cubicBezTo>
                    <a:pt x="329" y="862"/>
                    <a:pt x="352" y="862"/>
                    <a:pt x="442" y="862"/>
                  </a:cubicBezTo>
                  <a:lnTo>
                    <a:pt x="453" y="862"/>
                  </a:lnTo>
                  <a:cubicBezTo>
                    <a:pt x="533" y="862"/>
                    <a:pt x="623" y="827"/>
                    <a:pt x="691" y="782"/>
                  </a:cubicBezTo>
                  <a:cubicBezTo>
                    <a:pt x="792" y="726"/>
                    <a:pt x="849" y="613"/>
                    <a:pt x="872" y="500"/>
                  </a:cubicBezTo>
                  <a:cubicBezTo>
                    <a:pt x="917" y="296"/>
                    <a:pt x="804" y="93"/>
                    <a:pt x="600" y="36"/>
                  </a:cubicBezTo>
                  <a:cubicBezTo>
                    <a:pt x="544" y="13"/>
                    <a:pt x="483" y="1"/>
                    <a:pt x="423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7592555" y="2093356"/>
              <a:ext cx="29803" cy="29714"/>
            </a:xfrm>
            <a:custGeom>
              <a:avLst/>
              <a:gdLst/>
              <a:ahLst/>
              <a:cxnLst/>
              <a:rect l="l" t="t" r="r" b="b"/>
              <a:pathLst>
                <a:path w="668" h="666" extrusionOk="0">
                  <a:moveTo>
                    <a:pt x="355" y="1"/>
                  </a:moveTo>
                  <a:cubicBezTo>
                    <a:pt x="312" y="1"/>
                    <a:pt x="266" y="17"/>
                    <a:pt x="227" y="33"/>
                  </a:cubicBezTo>
                  <a:cubicBezTo>
                    <a:pt x="147" y="55"/>
                    <a:pt x="91" y="112"/>
                    <a:pt x="46" y="191"/>
                  </a:cubicBezTo>
                  <a:cubicBezTo>
                    <a:pt x="0" y="259"/>
                    <a:pt x="11" y="349"/>
                    <a:pt x="34" y="429"/>
                  </a:cubicBezTo>
                  <a:lnTo>
                    <a:pt x="34" y="452"/>
                  </a:lnTo>
                  <a:cubicBezTo>
                    <a:pt x="68" y="565"/>
                    <a:pt x="170" y="655"/>
                    <a:pt x="283" y="666"/>
                  </a:cubicBezTo>
                  <a:cubicBezTo>
                    <a:pt x="373" y="666"/>
                    <a:pt x="453" y="666"/>
                    <a:pt x="531" y="610"/>
                  </a:cubicBezTo>
                  <a:cubicBezTo>
                    <a:pt x="588" y="565"/>
                    <a:pt x="645" y="485"/>
                    <a:pt x="656" y="395"/>
                  </a:cubicBezTo>
                  <a:cubicBezTo>
                    <a:pt x="667" y="316"/>
                    <a:pt x="656" y="236"/>
                    <a:pt x="611" y="158"/>
                  </a:cubicBezTo>
                  <a:cubicBezTo>
                    <a:pt x="554" y="78"/>
                    <a:pt x="486" y="33"/>
                    <a:pt x="408" y="10"/>
                  </a:cubicBezTo>
                  <a:cubicBezTo>
                    <a:pt x="391" y="3"/>
                    <a:pt x="373" y="1"/>
                    <a:pt x="35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7714623" y="2049187"/>
              <a:ext cx="12180" cy="7585"/>
            </a:xfrm>
            <a:custGeom>
              <a:avLst/>
              <a:gdLst/>
              <a:ahLst/>
              <a:cxnLst/>
              <a:rect l="l" t="t" r="r" b="b"/>
              <a:pathLst>
                <a:path w="273" h="170" extrusionOk="0">
                  <a:moveTo>
                    <a:pt x="139" y="1"/>
                  </a:moveTo>
                  <a:cubicBezTo>
                    <a:pt x="108" y="1"/>
                    <a:pt x="71" y="11"/>
                    <a:pt x="46" y="28"/>
                  </a:cubicBezTo>
                  <a:cubicBezTo>
                    <a:pt x="1" y="50"/>
                    <a:pt x="12" y="107"/>
                    <a:pt x="69" y="107"/>
                  </a:cubicBezTo>
                  <a:cubicBezTo>
                    <a:pt x="102" y="107"/>
                    <a:pt x="125" y="118"/>
                    <a:pt x="148" y="141"/>
                  </a:cubicBezTo>
                  <a:cubicBezTo>
                    <a:pt x="165" y="158"/>
                    <a:pt x="190" y="169"/>
                    <a:pt x="213" y="169"/>
                  </a:cubicBezTo>
                  <a:cubicBezTo>
                    <a:pt x="236" y="169"/>
                    <a:pt x="255" y="158"/>
                    <a:pt x="261" y="130"/>
                  </a:cubicBezTo>
                  <a:cubicBezTo>
                    <a:pt x="272" y="62"/>
                    <a:pt x="227" y="28"/>
                    <a:pt x="170" y="5"/>
                  </a:cubicBezTo>
                  <a:cubicBezTo>
                    <a:pt x="161" y="2"/>
                    <a:pt x="151" y="1"/>
                    <a:pt x="13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7630389" y="2044725"/>
              <a:ext cx="10618" cy="6246"/>
            </a:xfrm>
            <a:custGeom>
              <a:avLst/>
              <a:gdLst/>
              <a:ahLst/>
              <a:cxnLst/>
              <a:rect l="l" t="t" r="r" b="b"/>
              <a:pathLst>
                <a:path w="238" h="140" extrusionOk="0">
                  <a:moveTo>
                    <a:pt x="133" y="1"/>
                  </a:moveTo>
                  <a:cubicBezTo>
                    <a:pt x="91" y="1"/>
                    <a:pt x="41" y="22"/>
                    <a:pt x="23" y="60"/>
                  </a:cubicBezTo>
                  <a:cubicBezTo>
                    <a:pt x="0" y="94"/>
                    <a:pt x="34" y="139"/>
                    <a:pt x="68" y="139"/>
                  </a:cubicBezTo>
                  <a:cubicBezTo>
                    <a:pt x="102" y="139"/>
                    <a:pt x="113" y="128"/>
                    <a:pt x="148" y="117"/>
                  </a:cubicBezTo>
                  <a:lnTo>
                    <a:pt x="181" y="117"/>
                  </a:lnTo>
                  <a:cubicBezTo>
                    <a:pt x="188" y="120"/>
                    <a:pt x="193" y="121"/>
                    <a:pt x="198" y="121"/>
                  </a:cubicBezTo>
                  <a:cubicBezTo>
                    <a:pt x="209" y="121"/>
                    <a:pt x="215" y="113"/>
                    <a:pt x="215" y="105"/>
                  </a:cubicBezTo>
                  <a:cubicBezTo>
                    <a:pt x="238" y="60"/>
                    <a:pt x="204" y="26"/>
                    <a:pt x="158" y="4"/>
                  </a:cubicBezTo>
                  <a:cubicBezTo>
                    <a:pt x="150" y="2"/>
                    <a:pt x="142" y="1"/>
                    <a:pt x="13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7628738" y="2118296"/>
              <a:ext cx="78165" cy="39574"/>
            </a:xfrm>
            <a:custGeom>
              <a:avLst/>
              <a:gdLst/>
              <a:ahLst/>
              <a:cxnLst/>
              <a:rect l="l" t="t" r="r" b="b"/>
              <a:pathLst>
                <a:path w="1752" h="887" extrusionOk="0">
                  <a:moveTo>
                    <a:pt x="1704" y="0"/>
                  </a:moveTo>
                  <a:cubicBezTo>
                    <a:pt x="1687" y="0"/>
                    <a:pt x="1670" y="9"/>
                    <a:pt x="1665" y="28"/>
                  </a:cubicBezTo>
                  <a:cubicBezTo>
                    <a:pt x="1564" y="390"/>
                    <a:pt x="1293" y="740"/>
                    <a:pt x="908" y="808"/>
                  </a:cubicBezTo>
                  <a:cubicBezTo>
                    <a:pt x="886" y="811"/>
                    <a:pt x="864" y="813"/>
                    <a:pt x="842" y="813"/>
                  </a:cubicBezTo>
                  <a:cubicBezTo>
                    <a:pt x="542" y="813"/>
                    <a:pt x="284" y="535"/>
                    <a:pt x="94" y="345"/>
                  </a:cubicBezTo>
                  <a:cubicBezTo>
                    <a:pt x="85" y="338"/>
                    <a:pt x="76" y="335"/>
                    <a:pt x="67" y="335"/>
                  </a:cubicBezTo>
                  <a:cubicBezTo>
                    <a:pt x="31" y="335"/>
                    <a:pt x="1" y="385"/>
                    <a:pt x="37" y="413"/>
                  </a:cubicBezTo>
                  <a:cubicBezTo>
                    <a:pt x="271" y="636"/>
                    <a:pt x="522" y="886"/>
                    <a:pt x="858" y="886"/>
                  </a:cubicBezTo>
                  <a:cubicBezTo>
                    <a:pt x="896" y="886"/>
                    <a:pt x="935" y="883"/>
                    <a:pt x="976" y="876"/>
                  </a:cubicBezTo>
                  <a:cubicBezTo>
                    <a:pt x="1371" y="820"/>
                    <a:pt x="1655" y="401"/>
                    <a:pt x="1745" y="51"/>
                  </a:cubicBezTo>
                  <a:cubicBezTo>
                    <a:pt x="1751" y="18"/>
                    <a:pt x="1727" y="0"/>
                    <a:pt x="1704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7638687" y="2090724"/>
              <a:ext cx="17311" cy="19006"/>
            </a:xfrm>
            <a:custGeom>
              <a:avLst/>
              <a:gdLst/>
              <a:ahLst/>
              <a:cxnLst/>
              <a:rect l="l" t="t" r="r" b="b"/>
              <a:pathLst>
                <a:path w="388" h="426" extrusionOk="0">
                  <a:moveTo>
                    <a:pt x="320" y="0"/>
                  </a:moveTo>
                  <a:cubicBezTo>
                    <a:pt x="317" y="0"/>
                    <a:pt x="315" y="1"/>
                    <a:pt x="312" y="1"/>
                  </a:cubicBezTo>
                  <a:cubicBezTo>
                    <a:pt x="199" y="36"/>
                    <a:pt x="75" y="92"/>
                    <a:pt x="40" y="205"/>
                  </a:cubicBezTo>
                  <a:cubicBezTo>
                    <a:pt x="0" y="324"/>
                    <a:pt x="136" y="426"/>
                    <a:pt x="254" y="426"/>
                  </a:cubicBezTo>
                  <a:cubicBezTo>
                    <a:pt x="270" y="426"/>
                    <a:pt x="286" y="424"/>
                    <a:pt x="301" y="420"/>
                  </a:cubicBezTo>
                  <a:cubicBezTo>
                    <a:pt x="343" y="409"/>
                    <a:pt x="326" y="339"/>
                    <a:pt x="277" y="339"/>
                  </a:cubicBezTo>
                  <a:cubicBezTo>
                    <a:pt x="274" y="339"/>
                    <a:pt x="270" y="340"/>
                    <a:pt x="266" y="340"/>
                  </a:cubicBezTo>
                  <a:cubicBezTo>
                    <a:pt x="258" y="343"/>
                    <a:pt x="249" y="344"/>
                    <a:pt x="240" y="344"/>
                  </a:cubicBezTo>
                  <a:cubicBezTo>
                    <a:pt x="160" y="344"/>
                    <a:pt x="92" y="254"/>
                    <a:pt x="153" y="182"/>
                  </a:cubicBezTo>
                  <a:cubicBezTo>
                    <a:pt x="199" y="126"/>
                    <a:pt x="278" y="103"/>
                    <a:pt x="334" y="81"/>
                  </a:cubicBezTo>
                  <a:cubicBezTo>
                    <a:pt x="388" y="70"/>
                    <a:pt x="361" y="0"/>
                    <a:pt x="320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503;p59">
            <a:extLst>
              <a:ext uri="{FF2B5EF4-FFF2-40B4-BE49-F238E27FC236}">
                <a16:creationId xmlns:a16="http://schemas.microsoft.com/office/drawing/2014/main" id="{6DB31FC9-4E52-EED4-5E34-2D663053DA92}"/>
              </a:ext>
            </a:extLst>
          </p:cNvPr>
          <p:cNvSpPr txBox="1">
            <a:spLocks/>
          </p:cNvSpPr>
          <p:nvPr/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n" sz="12000" dirty="0">
                <a:solidFill>
                  <a:schemeClr val="accent3"/>
                </a:solidFill>
              </a:rPr>
              <a:t>04</a:t>
            </a:r>
          </a:p>
        </p:txBody>
      </p:sp>
      <p:sp>
        <p:nvSpPr>
          <p:cNvPr id="7" name="Google Shape;1501;p59">
            <a:extLst>
              <a:ext uri="{FF2B5EF4-FFF2-40B4-BE49-F238E27FC236}">
                <a16:creationId xmlns:a16="http://schemas.microsoft.com/office/drawing/2014/main" id="{C662B8A1-93AE-09C4-7D27-598F93D2E907}"/>
              </a:ext>
            </a:extLst>
          </p:cNvPr>
          <p:cNvSpPr txBox="1">
            <a:spLocks/>
          </p:cNvSpPr>
          <p:nvPr/>
        </p:nvSpPr>
        <p:spPr>
          <a:xfrm flipH="1">
            <a:off x="787946" y="2278228"/>
            <a:ext cx="5050202" cy="621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dk1"/>
                </a:solidFill>
                <a:sym typeface="Arvo"/>
              </a:rPr>
              <a:t>Project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D61F1E-03AB-ECB9-B9C3-2777F75F34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95037" y="352043"/>
            <a:ext cx="6753925" cy="44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7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9"/>
          <p:cNvSpPr/>
          <p:nvPr/>
        </p:nvSpPr>
        <p:spPr>
          <a:xfrm>
            <a:off x="6581675" y="4281075"/>
            <a:ext cx="909600" cy="20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503;p59">
            <a:extLst>
              <a:ext uri="{FF2B5EF4-FFF2-40B4-BE49-F238E27FC236}">
                <a16:creationId xmlns:a16="http://schemas.microsoft.com/office/drawing/2014/main" id="{6DB31FC9-4E52-EED4-5E34-2D663053DA92}"/>
              </a:ext>
            </a:extLst>
          </p:cNvPr>
          <p:cNvSpPr txBox="1">
            <a:spLocks/>
          </p:cNvSpPr>
          <p:nvPr/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n" sz="12000" dirty="0">
                <a:solidFill>
                  <a:schemeClr val="accent3"/>
                </a:solidFill>
              </a:rPr>
              <a:t>05</a:t>
            </a:r>
          </a:p>
        </p:txBody>
      </p:sp>
      <p:sp>
        <p:nvSpPr>
          <p:cNvPr id="7" name="Google Shape;1501;p59">
            <a:extLst>
              <a:ext uri="{FF2B5EF4-FFF2-40B4-BE49-F238E27FC236}">
                <a16:creationId xmlns:a16="http://schemas.microsoft.com/office/drawing/2014/main" id="{C662B8A1-93AE-09C4-7D27-598F93D2E907}"/>
              </a:ext>
            </a:extLst>
          </p:cNvPr>
          <p:cNvSpPr txBox="1">
            <a:spLocks/>
          </p:cNvSpPr>
          <p:nvPr/>
        </p:nvSpPr>
        <p:spPr>
          <a:xfrm flipH="1">
            <a:off x="787946" y="2278228"/>
            <a:ext cx="5050202" cy="621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dk1"/>
                </a:solidFill>
                <a:sym typeface="Arvo"/>
              </a:rPr>
              <a:t>Fun time</a:t>
            </a:r>
          </a:p>
        </p:txBody>
      </p:sp>
      <p:grpSp>
        <p:nvGrpSpPr>
          <p:cNvPr id="2" name="Google Shape;2471;p72">
            <a:extLst>
              <a:ext uri="{FF2B5EF4-FFF2-40B4-BE49-F238E27FC236}">
                <a16:creationId xmlns:a16="http://schemas.microsoft.com/office/drawing/2014/main" id="{CB878B5F-D19C-BE20-4071-FD21A3608066}"/>
              </a:ext>
            </a:extLst>
          </p:cNvPr>
          <p:cNvGrpSpPr/>
          <p:nvPr/>
        </p:nvGrpSpPr>
        <p:grpSpPr>
          <a:xfrm>
            <a:off x="5638800" y="1733550"/>
            <a:ext cx="3119444" cy="3537979"/>
            <a:chOff x="5206655" y="429914"/>
            <a:chExt cx="636745" cy="596863"/>
          </a:xfrm>
        </p:grpSpPr>
        <p:sp>
          <p:nvSpPr>
            <p:cNvPr id="3" name="Google Shape;2472;p72">
              <a:extLst>
                <a:ext uri="{FF2B5EF4-FFF2-40B4-BE49-F238E27FC236}">
                  <a16:creationId xmlns:a16="http://schemas.microsoft.com/office/drawing/2014/main" id="{7C8B57DC-EA5E-47DD-F239-A89A93C419FC}"/>
                </a:ext>
              </a:extLst>
            </p:cNvPr>
            <p:cNvSpPr/>
            <p:nvPr/>
          </p:nvSpPr>
          <p:spPr>
            <a:xfrm>
              <a:off x="5206655" y="827438"/>
              <a:ext cx="636745" cy="199340"/>
            </a:xfrm>
            <a:custGeom>
              <a:avLst/>
              <a:gdLst/>
              <a:ahLst/>
              <a:cxnLst/>
              <a:rect l="l" t="t" r="r" b="b"/>
              <a:pathLst>
                <a:path w="14272" h="4468" extrusionOk="0">
                  <a:moveTo>
                    <a:pt x="14271" y="0"/>
                  </a:moveTo>
                  <a:lnTo>
                    <a:pt x="2624" y="204"/>
                  </a:lnTo>
                  <a:lnTo>
                    <a:pt x="1" y="4468"/>
                  </a:lnTo>
                  <a:lnTo>
                    <a:pt x="1" y="4468"/>
                  </a:lnTo>
                  <a:lnTo>
                    <a:pt x="11321" y="4264"/>
                  </a:lnTo>
                  <a:lnTo>
                    <a:pt x="14271" y="0"/>
                  </a:ln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473;p72">
              <a:extLst>
                <a:ext uri="{FF2B5EF4-FFF2-40B4-BE49-F238E27FC236}">
                  <a16:creationId xmlns:a16="http://schemas.microsoft.com/office/drawing/2014/main" id="{CDA1D10A-4BF7-9F47-74BB-EF5B622CD4A4}"/>
                </a:ext>
              </a:extLst>
            </p:cNvPr>
            <p:cNvSpPr/>
            <p:nvPr/>
          </p:nvSpPr>
          <p:spPr>
            <a:xfrm>
              <a:off x="5321183" y="917784"/>
              <a:ext cx="414786" cy="51486"/>
            </a:xfrm>
            <a:custGeom>
              <a:avLst/>
              <a:gdLst/>
              <a:ahLst/>
              <a:cxnLst/>
              <a:rect l="l" t="t" r="r" b="b"/>
              <a:pathLst>
                <a:path w="9297" h="1154" extrusionOk="0">
                  <a:moveTo>
                    <a:pt x="4648" y="0"/>
                  </a:moveTo>
                  <a:cubicBezTo>
                    <a:pt x="2082" y="0"/>
                    <a:pt x="1" y="249"/>
                    <a:pt x="1" y="576"/>
                  </a:cubicBezTo>
                  <a:cubicBezTo>
                    <a:pt x="1" y="893"/>
                    <a:pt x="2082" y="1154"/>
                    <a:pt x="4648" y="1154"/>
                  </a:cubicBezTo>
                  <a:cubicBezTo>
                    <a:pt x="7216" y="1154"/>
                    <a:pt x="9296" y="893"/>
                    <a:pt x="9296" y="576"/>
                  </a:cubicBezTo>
                  <a:cubicBezTo>
                    <a:pt x="9296" y="249"/>
                    <a:pt x="7216" y="0"/>
                    <a:pt x="4648" y="0"/>
                  </a:cubicBezTo>
                  <a:close/>
                </a:path>
              </a:pathLst>
            </a:custGeom>
            <a:solidFill>
              <a:srgbClr val="17253A">
                <a:alpha val="24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474;p72">
              <a:extLst>
                <a:ext uri="{FF2B5EF4-FFF2-40B4-BE49-F238E27FC236}">
                  <a16:creationId xmlns:a16="http://schemas.microsoft.com/office/drawing/2014/main" id="{AB7F0EB8-7E24-8F9B-FCEA-61C63138F358}"/>
                </a:ext>
              </a:extLst>
            </p:cNvPr>
            <p:cNvSpPr/>
            <p:nvPr/>
          </p:nvSpPr>
          <p:spPr>
            <a:xfrm>
              <a:off x="5334790" y="471764"/>
              <a:ext cx="261935" cy="189748"/>
            </a:xfrm>
            <a:custGeom>
              <a:avLst/>
              <a:gdLst/>
              <a:ahLst/>
              <a:cxnLst/>
              <a:rect l="l" t="t" r="r" b="b"/>
              <a:pathLst>
                <a:path w="5871" h="4253" extrusionOk="0">
                  <a:moveTo>
                    <a:pt x="3868" y="1"/>
                  </a:moveTo>
                  <a:lnTo>
                    <a:pt x="1019" y="589"/>
                  </a:lnTo>
                  <a:cubicBezTo>
                    <a:pt x="985" y="1652"/>
                    <a:pt x="725" y="3042"/>
                    <a:pt x="1" y="3743"/>
                  </a:cubicBezTo>
                  <a:cubicBezTo>
                    <a:pt x="553" y="4010"/>
                    <a:pt x="1282" y="4085"/>
                    <a:pt x="2015" y="4085"/>
                  </a:cubicBezTo>
                  <a:cubicBezTo>
                    <a:pt x="2932" y="4085"/>
                    <a:pt x="3855" y="3968"/>
                    <a:pt x="4444" y="3968"/>
                  </a:cubicBezTo>
                  <a:cubicBezTo>
                    <a:pt x="4880" y="3968"/>
                    <a:pt x="5133" y="4032"/>
                    <a:pt x="5067" y="4253"/>
                  </a:cubicBezTo>
                  <a:cubicBezTo>
                    <a:pt x="5870" y="3246"/>
                    <a:pt x="5700" y="1968"/>
                    <a:pt x="5192" y="589"/>
                  </a:cubicBezTo>
                  <a:lnTo>
                    <a:pt x="3868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75;p72">
              <a:extLst>
                <a:ext uri="{FF2B5EF4-FFF2-40B4-BE49-F238E27FC236}">
                  <a16:creationId xmlns:a16="http://schemas.microsoft.com/office/drawing/2014/main" id="{FE018D14-2DDF-E617-2B08-573430EFDEA9}"/>
                </a:ext>
              </a:extLst>
            </p:cNvPr>
            <p:cNvSpPr/>
            <p:nvPr/>
          </p:nvSpPr>
          <p:spPr>
            <a:xfrm>
              <a:off x="5325733" y="792638"/>
              <a:ext cx="395110" cy="150888"/>
            </a:xfrm>
            <a:custGeom>
              <a:avLst/>
              <a:gdLst/>
              <a:ahLst/>
              <a:cxnLst/>
              <a:rect l="l" t="t" r="r" b="b"/>
              <a:pathLst>
                <a:path w="8856" h="3382" extrusionOk="0">
                  <a:moveTo>
                    <a:pt x="1867" y="1"/>
                  </a:moveTo>
                  <a:lnTo>
                    <a:pt x="351" y="554"/>
                  </a:lnTo>
                  <a:cubicBezTo>
                    <a:pt x="113" y="645"/>
                    <a:pt x="0" y="928"/>
                    <a:pt x="113" y="1165"/>
                  </a:cubicBezTo>
                  <a:lnTo>
                    <a:pt x="1007" y="2986"/>
                  </a:lnTo>
                  <a:lnTo>
                    <a:pt x="588" y="3246"/>
                  </a:lnTo>
                  <a:cubicBezTo>
                    <a:pt x="520" y="3280"/>
                    <a:pt x="555" y="3381"/>
                    <a:pt x="623" y="3381"/>
                  </a:cubicBezTo>
                  <a:lnTo>
                    <a:pt x="1380" y="3381"/>
                  </a:lnTo>
                  <a:cubicBezTo>
                    <a:pt x="1505" y="3381"/>
                    <a:pt x="1606" y="3268"/>
                    <a:pt x="1573" y="3144"/>
                  </a:cubicBezTo>
                  <a:lnTo>
                    <a:pt x="1211" y="1301"/>
                  </a:lnTo>
                  <a:lnTo>
                    <a:pt x="3121" y="848"/>
                  </a:lnTo>
                  <a:lnTo>
                    <a:pt x="8063" y="2986"/>
                  </a:lnTo>
                  <a:lnTo>
                    <a:pt x="8074" y="2986"/>
                  </a:lnTo>
                  <a:lnTo>
                    <a:pt x="7667" y="3235"/>
                  </a:lnTo>
                  <a:cubicBezTo>
                    <a:pt x="7599" y="3280"/>
                    <a:pt x="7634" y="3381"/>
                    <a:pt x="7702" y="3381"/>
                  </a:cubicBezTo>
                  <a:lnTo>
                    <a:pt x="8708" y="3381"/>
                  </a:lnTo>
                  <a:cubicBezTo>
                    <a:pt x="8798" y="3381"/>
                    <a:pt x="8855" y="3268"/>
                    <a:pt x="8787" y="3200"/>
                  </a:cubicBezTo>
                  <a:lnTo>
                    <a:pt x="8584" y="2986"/>
                  </a:lnTo>
                  <a:lnTo>
                    <a:pt x="4626" y="1"/>
                  </a:lnTo>
                  <a:close/>
                </a:path>
              </a:pathLst>
            </a:custGeom>
            <a:solidFill>
              <a:srgbClr val="C27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76;p72">
              <a:extLst>
                <a:ext uri="{FF2B5EF4-FFF2-40B4-BE49-F238E27FC236}">
                  <a16:creationId xmlns:a16="http://schemas.microsoft.com/office/drawing/2014/main" id="{3DD52FEE-A75B-F500-CE01-9CA2FF974DD5}"/>
                </a:ext>
              </a:extLst>
            </p:cNvPr>
            <p:cNvSpPr/>
            <p:nvPr/>
          </p:nvSpPr>
          <p:spPr>
            <a:xfrm>
              <a:off x="5325733" y="792638"/>
              <a:ext cx="342108" cy="116088"/>
            </a:xfrm>
            <a:custGeom>
              <a:avLst/>
              <a:gdLst/>
              <a:ahLst/>
              <a:cxnLst/>
              <a:rect l="l" t="t" r="r" b="b"/>
              <a:pathLst>
                <a:path w="7668" h="2602" extrusionOk="0">
                  <a:moveTo>
                    <a:pt x="1867" y="1"/>
                  </a:moveTo>
                  <a:lnTo>
                    <a:pt x="351" y="554"/>
                  </a:lnTo>
                  <a:cubicBezTo>
                    <a:pt x="113" y="645"/>
                    <a:pt x="0" y="928"/>
                    <a:pt x="113" y="1165"/>
                  </a:cubicBezTo>
                  <a:lnTo>
                    <a:pt x="758" y="2477"/>
                  </a:lnTo>
                  <a:lnTo>
                    <a:pt x="1448" y="2477"/>
                  </a:lnTo>
                  <a:lnTo>
                    <a:pt x="1211" y="1301"/>
                  </a:lnTo>
                  <a:lnTo>
                    <a:pt x="3121" y="848"/>
                  </a:lnTo>
                  <a:lnTo>
                    <a:pt x="7170" y="2602"/>
                  </a:lnTo>
                  <a:cubicBezTo>
                    <a:pt x="7340" y="2511"/>
                    <a:pt x="7509" y="2398"/>
                    <a:pt x="7667" y="2296"/>
                  </a:cubicBezTo>
                  <a:lnTo>
                    <a:pt x="4626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77;p72">
              <a:extLst>
                <a:ext uri="{FF2B5EF4-FFF2-40B4-BE49-F238E27FC236}">
                  <a16:creationId xmlns:a16="http://schemas.microsoft.com/office/drawing/2014/main" id="{3BD3E526-E4C0-4EBB-C0C8-BE1853B15DCD}"/>
                </a:ext>
              </a:extLst>
            </p:cNvPr>
            <p:cNvSpPr/>
            <p:nvPr/>
          </p:nvSpPr>
          <p:spPr>
            <a:xfrm>
              <a:off x="5408986" y="656382"/>
              <a:ext cx="123137" cy="136299"/>
            </a:xfrm>
            <a:custGeom>
              <a:avLst/>
              <a:gdLst/>
              <a:ahLst/>
              <a:cxnLst/>
              <a:rect l="l" t="t" r="r" b="b"/>
              <a:pathLst>
                <a:path w="2760" h="3055" extrusionOk="0">
                  <a:moveTo>
                    <a:pt x="1336" y="1"/>
                  </a:moveTo>
                  <a:cubicBezTo>
                    <a:pt x="1060" y="1"/>
                    <a:pt x="786" y="12"/>
                    <a:pt x="543" y="35"/>
                  </a:cubicBezTo>
                  <a:cubicBezTo>
                    <a:pt x="408" y="1121"/>
                    <a:pt x="260" y="2138"/>
                    <a:pt x="1" y="3055"/>
                  </a:cubicBezTo>
                  <a:lnTo>
                    <a:pt x="2760" y="3055"/>
                  </a:lnTo>
                  <a:cubicBezTo>
                    <a:pt x="2680" y="2240"/>
                    <a:pt x="2522" y="1245"/>
                    <a:pt x="2137" y="35"/>
                  </a:cubicBezTo>
                  <a:cubicBezTo>
                    <a:pt x="1889" y="12"/>
                    <a:pt x="1612" y="1"/>
                    <a:pt x="1336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78;p72">
              <a:extLst>
                <a:ext uri="{FF2B5EF4-FFF2-40B4-BE49-F238E27FC236}">
                  <a16:creationId xmlns:a16="http://schemas.microsoft.com/office/drawing/2014/main" id="{CA9B8188-F9A3-1F36-3800-466AE5551AF9}"/>
                </a:ext>
              </a:extLst>
            </p:cNvPr>
            <p:cNvSpPr/>
            <p:nvPr/>
          </p:nvSpPr>
          <p:spPr>
            <a:xfrm>
              <a:off x="5423620" y="658435"/>
              <a:ext cx="97395" cy="134247"/>
            </a:xfrm>
            <a:custGeom>
              <a:avLst/>
              <a:gdLst/>
              <a:ahLst/>
              <a:cxnLst/>
              <a:rect l="l" t="t" r="r" b="b"/>
              <a:pathLst>
                <a:path w="2183" h="3009" extrusionOk="0">
                  <a:moveTo>
                    <a:pt x="1809" y="1"/>
                  </a:moveTo>
                  <a:lnTo>
                    <a:pt x="1809" y="1"/>
                  </a:lnTo>
                  <a:cubicBezTo>
                    <a:pt x="1843" y="977"/>
                    <a:pt x="1435" y="1464"/>
                    <a:pt x="1023" y="1464"/>
                  </a:cubicBezTo>
                  <a:cubicBezTo>
                    <a:pt x="609" y="1464"/>
                    <a:pt x="193" y="975"/>
                    <a:pt x="215" y="1"/>
                  </a:cubicBezTo>
                  <a:lnTo>
                    <a:pt x="215" y="1"/>
                  </a:lnTo>
                  <a:cubicBezTo>
                    <a:pt x="148" y="509"/>
                    <a:pt x="80" y="1007"/>
                    <a:pt x="0" y="1482"/>
                  </a:cubicBezTo>
                  <a:cubicBezTo>
                    <a:pt x="34" y="2104"/>
                    <a:pt x="238" y="2669"/>
                    <a:pt x="407" y="3009"/>
                  </a:cubicBezTo>
                  <a:lnTo>
                    <a:pt x="1538" y="3009"/>
                  </a:lnTo>
                  <a:cubicBezTo>
                    <a:pt x="1900" y="2522"/>
                    <a:pt x="2138" y="2047"/>
                    <a:pt x="2183" y="1369"/>
                  </a:cubicBezTo>
                  <a:cubicBezTo>
                    <a:pt x="2081" y="939"/>
                    <a:pt x="1968" y="486"/>
                    <a:pt x="1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79;p72">
              <a:extLst>
                <a:ext uri="{FF2B5EF4-FFF2-40B4-BE49-F238E27FC236}">
                  <a16:creationId xmlns:a16="http://schemas.microsoft.com/office/drawing/2014/main" id="{07ADEB63-D15B-4ED9-6F83-94A0B42F4696}"/>
                </a:ext>
              </a:extLst>
            </p:cNvPr>
            <p:cNvSpPr/>
            <p:nvPr/>
          </p:nvSpPr>
          <p:spPr>
            <a:xfrm>
              <a:off x="5240116" y="657899"/>
              <a:ext cx="212323" cy="71072"/>
            </a:xfrm>
            <a:custGeom>
              <a:avLst/>
              <a:gdLst/>
              <a:ahLst/>
              <a:cxnLst/>
              <a:rect l="l" t="t" r="r" b="b"/>
              <a:pathLst>
                <a:path w="4759" h="1593" extrusionOk="0">
                  <a:moveTo>
                    <a:pt x="4328" y="1"/>
                  </a:moveTo>
                  <a:lnTo>
                    <a:pt x="1128" y="1143"/>
                  </a:lnTo>
                  <a:cubicBezTo>
                    <a:pt x="981" y="1030"/>
                    <a:pt x="766" y="1053"/>
                    <a:pt x="608" y="1041"/>
                  </a:cubicBezTo>
                  <a:lnTo>
                    <a:pt x="608" y="1041"/>
                  </a:lnTo>
                  <a:cubicBezTo>
                    <a:pt x="597" y="1109"/>
                    <a:pt x="630" y="1143"/>
                    <a:pt x="675" y="1154"/>
                  </a:cubicBezTo>
                  <a:cubicBezTo>
                    <a:pt x="675" y="1154"/>
                    <a:pt x="611" y="1149"/>
                    <a:pt x="524" y="1149"/>
                  </a:cubicBezTo>
                  <a:cubicBezTo>
                    <a:pt x="350" y="1149"/>
                    <a:pt x="84" y="1169"/>
                    <a:pt x="54" y="1290"/>
                  </a:cubicBezTo>
                  <a:cubicBezTo>
                    <a:pt x="0" y="1505"/>
                    <a:pt x="234" y="1592"/>
                    <a:pt x="532" y="1592"/>
                  </a:cubicBezTo>
                  <a:cubicBezTo>
                    <a:pt x="735" y="1592"/>
                    <a:pt x="969" y="1551"/>
                    <a:pt x="1162" y="1483"/>
                  </a:cubicBezTo>
                  <a:lnTo>
                    <a:pt x="4306" y="804"/>
                  </a:lnTo>
                  <a:cubicBezTo>
                    <a:pt x="4758" y="770"/>
                    <a:pt x="4678" y="1"/>
                    <a:pt x="4328" y="1"/>
                  </a:cubicBezTo>
                  <a:close/>
                </a:path>
              </a:pathLst>
            </a:custGeom>
            <a:solidFill>
              <a:srgbClr val="C27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80;p72">
              <a:extLst>
                <a:ext uri="{FF2B5EF4-FFF2-40B4-BE49-F238E27FC236}">
                  <a16:creationId xmlns:a16="http://schemas.microsoft.com/office/drawing/2014/main" id="{EA6288F8-F753-D99A-C669-5846AAD5E680}"/>
                </a:ext>
              </a:extLst>
            </p:cNvPr>
            <p:cNvSpPr/>
            <p:nvPr/>
          </p:nvSpPr>
          <p:spPr>
            <a:xfrm>
              <a:off x="5488714" y="657899"/>
              <a:ext cx="230526" cy="40600"/>
            </a:xfrm>
            <a:custGeom>
              <a:avLst/>
              <a:gdLst/>
              <a:ahLst/>
              <a:cxnLst/>
              <a:rect l="l" t="t" r="r" b="b"/>
              <a:pathLst>
                <a:path w="5167" h="910" extrusionOk="0">
                  <a:moveTo>
                    <a:pt x="350" y="1"/>
                  </a:moveTo>
                  <a:cubicBezTo>
                    <a:pt x="46" y="1"/>
                    <a:pt x="0" y="725"/>
                    <a:pt x="430" y="736"/>
                  </a:cubicBezTo>
                  <a:lnTo>
                    <a:pt x="4014" y="804"/>
                  </a:lnTo>
                  <a:cubicBezTo>
                    <a:pt x="4202" y="871"/>
                    <a:pt x="4427" y="910"/>
                    <a:pt x="4625" y="910"/>
                  </a:cubicBezTo>
                  <a:cubicBezTo>
                    <a:pt x="4927" y="910"/>
                    <a:pt x="5166" y="819"/>
                    <a:pt x="5112" y="601"/>
                  </a:cubicBezTo>
                  <a:cubicBezTo>
                    <a:pt x="5081" y="480"/>
                    <a:pt x="4815" y="460"/>
                    <a:pt x="4640" y="460"/>
                  </a:cubicBezTo>
                  <a:cubicBezTo>
                    <a:pt x="4553" y="460"/>
                    <a:pt x="4489" y="465"/>
                    <a:pt x="4489" y="465"/>
                  </a:cubicBezTo>
                  <a:cubicBezTo>
                    <a:pt x="4534" y="453"/>
                    <a:pt x="4569" y="431"/>
                    <a:pt x="4557" y="352"/>
                  </a:cubicBezTo>
                  <a:lnTo>
                    <a:pt x="4557" y="352"/>
                  </a:lnTo>
                  <a:cubicBezTo>
                    <a:pt x="4388" y="363"/>
                    <a:pt x="4184" y="352"/>
                    <a:pt x="4037" y="453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C27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81;p72">
              <a:extLst>
                <a:ext uri="{FF2B5EF4-FFF2-40B4-BE49-F238E27FC236}">
                  <a16:creationId xmlns:a16="http://schemas.microsoft.com/office/drawing/2014/main" id="{58015668-08EC-9F30-B5C6-DAAF9EDAC9B9}"/>
                </a:ext>
              </a:extLst>
            </p:cNvPr>
            <p:cNvSpPr/>
            <p:nvPr/>
          </p:nvSpPr>
          <p:spPr>
            <a:xfrm>
              <a:off x="5453378" y="622608"/>
              <a:ext cx="37164" cy="77362"/>
            </a:xfrm>
            <a:custGeom>
              <a:avLst/>
              <a:gdLst/>
              <a:ahLst/>
              <a:cxnLst/>
              <a:rect l="l" t="t" r="r" b="b"/>
              <a:pathLst>
                <a:path w="833" h="1734" extrusionOk="0">
                  <a:moveTo>
                    <a:pt x="91" y="0"/>
                  </a:moveTo>
                  <a:lnTo>
                    <a:pt x="23" y="1098"/>
                  </a:lnTo>
                  <a:cubicBezTo>
                    <a:pt x="1" y="1525"/>
                    <a:pt x="218" y="1734"/>
                    <a:pt x="425" y="1734"/>
                  </a:cubicBezTo>
                  <a:cubicBezTo>
                    <a:pt x="634" y="1734"/>
                    <a:pt x="832" y="1519"/>
                    <a:pt x="758" y="1098"/>
                  </a:cubicBezTo>
                  <a:lnTo>
                    <a:pt x="589" y="0"/>
                  </a:lnTo>
                  <a:close/>
                </a:path>
              </a:pathLst>
            </a:custGeom>
            <a:solidFill>
              <a:srgbClr val="B37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82;p72">
              <a:extLst>
                <a:ext uri="{FF2B5EF4-FFF2-40B4-BE49-F238E27FC236}">
                  <a16:creationId xmlns:a16="http://schemas.microsoft.com/office/drawing/2014/main" id="{76963E14-6A13-775D-16CB-5E73ABE7DEAC}"/>
                </a:ext>
              </a:extLst>
            </p:cNvPr>
            <p:cNvSpPr/>
            <p:nvPr/>
          </p:nvSpPr>
          <p:spPr>
            <a:xfrm>
              <a:off x="5362586" y="457977"/>
              <a:ext cx="209378" cy="191711"/>
            </a:xfrm>
            <a:custGeom>
              <a:avLst/>
              <a:gdLst/>
              <a:ahLst/>
              <a:cxnLst/>
              <a:rect l="l" t="t" r="r" b="b"/>
              <a:pathLst>
                <a:path w="4693" h="4297" extrusionOk="0">
                  <a:moveTo>
                    <a:pt x="2658" y="0"/>
                  </a:moveTo>
                  <a:cubicBezTo>
                    <a:pt x="2109" y="0"/>
                    <a:pt x="1520" y="170"/>
                    <a:pt x="1051" y="615"/>
                  </a:cubicBezTo>
                  <a:cubicBezTo>
                    <a:pt x="690" y="954"/>
                    <a:pt x="509" y="1644"/>
                    <a:pt x="350" y="2333"/>
                  </a:cubicBezTo>
                  <a:cubicBezTo>
                    <a:pt x="272" y="2730"/>
                    <a:pt x="0" y="3159"/>
                    <a:pt x="159" y="3577"/>
                  </a:cubicBezTo>
                  <a:cubicBezTo>
                    <a:pt x="332" y="4054"/>
                    <a:pt x="1334" y="4297"/>
                    <a:pt x="2303" y="4297"/>
                  </a:cubicBezTo>
                  <a:cubicBezTo>
                    <a:pt x="3105" y="4297"/>
                    <a:pt x="3884" y="4131"/>
                    <a:pt x="4150" y="3793"/>
                  </a:cubicBezTo>
                  <a:cubicBezTo>
                    <a:pt x="4693" y="3091"/>
                    <a:pt x="4647" y="1327"/>
                    <a:pt x="4252" y="649"/>
                  </a:cubicBezTo>
                  <a:cubicBezTo>
                    <a:pt x="4034" y="295"/>
                    <a:pt x="3380" y="0"/>
                    <a:pt x="2658" y="0"/>
                  </a:cubicBezTo>
                  <a:close/>
                </a:path>
              </a:pathLst>
            </a:custGeom>
            <a:solidFill>
              <a:srgbClr val="C27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83;p72">
              <a:extLst>
                <a:ext uri="{FF2B5EF4-FFF2-40B4-BE49-F238E27FC236}">
                  <a16:creationId xmlns:a16="http://schemas.microsoft.com/office/drawing/2014/main" id="{90B7044A-A9A4-9F2C-5173-D960547C6970}"/>
                </a:ext>
              </a:extLst>
            </p:cNvPr>
            <p:cNvSpPr/>
            <p:nvPr/>
          </p:nvSpPr>
          <p:spPr>
            <a:xfrm>
              <a:off x="5541181" y="556042"/>
              <a:ext cx="59695" cy="61167"/>
            </a:xfrm>
            <a:custGeom>
              <a:avLst/>
              <a:gdLst/>
              <a:ahLst/>
              <a:cxnLst/>
              <a:rect l="l" t="t" r="r" b="b"/>
              <a:pathLst>
                <a:path w="1338" h="1371" extrusionOk="0">
                  <a:moveTo>
                    <a:pt x="705" y="0"/>
                  </a:moveTo>
                  <a:cubicBezTo>
                    <a:pt x="398" y="0"/>
                    <a:pt x="227" y="441"/>
                    <a:pt x="227" y="441"/>
                  </a:cubicBezTo>
                  <a:lnTo>
                    <a:pt x="0" y="1323"/>
                  </a:lnTo>
                  <a:cubicBezTo>
                    <a:pt x="96" y="1356"/>
                    <a:pt x="188" y="1370"/>
                    <a:pt x="274" y="1370"/>
                  </a:cubicBezTo>
                  <a:cubicBezTo>
                    <a:pt x="972" y="1370"/>
                    <a:pt x="1338" y="416"/>
                    <a:pt x="995" y="125"/>
                  </a:cubicBezTo>
                  <a:cubicBezTo>
                    <a:pt x="889" y="35"/>
                    <a:pt x="792" y="0"/>
                    <a:pt x="705" y="0"/>
                  </a:cubicBezTo>
                  <a:close/>
                </a:path>
              </a:pathLst>
            </a:custGeom>
            <a:solidFill>
              <a:srgbClr val="C27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84;p72">
              <a:extLst>
                <a:ext uri="{FF2B5EF4-FFF2-40B4-BE49-F238E27FC236}">
                  <a16:creationId xmlns:a16="http://schemas.microsoft.com/office/drawing/2014/main" id="{56DC28B9-F41E-FC99-A8E6-386B08F11D00}"/>
                </a:ext>
              </a:extLst>
            </p:cNvPr>
            <p:cNvSpPr/>
            <p:nvPr/>
          </p:nvSpPr>
          <p:spPr>
            <a:xfrm>
              <a:off x="5347416" y="429914"/>
              <a:ext cx="298207" cy="238155"/>
            </a:xfrm>
            <a:custGeom>
              <a:avLst/>
              <a:gdLst/>
              <a:ahLst/>
              <a:cxnLst/>
              <a:rect l="l" t="t" r="r" b="b"/>
              <a:pathLst>
                <a:path w="6684" h="5338" extrusionOk="0">
                  <a:moveTo>
                    <a:pt x="3496" y="0"/>
                  </a:moveTo>
                  <a:cubicBezTo>
                    <a:pt x="1577" y="0"/>
                    <a:pt x="712" y="1456"/>
                    <a:pt x="1" y="1628"/>
                  </a:cubicBezTo>
                  <a:cubicBezTo>
                    <a:pt x="454" y="1921"/>
                    <a:pt x="1351" y="2132"/>
                    <a:pt x="2207" y="2132"/>
                  </a:cubicBezTo>
                  <a:cubicBezTo>
                    <a:pt x="3039" y="2132"/>
                    <a:pt x="3833" y="1932"/>
                    <a:pt x="4140" y="1414"/>
                  </a:cubicBezTo>
                  <a:lnTo>
                    <a:pt x="4140" y="1414"/>
                  </a:lnTo>
                  <a:cubicBezTo>
                    <a:pt x="3698" y="3291"/>
                    <a:pt x="5406" y="4093"/>
                    <a:pt x="4547" y="5337"/>
                  </a:cubicBezTo>
                  <a:cubicBezTo>
                    <a:pt x="6684" y="4512"/>
                    <a:pt x="6266" y="1006"/>
                    <a:pt x="4750" y="893"/>
                  </a:cubicBezTo>
                  <a:cubicBezTo>
                    <a:pt x="4750" y="893"/>
                    <a:pt x="4716" y="79"/>
                    <a:pt x="3789" y="11"/>
                  </a:cubicBezTo>
                  <a:cubicBezTo>
                    <a:pt x="3688" y="4"/>
                    <a:pt x="3591" y="0"/>
                    <a:pt x="3496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85;p72">
              <a:extLst>
                <a:ext uri="{FF2B5EF4-FFF2-40B4-BE49-F238E27FC236}">
                  <a16:creationId xmlns:a16="http://schemas.microsoft.com/office/drawing/2014/main" id="{B1CDB5F5-2287-F939-6045-90EBCF84A55A}"/>
                </a:ext>
              </a:extLst>
            </p:cNvPr>
            <p:cNvSpPr/>
            <p:nvPr/>
          </p:nvSpPr>
          <p:spPr>
            <a:xfrm>
              <a:off x="5476578" y="575851"/>
              <a:ext cx="37878" cy="35201"/>
            </a:xfrm>
            <a:custGeom>
              <a:avLst/>
              <a:gdLst/>
              <a:ahLst/>
              <a:cxnLst/>
              <a:rect l="l" t="t" r="r" b="b"/>
              <a:pathLst>
                <a:path w="849" h="789" extrusionOk="0">
                  <a:moveTo>
                    <a:pt x="388" y="1"/>
                  </a:moveTo>
                  <a:cubicBezTo>
                    <a:pt x="320" y="1"/>
                    <a:pt x="252" y="18"/>
                    <a:pt x="193" y="53"/>
                  </a:cubicBezTo>
                  <a:cubicBezTo>
                    <a:pt x="69" y="133"/>
                    <a:pt x="12" y="269"/>
                    <a:pt x="1" y="404"/>
                  </a:cubicBezTo>
                  <a:cubicBezTo>
                    <a:pt x="1" y="540"/>
                    <a:pt x="91" y="686"/>
                    <a:pt x="204" y="743"/>
                  </a:cubicBezTo>
                  <a:cubicBezTo>
                    <a:pt x="283" y="777"/>
                    <a:pt x="306" y="789"/>
                    <a:pt x="385" y="789"/>
                  </a:cubicBezTo>
                  <a:lnTo>
                    <a:pt x="396" y="789"/>
                  </a:lnTo>
                  <a:cubicBezTo>
                    <a:pt x="476" y="789"/>
                    <a:pt x="544" y="766"/>
                    <a:pt x="622" y="732"/>
                  </a:cubicBezTo>
                  <a:cubicBezTo>
                    <a:pt x="713" y="686"/>
                    <a:pt x="781" y="585"/>
                    <a:pt x="803" y="483"/>
                  </a:cubicBezTo>
                  <a:cubicBezTo>
                    <a:pt x="849" y="291"/>
                    <a:pt x="747" y="98"/>
                    <a:pt x="566" y="42"/>
                  </a:cubicBezTo>
                  <a:cubicBezTo>
                    <a:pt x="512" y="15"/>
                    <a:pt x="450" y="1"/>
                    <a:pt x="388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86;p72">
              <a:extLst>
                <a:ext uri="{FF2B5EF4-FFF2-40B4-BE49-F238E27FC236}">
                  <a16:creationId xmlns:a16="http://schemas.microsoft.com/office/drawing/2014/main" id="{C3070851-B755-F7EE-6B70-AD83CE350954}"/>
                </a:ext>
              </a:extLst>
            </p:cNvPr>
            <p:cNvSpPr/>
            <p:nvPr/>
          </p:nvSpPr>
          <p:spPr>
            <a:xfrm>
              <a:off x="5367092" y="568088"/>
              <a:ext cx="27304" cy="27081"/>
            </a:xfrm>
            <a:custGeom>
              <a:avLst/>
              <a:gdLst/>
              <a:ahLst/>
              <a:cxnLst/>
              <a:rect l="l" t="t" r="r" b="b"/>
              <a:pathLst>
                <a:path w="612" h="607" extrusionOk="0">
                  <a:moveTo>
                    <a:pt x="317" y="0"/>
                  </a:moveTo>
                  <a:cubicBezTo>
                    <a:pt x="280" y="0"/>
                    <a:pt x="244" y="10"/>
                    <a:pt x="216" y="24"/>
                  </a:cubicBezTo>
                  <a:cubicBezTo>
                    <a:pt x="136" y="46"/>
                    <a:pt x="80" y="92"/>
                    <a:pt x="46" y="159"/>
                  </a:cubicBezTo>
                  <a:cubicBezTo>
                    <a:pt x="1" y="227"/>
                    <a:pt x="1" y="307"/>
                    <a:pt x="12" y="375"/>
                  </a:cubicBezTo>
                  <a:cubicBezTo>
                    <a:pt x="12" y="386"/>
                    <a:pt x="23" y="386"/>
                    <a:pt x="23" y="397"/>
                  </a:cubicBezTo>
                  <a:cubicBezTo>
                    <a:pt x="46" y="499"/>
                    <a:pt x="125" y="589"/>
                    <a:pt x="238" y="601"/>
                  </a:cubicBezTo>
                  <a:cubicBezTo>
                    <a:pt x="264" y="604"/>
                    <a:pt x="290" y="607"/>
                    <a:pt x="316" y="607"/>
                  </a:cubicBezTo>
                  <a:cubicBezTo>
                    <a:pt x="368" y="607"/>
                    <a:pt x="419" y="597"/>
                    <a:pt x="465" y="566"/>
                  </a:cubicBezTo>
                  <a:cubicBezTo>
                    <a:pt x="521" y="521"/>
                    <a:pt x="578" y="453"/>
                    <a:pt x="589" y="375"/>
                  </a:cubicBezTo>
                  <a:cubicBezTo>
                    <a:pt x="611" y="295"/>
                    <a:pt x="600" y="227"/>
                    <a:pt x="555" y="149"/>
                  </a:cubicBezTo>
                  <a:cubicBezTo>
                    <a:pt x="521" y="81"/>
                    <a:pt x="465" y="35"/>
                    <a:pt x="385" y="13"/>
                  </a:cubicBezTo>
                  <a:cubicBezTo>
                    <a:pt x="363" y="4"/>
                    <a:pt x="340" y="0"/>
                    <a:pt x="31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7;p72">
              <a:extLst>
                <a:ext uri="{FF2B5EF4-FFF2-40B4-BE49-F238E27FC236}">
                  <a16:creationId xmlns:a16="http://schemas.microsoft.com/office/drawing/2014/main" id="{50C7B497-8BC0-C6AD-71AA-31E5247A746A}"/>
                </a:ext>
              </a:extLst>
            </p:cNvPr>
            <p:cNvSpPr/>
            <p:nvPr/>
          </p:nvSpPr>
          <p:spPr>
            <a:xfrm>
              <a:off x="5481620" y="533244"/>
              <a:ext cx="10618" cy="6915"/>
            </a:xfrm>
            <a:custGeom>
              <a:avLst/>
              <a:gdLst/>
              <a:ahLst/>
              <a:cxnLst/>
              <a:rect l="l" t="t" r="r" b="b"/>
              <a:pathLst>
                <a:path w="238" h="155" extrusionOk="0">
                  <a:moveTo>
                    <a:pt x="101" y="0"/>
                  </a:moveTo>
                  <a:cubicBezTo>
                    <a:pt x="78" y="0"/>
                    <a:pt x="54" y="7"/>
                    <a:pt x="34" y="13"/>
                  </a:cubicBezTo>
                  <a:cubicBezTo>
                    <a:pt x="1" y="36"/>
                    <a:pt x="1" y="93"/>
                    <a:pt x="46" y="93"/>
                  </a:cubicBezTo>
                  <a:cubicBezTo>
                    <a:pt x="80" y="93"/>
                    <a:pt x="102" y="104"/>
                    <a:pt x="125" y="126"/>
                  </a:cubicBezTo>
                  <a:cubicBezTo>
                    <a:pt x="136" y="143"/>
                    <a:pt x="159" y="155"/>
                    <a:pt x="180" y="155"/>
                  </a:cubicBezTo>
                  <a:cubicBezTo>
                    <a:pt x="201" y="155"/>
                    <a:pt x="221" y="143"/>
                    <a:pt x="227" y="115"/>
                  </a:cubicBezTo>
                  <a:cubicBezTo>
                    <a:pt x="238" y="70"/>
                    <a:pt x="193" y="25"/>
                    <a:pt x="148" y="13"/>
                  </a:cubicBezTo>
                  <a:cubicBezTo>
                    <a:pt x="133" y="4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8;p72">
              <a:extLst>
                <a:ext uri="{FF2B5EF4-FFF2-40B4-BE49-F238E27FC236}">
                  <a16:creationId xmlns:a16="http://schemas.microsoft.com/office/drawing/2014/main" id="{17D15819-3EB9-30DB-6D96-11FBDA6AF6B5}"/>
                </a:ext>
              </a:extLst>
            </p:cNvPr>
            <p:cNvSpPr/>
            <p:nvPr/>
          </p:nvSpPr>
          <p:spPr>
            <a:xfrm>
              <a:off x="5403944" y="525079"/>
              <a:ext cx="10128" cy="5443"/>
            </a:xfrm>
            <a:custGeom>
              <a:avLst/>
              <a:gdLst/>
              <a:ahLst/>
              <a:cxnLst/>
              <a:rect l="l" t="t" r="r" b="b"/>
              <a:pathLst>
                <a:path w="227" h="122" extrusionOk="0">
                  <a:moveTo>
                    <a:pt x="125" y="0"/>
                  </a:moveTo>
                  <a:cubicBezTo>
                    <a:pt x="88" y="0"/>
                    <a:pt x="49" y="15"/>
                    <a:pt x="23" y="50"/>
                  </a:cubicBezTo>
                  <a:cubicBezTo>
                    <a:pt x="1" y="83"/>
                    <a:pt x="34" y="117"/>
                    <a:pt x="68" y="117"/>
                  </a:cubicBezTo>
                  <a:cubicBezTo>
                    <a:pt x="78" y="121"/>
                    <a:pt x="86" y="122"/>
                    <a:pt x="93" y="122"/>
                  </a:cubicBezTo>
                  <a:cubicBezTo>
                    <a:pt x="110" y="122"/>
                    <a:pt x="120" y="114"/>
                    <a:pt x="136" y="106"/>
                  </a:cubicBezTo>
                  <a:lnTo>
                    <a:pt x="181" y="106"/>
                  </a:lnTo>
                  <a:cubicBezTo>
                    <a:pt x="185" y="109"/>
                    <a:pt x="188" y="111"/>
                    <a:pt x="191" y="111"/>
                  </a:cubicBezTo>
                  <a:cubicBezTo>
                    <a:pt x="199" y="111"/>
                    <a:pt x="207" y="102"/>
                    <a:pt x="215" y="95"/>
                  </a:cubicBezTo>
                  <a:cubicBezTo>
                    <a:pt x="227" y="50"/>
                    <a:pt x="204" y="15"/>
                    <a:pt x="159" y="4"/>
                  </a:cubicBezTo>
                  <a:cubicBezTo>
                    <a:pt x="148" y="2"/>
                    <a:pt x="137" y="0"/>
                    <a:pt x="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89;p72">
              <a:extLst>
                <a:ext uri="{FF2B5EF4-FFF2-40B4-BE49-F238E27FC236}">
                  <a16:creationId xmlns:a16="http://schemas.microsoft.com/office/drawing/2014/main" id="{ECB49DA9-4E99-C8E4-DC60-DF5E90993CB1}"/>
                </a:ext>
              </a:extLst>
            </p:cNvPr>
            <p:cNvSpPr/>
            <p:nvPr/>
          </p:nvSpPr>
          <p:spPr>
            <a:xfrm>
              <a:off x="5456769" y="552651"/>
              <a:ext cx="29446" cy="19541"/>
            </a:xfrm>
            <a:custGeom>
              <a:avLst/>
              <a:gdLst/>
              <a:ahLst/>
              <a:cxnLst/>
              <a:rect l="l" t="t" r="r" b="b"/>
              <a:pathLst>
                <a:path w="660" h="438" extrusionOk="0">
                  <a:moveTo>
                    <a:pt x="382" y="0"/>
                  </a:moveTo>
                  <a:cubicBezTo>
                    <a:pt x="225" y="0"/>
                    <a:pt x="92" y="79"/>
                    <a:pt x="15" y="223"/>
                  </a:cubicBezTo>
                  <a:cubicBezTo>
                    <a:pt x="0" y="253"/>
                    <a:pt x="25" y="278"/>
                    <a:pt x="50" y="278"/>
                  </a:cubicBezTo>
                  <a:cubicBezTo>
                    <a:pt x="63" y="278"/>
                    <a:pt x="75" y="272"/>
                    <a:pt x="83" y="257"/>
                  </a:cubicBezTo>
                  <a:cubicBezTo>
                    <a:pt x="137" y="158"/>
                    <a:pt x="254" y="67"/>
                    <a:pt x="374" y="67"/>
                  </a:cubicBezTo>
                  <a:cubicBezTo>
                    <a:pt x="405" y="67"/>
                    <a:pt x="437" y="73"/>
                    <a:pt x="468" y="87"/>
                  </a:cubicBezTo>
                  <a:cubicBezTo>
                    <a:pt x="591" y="133"/>
                    <a:pt x="581" y="291"/>
                    <a:pt x="581" y="404"/>
                  </a:cubicBezTo>
                  <a:cubicBezTo>
                    <a:pt x="581" y="427"/>
                    <a:pt x="600" y="438"/>
                    <a:pt x="620" y="438"/>
                  </a:cubicBezTo>
                  <a:cubicBezTo>
                    <a:pt x="640" y="438"/>
                    <a:pt x="659" y="427"/>
                    <a:pt x="659" y="404"/>
                  </a:cubicBezTo>
                  <a:cubicBezTo>
                    <a:pt x="659" y="257"/>
                    <a:pt x="648" y="30"/>
                    <a:pt x="468" y="8"/>
                  </a:cubicBezTo>
                  <a:cubicBezTo>
                    <a:pt x="438" y="3"/>
                    <a:pt x="410" y="0"/>
                    <a:pt x="38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90;p72">
              <a:extLst>
                <a:ext uri="{FF2B5EF4-FFF2-40B4-BE49-F238E27FC236}">
                  <a16:creationId xmlns:a16="http://schemas.microsoft.com/office/drawing/2014/main" id="{D040594D-1EC5-0CA0-61FB-F44B168F363E}"/>
                </a:ext>
              </a:extLst>
            </p:cNvPr>
            <p:cNvSpPr/>
            <p:nvPr/>
          </p:nvSpPr>
          <p:spPr>
            <a:xfrm>
              <a:off x="5393683" y="541721"/>
              <a:ext cx="22664" cy="15838"/>
            </a:xfrm>
            <a:custGeom>
              <a:avLst/>
              <a:gdLst/>
              <a:ahLst/>
              <a:cxnLst/>
              <a:rect l="l" t="t" r="r" b="b"/>
              <a:pathLst>
                <a:path w="508" h="355" extrusionOk="0">
                  <a:moveTo>
                    <a:pt x="277" y="1"/>
                  </a:moveTo>
                  <a:cubicBezTo>
                    <a:pt x="164" y="1"/>
                    <a:pt x="71" y="97"/>
                    <a:pt x="15" y="208"/>
                  </a:cubicBezTo>
                  <a:cubicBezTo>
                    <a:pt x="0" y="238"/>
                    <a:pt x="25" y="263"/>
                    <a:pt x="51" y="263"/>
                  </a:cubicBezTo>
                  <a:cubicBezTo>
                    <a:pt x="63" y="263"/>
                    <a:pt x="76" y="257"/>
                    <a:pt x="83" y="242"/>
                  </a:cubicBezTo>
                  <a:cubicBezTo>
                    <a:pt x="120" y="177"/>
                    <a:pt x="196" y="66"/>
                    <a:pt x="284" y="66"/>
                  </a:cubicBezTo>
                  <a:cubicBezTo>
                    <a:pt x="303" y="66"/>
                    <a:pt x="323" y="71"/>
                    <a:pt x="344" y="84"/>
                  </a:cubicBezTo>
                  <a:cubicBezTo>
                    <a:pt x="422" y="140"/>
                    <a:pt x="422" y="242"/>
                    <a:pt x="422" y="321"/>
                  </a:cubicBezTo>
                  <a:cubicBezTo>
                    <a:pt x="428" y="343"/>
                    <a:pt x="451" y="355"/>
                    <a:pt x="471" y="355"/>
                  </a:cubicBezTo>
                  <a:cubicBezTo>
                    <a:pt x="490" y="355"/>
                    <a:pt x="507" y="343"/>
                    <a:pt x="502" y="321"/>
                  </a:cubicBezTo>
                  <a:cubicBezTo>
                    <a:pt x="502" y="208"/>
                    <a:pt x="490" y="49"/>
                    <a:pt x="354" y="16"/>
                  </a:cubicBezTo>
                  <a:cubicBezTo>
                    <a:pt x="328" y="5"/>
                    <a:pt x="302" y="1"/>
                    <a:pt x="27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91;p72">
              <a:extLst>
                <a:ext uri="{FF2B5EF4-FFF2-40B4-BE49-F238E27FC236}">
                  <a16:creationId xmlns:a16="http://schemas.microsoft.com/office/drawing/2014/main" id="{D0CA0C6D-6851-8510-5F65-D90A7CA9731D}"/>
                </a:ext>
              </a:extLst>
            </p:cNvPr>
            <p:cNvSpPr/>
            <p:nvPr/>
          </p:nvSpPr>
          <p:spPr>
            <a:xfrm>
              <a:off x="5430937" y="600435"/>
              <a:ext cx="39127" cy="26724"/>
            </a:xfrm>
            <a:custGeom>
              <a:avLst/>
              <a:gdLst/>
              <a:ahLst/>
              <a:cxnLst/>
              <a:rect l="l" t="t" r="r" b="b"/>
              <a:pathLst>
                <a:path w="877" h="599" extrusionOk="0">
                  <a:moveTo>
                    <a:pt x="827" y="0"/>
                  </a:moveTo>
                  <a:cubicBezTo>
                    <a:pt x="809" y="0"/>
                    <a:pt x="792" y="12"/>
                    <a:pt x="798" y="34"/>
                  </a:cubicBezTo>
                  <a:cubicBezTo>
                    <a:pt x="798" y="181"/>
                    <a:pt x="775" y="362"/>
                    <a:pt x="639" y="452"/>
                  </a:cubicBezTo>
                  <a:cubicBezTo>
                    <a:pt x="565" y="498"/>
                    <a:pt x="495" y="516"/>
                    <a:pt x="427" y="516"/>
                  </a:cubicBezTo>
                  <a:cubicBezTo>
                    <a:pt x="309" y="516"/>
                    <a:pt x="196" y="460"/>
                    <a:pt x="74" y="396"/>
                  </a:cubicBezTo>
                  <a:cubicBezTo>
                    <a:pt x="68" y="393"/>
                    <a:pt x="62" y="391"/>
                    <a:pt x="56" y="391"/>
                  </a:cubicBezTo>
                  <a:cubicBezTo>
                    <a:pt x="21" y="391"/>
                    <a:pt x="1" y="444"/>
                    <a:pt x="40" y="464"/>
                  </a:cubicBezTo>
                  <a:cubicBezTo>
                    <a:pt x="163" y="529"/>
                    <a:pt x="305" y="599"/>
                    <a:pt x="444" y="599"/>
                  </a:cubicBezTo>
                  <a:cubicBezTo>
                    <a:pt x="522" y="599"/>
                    <a:pt x="600" y="577"/>
                    <a:pt x="673" y="520"/>
                  </a:cubicBezTo>
                  <a:cubicBezTo>
                    <a:pt x="831" y="396"/>
                    <a:pt x="876" y="226"/>
                    <a:pt x="866" y="34"/>
                  </a:cubicBezTo>
                  <a:cubicBezTo>
                    <a:pt x="866" y="12"/>
                    <a:pt x="846" y="0"/>
                    <a:pt x="82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92;p72">
              <a:extLst>
                <a:ext uri="{FF2B5EF4-FFF2-40B4-BE49-F238E27FC236}">
                  <a16:creationId xmlns:a16="http://schemas.microsoft.com/office/drawing/2014/main" id="{691CB6D2-34EB-2417-FD25-776A94ACEADF}"/>
                </a:ext>
              </a:extLst>
            </p:cNvPr>
            <p:cNvSpPr/>
            <p:nvPr/>
          </p:nvSpPr>
          <p:spPr>
            <a:xfrm>
              <a:off x="5410012" y="572550"/>
              <a:ext cx="24404" cy="18649"/>
            </a:xfrm>
            <a:custGeom>
              <a:avLst/>
              <a:gdLst/>
              <a:ahLst/>
              <a:cxnLst/>
              <a:rect l="l" t="t" r="r" b="b"/>
              <a:pathLst>
                <a:path w="547" h="418" extrusionOk="0">
                  <a:moveTo>
                    <a:pt x="260" y="1"/>
                  </a:moveTo>
                  <a:cubicBezTo>
                    <a:pt x="208" y="1"/>
                    <a:pt x="156" y="14"/>
                    <a:pt x="113" y="49"/>
                  </a:cubicBezTo>
                  <a:cubicBezTo>
                    <a:pt x="0" y="139"/>
                    <a:pt x="56" y="297"/>
                    <a:pt x="113" y="399"/>
                  </a:cubicBezTo>
                  <a:cubicBezTo>
                    <a:pt x="120" y="412"/>
                    <a:pt x="130" y="417"/>
                    <a:pt x="141" y="417"/>
                  </a:cubicBezTo>
                  <a:cubicBezTo>
                    <a:pt x="168" y="417"/>
                    <a:pt x="197" y="385"/>
                    <a:pt x="181" y="353"/>
                  </a:cubicBezTo>
                  <a:cubicBezTo>
                    <a:pt x="136" y="286"/>
                    <a:pt x="79" y="150"/>
                    <a:pt x="181" y="105"/>
                  </a:cubicBezTo>
                  <a:cubicBezTo>
                    <a:pt x="211" y="90"/>
                    <a:pt x="244" y="83"/>
                    <a:pt x="277" y="83"/>
                  </a:cubicBezTo>
                  <a:cubicBezTo>
                    <a:pt x="343" y="83"/>
                    <a:pt x="411" y="109"/>
                    <a:pt x="463" y="139"/>
                  </a:cubicBezTo>
                  <a:cubicBezTo>
                    <a:pt x="470" y="142"/>
                    <a:pt x="476" y="144"/>
                    <a:pt x="482" y="144"/>
                  </a:cubicBezTo>
                  <a:cubicBezTo>
                    <a:pt x="519" y="144"/>
                    <a:pt x="546" y="91"/>
                    <a:pt x="498" y="71"/>
                  </a:cubicBezTo>
                  <a:cubicBezTo>
                    <a:pt x="434" y="36"/>
                    <a:pt x="345" y="1"/>
                    <a:pt x="260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6805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이등변 삼각형 66"/>
          <p:cNvSpPr/>
          <p:nvPr/>
        </p:nvSpPr>
        <p:spPr>
          <a:xfrm>
            <a:off x="2741097" y="3352153"/>
            <a:ext cx="1395531" cy="1618391"/>
          </a:xfrm>
          <a:prstGeom prst="triangle">
            <a:avLst/>
          </a:prstGeom>
          <a:solidFill>
            <a:srgbClr val="2211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pic>
        <p:nvPicPr>
          <p:cNvPr id="66" name="Whee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06418" y="475904"/>
            <a:ext cx="3664890" cy="368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 descr="http://thetoad54.files.wordpress.com/2010/06/mario-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0545" y="1052634"/>
            <a:ext cx="3065831" cy="2531986"/>
          </a:xfrm>
          <a:prstGeom prst="rect">
            <a:avLst/>
          </a:prstGeom>
          <a:noFill/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87981">
            <a:off x="5573241" y="2812327"/>
            <a:ext cx="1862047" cy="15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2000" sy="102000" algn="tl" rotWithShape="0">
              <a:schemeClr val="bg1">
                <a:lumMod val="65000"/>
              </a:schemeClr>
            </a:outerShdw>
          </a:effectLst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30469">
            <a:off x="4714624" y="740745"/>
            <a:ext cx="2917385" cy="15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91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Win Stage.wav"/>
          </p:stSnd>
        </p:sndAc>
      </p:transition>
    </mc:Choice>
    <mc:Fallback xmlns="">
      <p:transition spd="slow">
        <p:split orient="vert"/>
        <p:sndAc>
          <p:stSnd>
            <p:snd r:embed="rId8" name="Win S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Question Block" descr="http://images.wikia.com/mario/images/5/5b/Question_Block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006" y="2220772"/>
            <a:ext cx="1035478" cy="1348075"/>
          </a:xfrm>
          <a:prstGeom prst="rect">
            <a:avLst/>
          </a:prstGeom>
          <a:noFill/>
        </p:spPr>
      </p:pic>
      <p:pic>
        <p:nvPicPr>
          <p:cNvPr id="75" name="Brick Block" descr="http://images.wikia.com/mario/images/1/1c/Brick_Block_3D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819" y="1323096"/>
            <a:ext cx="1134072" cy="1396519"/>
          </a:xfrm>
          <a:prstGeom prst="rect">
            <a:avLst/>
          </a:prstGeom>
          <a:noFill/>
        </p:spPr>
      </p:pic>
      <p:pic>
        <p:nvPicPr>
          <p:cNvPr id="80" name="Question Block" descr="http://images.wikia.com/mario/images/5/5b/Question_Block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0156" y="2176524"/>
            <a:ext cx="1054936" cy="1373407"/>
          </a:xfrm>
          <a:prstGeom prst="rect">
            <a:avLst/>
          </a:prstGeom>
          <a:noFill/>
        </p:spPr>
      </p:pic>
      <p:pic>
        <p:nvPicPr>
          <p:cNvPr id="81" name="Brick Block" descr="http://images.wikia.com/mario/images/1/1c/Brick_Block_3D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8427" y="1340797"/>
            <a:ext cx="1097690" cy="1351717"/>
          </a:xfrm>
          <a:prstGeom prst="rect">
            <a:avLst/>
          </a:prstGeom>
          <a:noFill/>
        </p:spPr>
      </p:pic>
      <p:pic>
        <p:nvPicPr>
          <p:cNvPr id="86" name="Question Block" descr="http://images.wikia.com/mario/images/5/5b/Question_Block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1210" y="2190983"/>
            <a:ext cx="1006726" cy="1310642"/>
          </a:xfrm>
          <a:prstGeom prst="rect">
            <a:avLst/>
          </a:prstGeom>
          <a:noFill/>
        </p:spPr>
      </p:pic>
      <p:pic>
        <p:nvPicPr>
          <p:cNvPr id="87" name="Brick Block" descr="http://images.wikia.com/mario/images/1/1c/Brick_Block_3D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567" y="1346262"/>
            <a:ext cx="1066167" cy="1312899"/>
          </a:xfrm>
          <a:prstGeom prst="rect">
            <a:avLst/>
          </a:prstGeom>
          <a:noFill/>
        </p:spPr>
      </p:pic>
      <p:sp>
        <p:nvSpPr>
          <p:cNvPr id="94" name="직사각형 93"/>
          <p:cNvSpPr/>
          <p:nvPr/>
        </p:nvSpPr>
        <p:spPr>
          <a:xfrm>
            <a:off x="211518" y="785388"/>
            <a:ext cx="626682" cy="833067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4997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</a:t>
            </a:r>
          </a:p>
        </p:txBody>
      </p:sp>
      <p:sp>
        <p:nvSpPr>
          <p:cNvPr id="95" name="직사각형 94"/>
          <p:cNvSpPr/>
          <p:nvPr/>
        </p:nvSpPr>
        <p:spPr>
          <a:xfrm>
            <a:off x="169347" y="1729961"/>
            <a:ext cx="626682" cy="833067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4997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B</a:t>
            </a:r>
          </a:p>
        </p:txBody>
      </p:sp>
      <p:sp>
        <p:nvSpPr>
          <p:cNvPr id="96" name="직사각형 95"/>
          <p:cNvSpPr/>
          <p:nvPr/>
        </p:nvSpPr>
        <p:spPr>
          <a:xfrm>
            <a:off x="182869" y="2569759"/>
            <a:ext cx="626682" cy="833067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4997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C</a:t>
            </a:r>
          </a:p>
        </p:txBody>
      </p:sp>
      <p:sp>
        <p:nvSpPr>
          <p:cNvPr id="100" name="직사각형 99"/>
          <p:cNvSpPr/>
          <p:nvPr/>
        </p:nvSpPr>
        <p:spPr>
          <a:xfrm>
            <a:off x="1167481" y="3714750"/>
            <a:ext cx="448748" cy="640835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74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2180638" y="3714749"/>
            <a:ext cx="448748" cy="640835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74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102" name="직사각형 101"/>
          <p:cNvSpPr/>
          <p:nvPr/>
        </p:nvSpPr>
        <p:spPr>
          <a:xfrm>
            <a:off x="3141049" y="3714749"/>
            <a:ext cx="448748" cy="640835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74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pic>
        <p:nvPicPr>
          <p:cNvPr id="20" name="Picture 2" descr="Résultat de recherche d'images pour &quot;boys and girls - clip art&quot;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1" b="46758"/>
          <a:stretch/>
        </p:blipFill>
        <p:spPr bwMode="auto">
          <a:xfrm>
            <a:off x="5648151" y="1929025"/>
            <a:ext cx="989744" cy="872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" descr="Résultat de recherche d'images pour &quot;boys and girls - clip art&quot;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3F7F8"/>
              </a:clrFrom>
              <a:clrTo>
                <a:srgbClr val="F3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00" b="50000"/>
          <a:stretch/>
        </p:blipFill>
        <p:spPr bwMode="auto">
          <a:xfrm>
            <a:off x="5709056" y="699863"/>
            <a:ext cx="827324" cy="847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Question Block" descr="http://images.wikia.com/mario/images/5/5b/Question_Block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868" y="483339"/>
            <a:ext cx="1043050" cy="1357932"/>
          </a:xfrm>
          <a:prstGeom prst="rect">
            <a:avLst/>
          </a:prstGeom>
          <a:noFill/>
        </p:spPr>
      </p:pic>
      <p:pic>
        <p:nvPicPr>
          <p:cNvPr id="27" name="Question Block" descr="http://images.wikia.com/mario/images/5/5b/Question_Block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8874" y="491049"/>
            <a:ext cx="1019260" cy="1326960"/>
          </a:xfrm>
          <a:prstGeom prst="rect">
            <a:avLst/>
          </a:prstGeom>
          <a:noFill/>
        </p:spPr>
      </p:pic>
      <p:pic>
        <p:nvPicPr>
          <p:cNvPr id="28" name="Question Block" descr="http://images.wikia.com/mario/images/5/5b/Question_Block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8010" y="506374"/>
            <a:ext cx="1006726" cy="1310643"/>
          </a:xfrm>
          <a:prstGeom prst="rect">
            <a:avLst/>
          </a:prstGeom>
          <a:noFill/>
        </p:spPr>
      </p:pic>
      <p:pic>
        <p:nvPicPr>
          <p:cNvPr id="30" name="Question Block" descr="http://images.wikia.com/mario/images/5/5b/Question_Block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5876" y="2153979"/>
            <a:ext cx="1030836" cy="1342031"/>
          </a:xfrm>
          <a:prstGeom prst="rect">
            <a:avLst/>
          </a:prstGeom>
          <a:noFill/>
        </p:spPr>
      </p:pic>
      <p:pic>
        <p:nvPicPr>
          <p:cNvPr id="31" name="Brick Block" descr="http://images.wikia.com/mario/images/1/1c/Brick_Block_3D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91437" y="1331121"/>
            <a:ext cx="1063029" cy="1309035"/>
          </a:xfrm>
          <a:prstGeom prst="rect">
            <a:avLst/>
          </a:prstGeom>
          <a:noFill/>
        </p:spPr>
      </p:pic>
      <p:pic>
        <p:nvPicPr>
          <p:cNvPr id="32" name="Question Block" descr="http://images.wikia.com/mario/images/5/5b/Question_Block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8323" y="550894"/>
            <a:ext cx="972530" cy="1266123"/>
          </a:xfrm>
          <a:prstGeom prst="rect">
            <a:avLst/>
          </a:prstGeom>
          <a:noFill/>
        </p:spPr>
      </p:pic>
      <p:sp>
        <p:nvSpPr>
          <p:cNvPr id="34" name="직사각형 101"/>
          <p:cNvSpPr/>
          <p:nvPr/>
        </p:nvSpPr>
        <p:spPr>
          <a:xfrm>
            <a:off x="4109119" y="3714748"/>
            <a:ext cx="448748" cy="640835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74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  <p:sp>
        <p:nvSpPr>
          <p:cNvPr id="2" name="Right Arrow 1">
            <a:hlinkClick r:id="rId15" action="ppaction://hlinksldjump"/>
          </p:cNvPr>
          <p:cNvSpPr/>
          <p:nvPr/>
        </p:nvSpPr>
        <p:spPr>
          <a:xfrm>
            <a:off x="7183286" y="4544868"/>
            <a:ext cx="489805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990720" imgH="411480"/>
        </mc:Choice>
        <mc:Fallback>
          <p:control name="TextBox1" r:id="rId1" imgW="990720" imgH="411480">
            <p:pic>
              <p:nvPicPr>
                <p:cNvPr id="2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6857800" y="955951"/>
                  <a:ext cx="990800" cy="4127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2" imgW="983160" imgH="411480"/>
        </mc:Choice>
        <mc:Fallback>
          <p:control name="TextBox3" r:id="rId2" imgW="983160" imgH="411480">
            <p:pic>
              <p:nvPicPr>
                <p:cNvPr id="23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6865935" y="2182601"/>
                  <a:ext cx="982666" cy="4127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921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Wheel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40470" y="549758"/>
            <a:ext cx="3939973" cy="39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Spin Zone 1"/>
          <p:cNvSpPr/>
          <p:nvPr/>
        </p:nvSpPr>
        <p:spPr>
          <a:xfrm>
            <a:off x="1674020" y="635376"/>
            <a:ext cx="4027607" cy="3891139"/>
          </a:xfrm>
          <a:prstGeom prst="pie">
            <a:avLst>
              <a:gd name="adj1" fmla="val 14731141"/>
              <a:gd name="adj2" fmla="val 1620000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0" name="Spin Zone 2"/>
          <p:cNvSpPr/>
          <p:nvPr/>
        </p:nvSpPr>
        <p:spPr>
          <a:xfrm>
            <a:off x="1685842" y="651327"/>
            <a:ext cx="4027607" cy="3891139"/>
          </a:xfrm>
          <a:prstGeom prst="pie">
            <a:avLst>
              <a:gd name="adj1" fmla="val 13016881"/>
              <a:gd name="adj2" fmla="val 14729193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1" name="Spin Zone 3"/>
          <p:cNvSpPr/>
          <p:nvPr/>
        </p:nvSpPr>
        <p:spPr>
          <a:xfrm>
            <a:off x="1679931" y="635376"/>
            <a:ext cx="4027607" cy="3891139"/>
          </a:xfrm>
          <a:prstGeom prst="pie">
            <a:avLst>
              <a:gd name="adj1" fmla="val 11207155"/>
              <a:gd name="adj2" fmla="val 13057019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2" name="Spin Zone 4"/>
          <p:cNvSpPr/>
          <p:nvPr/>
        </p:nvSpPr>
        <p:spPr>
          <a:xfrm>
            <a:off x="1679931" y="627402"/>
            <a:ext cx="4027607" cy="3891139"/>
          </a:xfrm>
          <a:prstGeom prst="pie">
            <a:avLst>
              <a:gd name="adj1" fmla="val 9633659"/>
              <a:gd name="adj2" fmla="val 11219078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3" name="Spin Zone 5"/>
          <p:cNvSpPr/>
          <p:nvPr/>
        </p:nvSpPr>
        <p:spPr>
          <a:xfrm>
            <a:off x="1674020" y="619427"/>
            <a:ext cx="4027607" cy="3891139"/>
          </a:xfrm>
          <a:prstGeom prst="pie">
            <a:avLst>
              <a:gd name="adj1" fmla="val 7802604"/>
              <a:gd name="adj2" fmla="val 9692033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4" name="Spin Zone 6"/>
          <p:cNvSpPr/>
          <p:nvPr/>
        </p:nvSpPr>
        <p:spPr>
          <a:xfrm>
            <a:off x="1668109" y="611452"/>
            <a:ext cx="4027607" cy="3891139"/>
          </a:xfrm>
          <a:prstGeom prst="pie">
            <a:avLst>
              <a:gd name="adj1" fmla="val 6211351"/>
              <a:gd name="adj2" fmla="val 7825586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5" name="Spin Zone 7"/>
          <p:cNvSpPr/>
          <p:nvPr/>
        </p:nvSpPr>
        <p:spPr>
          <a:xfrm>
            <a:off x="1668109" y="587528"/>
            <a:ext cx="4027607" cy="3891139"/>
          </a:xfrm>
          <a:prstGeom prst="pie">
            <a:avLst>
              <a:gd name="adj1" fmla="val 4193332"/>
              <a:gd name="adj2" fmla="val 627638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6" name="Spin Zone 8"/>
          <p:cNvSpPr/>
          <p:nvPr/>
        </p:nvSpPr>
        <p:spPr>
          <a:xfrm>
            <a:off x="1674020" y="619427"/>
            <a:ext cx="4027607" cy="3891139"/>
          </a:xfrm>
          <a:prstGeom prst="pie">
            <a:avLst>
              <a:gd name="adj1" fmla="val 2473775"/>
              <a:gd name="adj2" fmla="val 4244731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7" name="Spin Zone 9"/>
          <p:cNvSpPr/>
          <p:nvPr/>
        </p:nvSpPr>
        <p:spPr>
          <a:xfrm>
            <a:off x="1674020" y="619427"/>
            <a:ext cx="4027607" cy="3891139"/>
          </a:xfrm>
          <a:prstGeom prst="pie">
            <a:avLst>
              <a:gd name="adj1" fmla="val 812988"/>
              <a:gd name="adj2" fmla="val 2525879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8" name="Spin Zone 10"/>
          <p:cNvSpPr/>
          <p:nvPr/>
        </p:nvSpPr>
        <p:spPr>
          <a:xfrm>
            <a:off x="1656289" y="619427"/>
            <a:ext cx="4027607" cy="3891139"/>
          </a:xfrm>
          <a:prstGeom prst="pie">
            <a:avLst>
              <a:gd name="adj1" fmla="val 20854368"/>
              <a:gd name="adj2" fmla="val 878621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9" name="Spin Zone 11"/>
          <p:cNvSpPr/>
          <p:nvPr/>
        </p:nvSpPr>
        <p:spPr>
          <a:xfrm>
            <a:off x="1674020" y="619427"/>
            <a:ext cx="4027607" cy="3891139"/>
          </a:xfrm>
          <a:prstGeom prst="pie">
            <a:avLst>
              <a:gd name="adj1" fmla="val 19127233"/>
              <a:gd name="adj2" fmla="val 2089245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60" name="Spin Zone 12"/>
          <p:cNvSpPr/>
          <p:nvPr/>
        </p:nvSpPr>
        <p:spPr>
          <a:xfrm>
            <a:off x="1668109" y="635376"/>
            <a:ext cx="4027607" cy="3891139"/>
          </a:xfrm>
          <a:prstGeom prst="pie">
            <a:avLst>
              <a:gd name="adj1" fmla="val 17661212"/>
              <a:gd name="adj2" fmla="val 19151085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61" name="Spin Zone 13"/>
          <p:cNvSpPr/>
          <p:nvPr/>
        </p:nvSpPr>
        <p:spPr>
          <a:xfrm>
            <a:off x="1668109" y="643351"/>
            <a:ext cx="4027607" cy="3891139"/>
          </a:xfrm>
          <a:prstGeom prst="pie">
            <a:avLst>
              <a:gd name="adj1" fmla="val 16155007"/>
              <a:gd name="adj2" fmla="val 17707494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pic>
        <p:nvPicPr>
          <p:cNvPr id="47" name="Picture 28" descr="http://images.wikia.com/fantendo/images/e/eb/Mario_SM3D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7686" y="1918627"/>
            <a:ext cx="2034982" cy="2751014"/>
          </a:xfrm>
          <a:prstGeom prst="rect">
            <a:avLst/>
          </a:prstGeom>
          <a:noFill/>
        </p:spPr>
      </p:pic>
      <p:pic>
        <p:nvPicPr>
          <p:cNvPr id="19" name="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6378477" y="1294247"/>
            <a:ext cx="3942194" cy="2678345"/>
          </a:xfrm>
          <a:prstGeom prst="rect">
            <a:avLst/>
          </a:prstGeom>
          <a:noFill/>
        </p:spPr>
      </p:pic>
      <p:pic>
        <p:nvPicPr>
          <p:cNvPr id="63" name="Mushroom" descr="http://www.veryicon.com/icon/png/Game/Super%20Mario/Mushroom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9954" y="4463601"/>
            <a:ext cx="429620" cy="427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057394"/>
      </p:ext>
    </p:extLst>
  </p:cSld>
  <p:clrMapOvr>
    <a:masterClrMapping/>
  </p:clrMapOvr>
  <p:transition spd="med" advClick="0">
    <p:pull/>
    <p:sndAc>
      <p:stSnd>
        <p:snd r:embed="rId2" name="Super Mario 3 - Win S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1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9040000">
                                      <p:cBhvr>
                                        <p:cTn id="1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5880000">
                                      <p:cBhvr>
                                        <p:cTn id="2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0">
                                      <p:cBhvr>
                                        <p:cTn id="2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640000">
                                      <p:cBhvr>
                                        <p:cTn id="2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080000">
                                      <p:cBhvr>
                                        <p:cTn id="3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900000">
                                      <p:cBhvr>
                                        <p:cTn id="3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220000">
                                      <p:cBhvr>
                                        <p:cTn id="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980000">
                                      <p:cBhvr>
                                        <p:cTn id="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5340000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480000">
                                      <p:cBhvr>
                                        <p:cTn id="5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900000">
                                      <p:cBhvr>
                                        <p:cTn id="5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620000">
                                      <p:cBhvr>
                                        <p:cTn id="6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600000">
                                      <p:cBhvr>
                                        <p:cTn id="6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920000">
                                      <p:cBhvr>
                                        <p:cTn id="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340000">
                                      <p:cBhvr>
                                        <p:cTn id="7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840000">
                                      <p:cBhvr>
                                        <p:cTn id="7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940000">
                                      <p:cBhvr>
                                        <p:cTn id="8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600000">
                                      <p:cBhvr>
                                        <p:cTn id="8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300000">
                                      <p:cBhvr>
                                        <p:cTn id="9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940000">
                                      <p:cBhvr>
                                        <p:cTn id="9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0">
                                      <p:cBhvr>
                                        <p:cTn id="9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00000">
                                      <p:cBhvr>
                                        <p:cTn id="10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440000">
                                      <p:cBhvr>
                                        <p:cTn id="11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0">
                                      <p:cBhvr>
                                        <p:cTn id="11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00000">
                                      <p:cBhvr>
                                        <p:cTn id="11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940000">
                                      <p:cBhvr>
                                        <p:cTn id="1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300000">
                                      <p:cBhvr>
                                        <p:cTn id="12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400000">
                                      <p:cBhvr>
                                        <p:cTn id="13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600000">
                                      <p:cBhvr>
                                        <p:cTn id="13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660000">
                                      <p:cBhvr>
                                        <p:cTn id="14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920000">
                                      <p:cBhvr>
                                        <p:cTn id="14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660000">
                                      <p:cBhvr>
                                        <p:cTn id="14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480000">
                                      <p:cBhvr>
                                        <p:cTn id="15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7520000">
                                      <p:cBhvr>
                                        <p:cTn id="1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60000">
                                      <p:cBhvr>
                                        <p:cTn id="16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780000">
                                      <p:cBhvr>
                                        <p:cTn id="16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520000">
                                      <p:cBhvr>
                                        <p:cTn id="16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400000">
                                      <p:cBhvr>
                                        <p:cTn id="17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080000">
                                      <p:cBhvr>
                                        <p:cTn id="17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580000">
                                      <p:cBhvr>
                                        <p:cTn id="1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60000">
                                      <p:cBhvr>
                                        <p:cTn id="18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8320000">
                                      <p:cBhvr>
                                        <p:cTn id="18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120000">
                                      <p:cBhvr>
                                        <p:cTn id="19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6500000">
                                      <p:cBhvr>
                                        <p:cTn id="19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6460000">
                                      <p:cBhvr>
                                        <p:cTn id="20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240000">
                                      <p:cBhvr>
                                        <p:cTn id="20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900000">
                                      <p:cBhvr>
                                        <p:cTn id="2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640000">
                                      <p:cBhvr>
                                        <p:cTn id="2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860000">
                                      <p:cBhvr>
                                        <p:cTn id="2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8520000">
                                      <p:cBhvr>
                                        <p:cTn id="22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780000">
                                      <p:cBhvr>
                                        <p:cTn id="22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1680000">
                                      <p:cBhvr>
                                        <p:cTn id="23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60000">
                                      <p:cBhvr>
                                        <p:cTn id="23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140000">
                                      <p:cBhvr>
                                        <p:cTn id="23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580000">
                                      <p:cBhvr>
                                        <p:cTn id="24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280000">
                                      <p:cBhvr>
                                        <p:cTn id="24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520000">
                                      <p:cBhvr>
                                        <p:cTn id="2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1920000">
                                      <p:cBhvr>
                                        <p:cTn id="25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5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4860000">
                                      <p:cBhvr>
                                        <p:cTn id="26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640000">
                                      <p:cBhvr>
                                        <p:cTn id="26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00000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880000">
                                      <p:cBhvr>
                                        <p:cTn id="27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780000">
                                      <p:cBhvr>
                                        <p:cTn id="27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860000">
                                      <p:cBhvr>
                                        <p:cTn id="28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540000">
                                      <p:cBhvr>
                                        <p:cTn id="28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380000">
                                      <p:cBhvr>
                                        <p:cTn id="29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5640000">
                                      <p:cBhvr>
                                        <p:cTn id="29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640000">
                                      <p:cBhvr>
                                        <p:cTn id="30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260000">
                                      <p:cBhvr>
                                        <p:cTn id="30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540000">
                                      <p:cBhvr>
                                        <p:cTn id="3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360000">
                                      <p:cBhvr>
                                        <p:cTn id="3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380000">
                                      <p:cBhvr>
                                        <p:cTn id="31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020000">
                                      <p:cBhvr>
                                        <p:cTn id="32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80000">
                                      <p:cBhvr>
                                        <p:cTn id="3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960000">
                                      <p:cBhvr>
                                        <p:cTn id="32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620000">
                                      <p:cBhvr>
                                        <p:cTn id="33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840000">
                                      <p:cBhvr>
                                        <p:cTn id="33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920000">
                                      <p:cBhvr>
                                        <p:cTn id="3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320000">
                                      <p:cBhvr>
                                        <p:cTn id="3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60000">
                                      <p:cBhvr>
                                        <p:cTn id="3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1800000">
                                      <p:cBhvr>
                                        <p:cTn id="35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620000">
                                      <p:cBhvr>
                                        <p:cTn id="3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1400000">
                                      <p:cBhvr>
                                        <p:cTn id="36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140000">
                                      <p:cBhvr>
                                        <p:cTn id="36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920000">
                                      <p:cBhvr>
                                        <p:cTn id="36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5320000">
                                      <p:cBhvr>
                                        <p:cTn id="37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180000">
                                      <p:cBhvr>
                                        <p:cTn id="37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7040000">
                                      <p:cBhvr>
                                        <p:cTn id="3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540000">
                                      <p:cBhvr>
                                        <p:cTn id="38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8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8320000">
                                      <p:cBhvr>
                                        <p:cTn id="39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20000">
                                      <p:cBhvr>
                                        <p:cTn id="39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0">
                                      <p:cBhvr>
                                        <p:cTn id="40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840000">
                                      <p:cBhvr>
                                        <p:cTn id="40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4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4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020000">
                                      <p:cBhvr>
                                        <p:cTn id="4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780000">
                                      <p:cBhvr>
                                        <p:cTn id="42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940000">
                                      <p:cBhvr>
                                        <p:cTn id="42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920000">
                                      <p:cBhvr>
                                        <p:cTn id="43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440000">
                                      <p:cBhvr>
                                        <p:cTn id="43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43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040000">
                                      <p:cBhvr>
                                        <p:cTn id="44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160000">
                                      <p:cBhvr>
                                        <p:cTn id="44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500000">
                                      <p:cBhvr>
                                        <p:cTn id="45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5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520000">
                                      <p:cBhvr>
                                        <p:cTn id="45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720000">
                                      <p:cBhvr>
                                        <p:cTn id="46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780000">
                                      <p:cBhvr>
                                        <p:cTn id="46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3020000">
                                      <p:cBhvr>
                                        <p:cTn id="4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880000">
                                      <p:cBhvr>
                                        <p:cTn id="47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4080000">
                                      <p:cBhvr>
                                        <p:cTn id="47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48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200000">
                                      <p:cBhvr>
                                        <p:cTn id="48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00000">
                                      <p:cBhvr>
                                        <p:cTn id="49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620000">
                                      <p:cBhvr>
                                        <p:cTn id="49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980000">
                                      <p:cBhvr>
                                        <p:cTn id="50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380000">
                                      <p:cBhvr>
                                        <p:cTn id="50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80000">
                                      <p:cBhvr>
                                        <p:cTn id="5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620000">
                                      <p:cBhvr>
                                        <p:cTn id="5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660000">
                                      <p:cBhvr>
                                        <p:cTn id="51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920000">
                                      <p:cBhvr>
                                        <p:cTn id="52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200000">
                                      <p:cBhvr>
                                        <p:cTn id="52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120000">
                                      <p:cBhvr>
                                        <p:cTn id="52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240000">
                                      <p:cBhvr>
                                        <p:cTn id="53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7980000">
                                      <p:cBhvr>
                                        <p:cTn id="53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4760000">
                                      <p:cBhvr>
                                        <p:cTn id="5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5040000">
                                      <p:cBhvr>
                                        <p:cTn id="5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60000">
                                      <p:cBhvr>
                                        <p:cTn id="5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60000">
                                      <p:cBhvr>
                                        <p:cTn id="55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1580000">
                                      <p:cBhvr>
                                        <p:cTn id="5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8" descr="http://www.veryicon.com/icon/png/Game/Super%20Mario/Mushroo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29" y="2800350"/>
            <a:ext cx="636542" cy="642702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BFD2FCE6-1CE0-30FD-2A64-F0A8755DB8ED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sports day?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BAD5CB6D-1D2E-B203-E486-063F7725CEC1}"/>
              </a:ext>
            </a:extLst>
          </p:cNvPr>
          <p:cNvSpPr/>
          <p:nvPr/>
        </p:nvSpPr>
        <p:spPr>
          <a:xfrm>
            <a:off x="880532" y="4019550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August.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CB85C-8CB0-C8A4-AF95-285C5251E9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28842" y="1281330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5C734CD-AF48-1A53-D731-1887781FE9CD}"/>
              </a:ext>
            </a:extLst>
          </p:cNvPr>
          <p:cNvSpPr/>
          <p:nvPr/>
        </p:nvSpPr>
        <p:spPr>
          <a:xfrm>
            <a:off x="6076052" y="2054866"/>
            <a:ext cx="1139053" cy="8694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65" y="2825754"/>
            <a:ext cx="610591" cy="616499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E0D63E2C-ADC6-1A91-2B02-749213B569CA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sports day?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7FB28AB0-45EE-D39A-D3AC-5841E5EB457F}"/>
              </a:ext>
            </a:extLst>
          </p:cNvPr>
          <p:cNvSpPr/>
          <p:nvPr/>
        </p:nvSpPr>
        <p:spPr>
          <a:xfrm>
            <a:off x="738265" y="3940826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September.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6000C-0E0F-EFC0-99C4-C5FFC27592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28842" y="1281330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8702AA-69C9-807C-F7EC-0E03BC887A5F}"/>
              </a:ext>
            </a:extLst>
          </p:cNvPr>
          <p:cNvSpPr/>
          <p:nvPr/>
        </p:nvSpPr>
        <p:spPr>
          <a:xfrm>
            <a:off x="2846933" y="2909539"/>
            <a:ext cx="1133558" cy="8562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78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343150"/>
            <a:ext cx="762000" cy="769373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E2CF6FB3-01F4-181C-373E-044BB0C24FD0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Is your sports day in June?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33B96A2C-C660-332B-88F3-4827CAAEEB93}"/>
              </a:ext>
            </a:extLst>
          </p:cNvPr>
          <p:cNvSpPr/>
          <p:nvPr/>
        </p:nvSpPr>
        <p:spPr>
          <a:xfrm>
            <a:off x="738265" y="3940826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No, it isn’t. It’s in May.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09C54-2C82-7CD4-A0DD-AFEB6F7B24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28842" y="1281330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DCC555E-7BEB-4CA8-4BF1-A2ACB0E3EE05}"/>
              </a:ext>
            </a:extLst>
          </p:cNvPr>
          <p:cNvSpPr/>
          <p:nvPr/>
        </p:nvSpPr>
        <p:spPr>
          <a:xfrm>
            <a:off x="2828842" y="2076495"/>
            <a:ext cx="1209758" cy="800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840" y="2714371"/>
            <a:ext cx="609600" cy="712837"/>
          </a:xfrm>
          <a:prstGeom prst="rect">
            <a:avLst/>
          </a:prstGeom>
          <a:noFill/>
        </p:spPr>
      </p:pic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15DAE73E-B4F3-F7FE-B434-A5C6478F3A07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sports day?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36E7EF39-5D49-17CF-4F63-412E99C05A70}"/>
              </a:ext>
            </a:extLst>
          </p:cNvPr>
          <p:cNvSpPr/>
          <p:nvPr/>
        </p:nvSpPr>
        <p:spPr>
          <a:xfrm>
            <a:off x="738265" y="3940826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November.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6B04F-DFA7-FAD5-C435-E169726CB3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28842" y="1281330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05EFAE0-0847-8DEA-AA78-094FB5B45304}"/>
              </a:ext>
            </a:extLst>
          </p:cNvPr>
          <p:cNvSpPr/>
          <p:nvPr/>
        </p:nvSpPr>
        <p:spPr>
          <a:xfrm>
            <a:off x="5029200" y="2931608"/>
            <a:ext cx="1066800" cy="8694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"/>
          <p:cNvSpPr txBox="1">
            <a:spLocks noGrp="1"/>
          </p:cNvSpPr>
          <p:nvPr>
            <p:ph type="subTitle" idx="1"/>
          </p:nvPr>
        </p:nvSpPr>
        <p:spPr>
          <a:xfrm>
            <a:off x="720000" y="3111579"/>
            <a:ext cx="51714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Lesson 3 - Period 6</a:t>
            </a:r>
            <a:endParaRPr sz="2000" dirty="0"/>
          </a:p>
        </p:txBody>
      </p:sp>
      <p:sp>
        <p:nvSpPr>
          <p:cNvPr id="438" name="Google Shape;438;p36"/>
          <p:cNvSpPr txBox="1">
            <a:spLocks noGrp="1"/>
          </p:cNvSpPr>
          <p:nvPr>
            <p:ph type="ctrTitle" idx="2"/>
          </p:nvPr>
        </p:nvSpPr>
        <p:spPr>
          <a:xfrm>
            <a:off x="720000" y="1431428"/>
            <a:ext cx="5171400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Unit 4</a:t>
            </a:r>
            <a:r>
              <a:rPr lang="en" sz="6000"/>
              <a:t> </a:t>
            </a:r>
            <a:br>
              <a:rPr lang="en" sz="6000"/>
            </a:br>
            <a:r>
              <a:rPr lang="en" sz="4800"/>
              <a:t>Our Sports Day</a:t>
            </a:r>
            <a:endParaRPr sz="4800"/>
          </a:p>
        </p:txBody>
      </p:sp>
      <p:sp>
        <p:nvSpPr>
          <p:cNvPr id="439" name="Google Shape;439;p36"/>
          <p:cNvSpPr/>
          <p:nvPr/>
        </p:nvSpPr>
        <p:spPr>
          <a:xfrm>
            <a:off x="5546178" y="14912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6"/>
          <p:cNvSpPr/>
          <p:nvPr/>
        </p:nvSpPr>
        <p:spPr>
          <a:xfrm>
            <a:off x="6986175" y="3701675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6"/>
          <p:cNvSpPr/>
          <p:nvPr/>
        </p:nvSpPr>
        <p:spPr>
          <a:xfrm>
            <a:off x="5589350" y="4453650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36"/>
          <p:cNvGrpSpPr/>
          <p:nvPr/>
        </p:nvGrpSpPr>
        <p:grpSpPr>
          <a:xfrm>
            <a:off x="5629078" y="2592091"/>
            <a:ext cx="1321353" cy="1999582"/>
            <a:chOff x="859237" y="4431205"/>
            <a:chExt cx="378427" cy="572684"/>
          </a:xfrm>
        </p:grpSpPr>
        <p:sp>
          <p:nvSpPr>
            <p:cNvPr id="443" name="Google Shape;443;p36"/>
            <p:cNvSpPr/>
            <p:nvPr/>
          </p:nvSpPr>
          <p:spPr>
            <a:xfrm>
              <a:off x="859237" y="4661287"/>
              <a:ext cx="148836" cy="113501"/>
            </a:xfrm>
            <a:custGeom>
              <a:avLst/>
              <a:gdLst/>
              <a:ahLst/>
              <a:cxnLst/>
              <a:rect l="l" t="t" r="r" b="b"/>
              <a:pathLst>
                <a:path w="3336" h="2544" extrusionOk="0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960603" y="4661287"/>
              <a:ext cx="47470" cy="109039"/>
            </a:xfrm>
            <a:custGeom>
              <a:avLst/>
              <a:gdLst/>
              <a:ahLst/>
              <a:cxnLst/>
              <a:rect l="l" t="t" r="r" b="b"/>
              <a:pathLst>
                <a:path w="1064" h="2444" extrusionOk="0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876860" y="4676411"/>
              <a:ext cx="28821" cy="26323"/>
            </a:xfrm>
            <a:custGeom>
              <a:avLst/>
              <a:gdLst/>
              <a:ahLst/>
              <a:cxnLst/>
              <a:rect l="l" t="t" r="r" b="b"/>
              <a:pathLst>
                <a:path w="646" h="590" extrusionOk="0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935395" y="4820742"/>
              <a:ext cx="82805" cy="178192"/>
            </a:xfrm>
            <a:custGeom>
              <a:avLst/>
              <a:gdLst/>
              <a:ahLst/>
              <a:cxnLst/>
              <a:rect l="l" t="t" r="r" b="b"/>
              <a:pathLst>
                <a:path w="1856" h="3994" extrusionOk="0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922278" y="4970962"/>
              <a:ext cx="61123" cy="30294"/>
            </a:xfrm>
            <a:custGeom>
              <a:avLst/>
              <a:gdLst/>
              <a:ahLst/>
              <a:cxnLst/>
              <a:rect l="l" t="t" r="r" b="b"/>
              <a:pathLst>
                <a:path w="1370" h="679" extrusionOk="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921966" y="4988407"/>
              <a:ext cx="63576" cy="15481"/>
            </a:xfrm>
            <a:custGeom>
              <a:avLst/>
              <a:gdLst/>
              <a:ahLst/>
              <a:cxnLst/>
              <a:rect l="l" t="t" r="r" b="b"/>
              <a:pathLst>
                <a:path w="1425" h="347" extrusionOk="0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938964" y="4975959"/>
              <a:ext cx="20701" cy="11065"/>
            </a:xfrm>
            <a:custGeom>
              <a:avLst/>
              <a:gdLst/>
              <a:ahLst/>
              <a:cxnLst/>
              <a:rect l="l" t="t" r="r" b="b"/>
              <a:pathLst>
                <a:path w="464" h="248" extrusionOk="0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937537" y="4986132"/>
              <a:ext cx="7005" cy="6603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941731" y="4984392"/>
              <a:ext cx="7138" cy="6826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956097" y="4820742"/>
              <a:ext cx="62104" cy="92888"/>
            </a:xfrm>
            <a:custGeom>
              <a:avLst/>
              <a:gdLst/>
              <a:ahLst/>
              <a:cxnLst/>
              <a:rect l="l" t="t" r="r" b="b"/>
              <a:pathLst>
                <a:path w="1392" h="2082" extrusionOk="0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1045908" y="4830290"/>
              <a:ext cx="179575" cy="82805"/>
            </a:xfrm>
            <a:custGeom>
              <a:avLst/>
              <a:gdLst/>
              <a:ahLst/>
              <a:cxnLst/>
              <a:rect l="l" t="t" r="r" b="b"/>
              <a:pathLst>
                <a:path w="4025" h="1856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1193585" y="4867098"/>
              <a:ext cx="34487" cy="58178"/>
            </a:xfrm>
            <a:custGeom>
              <a:avLst/>
              <a:gdLst/>
              <a:ahLst/>
              <a:cxnLst/>
              <a:rect l="l" t="t" r="r" b="b"/>
              <a:pathLst>
                <a:path w="773" h="1304" extrusionOk="0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1213082" y="4864822"/>
              <a:ext cx="18024" cy="61390"/>
            </a:xfrm>
            <a:custGeom>
              <a:avLst/>
              <a:gdLst/>
              <a:ahLst/>
              <a:cxnLst/>
              <a:rect l="l" t="t" r="r" b="b"/>
              <a:pathLst>
                <a:path w="404" h="1376" extrusionOk="0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1199742" y="4891547"/>
              <a:ext cx="12581" cy="16151"/>
            </a:xfrm>
            <a:custGeom>
              <a:avLst/>
              <a:gdLst/>
              <a:ahLst/>
              <a:cxnLst/>
              <a:rect l="l" t="t" r="r" b="b"/>
              <a:pathLst>
                <a:path w="282" h="362" extrusionOk="0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1210628" y="4904485"/>
              <a:ext cx="7852" cy="6425"/>
            </a:xfrm>
            <a:custGeom>
              <a:avLst/>
              <a:gdLst/>
              <a:ahLst/>
              <a:cxnLst/>
              <a:rect l="l" t="t" r="r" b="b"/>
              <a:pathLst>
                <a:path w="176" h="144" extrusionOk="0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1208977" y="4900381"/>
              <a:ext cx="7495" cy="660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1045908" y="4830290"/>
              <a:ext cx="92888" cy="61613"/>
            </a:xfrm>
            <a:custGeom>
              <a:avLst/>
              <a:gdLst/>
              <a:ahLst/>
              <a:cxnLst/>
              <a:rect l="l" t="t" r="r" b="b"/>
              <a:pathLst>
                <a:path w="2082" h="1381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949538" y="4772781"/>
              <a:ext cx="171099" cy="117114"/>
            </a:xfrm>
            <a:custGeom>
              <a:avLst/>
              <a:gdLst/>
              <a:ahLst/>
              <a:cxnLst/>
              <a:rect l="l" t="t" r="r" b="b"/>
              <a:pathLst>
                <a:path w="3835" h="2625" extrusionOk="0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970240" y="4772781"/>
              <a:ext cx="114036" cy="39930"/>
            </a:xfrm>
            <a:custGeom>
              <a:avLst/>
              <a:gdLst/>
              <a:ahLst/>
              <a:cxnLst/>
              <a:rect l="l" t="t" r="r" b="b"/>
              <a:pathLst>
                <a:path w="2556" h="895" extrusionOk="0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977780" y="4844968"/>
              <a:ext cx="60096" cy="39886"/>
            </a:xfrm>
            <a:custGeom>
              <a:avLst/>
              <a:gdLst/>
              <a:ahLst/>
              <a:cxnLst/>
              <a:rect l="l" t="t" r="r" b="b"/>
              <a:pathLst>
                <a:path w="1347" h="894" extrusionOk="0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970731" y="4650222"/>
              <a:ext cx="112564" cy="154413"/>
            </a:xfrm>
            <a:custGeom>
              <a:avLst/>
              <a:gdLst/>
              <a:ahLst/>
              <a:cxnLst/>
              <a:rect l="l" t="t" r="r" b="b"/>
              <a:pathLst>
                <a:path w="2523" h="3461" extrusionOk="0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975281" y="4650222"/>
              <a:ext cx="108013" cy="154413"/>
            </a:xfrm>
            <a:custGeom>
              <a:avLst/>
              <a:gdLst/>
              <a:ahLst/>
              <a:cxnLst/>
              <a:rect l="l" t="t" r="r" b="b"/>
              <a:pathLst>
                <a:path w="2421" h="3461" extrusionOk="0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1039305" y="4650713"/>
              <a:ext cx="22263" cy="135763"/>
            </a:xfrm>
            <a:custGeom>
              <a:avLst/>
              <a:gdLst/>
              <a:ahLst/>
              <a:cxnLst/>
              <a:rect l="l" t="t" r="r" b="b"/>
              <a:pathLst>
                <a:path w="499" h="3043" extrusionOk="0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1046398" y="4650713"/>
              <a:ext cx="23244" cy="129696"/>
            </a:xfrm>
            <a:custGeom>
              <a:avLst/>
              <a:gdLst/>
              <a:ahLst/>
              <a:cxnLst/>
              <a:rect l="l" t="t" r="r" b="b"/>
              <a:pathLst>
                <a:path w="521" h="2907" extrusionOk="0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1046934" y="4650222"/>
              <a:ext cx="29267" cy="124119"/>
            </a:xfrm>
            <a:custGeom>
              <a:avLst/>
              <a:gdLst/>
              <a:ahLst/>
              <a:cxnLst/>
              <a:rect l="l" t="t" r="r" b="b"/>
              <a:pathLst>
                <a:path w="656" h="2782" extrusionOk="0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1002497" y="4636570"/>
              <a:ext cx="41447" cy="40243"/>
            </a:xfrm>
            <a:custGeom>
              <a:avLst/>
              <a:gdLst/>
              <a:ahLst/>
              <a:cxnLst/>
              <a:rect l="l" t="t" r="r" b="b"/>
              <a:pathLst>
                <a:path w="929" h="902" extrusionOk="0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1106942" y="4461811"/>
              <a:ext cx="130722" cy="156732"/>
            </a:xfrm>
            <a:custGeom>
              <a:avLst/>
              <a:gdLst/>
              <a:ahLst/>
              <a:cxnLst/>
              <a:rect l="l" t="t" r="r" b="b"/>
              <a:pathLst>
                <a:path w="2930" h="3513" extrusionOk="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916746" y="4431205"/>
              <a:ext cx="247256" cy="209244"/>
            </a:xfrm>
            <a:custGeom>
              <a:avLst/>
              <a:gdLst/>
              <a:ahLst/>
              <a:cxnLst/>
              <a:rect l="l" t="t" r="r" b="b"/>
              <a:pathLst>
                <a:path w="5542" h="4690" extrusionOk="0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975906" y="4439816"/>
              <a:ext cx="107388" cy="27661"/>
            </a:xfrm>
            <a:custGeom>
              <a:avLst/>
              <a:gdLst/>
              <a:ahLst/>
              <a:cxnLst/>
              <a:rect l="l" t="t" r="r" b="b"/>
              <a:pathLst>
                <a:path w="2407" h="620" extrusionOk="0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967697" y="4459357"/>
              <a:ext cx="137771" cy="16820"/>
            </a:xfrm>
            <a:custGeom>
              <a:avLst/>
              <a:gdLst/>
              <a:ahLst/>
              <a:cxnLst/>
              <a:rect l="l" t="t" r="r" b="b"/>
              <a:pathLst>
                <a:path w="3088" h="377" extrusionOk="0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1066208" y="4488759"/>
              <a:ext cx="48363" cy="46533"/>
            </a:xfrm>
            <a:custGeom>
              <a:avLst/>
              <a:gdLst/>
              <a:ahLst/>
              <a:cxnLst/>
              <a:rect l="l" t="t" r="r" b="b"/>
              <a:pathLst>
                <a:path w="1084" h="1043" extrusionOk="0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1072766" y="4496433"/>
              <a:ext cx="44303" cy="63086"/>
            </a:xfrm>
            <a:custGeom>
              <a:avLst/>
              <a:gdLst/>
              <a:ahLst/>
              <a:cxnLst/>
              <a:rect l="l" t="t" r="r" b="b"/>
              <a:pathLst>
                <a:path w="993" h="1414" extrusionOk="0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1049611" y="4509951"/>
              <a:ext cx="69466" cy="111805"/>
            </a:xfrm>
            <a:custGeom>
              <a:avLst/>
              <a:gdLst/>
              <a:ahLst/>
              <a:cxnLst/>
              <a:rect l="l" t="t" r="r" b="b"/>
              <a:pathLst>
                <a:path w="1557" h="2506" extrusionOk="0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1068349" y="4542877"/>
              <a:ext cx="53270" cy="88427"/>
            </a:xfrm>
            <a:custGeom>
              <a:avLst/>
              <a:gdLst/>
              <a:ahLst/>
              <a:cxnLst/>
              <a:rect l="l" t="t" r="r" b="b"/>
              <a:pathLst>
                <a:path w="1194" h="1982" extrusionOk="0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1060185" y="4485725"/>
              <a:ext cx="45284" cy="20835"/>
            </a:xfrm>
            <a:custGeom>
              <a:avLst/>
              <a:gdLst/>
              <a:ahLst/>
              <a:cxnLst/>
              <a:rect l="l" t="t" r="r" b="b"/>
              <a:pathLst>
                <a:path w="1015" h="467" extrusionOk="0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975861" y="4475463"/>
              <a:ext cx="122557" cy="22486"/>
            </a:xfrm>
            <a:custGeom>
              <a:avLst/>
              <a:gdLst/>
              <a:ahLst/>
              <a:cxnLst/>
              <a:rect l="l" t="t" r="r" b="b"/>
              <a:pathLst>
                <a:path w="2747" h="504" extrusionOk="0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921787" y="4491034"/>
              <a:ext cx="28107" cy="66655"/>
            </a:xfrm>
            <a:custGeom>
              <a:avLst/>
              <a:gdLst/>
              <a:ahLst/>
              <a:cxnLst/>
              <a:rect l="l" t="t" r="r" b="b"/>
              <a:pathLst>
                <a:path w="630" h="1494" extrusionOk="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935931" y="4508747"/>
              <a:ext cx="12849" cy="46757"/>
            </a:xfrm>
            <a:custGeom>
              <a:avLst/>
              <a:gdLst/>
              <a:ahLst/>
              <a:cxnLst/>
              <a:rect l="l" t="t" r="r" b="b"/>
              <a:pathLst>
                <a:path w="288" h="1048" extrusionOk="0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1125100" y="4468994"/>
              <a:ext cx="89141" cy="101722"/>
            </a:xfrm>
            <a:custGeom>
              <a:avLst/>
              <a:gdLst/>
              <a:ahLst/>
              <a:cxnLst/>
              <a:rect l="l" t="t" r="r" b="b"/>
              <a:pathLst>
                <a:path w="1998" h="2280" extrusionOk="0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1135272" y="4487108"/>
              <a:ext cx="64513" cy="128357"/>
            </a:xfrm>
            <a:custGeom>
              <a:avLst/>
              <a:gdLst/>
              <a:ahLst/>
              <a:cxnLst/>
              <a:rect l="l" t="t" r="r" b="b"/>
              <a:pathLst>
                <a:path w="1446" h="2877" extrusionOk="0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1135183" y="4481710"/>
              <a:ext cx="70536" cy="120327"/>
            </a:xfrm>
            <a:custGeom>
              <a:avLst/>
              <a:gdLst/>
              <a:ahLst/>
              <a:cxnLst/>
              <a:rect l="l" t="t" r="r" b="b"/>
              <a:pathLst>
                <a:path w="1581" h="2697" extrusionOk="0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913712" y="4504508"/>
              <a:ext cx="167529" cy="149817"/>
            </a:xfrm>
            <a:custGeom>
              <a:avLst/>
              <a:gdLst/>
              <a:ahLst/>
              <a:cxnLst/>
              <a:rect l="l" t="t" r="r" b="b"/>
              <a:pathLst>
                <a:path w="3755" h="3358" extrusionOk="0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946504" y="4504508"/>
              <a:ext cx="132194" cy="77630"/>
            </a:xfrm>
            <a:custGeom>
              <a:avLst/>
              <a:gdLst/>
              <a:ahLst/>
              <a:cxnLst/>
              <a:rect l="l" t="t" r="r" b="b"/>
              <a:pathLst>
                <a:path w="2963" h="1740" extrusionOk="0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965644" y="4607837"/>
              <a:ext cx="28687" cy="9949"/>
            </a:xfrm>
            <a:custGeom>
              <a:avLst/>
              <a:gdLst/>
              <a:ahLst/>
              <a:cxnLst/>
              <a:rect l="l" t="t" r="r" b="b"/>
              <a:pathLst>
                <a:path w="643" h="223" extrusionOk="0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1033817" y="4590750"/>
              <a:ext cx="22709" cy="18828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932361" y="4599494"/>
              <a:ext cx="19229" cy="16775"/>
            </a:xfrm>
            <a:custGeom>
              <a:avLst/>
              <a:gdLst/>
              <a:ahLst/>
              <a:cxnLst/>
              <a:rect l="l" t="t" r="r" b="b"/>
              <a:pathLst>
                <a:path w="431" h="376" extrusionOk="0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1026723" y="4535516"/>
              <a:ext cx="18694" cy="10931"/>
            </a:xfrm>
            <a:custGeom>
              <a:avLst/>
              <a:gdLst/>
              <a:ahLst/>
              <a:cxnLst/>
              <a:rect l="l" t="t" r="r" b="b"/>
              <a:pathLst>
                <a:path w="419" h="245" extrusionOk="0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938429" y="4541673"/>
              <a:ext cx="13161" cy="9369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994421" y="4610961"/>
              <a:ext cx="29312" cy="32703"/>
            </a:xfrm>
            <a:custGeom>
              <a:avLst/>
              <a:gdLst/>
              <a:ahLst/>
              <a:cxnLst/>
              <a:rect l="l" t="t" r="r" b="b"/>
              <a:pathLst>
                <a:path w="657" h="733" extrusionOk="0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1002988" y="4570539"/>
              <a:ext cx="35246" cy="25564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939946" y="4579507"/>
              <a:ext cx="27081" cy="18961"/>
            </a:xfrm>
            <a:custGeom>
              <a:avLst/>
              <a:gdLst/>
              <a:ahLst/>
              <a:cxnLst/>
              <a:rect l="l" t="t" r="r" b="b"/>
              <a:pathLst>
                <a:path w="607" h="425" extrusionOk="0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1062058" y="4568397"/>
              <a:ext cx="57955" cy="51753"/>
            </a:xfrm>
            <a:custGeom>
              <a:avLst/>
              <a:gdLst/>
              <a:ahLst/>
              <a:cxnLst/>
              <a:rect l="l" t="t" r="r" b="b"/>
              <a:pathLst>
                <a:path w="1299" h="1160" extrusionOk="0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1072632" y="4582317"/>
              <a:ext cx="28286" cy="28286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1032657" y="4646965"/>
              <a:ext cx="112162" cy="171946"/>
            </a:xfrm>
            <a:custGeom>
              <a:avLst/>
              <a:gdLst/>
              <a:ahLst/>
              <a:cxnLst/>
              <a:rect l="l" t="t" r="r" b="b"/>
              <a:pathLst>
                <a:path w="2514" h="3854" extrusionOk="0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1074640" y="4806064"/>
              <a:ext cx="9637" cy="11689"/>
            </a:xfrm>
            <a:custGeom>
              <a:avLst/>
              <a:gdLst/>
              <a:ahLst/>
              <a:cxnLst/>
              <a:rect l="l" t="t" r="r" b="b"/>
              <a:pathLst>
                <a:path w="216" h="262" extrusionOk="0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1089765" y="4807090"/>
              <a:ext cx="7629" cy="11689"/>
            </a:xfrm>
            <a:custGeom>
              <a:avLst/>
              <a:gdLst/>
              <a:ahLst/>
              <a:cxnLst/>
              <a:rect l="l" t="t" r="r" b="b"/>
              <a:pathLst>
                <a:path w="171" h="262" extrusionOk="0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6"/>
          <p:cNvGrpSpPr/>
          <p:nvPr/>
        </p:nvGrpSpPr>
        <p:grpSpPr>
          <a:xfrm>
            <a:off x="7031615" y="1995040"/>
            <a:ext cx="1328994" cy="1822460"/>
            <a:chOff x="436238" y="4128757"/>
            <a:chExt cx="380659" cy="522000"/>
          </a:xfrm>
        </p:grpSpPr>
        <p:sp>
          <p:nvSpPr>
            <p:cNvPr id="500" name="Google Shape;500;p36"/>
            <p:cNvSpPr/>
            <p:nvPr/>
          </p:nvSpPr>
          <p:spPr>
            <a:xfrm>
              <a:off x="461133" y="4332828"/>
              <a:ext cx="135808" cy="103462"/>
            </a:xfrm>
            <a:custGeom>
              <a:avLst/>
              <a:gdLst/>
              <a:ahLst/>
              <a:cxnLst/>
              <a:rect l="l" t="t" r="r" b="b"/>
              <a:pathLst>
                <a:path w="3044" h="2319" extrusionOk="0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549472" y="4332828"/>
              <a:ext cx="47470" cy="101990"/>
            </a:xfrm>
            <a:custGeom>
              <a:avLst/>
              <a:gdLst/>
              <a:ahLst/>
              <a:cxnLst/>
              <a:rect l="l" t="t" r="r" b="b"/>
              <a:pathLst>
                <a:path w="1064" h="2286" extrusionOk="0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477284" y="4346436"/>
              <a:ext cx="26278" cy="24315"/>
            </a:xfrm>
            <a:custGeom>
              <a:avLst/>
              <a:gdLst/>
              <a:ahLst/>
              <a:cxnLst/>
              <a:rect l="l" t="t" r="r" b="b"/>
              <a:pathLst>
                <a:path w="589" h="545" extrusionOk="0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447035" y="4466094"/>
              <a:ext cx="179665" cy="179040"/>
            </a:xfrm>
            <a:custGeom>
              <a:avLst/>
              <a:gdLst/>
              <a:ahLst/>
              <a:cxnLst/>
              <a:rect l="l" t="t" r="r" b="b"/>
              <a:pathLst>
                <a:path w="4027" h="4013" extrusionOk="0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549472" y="4466094"/>
              <a:ext cx="76247" cy="95342"/>
            </a:xfrm>
            <a:custGeom>
              <a:avLst/>
              <a:gdLst/>
              <a:ahLst/>
              <a:cxnLst/>
              <a:rect l="l" t="t" r="r" b="b"/>
              <a:pathLst>
                <a:path w="1709" h="2137" extrusionOk="0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438468" y="4618367"/>
              <a:ext cx="52512" cy="30160"/>
            </a:xfrm>
            <a:custGeom>
              <a:avLst/>
              <a:gdLst/>
              <a:ahLst/>
              <a:cxnLst/>
              <a:rect l="l" t="t" r="r" b="b"/>
              <a:pathLst>
                <a:path w="1177" h="676" extrusionOk="0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436238" y="4624881"/>
              <a:ext cx="53583" cy="25877"/>
            </a:xfrm>
            <a:custGeom>
              <a:avLst/>
              <a:gdLst/>
              <a:ahLst/>
              <a:cxnLst/>
              <a:rect l="l" t="t" r="r" b="b"/>
              <a:pathLst>
                <a:path w="1201" h="580" extrusionOk="0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458635" y="4617876"/>
              <a:ext cx="16329" cy="11600"/>
            </a:xfrm>
            <a:custGeom>
              <a:avLst/>
              <a:gdLst/>
              <a:ahLst/>
              <a:cxnLst/>
              <a:rect l="l" t="t" r="r" b="b"/>
              <a:pathLst>
                <a:path w="366" h="260" extrusionOk="0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454262" y="4623185"/>
              <a:ext cx="4417" cy="7406"/>
            </a:xfrm>
            <a:custGeom>
              <a:avLst/>
              <a:gdLst/>
              <a:ahLst/>
              <a:cxnLst/>
              <a:rect l="l" t="t" r="r" b="b"/>
              <a:pathLst>
                <a:path w="99" h="166" extrusionOk="0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458278" y="4623542"/>
              <a:ext cx="4461" cy="7763"/>
            </a:xfrm>
            <a:custGeom>
              <a:avLst/>
              <a:gdLst/>
              <a:ahLst/>
              <a:cxnLst/>
              <a:rect l="l" t="t" r="r" b="b"/>
              <a:pathLst>
                <a:path w="100" h="174" extrusionOk="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643298" y="4480148"/>
              <a:ext cx="168466" cy="72722"/>
            </a:xfrm>
            <a:custGeom>
              <a:avLst/>
              <a:gdLst/>
              <a:ahLst/>
              <a:cxnLst/>
              <a:rect l="l" t="t" r="r" b="b"/>
              <a:pathLst>
                <a:path w="3776" h="1630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778527" y="4495897"/>
              <a:ext cx="37834" cy="51084"/>
            </a:xfrm>
            <a:custGeom>
              <a:avLst/>
              <a:gdLst/>
              <a:ahLst/>
              <a:cxnLst/>
              <a:rect l="l" t="t" r="r" b="b"/>
              <a:pathLst>
                <a:path w="848" h="1145" extrusionOk="0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797177" y="4493131"/>
              <a:ext cx="19720" cy="54921"/>
            </a:xfrm>
            <a:custGeom>
              <a:avLst/>
              <a:gdLst/>
              <a:ahLst/>
              <a:cxnLst/>
              <a:rect l="l" t="t" r="r" b="b"/>
              <a:pathLst>
                <a:path w="442" h="1231" extrusionOk="0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786603" y="4519588"/>
              <a:ext cx="12403" cy="14500"/>
            </a:xfrm>
            <a:custGeom>
              <a:avLst/>
              <a:gdLst/>
              <a:ahLst/>
              <a:cxnLst/>
              <a:rect l="l" t="t" r="r" b="b"/>
              <a:pathLst>
                <a:path w="278" h="325" extrusionOk="0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798872" y="4529537"/>
              <a:ext cx="6246" cy="6425"/>
            </a:xfrm>
            <a:custGeom>
              <a:avLst/>
              <a:gdLst/>
              <a:ahLst/>
              <a:cxnLst/>
              <a:rect l="l" t="t" r="r" b="b"/>
              <a:pathLst>
                <a:path w="140" h="144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796864" y="4526013"/>
              <a:ext cx="6201" cy="6558"/>
            </a:xfrm>
            <a:custGeom>
              <a:avLst/>
              <a:gdLst/>
              <a:ahLst/>
              <a:cxnLst/>
              <a:rect l="l" t="t" r="r" b="b"/>
              <a:pathLst>
                <a:path w="139" h="147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643298" y="4480148"/>
              <a:ext cx="83787" cy="59606"/>
            </a:xfrm>
            <a:custGeom>
              <a:avLst/>
              <a:gdLst/>
              <a:ahLst/>
              <a:cxnLst/>
              <a:rect l="l" t="t" r="r" b="b"/>
              <a:pathLst>
                <a:path w="1878" h="1336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50453" y="4430223"/>
              <a:ext cx="158472" cy="113545"/>
            </a:xfrm>
            <a:custGeom>
              <a:avLst/>
              <a:gdLst/>
              <a:ahLst/>
              <a:cxnLst/>
              <a:rect l="l" t="t" r="r" b="b"/>
              <a:pathLst>
                <a:path w="3552" h="2545" extrusionOk="0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7095" y="4430223"/>
              <a:ext cx="98465" cy="51530"/>
            </a:xfrm>
            <a:custGeom>
              <a:avLst/>
              <a:gdLst/>
              <a:ahLst/>
              <a:cxnLst/>
              <a:rect l="l" t="t" r="r" b="b"/>
              <a:pathLst>
                <a:path w="2207" h="1155" extrusionOk="0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81729" y="4501340"/>
              <a:ext cx="53538" cy="42429"/>
            </a:xfrm>
            <a:custGeom>
              <a:avLst/>
              <a:gdLst/>
              <a:ahLst/>
              <a:cxnLst/>
              <a:rect l="l" t="t" r="r" b="b"/>
              <a:pathLst>
                <a:path w="1200" h="951" extrusionOk="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3079" y="4322254"/>
              <a:ext cx="103462" cy="141608"/>
            </a:xfrm>
            <a:custGeom>
              <a:avLst/>
              <a:gdLst/>
              <a:ahLst/>
              <a:cxnLst/>
              <a:rect l="l" t="t" r="r" b="b"/>
              <a:pathLst>
                <a:path w="2319" h="3174" extrusionOk="0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7630" y="4322254"/>
              <a:ext cx="98911" cy="141608"/>
            </a:xfrm>
            <a:custGeom>
              <a:avLst/>
              <a:gdLst/>
              <a:ahLst/>
              <a:cxnLst/>
              <a:rect l="l" t="t" r="r" b="b"/>
              <a:pathLst>
                <a:path w="2217" h="3174" extrusionOk="0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626166" y="4323280"/>
              <a:ext cx="20701" cy="123628"/>
            </a:xfrm>
            <a:custGeom>
              <a:avLst/>
              <a:gdLst/>
              <a:ahLst/>
              <a:cxnLst/>
              <a:rect l="l" t="t" r="r" b="b"/>
              <a:pathLst>
                <a:path w="464" h="2771" extrusionOk="0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632679" y="4322745"/>
              <a:ext cx="21237" cy="118631"/>
            </a:xfrm>
            <a:custGeom>
              <a:avLst/>
              <a:gdLst/>
              <a:ahLst/>
              <a:cxnLst/>
              <a:rect l="l" t="t" r="r" b="b"/>
              <a:pathLst>
                <a:path w="476" h="2659" extrusionOk="0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633215" y="4322254"/>
              <a:ext cx="26769" cy="114081"/>
            </a:xfrm>
            <a:custGeom>
              <a:avLst/>
              <a:gdLst/>
              <a:ahLst/>
              <a:cxnLst/>
              <a:rect l="l" t="t" r="r" b="b"/>
              <a:pathLst>
                <a:path w="600" h="2557" extrusionOk="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15162" y="4128757"/>
              <a:ext cx="235969" cy="182877"/>
            </a:xfrm>
            <a:custGeom>
              <a:avLst/>
              <a:gdLst/>
              <a:ahLst/>
              <a:cxnLst/>
              <a:rect l="l" t="t" r="r" b="b"/>
              <a:pathLst>
                <a:path w="5289" h="4099" extrusionOk="0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84762" y="4162308"/>
              <a:ext cx="141340" cy="24271"/>
            </a:xfrm>
            <a:custGeom>
              <a:avLst/>
              <a:gdLst/>
              <a:ahLst/>
              <a:cxnLst/>
              <a:rect l="l" t="t" r="r" b="b"/>
              <a:pathLst>
                <a:path w="3168" h="544" extrusionOk="0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97478" y="4135762"/>
              <a:ext cx="119524" cy="39440"/>
            </a:xfrm>
            <a:custGeom>
              <a:avLst/>
              <a:gdLst/>
              <a:ahLst/>
              <a:cxnLst/>
              <a:rect l="l" t="t" r="r" b="b"/>
              <a:pathLst>
                <a:path w="2679" h="884" extrusionOk="0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618090" y="4138617"/>
              <a:ext cx="63487" cy="30472"/>
            </a:xfrm>
            <a:custGeom>
              <a:avLst/>
              <a:gdLst/>
              <a:ahLst/>
              <a:cxnLst/>
              <a:rect l="l" t="t" r="r" b="b"/>
              <a:pathLst>
                <a:path w="1423" h="683" extrusionOk="0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648339" y="4140134"/>
              <a:ext cx="63487" cy="31007"/>
            </a:xfrm>
            <a:custGeom>
              <a:avLst/>
              <a:gdLst/>
              <a:ahLst/>
              <a:cxnLst/>
              <a:rect l="l" t="t" r="r" b="b"/>
              <a:pathLst>
                <a:path w="1423" h="695" extrusionOk="0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43404" y="4171409"/>
              <a:ext cx="29803" cy="45597"/>
            </a:xfrm>
            <a:custGeom>
              <a:avLst/>
              <a:gdLst/>
              <a:ahLst/>
              <a:cxnLst/>
              <a:rect l="l" t="t" r="r" b="b"/>
              <a:pathLst>
                <a:path w="668" h="1022" extrusionOk="0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33321" y="4164851"/>
              <a:ext cx="32346" cy="56572"/>
            </a:xfrm>
            <a:custGeom>
              <a:avLst/>
              <a:gdLst/>
              <a:ahLst/>
              <a:cxnLst/>
              <a:rect l="l" t="t" r="r" b="b"/>
              <a:pathLst>
                <a:path w="725" h="1268" extrusionOk="0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642361" y="4200588"/>
              <a:ext cx="40332" cy="89007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628664" y="4202328"/>
              <a:ext cx="65629" cy="99358"/>
            </a:xfrm>
            <a:custGeom>
              <a:avLst/>
              <a:gdLst/>
              <a:ahLst/>
              <a:cxnLst/>
              <a:rect l="l" t="t" r="r" b="b"/>
              <a:pathLst>
                <a:path w="1471" h="2227" extrusionOk="0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651552" y="4197152"/>
              <a:ext cx="64915" cy="110154"/>
            </a:xfrm>
            <a:custGeom>
              <a:avLst/>
              <a:gdLst/>
              <a:ahLst/>
              <a:cxnLst/>
              <a:rect l="l" t="t" r="r" b="b"/>
              <a:pathLst>
                <a:path w="1455" h="2469" extrusionOk="0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592838" y="4309628"/>
              <a:ext cx="37387" cy="37254"/>
            </a:xfrm>
            <a:custGeom>
              <a:avLst/>
              <a:gdLst/>
              <a:ahLst/>
              <a:cxnLst/>
              <a:rect l="l" t="t" r="r" b="b"/>
              <a:pathLst>
                <a:path w="838" h="835" extrusionOk="0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509095" y="4183277"/>
              <a:ext cx="155929" cy="138663"/>
            </a:xfrm>
            <a:custGeom>
              <a:avLst/>
              <a:gdLst/>
              <a:ahLst/>
              <a:cxnLst/>
              <a:rect l="l" t="t" r="r" b="b"/>
              <a:pathLst>
                <a:path w="3495" h="3108" extrusionOk="0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557012" y="4183277"/>
              <a:ext cx="106496" cy="87044"/>
            </a:xfrm>
            <a:custGeom>
              <a:avLst/>
              <a:gdLst/>
              <a:ahLst/>
              <a:cxnLst/>
              <a:rect l="l" t="t" r="r" b="b"/>
              <a:pathLst>
                <a:path w="2387" h="1951" extrusionOk="0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592927" y="4256402"/>
              <a:ext cx="38637" cy="13875"/>
            </a:xfrm>
            <a:custGeom>
              <a:avLst/>
              <a:gdLst/>
              <a:ahLst/>
              <a:cxnLst/>
              <a:rect l="l" t="t" r="r" b="b"/>
              <a:pathLst>
                <a:path w="866" h="311" extrusionOk="0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535328" y="4251985"/>
              <a:ext cx="20211" cy="13518"/>
            </a:xfrm>
            <a:custGeom>
              <a:avLst/>
              <a:gdLst/>
              <a:ahLst/>
              <a:cxnLst/>
              <a:rect l="l" t="t" r="r" b="b"/>
              <a:pathLst>
                <a:path w="453" h="303" extrusionOk="0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557012" y="4272820"/>
              <a:ext cx="25787" cy="11645"/>
            </a:xfrm>
            <a:custGeom>
              <a:avLst/>
              <a:gdLst/>
              <a:ahLst/>
              <a:cxnLst/>
              <a:rect l="l" t="t" r="r" b="b"/>
              <a:pathLst>
                <a:path w="578" h="261" extrusionOk="0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52952" y="4287231"/>
              <a:ext cx="56929" cy="19452"/>
            </a:xfrm>
            <a:custGeom>
              <a:avLst/>
              <a:gdLst/>
              <a:ahLst/>
              <a:cxnLst/>
              <a:rect l="l" t="t" r="r" b="b"/>
              <a:pathLst>
                <a:path w="1276" h="436" extrusionOk="0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620098" y="4271437"/>
              <a:ext cx="20701" cy="17043"/>
            </a:xfrm>
            <a:custGeom>
              <a:avLst/>
              <a:gdLst/>
              <a:ahLst/>
              <a:cxnLst/>
              <a:rect l="l" t="t" r="r" b="b"/>
              <a:pathLst>
                <a:path w="464" h="382" extrusionOk="0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527744" y="4260328"/>
              <a:ext cx="17712" cy="15392"/>
            </a:xfrm>
            <a:custGeom>
              <a:avLst/>
              <a:gdLst/>
              <a:ahLst/>
              <a:cxnLst/>
              <a:rect l="l" t="t" r="r" b="b"/>
              <a:pathLst>
                <a:path w="397" h="345" extrusionOk="0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625139" y="4219326"/>
              <a:ext cx="15660" cy="12358"/>
            </a:xfrm>
            <a:custGeom>
              <a:avLst/>
              <a:gdLst/>
              <a:ahLst/>
              <a:cxnLst/>
              <a:rect l="l" t="t" r="r" b="b"/>
              <a:pathLst>
                <a:path w="351" h="277" extrusionOk="0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543538" y="4209823"/>
              <a:ext cx="13518" cy="6737"/>
            </a:xfrm>
            <a:custGeom>
              <a:avLst/>
              <a:gdLst/>
              <a:ahLst/>
              <a:cxnLst/>
              <a:rect l="l" t="t" r="r" b="b"/>
              <a:pathLst>
                <a:path w="303" h="151" extrusionOk="0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42272" y="4259837"/>
              <a:ext cx="57241" cy="44570"/>
            </a:xfrm>
            <a:custGeom>
              <a:avLst/>
              <a:gdLst/>
              <a:ahLst/>
              <a:cxnLst/>
              <a:rect l="l" t="t" r="r" b="b"/>
              <a:pathLst>
                <a:path w="1283" h="999" extrusionOk="0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653872" y="4273266"/>
              <a:ext cx="29847" cy="22263"/>
            </a:xfrm>
            <a:custGeom>
              <a:avLst/>
              <a:gdLst/>
              <a:ahLst/>
              <a:cxnLst/>
              <a:rect l="l" t="t" r="r" b="b"/>
              <a:pathLst>
                <a:path w="669" h="499" extrusionOk="0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25630" y="4321317"/>
              <a:ext cx="150888" cy="124744"/>
            </a:xfrm>
            <a:custGeom>
              <a:avLst/>
              <a:gdLst/>
              <a:ahLst/>
              <a:cxnLst/>
              <a:rect l="l" t="t" r="r" b="b"/>
              <a:pathLst>
                <a:path w="3382" h="2796" extrusionOk="0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760324" y="4431874"/>
              <a:ext cx="7138" cy="12537"/>
            </a:xfrm>
            <a:custGeom>
              <a:avLst/>
              <a:gdLst/>
              <a:ahLst/>
              <a:cxnLst/>
              <a:rect l="l" t="t" r="r" b="b"/>
              <a:pathLst>
                <a:path w="160" h="281" extrusionOk="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766392" y="4423174"/>
              <a:ext cx="7094" cy="9592"/>
            </a:xfrm>
            <a:custGeom>
              <a:avLst/>
              <a:gdLst/>
              <a:ahLst/>
              <a:cxnLst/>
              <a:rect l="l" t="t" r="r" b="b"/>
              <a:pathLst>
                <a:path w="159" h="215" extrusionOk="0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D59D42A-7AAA-4695-89CE-489F019E1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2" b="93606" l="3279" r="93677">
                        <a14:foregroundMark x1="58314" y1="26854" x2="58314" y2="26854"/>
                        <a14:foregroundMark x1="56440" y1="30179" x2="56440" y2="30179"/>
                        <a14:foregroundMark x1="42623" y1="31202" x2="67681" y2="31969"/>
                        <a14:foregroundMark x1="46136" y1="46547" x2="51054" y2="66752"/>
                        <a14:foregroundMark x1="73536" y1="5627" x2="87119" y2="41432"/>
                        <a14:foregroundMark x1="87119" y1="41432" x2="83138" y2="58568"/>
                        <a14:foregroundMark x1="83138" y1="58568" x2="68618" y2="79028"/>
                        <a14:foregroundMark x1="68618" y1="79028" x2="36534" y2="84655"/>
                        <a14:foregroundMark x1="36534" y1="84655" x2="5621" y2="75448"/>
                        <a14:foregroundMark x1="5621" y1="75448" x2="9602" y2="22506"/>
                        <a14:foregroundMark x1="9602" y1="22506" x2="18267" y2="4092"/>
                        <a14:foregroundMark x1="18267" y1="4092" x2="61827" y2="5627"/>
                        <a14:foregroundMark x1="61827" y1="5627" x2="68852" y2="5115"/>
                        <a14:foregroundMark x1="91569" y1="16113" x2="91803" y2="37084"/>
                        <a14:foregroundMark x1="91803" y1="37084" x2="85948" y2="60870"/>
                        <a14:foregroundMark x1="85948" y1="60870" x2="73068" y2="75959"/>
                        <a14:foregroundMark x1="73068" y1="75959" x2="54333" y2="86445"/>
                        <a14:foregroundMark x1="54333" y1="86445" x2="38642" y2="89514"/>
                        <a14:foregroundMark x1="38642" y1="89514" x2="16159" y2="86189"/>
                        <a14:foregroundMark x1="16159" y1="86189" x2="2810" y2="74936"/>
                        <a14:foregroundMark x1="2810" y1="74936" x2="3279" y2="3069"/>
                        <a14:foregroundMark x1="3279" y1="3069" x2="3279" y2="3069"/>
                        <a14:foregroundMark x1="54567" y1="26087" x2="52693" y2="60614"/>
                        <a14:foregroundMark x1="61124" y1="32225" x2="52693" y2="60614"/>
                        <a14:foregroundMark x1="48946" y1="40153" x2="40749" y2="65473"/>
                        <a14:foregroundMark x1="40749" y1="65473" x2="41218" y2="65217"/>
                        <a14:foregroundMark x1="60422" y1="50384" x2="48009" y2="73402"/>
                        <a14:foregroundMark x1="59251" y1="58312" x2="42389" y2="74680"/>
                        <a14:foregroundMark x1="50117" y1="49616" x2="40984" y2="69821"/>
                        <a14:foregroundMark x1="53630" y1="27366" x2="39813" y2="42455"/>
                        <a14:foregroundMark x1="38876" y1="22762" x2="49415" y2="34271"/>
                        <a14:foregroundMark x1="53864" y1="24041" x2="53396" y2="41176"/>
                        <a14:foregroundMark x1="63232" y1="28133" x2="51522" y2="45013"/>
                        <a14:foregroundMark x1="43794" y1="35038" x2="32084" y2="41944"/>
                        <a14:foregroundMark x1="47541" y1="25575" x2="33958" y2="36061"/>
                        <a14:foregroundMark x1="45199" y1="31458" x2="45199" y2="31458"/>
                        <a14:foregroundMark x1="48009" y1="29412" x2="48009" y2="29412"/>
                        <a14:foregroundMark x1="85480" y1="5627" x2="91335" y2="38363"/>
                        <a14:foregroundMark x1="86651" y1="8440" x2="86651" y2="8440"/>
                        <a14:foregroundMark x1="85012" y1="5627" x2="85012" y2="5627"/>
                        <a14:foregroundMark x1="81967" y1="1023" x2="81967" y2="1023"/>
                        <a14:foregroundMark x1="85246" y1="2046" x2="85246" y2="2046"/>
                        <a14:foregroundMark x1="84075" y1="5627" x2="84075" y2="5627"/>
                        <a14:foregroundMark x1="81265" y1="5115" x2="81265" y2="5115"/>
                        <a14:foregroundMark x1="84309" y1="3836" x2="84309" y2="3836"/>
                        <a14:foregroundMark x1="90164" y1="13043" x2="90164" y2="13043"/>
                        <a14:foregroundMark x1="93208" y1="29156" x2="93208" y2="30179"/>
                        <a14:foregroundMark x1="90867" y1="47570" x2="90867" y2="47570"/>
                        <a14:foregroundMark x1="88525" y1="54731" x2="88525" y2="55499"/>
                        <a14:foregroundMark x1="87354" y1="60870" x2="87354" y2="60870"/>
                        <a14:foregroundMark x1="94145" y1="40921" x2="94145" y2="40921"/>
                        <a14:foregroundMark x1="81499" y1="69054" x2="80328" y2="70844"/>
                        <a14:foregroundMark x1="73770" y1="81074" x2="72131" y2="82097"/>
                        <a14:foregroundMark x1="63934" y1="85422" x2="60656" y2="87212"/>
                        <a14:foregroundMark x1="53630" y1="90026" x2="53630" y2="90026"/>
                        <a14:foregroundMark x1="50585" y1="62148" x2="44262" y2="69054"/>
                        <a14:foregroundMark x1="11007" y1="84143" x2="33021" y2="90793"/>
                        <a14:foregroundMark x1="33021" y1="90793" x2="54801" y2="88491"/>
                        <a14:foregroundMark x1="54801" y1="88491" x2="73302" y2="76215"/>
                        <a14:foregroundMark x1="73302" y1="76215" x2="88993" y2="47826"/>
                        <a14:foregroundMark x1="87354" y1="62916" x2="74473" y2="80563"/>
                        <a14:foregroundMark x1="74473" y1="80563" x2="51522" y2="92327"/>
                        <a14:foregroundMark x1="51522" y1="92327" x2="36066" y2="93606"/>
                        <a14:foregroundMark x1="36066" y1="93606" x2="15457" y2="87980"/>
                        <a14:foregroundMark x1="15457" y1="87980" x2="14988" y2="87724"/>
                        <a14:foregroundMark x1="60187" y1="27877" x2="56674" y2="37340"/>
                        <a14:foregroundMark x1="62295" y1="28900" x2="40047" y2="396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736" y="-52295"/>
            <a:ext cx="1795336" cy="1643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F0DE26A7-2A11-522A-1165-003E50FB9BC6}"/>
              </a:ext>
            </a:extLst>
          </p:cNvPr>
          <p:cNvSpPr/>
          <p:nvPr/>
        </p:nvSpPr>
        <p:spPr>
          <a:xfrm>
            <a:off x="961989" y="369813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Our …………..…… in July.</a:t>
            </a:r>
          </a:p>
        </p:txBody>
      </p:sp>
      <p:pic>
        <p:nvPicPr>
          <p:cNvPr id="14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28950"/>
            <a:ext cx="704779" cy="7115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4562" y="3313771"/>
            <a:ext cx="2755113" cy="5539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sport days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136603"/>
            <a:ext cx="2863125" cy="5539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sports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D72B2-058B-DA5B-5DDE-6DA6F590BB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59667" y="1411417"/>
            <a:ext cx="4472024" cy="25530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AB869D0-3500-357E-DB71-2457661525B0}"/>
              </a:ext>
            </a:extLst>
          </p:cNvPr>
          <p:cNvSpPr/>
          <p:nvPr/>
        </p:nvSpPr>
        <p:spPr>
          <a:xfrm>
            <a:off x="6895679" y="2291249"/>
            <a:ext cx="1132895" cy="741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69136E-6 L -0.06615 -0.698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3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E6B5C180-3F23-0D09-0E07-9B7022EBD2D5}"/>
              </a:ext>
            </a:extLst>
          </p:cNvPr>
          <p:cNvSpPr/>
          <p:nvPr/>
        </p:nvSpPr>
        <p:spPr>
          <a:xfrm>
            <a:off x="961989" y="369813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My …………..……is in December.</a:t>
            </a:r>
          </a:p>
        </p:txBody>
      </p:sp>
      <p:pic>
        <p:nvPicPr>
          <p:cNvPr id="10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33168"/>
            <a:ext cx="688360" cy="6950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4562" y="3313771"/>
            <a:ext cx="2755113" cy="5539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birth day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5916" y="4128190"/>
            <a:ext cx="2863125" cy="5539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birthday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30BC3-EBC8-A677-F0EE-AF9E9E5A4B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59667" y="1411417"/>
            <a:ext cx="4472024" cy="25530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C026CF6-98D1-E340-58A1-1ACFD6A5323B}"/>
              </a:ext>
            </a:extLst>
          </p:cNvPr>
          <p:cNvSpPr/>
          <p:nvPr/>
        </p:nvSpPr>
        <p:spPr>
          <a:xfrm>
            <a:off x="7980655" y="3126277"/>
            <a:ext cx="1132895" cy="741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94 -0.07376 L -0.22378 -0.700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3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00350"/>
            <a:ext cx="685800" cy="692437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9ABCFF78-931B-9855-8875-B3C7AFC2B75D}"/>
              </a:ext>
            </a:extLst>
          </p:cNvPr>
          <p:cNvSpPr/>
          <p:nvPr/>
        </p:nvSpPr>
        <p:spPr>
          <a:xfrm>
            <a:off x="948448" y="95544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sports day?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8C7C5038-17DB-C256-C62A-2F0F2B2F002B}"/>
              </a:ext>
            </a:extLst>
          </p:cNvPr>
          <p:cNvSpPr/>
          <p:nvPr/>
        </p:nvSpPr>
        <p:spPr>
          <a:xfrm>
            <a:off x="772313" y="3979220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April.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53CD1-E1BC-1ADB-8197-FA88F8F2C4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62890" y="1319724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398A2E6-E3CF-4F83-4BBE-025A3E1E8FF3}"/>
              </a:ext>
            </a:extLst>
          </p:cNvPr>
          <p:cNvSpPr/>
          <p:nvPr/>
        </p:nvSpPr>
        <p:spPr>
          <a:xfrm>
            <a:off x="6096000" y="1277499"/>
            <a:ext cx="1153153" cy="8694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95550"/>
            <a:ext cx="762000" cy="769374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369647A0-A857-07EF-39C3-562F6A76F419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birthday?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5ECE41FA-D38B-E0FA-A456-74BE96259554}"/>
              </a:ext>
            </a:extLst>
          </p:cNvPr>
          <p:cNvSpPr/>
          <p:nvPr/>
        </p:nvSpPr>
        <p:spPr>
          <a:xfrm>
            <a:off x="738265" y="3940826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…….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BA23A-6581-277E-1269-31282C48A8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19400" y="1243524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846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CBFF8C87-4F3B-4B5D-E871-3D32FF8DC5BB}"/>
              </a:ext>
            </a:extLst>
          </p:cNvPr>
          <p:cNvSpPr/>
          <p:nvPr/>
        </p:nvSpPr>
        <p:spPr>
          <a:xfrm>
            <a:off x="851997" y="222375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Our sports day is ……… March.</a:t>
            </a:r>
          </a:p>
        </p:txBody>
      </p:sp>
      <p:pic>
        <p:nvPicPr>
          <p:cNvPr id="14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586" y="3489075"/>
            <a:ext cx="734821" cy="7419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6857" y="2952750"/>
            <a:ext cx="1905000" cy="5539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4169" y="4178803"/>
            <a:ext cx="2079832" cy="5539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E8A3E-D855-3500-35EA-4BC9E2076B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49675" y="1263979"/>
            <a:ext cx="4472024" cy="25530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B22367E-FD88-E24D-F22B-ECC9E278D2AC}"/>
              </a:ext>
            </a:extLst>
          </p:cNvPr>
          <p:cNvSpPr/>
          <p:nvPr/>
        </p:nvSpPr>
        <p:spPr>
          <a:xfrm>
            <a:off x="6771832" y="1312900"/>
            <a:ext cx="1132895" cy="741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38264 -0.483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32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484" y="3356751"/>
            <a:ext cx="713878" cy="72078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65766" y="3982816"/>
            <a:ext cx="1404156" cy="5539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True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7471" y="3982816"/>
            <a:ext cx="1404156" cy="5539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False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781603-5773-E4A4-ECC7-34E46F1139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590800" y="1319724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1F0B956B-6D65-6908-21BF-D7C03743E35A}"/>
              </a:ext>
            </a:extLst>
          </p:cNvPr>
          <p:cNvSpPr/>
          <p:nvPr/>
        </p:nvSpPr>
        <p:spPr>
          <a:xfrm>
            <a:off x="780771" y="171971"/>
            <a:ext cx="8153400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Our sports day is on November.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BB0474-242E-AA96-35B1-B3C9D4B145C6}"/>
              </a:ext>
            </a:extLst>
          </p:cNvPr>
          <p:cNvSpPr/>
          <p:nvPr/>
        </p:nvSpPr>
        <p:spPr>
          <a:xfrm>
            <a:off x="4724400" y="2967430"/>
            <a:ext cx="1219200" cy="8563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18AC9537-8F42-5FB2-109E-5AE039BEFC7B}"/>
              </a:ext>
            </a:extLst>
          </p:cNvPr>
          <p:cNvSpPr/>
          <p:nvPr/>
        </p:nvSpPr>
        <p:spPr>
          <a:xfrm>
            <a:off x="685800" y="275175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Our sports day is in ………...</a:t>
            </a:r>
          </a:p>
        </p:txBody>
      </p:sp>
      <p:pic>
        <p:nvPicPr>
          <p:cNvPr id="8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85233"/>
            <a:ext cx="679341" cy="6859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236838"/>
            <a:ext cx="2755113" cy="5539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July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5916" y="4128190"/>
            <a:ext cx="2863125" cy="5539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August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D1340-1768-0682-40B7-0CC5BDE7A4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59667" y="1411417"/>
            <a:ext cx="4472024" cy="25530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2862631-58EC-6210-D03D-512EE36F713C}"/>
              </a:ext>
            </a:extLst>
          </p:cNvPr>
          <p:cNvSpPr/>
          <p:nvPr/>
        </p:nvSpPr>
        <p:spPr>
          <a:xfrm>
            <a:off x="7998796" y="2266950"/>
            <a:ext cx="113289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27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0617 L 0.18455 -0.7117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-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333749"/>
            <a:ext cx="640050" cy="64624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190610" y="3979993"/>
            <a:ext cx="1404156" cy="5539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False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0018" y="3985051"/>
            <a:ext cx="1404156" cy="5539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True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BEF398-41DE-472A-82CE-CE78E8529A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590800" y="1319724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D6AAA09D-2883-7B62-9F68-E4E5C00BACBF}"/>
              </a:ext>
            </a:extLst>
          </p:cNvPr>
          <p:cNvSpPr/>
          <p:nvPr/>
        </p:nvSpPr>
        <p:spPr>
          <a:xfrm>
            <a:off x="780771" y="171971"/>
            <a:ext cx="8153400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Our sports day is in February.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0E503C-E020-F1C9-7D9F-A9083A104BEA}"/>
              </a:ext>
            </a:extLst>
          </p:cNvPr>
          <p:cNvSpPr/>
          <p:nvPr/>
        </p:nvSpPr>
        <p:spPr>
          <a:xfrm>
            <a:off x="3657600" y="1277499"/>
            <a:ext cx="1219200" cy="91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</a:t>
            </a:r>
            <a:r>
              <a:rPr lang="en">
                <a:solidFill>
                  <a:schemeClr val="accent6"/>
                </a:solidFill>
              </a:rPr>
              <a:t>CONTENTS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565" name="Google Shape;565;p38"/>
          <p:cNvSpPr txBox="1">
            <a:spLocks noGrp="1"/>
          </p:cNvSpPr>
          <p:nvPr>
            <p:ph type="subTitle" idx="1"/>
          </p:nvPr>
        </p:nvSpPr>
        <p:spPr>
          <a:xfrm>
            <a:off x="792025" y="1944450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REVIEW (chant)</a:t>
            </a:r>
            <a:endParaRPr dirty="0"/>
          </a:p>
        </p:txBody>
      </p:sp>
      <p:sp>
        <p:nvSpPr>
          <p:cNvPr id="566" name="Google Shape;566;p38"/>
          <p:cNvSpPr txBox="1">
            <a:spLocks noGrp="1"/>
          </p:cNvSpPr>
          <p:nvPr>
            <p:ph type="title" idx="2"/>
          </p:nvPr>
        </p:nvSpPr>
        <p:spPr>
          <a:xfrm>
            <a:off x="792025" y="1315250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68" name="Google Shape;568;p38"/>
          <p:cNvSpPr txBox="1">
            <a:spLocks noGrp="1"/>
          </p:cNvSpPr>
          <p:nvPr>
            <p:ph type="title" idx="4"/>
          </p:nvPr>
        </p:nvSpPr>
        <p:spPr>
          <a:xfrm>
            <a:off x="3754150" y="1315250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69" name="Google Shape;569;p38"/>
          <p:cNvSpPr txBox="1">
            <a:spLocks noGrp="1"/>
          </p:cNvSpPr>
          <p:nvPr>
            <p:ph type="subTitle" idx="5"/>
          </p:nvPr>
        </p:nvSpPr>
        <p:spPr>
          <a:xfrm>
            <a:off x="3754150" y="1944450"/>
            <a:ext cx="376181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Read and tick True or False</a:t>
            </a:r>
            <a:endParaRPr dirty="0"/>
          </a:p>
        </p:txBody>
      </p:sp>
      <p:sp>
        <p:nvSpPr>
          <p:cNvPr id="571" name="Google Shape;571;p38"/>
          <p:cNvSpPr txBox="1">
            <a:spLocks noGrp="1"/>
          </p:cNvSpPr>
          <p:nvPr>
            <p:ph type="title" idx="7"/>
          </p:nvPr>
        </p:nvSpPr>
        <p:spPr>
          <a:xfrm>
            <a:off x="803031" y="2612823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72" name="Google Shape;572;p38"/>
          <p:cNvSpPr txBox="1">
            <a:spLocks noGrp="1"/>
          </p:cNvSpPr>
          <p:nvPr>
            <p:ph type="subTitle" idx="8"/>
          </p:nvPr>
        </p:nvSpPr>
        <p:spPr>
          <a:xfrm>
            <a:off x="803031" y="3258512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Let’s write</a:t>
            </a:r>
            <a:endParaRPr dirty="0"/>
          </a:p>
        </p:txBody>
      </p:sp>
      <p:sp>
        <p:nvSpPr>
          <p:cNvPr id="574" name="Google Shape;574;p38"/>
          <p:cNvSpPr txBox="1">
            <a:spLocks noGrp="1"/>
          </p:cNvSpPr>
          <p:nvPr>
            <p:ph type="title" idx="13"/>
          </p:nvPr>
        </p:nvSpPr>
        <p:spPr>
          <a:xfrm>
            <a:off x="3747526" y="2621312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575" name="Google Shape;575;p38"/>
          <p:cNvSpPr txBox="1">
            <a:spLocks noGrp="1"/>
          </p:cNvSpPr>
          <p:nvPr>
            <p:ph type="subTitle" idx="14"/>
          </p:nvPr>
        </p:nvSpPr>
        <p:spPr>
          <a:xfrm>
            <a:off x="3737366" y="3258512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Project</a:t>
            </a:r>
            <a:endParaRPr dirty="0"/>
          </a:p>
        </p:txBody>
      </p:sp>
      <p:grpSp>
        <p:nvGrpSpPr>
          <p:cNvPr id="577" name="Google Shape;577;p38"/>
          <p:cNvGrpSpPr/>
          <p:nvPr/>
        </p:nvGrpSpPr>
        <p:grpSpPr>
          <a:xfrm>
            <a:off x="6172200" y="1315250"/>
            <a:ext cx="2465013" cy="3665271"/>
            <a:chOff x="6263055" y="1382975"/>
            <a:chExt cx="2465013" cy="3665271"/>
          </a:xfrm>
        </p:grpSpPr>
        <p:grpSp>
          <p:nvGrpSpPr>
            <p:cNvPr id="578" name="Google Shape;578;p38"/>
            <p:cNvGrpSpPr/>
            <p:nvPr/>
          </p:nvGrpSpPr>
          <p:grpSpPr>
            <a:xfrm>
              <a:off x="6263055" y="1382975"/>
              <a:ext cx="735225" cy="735202"/>
              <a:chOff x="1434510" y="2019201"/>
              <a:chExt cx="114052" cy="114052"/>
            </a:xfrm>
          </p:grpSpPr>
          <p:sp>
            <p:nvSpPr>
              <p:cNvPr id="579" name="Google Shape;579;p38"/>
              <p:cNvSpPr/>
              <p:nvPr/>
            </p:nvSpPr>
            <p:spPr>
              <a:xfrm>
                <a:off x="1434510" y="2019201"/>
                <a:ext cx="114052" cy="114052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5" y="0"/>
                      <a:pt x="0" y="724"/>
                      <a:pt x="0" y="1628"/>
                    </a:cubicBezTo>
                    <a:cubicBezTo>
                      <a:pt x="0" y="2522"/>
                      <a:pt x="735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8"/>
              <p:cNvSpPr/>
              <p:nvPr/>
            </p:nvSpPr>
            <p:spPr>
              <a:xfrm>
                <a:off x="1441619" y="2019201"/>
                <a:ext cx="106943" cy="112476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3" y="0"/>
                    </a:moveTo>
                    <a:cubicBezTo>
                      <a:pt x="1267" y="12"/>
                      <a:pt x="1210" y="12"/>
                      <a:pt x="1142" y="23"/>
                    </a:cubicBezTo>
                    <a:cubicBezTo>
                      <a:pt x="1810" y="329"/>
                      <a:pt x="2250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6" y="1821"/>
                      <a:pt x="1346" y="1515"/>
                      <a:pt x="1222" y="1301"/>
                    </a:cubicBezTo>
                    <a:cubicBezTo>
                      <a:pt x="1018" y="917"/>
                      <a:pt x="667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8" y="894"/>
                    </a:cubicBezTo>
                    <a:cubicBezTo>
                      <a:pt x="215" y="1154"/>
                      <a:pt x="1" y="1832"/>
                      <a:pt x="23" y="2443"/>
                    </a:cubicBezTo>
                    <a:cubicBezTo>
                      <a:pt x="57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8" y="973"/>
                    </a:cubicBezTo>
                    <a:cubicBezTo>
                      <a:pt x="860" y="984"/>
                      <a:pt x="883" y="995"/>
                      <a:pt x="893" y="1018"/>
                    </a:cubicBezTo>
                    <a:cubicBezTo>
                      <a:pt x="1097" y="1211"/>
                      <a:pt x="1177" y="1482"/>
                      <a:pt x="1323" y="1719"/>
                    </a:cubicBezTo>
                    <a:cubicBezTo>
                      <a:pt x="973" y="1855"/>
                      <a:pt x="860" y="2239"/>
                      <a:pt x="1052" y="2522"/>
                    </a:cubicBezTo>
                    <a:cubicBezTo>
                      <a:pt x="848" y="2703"/>
                      <a:pt x="826" y="2963"/>
                      <a:pt x="916" y="3178"/>
                    </a:cubicBezTo>
                    <a:lnTo>
                      <a:pt x="1052" y="3212"/>
                    </a:lnTo>
                    <a:cubicBezTo>
                      <a:pt x="928" y="3020"/>
                      <a:pt x="916" y="2771"/>
                      <a:pt x="1109" y="2601"/>
                    </a:cubicBezTo>
                    <a:cubicBezTo>
                      <a:pt x="1131" y="2624"/>
                      <a:pt x="1165" y="2646"/>
                      <a:pt x="1187" y="2669"/>
                    </a:cubicBezTo>
                    <a:cubicBezTo>
                      <a:pt x="1400" y="2825"/>
                      <a:pt x="1653" y="2881"/>
                      <a:pt x="1916" y="2881"/>
                    </a:cubicBezTo>
                    <a:cubicBezTo>
                      <a:pt x="2129" y="2881"/>
                      <a:pt x="2348" y="2844"/>
                      <a:pt x="2556" y="2794"/>
                    </a:cubicBezTo>
                    <a:cubicBezTo>
                      <a:pt x="2601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2" y="2765"/>
                      <a:pt x="1958" y="2765"/>
                    </a:cubicBezTo>
                    <a:cubicBezTo>
                      <a:pt x="1906" y="2765"/>
                      <a:pt x="1852" y="2763"/>
                      <a:pt x="1798" y="2759"/>
                    </a:cubicBezTo>
                    <a:cubicBezTo>
                      <a:pt x="1561" y="2748"/>
                      <a:pt x="1323" y="2669"/>
                      <a:pt x="1154" y="2511"/>
                    </a:cubicBezTo>
                    <a:cubicBezTo>
                      <a:pt x="893" y="2284"/>
                      <a:pt x="1120" y="1889"/>
                      <a:pt x="1380" y="1799"/>
                    </a:cubicBezTo>
                    <a:cubicBezTo>
                      <a:pt x="1391" y="1821"/>
                      <a:pt x="1414" y="1832"/>
                      <a:pt x="1425" y="1844"/>
                    </a:cubicBezTo>
                    <a:cubicBezTo>
                      <a:pt x="1565" y="2003"/>
                      <a:pt x="1730" y="2071"/>
                      <a:pt x="1895" y="2071"/>
                    </a:cubicBezTo>
                    <a:cubicBezTo>
                      <a:pt x="2116" y="2071"/>
                      <a:pt x="2337" y="1948"/>
                      <a:pt x="2499" y="1753"/>
                    </a:cubicBezTo>
                    <a:cubicBezTo>
                      <a:pt x="2570" y="1788"/>
                      <a:pt x="2658" y="1806"/>
                      <a:pt x="2742" y="1806"/>
                    </a:cubicBezTo>
                    <a:cubicBezTo>
                      <a:pt x="2792" y="1806"/>
                      <a:pt x="2841" y="1800"/>
                      <a:pt x="2884" y="1787"/>
                    </a:cubicBezTo>
                    <a:cubicBezTo>
                      <a:pt x="2941" y="1776"/>
                      <a:pt x="2997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6" y="1696"/>
                      <a:pt x="2805" y="1708"/>
                    </a:cubicBezTo>
                    <a:cubicBezTo>
                      <a:pt x="2792" y="1710"/>
                      <a:pt x="2777" y="1711"/>
                      <a:pt x="2762" y="1711"/>
                    </a:cubicBezTo>
                    <a:cubicBezTo>
                      <a:pt x="2680" y="1711"/>
                      <a:pt x="2568" y="1687"/>
                      <a:pt x="2511" y="1640"/>
                    </a:cubicBezTo>
                    <a:cubicBezTo>
                      <a:pt x="2341" y="950"/>
                      <a:pt x="1934" y="339"/>
                      <a:pt x="1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" name="Google Shape;581;p38"/>
            <p:cNvGrpSpPr/>
            <p:nvPr/>
          </p:nvGrpSpPr>
          <p:grpSpPr>
            <a:xfrm>
              <a:off x="6716209" y="1959723"/>
              <a:ext cx="2011859" cy="3088523"/>
              <a:chOff x="1823689" y="2021258"/>
              <a:chExt cx="437408" cy="671462"/>
            </a:xfrm>
          </p:grpSpPr>
          <p:sp>
            <p:nvSpPr>
              <p:cNvPr id="582" name="Google Shape;582;p38"/>
              <p:cNvSpPr/>
              <p:nvPr/>
            </p:nvSpPr>
            <p:spPr>
              <a:xfrm>
                <a:off x="1940403" y="2644714"/>
                <a:ext cx="240698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076" extrusionOk="0">
                    <a:moveTo>
                      <a:pt x="2703" y="1"/>
                    </a:moveTo>
                    <a:cubicBezTo>
                      <a:pt x="1211" y="1"/>
                      <a:pt x="0" y="239"/>
                      <a:pt x="0" y="543"/>
                    </a:cubicBezTo>
                    <a:cubicBezTo>
                      <a:pt x="0" y="837"/>
                      <a:pt x="1211" y="1075"/>
                      <a:pt x="2703" y="1075"/>
                    </a:cubicBezTo>
                    <a:cubicBezTo>
                      <a:pt x="4196" y="1075"/>
                      <a:pt x="5395" y="837"/>
                      <a:pt x="5395" y="543"/>
                    </a:cubicBezTo>
                    <a:cubicBezTo>
                      <a:pt x="5395" y="239"/>
                      <a:pt x="4196" y="1"/>
                      <a:pt x="2703" y="1"/>
                    </a:cubicBezTo>
                    <a:close/>
                  </a:path>
                </a:pathLst>
              </a:custGeom>
              <a:solidFill>
                <a:srgbClr val="17253A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1823689" y="2215692"/>
                <a:ext cx="188409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538" extrusionOk="0">
                    <a:moveTo>
                      <a:pt x="808" y="1"/>
                    </a:moveTo>
                    <a:cubicBezTo>
                      <a:pt x="803" y="1"/>
                      <a:pt x="799" y="2"/>
                      <a:pt x="796" y="5"/>
                    </a:cubicBezTo>
                    <a:cubicBezTo>
                      <a:pt x="728" y="72"/>
                      <a:pt x="1022" y="469"/>
                      <a:pt x="977" y="469"/>
                    </a:cubicBezTo>
                    <a:cubicBezTo>
                      <a:pt x="932" y="457"/>
                      <a:pt x="593" y="265"/>
                      <a:pt x="480" y="186"/>
                    </a:cubicBezTo>
                    <a:cubicBezTo>
                      <a:pt x="408" y="141"/>
                      <a:pt x="334" y="114"/>
                      <a:pt x="287" y="114"/>
                    </a:cubicBezTo>
                    <a:cubicBezTo>
                      <a:pt x="251" y="114"/>
                      <a:pt x="232" y="129"/>
                      <a:pt x="242" y="163"/>
                    </a:cubicBezTo>
                    <a:cubicBezTo>
                      <a:pt x="276" y="276"/>
                      <a:pt x="706" y="547"/>
                      <a:pt x="706" y="547"/>
                    </a:cubicBezTo>
                    <a:cubicBezTo>
                      <a:pt x="691" y="549"/>
                      <a:pt x="676" y="550"/>
                      <a:pt x="662" y="550"/>
                    </a:cubicBezTo>
                    <a:cubicBezTo>
                      <a:pt x="555" y="550"/>
                      <a:pt x="453" y="509"/>
                      <a:pt x="253" y="389"/>
                    </a:cubicBezTo>
                    <a:cubicBezTo>
                      <a:pt x="175" y="338"/>
                      <a:pt x="114" y="317"/>
                      <a:pt x="75" y="317"/>
                    </a:cubicBezTo>
                    <a:cubicBezTo>
                      <a:pt x="1" y="317"/>
                      <a:pt x="3" y="391"/>
                      <a:pt x="106" y="480"/>
                    </a:cubicBezTo>
                    <a:cubicBezTo>
                      <a:pt x="264" y="627"/>
                      <a:pt x="638" y="819"/>
                      <a:pt x="638" y="819"/>
                    </a:cubicBezTo>
                    <a:cubicBezTo>
                      <a:pt x="622" y="823"/>
                      <a:pt x="604" y="825"/>
                      <a:pt x="585" y="825"/>
                    </a:cubicBezTo>
                    <a:cubicBezTo>
                      <a:pt x="465" y="825"/>
                      <a:pt x="289" y="753"/>
                      <a:pt x="222" y="753"/>
                    </a:cubicBezTo>
                    <a:cubicBezTo>
                      <a:pt x="190" y="753"/>
                      <a:pt x="183" y="769"/>
                      <a:pt x="219" y="819"/>
                    </a:cubicBezTo>
                    <a:cubicBezTo>
                      <a:pt x="445" y="1135"/>
                      <a:pt x="1169" y="1147"/>
                      <a:pt x="1169" y="1147"/>
                    </a:cubicBezTo>
                    <a:cubicBezTo>
                      <a:pt x="1169" y="1147"/>
                      <a:pt x="2064" y="2538"/>
                      <a:pt x="3557" y="2538"/>
                    </a:cubicBezTo>
                    <a:cubicBezTo>
                      <a:pt x="3767" y="2538"/>
                      <a:pt x="3989" y="2510"/>
                      <a:pt x="4222" y="2447"/>
                    </a:cubicBezTo>
                    <a:lnTo>
                      <a:pt x="4189" y="1600"/>
                    </a:lnTo>
                    <a:cubicBezTo>
                      <a:pt x="3960" y="1633"/>
                      <a:pt x="3747" y="1647"/>
                      <a:pt x="3548" y="1647"/>
                    </a:cubicBezTo>
                    <a:cubicBezTo>
                      <a:pt x="2125" y="1647"/>
                      <a:pt x="1463" y="898"/>
                      <a:pt x="1463" y="898"/>
                    </a:cubicBezTo>
                    <a:cubicBezTo>
                      <a:pt x="1388" y="542"/>
                      <a:pt x="911" y="1"/>
                      <a:pt x="808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1961595" y="2287032"/>
                <a:ext cx="50504" cy="41938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940" extrusionOk="0">
                    <a:moveTo>
                      <a:pt x="1098" y="1"/>
                    </a:moveTo>
                    <a:cubicBezTo>
                      <a:pt x="905" y="23"/>
                      <a:pt x="736" y="34"/>
                      <a:pt x="566" y="46"/>
                    </a:cubicBezTo>
                    <a:cubicBezTo>
                      <a:pt x="419" y="373"/>
                      <a:pt x="249" y="656"/>
                      <a:pt x="0" y="893"/>
                    </a:cubicBezTo>
                    <a:cubicBezTo>
                      <a:pt x="148" y="923"/>
                      <a:pt x="303" y="940"/>
                      <a:pt x="465" y="940"/>
                    </a:cubicBezTo>
                    <a:cubicBezTo>
                      <a:pt x="674" y="940"/>
                      <a:pt x="896" y="912"/>
                      <a:pt x="1131" y="848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1986803" y="2281856"/>
                <a:ext cx="65629" cy="50638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135" extrusionOk="0">
                    <a:moveTo>
                      <a:pt x="663" y="0"/>
                    </a:moveTo>
                    <a:cubicBezTo>
                      <a:pt x="323" y="0"/>
                      <a:pt x="1" y="49"/>
                      <a:pt x="1" y="49"/>
                    </a:cubicBezTo>
                    <a:lnTo>
                      <a:pt x="272" y="1134"/>
                    </a:lnTo>
                    <a:cubicBezTo>
                      <a:pt x="521" y="1134"/>
                      <a:pt x="985" y="999"/>
                      <a:pt x="1109" y="896"/>
                    </a:cubicBezTo>
                    <a:cubicBezTo>
                      <a:pt x="1471" y="602"/>
                      <a:pt x="1154" y="37"/>
                      <a:pt x="951" y="14"/>
                    </a:cubicBezTo>
                    <a:cubicBezTo>
                      <a:pt x="858" y="4"/>
                      <a:pt x="760" y="0"/>
                      <a:pt x="663" y="0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1986803" y="2283463"/>
                <a:ext cx="18738" cy="4903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99" extrusionOk="0">
                    <a:moveTo>
                      <a:pt x="69" y="1"/>
                    </a:moveTo>
                    <a:cubicBezTo>
                      <a:pt x="23" y="1"/>
                      <a:pt x="1" y="13"/>
                      <a:pt x="1" y="13"/>
                    </a:cubicBezTo>
                    <a:lnTo>
                      <a:pt x="272" y="1098"/>
                    </a:lnTo>
                    <a:cubicBezTo>
                      <a:pt x="317" y="1098"/>
                      <a:pt x="363" y="1098"/>
                      <a:pt x="420" y="1087"/>
                    </a:cubicBezTo>
                    <a:cubicBezTo>
                      <a:pt x="374" y="883"/>
                      <a:pt x="317" y="691"/>
                      <a:pt x="272" y="488"/>
                    </a:cubicBezTo>
                    <a:cubicBezTo>
                      <a:pt x="227" y="318"/>
                      <a:pt x="182" y="137"/>
                      <a:pt x="69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1939912" y="2460050"/>
                <a:ext cx="91862" cy="212234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4757" extrusionOk="0">
                    <a:moveTo>
                      <a:pt x="905" y="1"/>
                    </a:moveTo>
                    <a:cubicBezTo>
                      <a:pt x="905" y="1"/>
                      <a:pt x="351" y="2330"/>
                      <a:pt x="883" y="4423"/>
                    </a:cubicBezTo>
                    <a:cubicBezTo>
                      <a:pt x="883" y="4423"/>
                      <a:pt x="1" y="4558"/>
                      <a:pt x="79" y="4660"/>
                    </a:cubicBezTo>
                    <a:cubicBezTo>
                      <a:pt x="125" y="4712"/>
                      <a:pt x="588" y="4757"/>
                      <a:pt x="967" y="4757"/>
                    </a:cubicBezTo>
                    <a:cubicBezTo>
                      <a:pt x="1243" y="4757"/>
                      <a:pt x="1475" y="4733"/>
                      <a:pt x="1471" y="4672"/>
                    </a:cubicBezTo>
                    <a:cubicBezTo>
                      <a:pt x="1471" y="4536"/>
                      <a:pt x="1504" y="4513"/>
                      <a:pt x="1504" y="4513"/>
                    </a:cubicBezTo>
                    <a:cubicBezTo>
                      <a:pt x="1504" y="4513"/>
                      <a:pt x="1561" y="1652"/>
                      <a:pt x="2059" y="385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1974221" y="2460050"/>
                <a:ext cx="57553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144" extrusionOk="0">
                    <a:moveTo>
                      <a:pt x="136" y="1"/>
                    </a:moveTo>
                    <a:cubicBezTo>
                      <a:pt x="136" y="1"/>
                      <a:pt x="68" y="284"/>
                      <a:pt x="0" y="759"/>
                    </a:cubicBezTo>
                    <a:cubicBezTo>
                      <a:pt x="351" y="928"/>
                      <a:pt x="712" y="1064"/>
                      <a:pt x="1074" y="1143"/>
                    </a:cubicBezTo>
                    <a:cubicBezTo>
                      <a:pt x="1131" y="860"/>
                      <a:pt x="1210" y="601"/>
                      <a:pt x="1290" y="38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2069074" y="2460050"/>
                <a:ext cx="128090" cy="209021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685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667" y="2534"/>
                      <a:pt x="2160" y="4084"/>
                    </a:cubicBezTo>
                    <a:cubicBezTo>
                      <a:pt x="2160" y="4084"/>
                      <a:pt x="1459" y="4649"/>
                      <a:pt x="1584" y="4682"/>
                    </a:cubicBezTo>
                    <a:cubicBezTo>
                      <a:pt x="1588" y="4684"/>
                      <a:pt x="1593" y="4685"/>
                      <a:pt x="1600" y="4685"/>
                    </a:cubicBezTo>
                    <a:cubicBezTo>
                      <a:pt x="1780" y="4685"/>
                      <a:pt x="2870" y="4125"/>
                      <a:pt x="2805" y="4016"/>
                    </a:cubicBezTo>
                    <a:cubicBezTo>
                      <a:pt x="2725" y="3891"/>
                      <a:pt x="2748" y="3857"/>
                      <a:pt x="2748" y="3857"/>
                    </a:cubicBezTo>
                    <a:cubicBezTo>
                      <a:pt x="2748" y="3857"/>
                      <a:pt x="1391" y="1347"/>
                      <a:pt x="1187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2069074" y="2460050"/>
                <a:ext cx="61078" cy="5050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32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102" y="601"/>
                      <a:pt x="328" y="1132"/>
                    </a:cubicBezTo>
                    <a:cubicBezTo>
                      <a:pt x="690" y="1098"/>
                      <a:pt x="1063" y="985"/>
                      <a:pt x="1368" y="736"/>
                    </a:cubicBezTo>
                    <a:cubicBezTo>
                      <a:pt x="1312" y="544"/>
                      <a:pt x="1222" y="171"/>
                      <a:pt x="1187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1931435" y="2636504"/>
                <a:ext cx="80173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900" extrusionOk="0">
                    <a:moveTo>
                      <a:pt x="997" y="1"/>
                    </a:moveTo>
                    <a:cubicBezTo>
                      <a:pt x="982" y="1"/>
                      <a:pt x="966" y="5"/>
                      <a:pt x="948" y="15"/>
                    </a:cubicBezTo>
                    <a:cubicBezTo>
                      <a:pt x="824" y="83"/>
                      <a:pt x="880" y="332"/>
                      <a:pt x="880" y="332"/>
                    </a:cubicBezTo>
                    <a:cubicBezTo>
                      <a:pt x="880" y="332"/>
                      <a:pt x="32" y="626"/>
                      <a:pt x="10" y="717"/>
                    </a:cubicBezTo>
                    <a:cubicBezTo>
                      <a:pt x="1" y="776"/>
                      <a:pt x="223" y="899"/>
                      <a:pt x="876" y="899"/>
                    </a:cubicBezTo>
                    <a:cubicBezTo>
                      <a:pt x="1092" y="899"/>
                      <a:pt x="1355" y="886"/>
                      <a:pt x="1671" y="852"/>
                    </a:cubicBezTo>
                    <a:cubicBezTo>
                      <a:pt x="1671" y="852"/>
                      <a:pt x="1796" y="649"/>
                      <a:pt x="1683" y="501"/>
                    </a:cubicBezTo>
                    <a:lnTo>
                      <a:pt x="1683" y="501"/>
                    </a:lnTo>
                    <a:cubicBezTo>
                      <a:pt x="1683" y="501"/>
                      <a:pt x="1655" y="504"/>
                      <a:pt x="1610" y="504"/>
                    </a:cubicBezTo>
                    <a:cubicBezTo>
                      <a:pt x="1505" y="504"/>
                      <a:pt x="1309" y="488"/>
                      <a:pt x="1151" y="377"/>
                    </a:cubicBezTo>
                    <a:cubicBezTo>
                      <a:pt x="1151" y="377"/>
                      <a:pt x="1133" y="1"/>
                      <a:pt x="99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1928267" y="2658857"/>
                <a:ext cx="803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422" extrusionOk="0">
                    <a:moveTo>
                      <a:pt x="385" y="0"/>
                    </a:moveTo>
                    <a:cubicBezTo>
                      <a:pt x="385" y="0"/>
                      <a:pt x="69" y="102"/>
                      <a:pt x="35" y="216"/>
                    </a:cubicBezTo>
                    <a:cubicBezTo>
                      <a:pt x="1" y="317"/>
                      <a:pt x="159" y="385"/>
                      <a:pt x="352" y="396"/>
                    </a:cubicBezTo>
                    <a:cubicBezTo>
                      <a:pt x="525" y="414"/>
                      <a:pt x="768" y="421"/>
                      <a:pt x="1005" y="421"/>
                    </a:cubicBezTo>
                    <a:cubicBezTo>
                      <a:pt x="1387" y="421"/>
                      <a:pt x="1751" y="402"/>
                      <a:pt x="1765" y="374"/>
                    </a:cubicBezTo>
                    <a:cubicBezTo>
                      <a:pt x="1799" y="329"/>
                      <a:pt x="1799" y="283"/>
                      <a:pt x="1777" y="283"/>
                    </a:cubicBezTo>
                    <a:cubicBezTo>
                      <a:pt x="1742" y="283"/>
                      <a:pt x="657" y="339"/>
                      <a:pt x="657" y="339"/>
                    </a:cubicBezTo>
                    <a:cubicBezTo>
                      <a:pt x="657" y="339"/>
                      <a:pt x="612" y="148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1952493" y="2653815"/>
                <a:ext cx="13295" cy="1137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5" extrusionOk="0">
                    <a:moveTo>
                      <a:pt x="69" y="0"/>
                    </a:moveTo>
                    <a:cubicBezTo>
                      <a:pt x="13" y="0"/>
                      <a:pt x="1" y="68"/>
                      <a:pt x="46" y="80"/>
                    </a:cubicBezTo>
                    <a:cubicBezTo>
                      <a:pt x="126" y="91"/>
                      <a:pt x="193" y="158"/>
                      <a:pt x="216" y="226"/>
                    </a:cubicBezTo>
                    <a:cubicBezTo>
                      <a:pt x="221" y="245"/>
                      <a:pt x="237" y="254"/>
                      <a:pt x="253" y="254"/>
                    </a:cubicBezTo>
                    <a:cubicBezTo>
                      <a:pt x="276" y="254"/>
                      <a:pt x="297" y="237"/>
                      <a:pt x="284" y="204"/>
                    </a:cubicBezTo>
                    <a:cubicBezTo>
                      <a:pt x="261" y="113"/>
                      <a:pt x="171" y="23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1962264" y="2650737"/>
                <a:ext cx="11466" cy="100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25" extrusionOk="0">
                    <a:moveTo>
                      <a:pt x="53" y="0"/>
                    </a:moveTo>
                    <a:cubicBezTo>
                      <a:pt x="7" y="0"/>
                      <a:pt x="0" y="59"/>
                      <a:pt x="42" y="69"/>
                    </a:cubicBezTo>
                    <a:cubicBezTo>
                      <a:pt x="88" y="81"/>
                      <a:pt x="178" y="126"/>
                      <a:pt x="178" y="182"/>
                    </a:cubicBezTo>
                    <a:cubicBezTo>
                      <a:pt x="178" y="211"/>
                      <a:pt x="198" y="225"/>
                      <a:pt x="217" y="225"/>
                    </a:cubicBezTo>
                    <a:cubicBezTo>
                      <a:pt x="237" y="225"/>
                      <a:pt x="257" y="211"/>
                      <a:pt x="257" y="182"/>
                    </a:cubicBezTo>
                    <a:cubicBezTo>
                      <a:pt x="257" y="92"/>
                      <a:pt x="144" y="13"/>
                      <a:pt x="65" y="1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2128591" y="2625440"/>
                <a:ext cx="68662" cy="51441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153" extrusionOk="0">
                    <a:moveTo>
                      <a:pt x="569" y="1"/>
                    </a:moveTo>
                    <a:cubicBezTo>
                      <a:pt x="542" y="1"/>
                      <a:pt x="517" y="15"/>
                      <a:pt x="498" y="48"/>
                    </a:cubicBezTo>
                    <a:cubicBezTo>
                      <a:pt x="419" y="161"/>
                      <a:pt x="589" y="354"/>
                      <a:pt x="589" y="354"/>
                    </a:cubicBezTo>
                    <a:cubicBezTo>
                      <a:pt x="589" y="354"/>
                      <a:pt x="1" y="1032"/>
                      <a:pt x="23" y="1123"/>
                    </a:cubicBezTo>
                    <a:cubicBezTo>
                      <a:pt x="31" y="1140"/>
                      <a:pt x="57" y="1152"/>
                      <a:pt x="106" y="1152"/>
                    </a:cubicBezTo>
                    <a:cubicBezTo>
                      <a:pt x="277" y="1152"/>
                      <a:pt x="719" y="1003"/>
                      <a:pt x="1539" y="422"/>
                    </a:cubicBezTo>
                    <a:cubicBezTo>
                      <a:pt x="1539" y="422"/>
                      <a:pt x="1539" y="184"/>
                      <a:pt x="1380" y="105"/>
                    </a:cubicBezTo>
                    <a:cubicBezTo>
                      <a:pt x="1380" y="105"/>
                      <a:pt x="1150" y="265"/>
                      <a:pt x="906" y="265"/>
                    </a:cubicBezTo>
                    <a:cubicBezTo>
                      <a:pt x="891" y="265"/>
                      <a:pt x="875" y="265"/>
                      <a:pt x="860" y="263"/>
                    </a:cubicBezTo>
                    <a:cubicBezTo>
                      <a:pt x="860" y="263"/>
                      <a:pt x="688" y="1"/>
                      <a:pt x="569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2126583" y="2640698"/>
                <a:ext cx="72187" cy="3886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871" extrusionOk="0">
                    <a:moveTo>
                      <a:pt x="1572" y="0"/>
                    </a:moveTo>
                    <a:cubicBezTo>
                      <a:pt x="1549" y="12"/>
                      <a:pt x="634" y="600"/>
                      <a:pt x="634" y="600"/>
                    </a:cubicBezTo>
                    <a:cubicBezTo>
                      <a:pt x="634" y="600"/>
                      <a:pt x="509" y="464"/>
                      <a:pt x="238" y="442"/>
                    </a:cubicBezTo>
                    <a:cubicBezTo>
                      <a:pt x="238" y="442"/>
                      <a:pt x="1" y="690"/>
                      <a:pt x="34" y="792"/>
                    </a:cubicBezTo>
                    <a:cubicBezTo>
                      <a:pt x="45" y="848"/>
                      <a:pt x="94" y="871"/>
                      <a:pt x="160" y="871"/>
                    </a:cubicBezTo>
                    <a:cubicBezTo>
                      <a:pt x="226" y="871"/>
                      <a:pt x="311" y="848"/>
                      <a:pt x="396" y="814"/>
                    </a:cubicBezTo>
                    <a:cubicBezTo>
                      <a:pt x="815" y="623"/>
                      <a:pt x="1617" y="136"/>
                      <a:pt x="1617" y="91"/>
                    </a:cubicBezTo>
                    <a:cubicBezTo>
                      <a:pt x="1617" y="35"/>
                      <a:pt x="1595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2141351" y="2650469"/>
                <a:ext cx="16240" cy="687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54" extrusionOk="0">
                    <a:moveTo>
                      <a:pt x="129" y="1"/>
                    </a:moveTo>
                    <a:cubicBezTo>
                      <a:pt x="100" y="1"/>
                      <a:pt x="71" y="6"/>
                      <a:pt x="42" y="19"/>
                    </a:cubicBezTo>
                    <a:cubicBezTo>
                      <a:pt x="1" y="40"/>
                      <a:pt x="7" y="99"/>
                      <a:pt x="44" y="99"/>
                    </a:cubicBezTo>
                    <a:cubicBezTo>
                      <a:pt x="47" y="99"/>
                      <a:pt x="50" y="99"/>
                      <a:pt x="54" y="98"/>
                    </a:cubicBezTo>
                    <a:cubicBezTo>
                      <a:pt x="79" y="87"/>
                      <a:pt x="105" y="82"/>
                      <a:pt x="131" y="82"/>
                    </a:cubicBezTo>
                    <a:cubicBezTo>
                      <a:pt x="187" y="82"/>
                      <a:pt x="241" y="105"/>
                      <a:pt x="280" y="143"/>
                    </a:cubicBezTo>
                    <a:cubicBezTo>
                      <a:pt x="287" y="151"/>
                      <a:pt x="296" y="154"/>
                      <a:pt x="304" y="154"/>
                    </a:cubicBezTo>
                    <a:cubicBezTo>
                      <a:pt x="334" y="154"/>
                      <a:pt x="363" y="113"/>
                      <a:pt x="336" y="87"/>
                    </a:cubicBezTo>
                    <a:cubicBezTo>
                      <a:pt x="280" y="38"/>
                      <a:pt x="205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2148043" y="2642929"/>
                <a:ext cx="14455" cy="620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39" extrusionOk="0">
                    <a:moveTo>
                      <a:pt x="135" y="0"/>
                    </a:moveTo>
                    <a:cubicBezTo>
                      <a:pt x="101" y="0"/>
                      <a:pt x="67" y="6"/>
                      <a:pt x="40" y="18"/>
                    </a:cubicBezTo>
                    <a:cubicBezTo>
                      <a:pt x="0" y="28"/>
                      <a:pt x="4" y="90"/>
                      <a:pt x="43" y="90"/>
                    </a:cubicBezTo>
                    <a:cubicBezTo>
                      <a:pt x="49" y="90"/>
                      <a:pt x="55" y="89"/>
                      <a:pt x="62" y="86"/>
                    </a:cubicBezTo>
                    <a:cubicBezTo>
                      <a:pt x="76" y="81"/>
                      <a:pt x="103" y="77"/>
                      <a:pt x="132" y="77"/>
                    </a:cubicBezTo>
                    <a:cubicBezTo>
                      <a:pt x="173" y="77"/>
                      <a:pt x="218" y="86"/>
                      <a:pt x="232" y="120"/>
                    </a:cubicBezTo>
                    <a:cubicBezTo>
                      <a:pt x="242" y="133"/>
                      <a:pt x="255" y="139"/>
                      <a:pt x="267" y="139"/>
                    </a:cubicBezTo>
                    <a:cubicBezTo>
                      <a:pt x="297" y="139"/>
                      <a:pt x="324" y="107"/>
                      <a:pt x="299" y="75"/>
                    </a:cubicBezTo>
                    <a:cubicBezTo>
                      <a:pt x="270" y="23"/>
                      <a:pt x="201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1967663" y="2388933"/>
                <a:ext cx="163023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538" extrusionOk="0">
                    <a:moveTo>
                      <a:pt x="509" y="1"/>
                    </a:moveTo>
                    <a:lnTo>
                      <a:pt x="0" y="2070"/>
                    </a:lnTo>
                    <a:cubicBezTo>
                      <a:pt x="0" y="2070"/>
                      <a:pt x="876" y="2445"/>
                      <a:pt x="1427" y="2445"/>
                    </a:cubicBezTo>
                    <a:cubicBezTo>
                      <a:pt x="1449" y="2445"/>
                      <a:pt x="1471" y="2445"/>
                      <a:pt x="1493" y="2443"/>
                    </a:cubicBezTo>
                    <a:lnTo>
                      <a:pt x="1606" y="1708"/>
                    </a:lnTo>
                    <a:lnTo>
                      <a:pt x="1719" y="2466"/>
                    </a:lnTo>
                    <a:cubicBezTo>
                      <a:pt x="1719" y="2466"/>
                      <a:pt x="1929" y="2538"/>
                      <a:pt x="2280" y="2538"/>
                    </a:cubicBezTo>
                    <a:cubicBezTo>
                      <a:pt x="2625" y="2538"/>
                      <a:pt x="3104" y="2469"/>
                      <a:pt x="3653" y="2195"/>
                    </a:cubicBezTo>
                    <a:lnTo>
                      <a:pt x="3098" y="3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2011029" y="2445461"/>
                <a:ext cx="28286" cy="5264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80" extrusionOk="0">
                    <a:moveTo>
                      <a:pt x="475" y="0"/>
                    </a:moveTo>
                    <a:lnTo>
                      <a:pt x="1" y="1119"/>
                    </a:lnTo>
                    <a:cubicBezTo>
                      <a:pt x="151" y="1157"/>
                      <a:pt x="310" y="1179"/>
                      <a:pt x="444" y="1179"/>
                    </a:cubicBezTo>
                    <a:cubicBezTo>
                      <a:pt x="471" y="1179"/>
                      <a:pt x="496" y="1178"/>
                      <a:pt x="521" y="1176"/>
                    </a:cubicBezTo>
                    <a:lnTo>
                      <a:pt x="634" y="44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172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2068761" y="2396384"/>
                <a:ext cx="29624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310" extrusionOk="0">
                    <a:moveTo>
                      <a:pt x="53" y="1"/>
                    </a:moveTo>
                    <a:cubicBezTo>
                      <a:pt x="28" y="1"/>
                      <a:pt x="0" y="20"/>
                      <a:pt x="7" y="48"/>
                    </a:cubicBezTo>
                    <a:cubicBezTo>
                      <a:pt x="154" y="444"/>
                      <a:pt x="199" y="885"/>
                      <a:pt x="301" y="1304"/>
                    </a:cubicBezTo>
                    <a:cubicBezTo>
                      <a:pt x="380" y="1643"/>
                      <a:pt x="482" y="1982"/>
                      <a:pt x="584" y="2310"/>
                    </a:cubicBezTo>
                    <a:cubicBezTo>
                      <a:pt x="606" y="2310"/>
                      <a:pt x="641" y="2299"/>
                      <a:pt x="663" y="2299"/>
                    </a:cubicBezTo>
                    <a:cubicBezTo>
                      <a:pt x="561" y="1960"/>
                      <a:pt x="460" y="1621"/>
                      <a:pt x="380" y="1281"/>
                    </a:cubicBezTo>
                    <a:cubicBezTo>
                      <a:pt x="279" y="874"/>
                      <a:pt x="234" y="433"/>
                      <a:pt x="86" y="26"/>
                    </a:cubicBezTo>
                    <a:cubicBezTo>
                      <a:pt x="82" y="8"/>
                      <a:pt x="68" y="1"/>
                      <a:pt x="53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2082681" y="2390450"/>
                <a:ext cx="35870" cy="1034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319" extrusionOk="0">
                    <a:moveTo>
                      <a:pt x="0" y="0"/>
                    </a:moveTo>
                    <a:cubicBezTo>
                      <a:pt x="125" y="804"/>
                      <a:pt x="430" y="1561"/>
                      <a:pt x="724" y="2319"/>
                    </a:cubicBezTo>
                    <a:cubicBezTo>
                      <a:pt x="747" y="2307"/>
                      <a:pt x="769" y="2296"/>
                      <a:pt x="804" y="2285"/>
                    </a:cubicBezTo>
                    <a:cubicBezTo>
                      <a:pt x="498" y="1538"/>
                      <a:pt x="204" y="792"/>
                      <a:pt x="8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1983769" y="2277886"/>
                <a:ext cx="126707" cy="13741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080" extrusionOk="0">
                    <a:moveTo>
                      <a:pt x="1668" y="1"/>
                    </a:moveTo>
                    <a:cubicBezTo>
                      <a:pt x="1219" y="1"/>
                      <a:pt x="917" y="70"/>
                      <a:pt x="917" y="70"/>
                    </a:cubicBezTo>
                    <a:cubicBezTo>
                      <a:pt x="204" y="1121"/>
                      <a:pt x="1" y="2806"/>
                      <a:pt x="1" y="2806"/>
                    </a:cubicBezTo>
                    <a:cubicBezTo>
                      <a:pt x="433" y="3011"/>
                      <a:pt x="888" y="3080"/>
                      <a:pt x="1304" y="3080"/>
                    </a:cubicBezTo>
                    <a:cubicBezTo>
                      <a:pt x="2153" y="3080"/>
                      <a:pt x="2840" y="2795"/>
                      <a:pt x="2840" y="2795"/>
                    </a:cubicBezTo>
                    <a:cubicBezTo>
                      <a:pt x="2783" y="2523"/>
                      <a:pt x="2365" y="58"/>
                      <a:pt x="2365" y="58"/>
                    </a:cubicBezTo>
                    <a:cubicBezTo>
                      <a:pt x="2112" y="15"/>
                      <a:pt x="1874" y="1"/>
                      <a:pt x="1668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2037798" y="2280473"/>
                <a:ext cx="72678" cy="134827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3022" extrusionOk="0">
                    <a:moveTo>
                      <a:pt x="1119" y="0"/>
                    </a:moveTo>
                    <a:cubicBezTo>
                      <a:pt x="656" y="306"/>
                      <a:pt x="803" y="1120"/>
                      <a:pt x="690" y="1640"/>
                    </a:cubicBezTo>
                    <a:cubicBezTo>
                      <a:pt x="566" y="2138"/>
                      <a:pt x="340" y="2635"/>
                      <a:pt x="0" y="3020"/>
                    </a:cubicBezTo>
                    <a:cubicBezTo>
                      <a:pt x="32" y="3021"/>
                      <a:pt x="64" y="3021"/>
                      <a:pt x="95" y="3021"/>
                    </a:cubicBezTo>
                    <a:cubicBezTo>
                      <a:pt x="945" y="3021"/>
                      <a:pt x="1629" y="2737"/>
                      <a:pt x="1629" y="2737"/>
                    </a:cubicBezTo>
                    <a:cubicBezTo>
                      <a:pt x="1572" y="2465"/>
                      <a:pt x="1154" y="0"/>
                      <a:pt x="1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1983769" y="2396473"/>
                <a:ext cx="1267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422" extrusionOk="0">
                    <a:moveTo>
                      <a:pt x="2805" y="1"/>
                    </a:moveTo>
                    <a:cubicBezTo>
                      <a:pt x="2482" y="45"/>
                      <a:pt x="1928" y="209"/>
                      <a:pt x="1235" y="209"/>
                    </a:cubicBezTo>
                    <a:cubicBezTo>
                      <a:pt x="863" y="209"/>
                      <a:pt x="451" y="162"/>
                      <a:pt x="13" y="24"/>
                    </a:cubicBezTo>
                    <a:cubicBezTo>
                      <a:pt x="1" y="103"/>
                      <a:pt x="1" y="148"/>
                      <a:pt x="1" y="148"/>
                    </a:cubicBezTo>
                    <a:cubicBezTo>
                      <a:pt x="433" y="353"/>
                      <a:pt x="888" y="422"/>
                      <a:pt x="1304" y="422"/>
                    </a:cubicBezTo>
                    <a:cubicBezTo>
                      <a:pt x="2153" y="422"/>
                      <a:pt x="2840" y="137"/>
                      <a:pt x="2840" y="137"/>
                    </a:cubicBezTo>
                    <a:cubicBezTo>
                      <a:pt x="2828" y="103"/>
                      <a:pt x="2817" y="69"/>
                      <a:pt x="2805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2105391" y="2290066"/>
                <a:ext cx="155706" cy="158874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56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33" y="1199"/>
                      <a:pt x="2307" y="2409"/>
                      <a:pt x="2307" y="2409"/>
                    </a:cubicBezTo>
                    <a:cubicBezTo>
                      <a:pt x="2252" y="2774"/>
                      <a:pt x="2521" y="3473"/>
                      <a:pt x="2607" y="3473"/>
                    </a:cubicBezTo>
                    <a:cubicBezTo>
                      <a:pt x="2609" y="3473"/>
                      <a:pt x="2611" y="3472"/>
                      <a:pt x="2612" y="3472"/>
                    </a:cubicBezTo>
                    <a:cubicBezTo>
                      <a:pt x="2701" y="3449"/>
                      <a:pt x="2573" y="2985"/>
                      <a:pt x="2599" y="2985"/>
                    </a:cubicBezTo>
                    <a:cubicBezTo>
                      <a:pt x="2600" y="2985"/>
                      <a:pt x="2601" y="2985"/>
                      <a:pt x="2601" y="2986"/>
                    </a:cubicBezTo>
                    <a:cubicBezTo>
                      <a:pt x="2647" y="2997"/>
                      <a:pt x="2906" y="3302"/>
                      <a:pt x="2986" y="3415"/>
                    </a:cubicBezTo>
                    <a:cubicBezTo>
                      <a:pt x="3043" y="3497"/>
                      <a:pt x="3123" y="3560"/>
                      <a:pt x="3164" y="3560"/>
                    </a:cubicBezTo>
                    <a:cubicBezTo>
                      <a:pt x="3180" y="3560"/>
                      <a:pt x="3190" y="3551"/>
                      <a:pt x="3190" y="3529"/>
                    </a:cubicBezTo>
                    <a:cubicBezTo>
                      <a:pt x="3200" y="3404"/>
                      <a:pt x="2896" y="3008"/>
                      <a:pt x="2896" y="3008"/>
                    </a:cubicBezTo>
                    <a:lnTo>
                      <a:pt x="2896" y="3008"/>
                    </a:lnTo>
                    <a:cubicBezTo>
                      <a:pt x="3019" y="3031"/>
                      <a:pt x="3099" y="3110"/>
                      <a:pt x="3257" y="3313"/>
                    </a:cubicBezTo>
                    <a:cubicBezTo>
                      <a:pt x="3327" y="3402"/>
                      <a:pt x="3387" y="3442"/>
                      <a:pt x="3426" y="3442"/>
                    </a:cubicBezTo>
                    <a:cubicBezTo>
                      <a:pt x="3476" y="3442"/>
                      <a:pt x="3489" y="3376"/>
                      <a:pt x="3438" y="3268"/>
                    </a:cubicBezTo>
                    <a:cubicBezTo>
                      <a:pt x="3336" y="3087"/>
                      <a:pt x="3054" y="2760"/>
                      <a:pt x="3054" y="2760"/>
                    </a:cubicBezTo>
                    <a:lnTo>
                      <a:pt x="3054" y="2760"/>
                    </a:lnTo>
                    <a:cubicBezTo>
                      <a:pt x="3183" y="2785"/>
                      <a:pt x="3380" y="2984"/>
                      <a:pt x="3439" y="2984"/>
                    </a:cubicBezTo>
                    <a:cubicBezTo>
                      <a:pt x="3457" y="2984"/>
                      <a:pt x="3462" y="2966"/>
                      <a:pt x="3449" y="2918"/>
                    </a:cubicBezTo>
                    <a:cubicBezTo>
                      <a:pt x="3336" y="2533"/>
                      <a:pt x="2669" y="2273"/>
                      <a:pt x="2669" y="2273"/>
                    </a:cubicBezTo>
                    <a:cubicBezTo>
                      <a:pt x="2669" y="2273"/>
                      <a:pt x="2194" y="181"/>
                      <a:pt x="260" y="0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2105391" y="2290066"/>
                <a:ext cx="59561" cy="4242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95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2" y="848"/>
                      <a:pt x="351" y="893"/>
                      <a:pt x="509" y="950"/>
                    </a:cubicBezTo>
                    <a:cubicBezTo>
                      <a:pt x="758" y="690"/>
                      <a:pt x="1018" y="498"/>
                      <a:pt x="1335" y="351"/>
                    </a:cubicBezTo>
                    <a:cubicBezTo>
                      <a:pt x="1041" y="170"/>
                      <a:pt x="690" y="34"/>
                      <a:pt x="260" y="0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2060998" y="2280429"/>
                <a:ext cx="69153" cy="560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257" extrusionOk="0">
                    <a:moveTo>
                      <a:pt x="572" y="1"/>
                    </a:moveTo>
                    <a:cubicBezTo>
                      <a:pt x="514" y="1"/>
                      <a:pt x="468" y="5"/>
                      <a:pt x="441" y="13"/>
                    </a:cubicBezTo>
                    <a:cubicBezTo>
                      <a:pt x="0" y="137"/>
                      <a:pt x="283" y="793"/>
                      <a:pt x="464" y="895"/>
                    </a:cubicBezTo>
                    <a:cubicBezTo>
                      <a:pt x="826" y="1121"/>
                      <a:pt x="1335" y="1257"/>
                      <a:pt x="1335" y="1257"/>
                    </a:cubicBezTo>
                    <a:lnTo>
                      <a:pt x="1549" y="159"/>
                    </a:lnTo>
                    <a:cubicBezTo>
                      <a:pt x="1355" y="77"/>
                      <a:pt x="836" y="1"/>
                      <a:pt x="572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2115474" y="2285024"/>
                <a:ext cx="14678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54" extrusionOk="0">
                    <a:moveTo>
                      <a:pt x="182" y="0"/>
                    </a:moveTo>
                    <a:cubicBezTo>
                      <a:pt x="136" y="204"/>
                      <a:pt x="102" y="407"/>
                      <a:pt x="69" y="611"/>
                    </a:cubicBezTo>
                    <a:cubicBezTo>
                      <a:pt x="34" y="780"/>
                      <a:pt x="1" y="973"/>
                      <a:pt x="57" y="1142"/>
                    </a:cubicBezTo>
                    <a:cubicBezTo>
                      <a:pt x="91" y="1154"/>
                      <a:pt x="114" y="1154"/>
                      <a:pt x="114" y="1154"/>
                    </a:cubicBezTo>
                    <a:lnTo>
                      <a:pt x="328" y="56"/>
                    </a:lnTo>
                    <a:cubicBezTo>
                      <a:pt x="283" y="34"/>
                      <a:pt x="238" y="23"/>
                      <a:pt x="182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2032221" y="2256247"/>
                <a:ext cx="28821" cy="4077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914" extrusionOk="0">
                    <a:moveTo>
                      <a:pt x="0" y="0"/>
                    </a:moveTo>
                    <a:lnTo>
                      <a:pt x="0" y="860"/>
                    </a:lnTo>
                    <a:cubicBezTo>
                      <a:pt x="0" y="860"/>
                      <a:pt x="78" y="914"/>
                      <a:pt x="202" y="914"/>
                    </a:cubicBezTo>
                    <a:cubicBezTo>
                      <a:pt x="318" y="914"/>
                      <a:pt x="475" y="866"/>
                      <a:pt x="645" y="679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2032221" y="2256247"/>
                <a:ext cx="26814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76" extrusionOk="0">
                    <a:moveTo>
                      <a:pt x="0" y="0"/>
                    </a:moveTo>
                    <a:lnTo>
                      <a:pt x="0" y="351"/>
                    </a:lnTo>
                    <a:cubicBezTo>
                      <a:pt x="71" y="368"/>
                      <a:pt x="145" y="375"/>
                      <a:pt x="219" y="375"/>
                    </a:cubicBezTo>
                    <a:cubicBezTo>
                      <a:pt x="347" y="375"/>
                      <a:pt x="478" y="353"/>
                      <a:pt x="600" y="317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1969090" y="2051819"/>
                <a:ext cx="234229" cy="211877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4749" extrusionOk="0">
                    <a:moveTo>
                      <a:pt x="2269" y="0"/>
                    </a:moveTo>
                    <a:cubicBezTo>
                      <a:pt x="1234" y="0"/>
                      <a:pt x="0" y="1088"/>
                      <a:pt x="217" y="2660"/>
                    </a:cubicBezTo>
                    <a:cubicBezTo>
                      <a:pt x="217" y="2660"/>
                      <a:pt x="862" y="4537"/>
                      <a:pt x="2490" y="4730"/>
                    </a:cubicBezTo>
                    <a:cubicBezTo>
                      <a:pt x="2490" y="4730"/>
                      <a:pt x="2583" y="4748"/>
                      <a:pt x="2734" y="4748"/>
                    </a:cubicBezTo>
                    <a:cubicBezTo>
                      <a:pt x="3110" y="4748"/>
                      <a:pt x="3845" y="4633"/>
                      <a:pt x="4378" y="3825"/>
                    </a:cubicBezTo>
                    <a:cubicBezTo>
                      <a:pt x="5034" y="2830"/>
                      <a:pt x="5249" y="410"/>
                      <a:pt x="2988" y="217"/>
                    </a:cubicBezTo>
                    <a:cubicBezTo>
                      <a:pt x="2778" y="69"/>
                      <a:pt x="2530" y="0"/>
                      <a:pt x="2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2133141" y="2021258"/>
                <a:ext cx="82270" cy="90747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034" extrusionOk="0">
                    <a:moveTo>
                      <a:pt x="916" y="1"/>
                    </a:moveTo>
                    <a:cubicBezTo>
                      <a:pt x="247" y="1"/>
                      <a:pt x="0" y="1151"/>
                      <a:pt x="0" y="1151"/>
                    </a:cubicBezTo>
                    <a:lnTo>
                      <a:pt x="724" y="2033"/>
                    </a:lnTo>
                    <a:cubicBezTo>
                      <a:pt x="1844" y="1852"/>
                      <a:pt x="1764" y="145"/>
                      <a:pt x="1018" y="9"/>
                    </a:cubicBezTo>
                    <a:cubicBezTo>
                      <a:pt x="983" y="4"/>
                      <a:pt x="949" y="1"/>
                      <a:pt x="916" y="1"/>
                    </a:cubicBezTo>
                    <a:close/>
                  </a:path>
                </a:pathLst>
              </a:custGeom>
              <a:solidFill>
                <a:srgbClr val="EDB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2087411" y="2101030"/>
                <a:ext cx="97216" cy="15985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83" extrusionOk="0">
                    <a:moveTo>
                      <a:pt x="1788" y="0"/>
                    </a:moveTo>
                    <a:cubicBezTo>
                      <a:pt x="1779" y="0"/>
                      <a:pt x="1771" y="6"/>
                      <a:pt x="1771" y="19"/>
                    </a:cubicBezTo>
                    <a:cubicBezTo>
                      <a:pt x="1885" y="732"/>
                      <a:pt x="1806" y="1523"/>
                      <a:pt x="1500" y="2179"/>
                    </a:cubicBezTo>
                    <a:cubicBezTo>
                      <a:pt x="1195" y="2823"/>
                      <a:pt x="663" y="3163"/>
                      <a:pt x="64" y="3468"/>
                    </a:cubicBezTo>
                    <a:cubicBezTo>
                      <a:pt x="0" y="3500"/>
                      <a:pt x="37" y="3582"/>
                      <a:pt x="98" y="3582"/>
                    </a:cubicBezTo>
                    <a:cubicBezTo>
                      <a:pt x="102" y="3582"/>
                      <a:pt x="106" y="3582"/>
                      <a:pt x="110" y="3582"/>
                    </a:cubicBezTo>
                    <a:cubicBezTo>
                      <a:pt x="1580" y="3163"/>
                      <a:pt x="2179" y="1399"/>
                      <a:pt x="1806" y="8"/>
                    </a:cubicBezTo>
                    <a:cubicBezTo>
                      <a:pt x="1801" y="3"/>
                      <a:pt x="1794" y="0"/>
                      <a:pt x="1788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2092854" y="2091750"/>
                <a:ext cx="72098" cy="12679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842" extrusionOk="0">
                    <a:moveTo>
                      <a:pt x="1548" y="1"/>
                    </a:moveTo>
                    <a:cubicBezTo>
                      <a:pt x="1412" y="1053"/>
                      <a:pt x="1016" y="2285"/>
                      <a:pt x="10" y="2805"/>
                    </a:cubicBezTo>
                    <a:cubicBezTo>
                      <a:pt x="0" y="2815"/>
                      <a:pt x="7" y="2842"/>
                      <a:pt x="24" y="2842"/>
                    </a:cubicBezTo>
                    <a:cubicBezTo>
                      <a:pt x="27" y="2842"/>
                      <a:pt x="30" y="2841"/>
                      <a:pt x="33" y="2840"/>
                    </a:cubicBezTo>
                    <a:cubicBezTo>
                      <a:pt x="508" y="2681"/>
                      <a:pt x="802" y="2297"/>
                      <a:pt x="1039" y="1867"/>
                    </a:cubicBezTo>
                    <a:cubicBezTo>
                      <a:pt x="1333" y="1324"/>
                      <a:pt x="1616" y="623"/>
                      <a:pt x="1548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2095932" y="2084835"/>
                <a:ext cx="60453" cy="7870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764" extrusionOk="0">
                    <a:moveTo>
                      <a:pt x="1349" y="0"/>
                    </a:moveTo>
                    <a:cubicBezTo>
                      <a:pt x="1346" y="0"/>
                      <a:pt x="1343" y="3"/>
                      <a:pt x="1343" y="9"/>
                    </a:cubicBezTo>
                    <a:cubicBezTo>
                      <a:pt x="1276" y="349"/>
                      <a:pt x="1105" y="653"/>
                      <a:pt x="947" y="959"/>
                    </a:cubicBezTo>
                    <a:cubicBezTo>
                      <a:pt x="755" y="1332"/>
                      <a:pt x="382" y="1535"/>
                      <a:pt x="20" y="1728"/>
                    </a:cubicBezTo>
                    <a:cubicBezTo>
                      <a:pt x="1" y="1737"/>
                      <a:pt x="14" y="1764"/>
                      <a:pt x="33" y="1764"/>
                    </a:cubicBezTo>
                    <a:cubicBezTo>
                      <a:pt x="36" y="1764"/>
                      <a:pt x="39" y="1763"/>
                      <a:pt x="43" y="1762"/>
                    </a:cubicBezTo>
                    <a:cubicBezTo>
                      <a:pt x="404" y="1592"/>
                      <a:pt x="721" y="1422"/>
                      <a:pt x="959" y="1083"/>
                    </a:cubicBezTo>
                    <a:cubicBezTo>
                      <a:pt x="1162" y="789"/>
                      <a:pt x="1309" y="359"/>
                      <a:pt x="1354" y="9"/>
                    </a:cubicBezTo>
                    <a:cubicBezTo>
                      <a:pt x="1354" y="3"/>
                      <a:pt x="1352" y="0"/>
                      <a:pt x="1349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2067066" y="2079035"/>
                <a:ext cx="84189" cy="46578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044" extrusionOk="0">
                    <a:moveTo>
                      <a:pt x="1867" y="0"/>
                    </a:moveTo>
                    <a:cubicBezTo>
                      <a:pt x="1863" y="0"/>
                      <a:pt x="1859" y="1"/>
                      <a:pt x="1855" y="4"/>
                    </a:cubicBezTo>
                    <a:cubicBezTo>
                      <a:pt x="1335" y="546"/>
                      <a:pt x="757" y="840"/>
                      <a:pt x="34" y="999"/>
                    </a:cubicBezTo>
                    <a:cubicBezTo>
                      <a:pt x="0" y="999"/>
                      <a:pt x="11" y="1044"/>
                      <a:pt x="34" y="1044"/>
                    </a:cubicBezTo>
                    <a:cubicBezTo>
                      <a:pt x="803" y="1010"/>
                      <a:pt x="1402" y="592"/>
                      <a:pt x="1877" y="26"/>
                    </a:cubicBezTo>
                    <a:cubicBezTo>
                      <a:pt x="1886" y="17"/>
                      <a:pt x="1881" y="0"/>
                      <a:pt x="186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2070769" y="2075778"/>
                <a:ext cx="65941" cy="2641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592" extrusionOk="0">
                    <a:moveTo>
                      <a:pt x="1332" y="1"/>
                    </a:moveTo>
                    <a:cubicBezTo>
                      <a:pt x="858" y="1"/>
                      <a:pt x="378" y="243"/>
                      <a:pt x="19" y="540"/>
                    </a:cubicBezTo>
                    <a:cubicBezTo>
                      <a:pt x="0" y="558"/>
                      <a:pt x="19" y="591"/>
                      <a:pt x="45" y="591"/>
                    </a:cubicBezTo>
                    <a:cubicBezTo>
                      <a:pt x="51" y="591"/>
                      <a:pt x="57" y="589"/>
                      <a:pt x="64" y="585"/>
                    </a:cubicBezTo>
                    <a:cubicBezTo>
                      <a:pt x="505" y="291"/>
                      <a:pt x="935" y="42"/>
                      <a:pt x="1478" y="20"/>
                    </a:cubicBezTo>
                    <a:lnTo>
                      <a:pt x="1478" y="9"/>
                    </a:lnTo>
                    <a:cubicBezTo>
                      <a:pt x="1429" y="3"/>
                      <a:pt x="1381" y="1"/>
                      <a:pt x="133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2017320" y="2066587"/>
                <a:ext cx="103730" cy="51798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161" extrusionOk="0">
                    <a:moveTo>
                      <a:pt x="1984" y="0"/>
                    </a:moveTo>
                    <a:cubicBezTo>
                      <a:pt x="1176" y="0"/>
                      <a:pt x="456" y="400"/>
                      <a:pt x="18" y="1108"/>
                    </a:cubicBezTo>
                    <a:cubicBezTo>
                      <a:pt x="0" y="1134"/>
                      <a:pt x="23" y="1160"/>
                      <a:pt x="51" y="1160"/>
                    </a:cubicBezTo>
                    <a:cubicBezTo>
                      <a:pt x="59" y="1160"/>
                      <a:pt x="67" y="1158"/>
                      <a:pt x="75" y="1153"/>
                    </a:cubicBezTo>
                    <a:cubicBezTo>
                      <a:pt x="324" y="881"/>
                      <a:pt x="538" y="610"/>
                      <a:pt x="855" y="407"/>
                    </a:cubicBezTo>
                    <a:cubicBezTo>
                      <a:pt x="1251" y="135"/>
                      <a:pt x="1839" y="34"/>
                      <a:pt x="2314" y="34"/>
                    </a:cubicBezTo>
                    <a:cubicBezTo>
                      <a:pt x="2325" y="34"/>
                      <a:pt x="2325" y="34"/>
                      <a:pt x="2314" y="22"/>
                    </a:cubicBezTo>
                    <a:cubicBezTo>
                      <a:pt x="2203" y="7"/>
                      <a:pt x="2092" y="0"/>
                      <a:pt x="1984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1982297" y="2058155"/>
                <a:ext cx="112028" cy="12742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856" extrusionOk="0">
                    <a:moveTo>
                      <a:pt x="2311" y="0"/>
                    </a:moveTo>
                    <a:cubicBezTo>
                      <a:pt x="1655" y="0"/>
                      <a:pt x="1029" y="267"/>
                      <a:pt x="554" y="731"/>
                    </a:cubicBezTo>
                    <a:cubicBezTo>
                      <a:pt x="0" y="1274"/>
                      <a:pt x="68" y="2145"/>
                      <a:pt x="204" y="2835"/>
                    </a:cubicBezTo>
                    <a:cubicBezTo>
                      <a:pt x="209" y="2849"/>
                      <a:pt x="221" y="2855"/>
                      <a:pt x="234" y="2855"/>
                    </a:cubicBezTo>
                    <a:cubicBezTo>
                      <a:pt x="253" y="2855"/>
                      <a:pt x="272" y="2843"/>
                      <a:pt x="272" y="2824"/>
                    </a:cubicBezTo>
                    <a:cubicBezTo>
                      <a:pt x="249" y="2100"/>
                      <a:pt x="113" y="1410"/>
                      <a:pt x="622" y="811"/>
                    </a:cubicBezTo>
                    <a:cubicBezTo>
                      <a:pt x="1097" y="245"/>
                      <a:pt x="1810" y="98"/>
                      <a:pt x="2499" y="19"/>
                    </a:cubicBezTo>
                    <a:cubicBezTo>
                      <a:pt x="2511" y="19"/>
                      <a:pt x="2511" y="7"/>
                      <a:pt x="2499" y="7"/>
                    </a:cubicBezTo>
                    <a:cubicBezTo>
                      <a:pt x="2436" y="3"/>
                      <a:pt x="2374" y="0"/>
                      <a:pt x="231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2138183" y="2025675"/>
                <a:ext cx="30294" cy="4332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971" extrusionOk="0">
                    <a:moveTo>
                      <a:pt x="645" y="1"/>
                    </a:moveTo>
                    <a:cubicBezTo>
                      <a:pt x="464" y="34"/>
                      <a:pt x="317" y="227"/>
                      <a:pt x="215" y="374"/>
                    </a:cubicBezTo>
                    <a:cubicBezTo>
                      <a:pt x="102" y="544"/>
                      <a:pt x="0" y="758"/>
                      <a:pt x="45" y="962"/>
                    </a:cubicBezTo>
                    <a:cubicBezTo>
                      <a:pt x="45" y="968"/>
                      <a:pt x="51" y="970"/>
                      <a:pt x="57" y="970"/>
                    </a:cubicBezTo>
                    <a:cubicBezTo>
                      <a:pt x="62" y="970"/>
                      <a:pt x="68" y="968"/>
                      <a:pt x="68" y="962"/>
                    </a:cubicBezTo>
                    <a:cubicBezTo>
                      <a:pt x="91" y="555"/>
                      <a:pt x="339" y="250"/>
                      <a:pt x="668" y="34"/>
                    </a:cubicBezTo>
                    <a:cubicBezTo>
                      <a:pt x="679" y="24"/>
                      <a:pt x="668" y="1"/>
                      <a:pt x="6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2148801" y="2024158"/>
                <a:ext cx="32792" cy="4684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0" extrusionOk="0">
                    <a:moveTo>
                      <a:pt x="712" y="1"/>
                    </a:moveTo>
                    <a:cubicBezTo>
                      <a:pt x="328" y="171"/>
                      <a:pt x="45" y="634"/>
                      <a:pt x="0" y="1041"/>
                    </a:cubicBezTo>
                    <a:cubicBezTo>
                      <a:pt x="0" y="1047"/>
                      <a:pt x="3" y="1050"/>
                      <a:pt x="6" y="1050"/>
                    </a:cubicBezTo>
                    <a:cubicBezTo>
                      <a:pt x="8" y="1050"/>
                      <a:pt x="11" y="1047"/>
                      <a:pt x="11" y="1041"/>
                    </a:cubicBezTo>
                    <a:cubicBezTo>
                      <a:pt x="91" y="646"/>
                      <a:pt x="362" y="216"/>
                      <a:pt x="712" y="23"/>
                    </a:cubicBezTo>
                    <a:cubicBezTo>
                      <a:pt x="735" y="12"/>
                      <a:pt x="724" y="1"/>
                      <a:pt x="71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2152281" y="2029333"/>
                <a:ext cx="33194" cy="45329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16" extrusionOk="0">
                    <a:moveTo>
                      <a:pt x="707" y="0"/>
                    </a:moveTo>
                    <a:cubicBezTo>
                      <a:pt x="700" y="0"/>
                      <a:pt x="694" y="3"/>
                      <a:pt x="691" y="9"/>
                    </a:cubicBezTo>
                    <a:cubicBezTo>
                      <a:pt x="533" y="394"/>
                      <a:pt x="239" y="676"/>
                      <a:pt x="1" y="1004"/>
                    </a:cubicBezTo>
                    <a:cubicBezTo>
                      <a:pt x="1" y="1015"/>
                      <a:pt x="13" y="1015"/>
                      <a:pt x="13" y="1015"/>
                    </a:cubicBezTo>
                    <a:cubicBezTo>
                      <a:pt x="295" y="767"/>
                      <a:pt x="623" y="382"/>
                      <a:pt x="736" y="32"/>
                    </a:cubicBezTo>
                    <a:cubicBezTo>
                      <a:pt x="744" y="16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2157323" y="2038970"/>
                <a:ext cx="33863" cy="4073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913" extrusionOk="0">
                    <a:moveTo>
                      <a:pt x="745" y="1"/>
                    </a:moveTo>
                    <a:cubicBezTo>
                      <a:pt x="740" y="1"/>
                      <a:pt x="736" y="3"/>
                      <a:pt x="736" y="8"/>
                    </a:cubicBezTo>
                    <a:cubicBezTo>
                      <a:pt x="578" y="347"/>
                      <a:pt x="363" y="743"/>
                      <a:pt x="1" y="902"/>
                    </a:cubicBezTo>
                    <a:cubicBezTo>
                      <a:pt x="1" y="902"/>
                      <a:pt x="1" y="912"/>
                      <a:pt x="13" y="912"/>
                    </a:cubicBezTo>
                    <a:cubicBezTo>
                      <a:pt x="216" y="867"/>
                      <a:pt x="352" y="709"/>
                      <a:pt x="488" y="551"/>
                    </a:cubicBezTo>
                    <a:cubicBezTo>
                      <a:pt x="623" y="404"/>
                      <a:pt x="736" y="211"/>
                      <a:pt x="759" y="20"/>
                    </a:cubicBezTo>
                    <a:cubicBezTo>
                      <a:pt x="759" y="6"/>
                      <a:pt x="751" y="1"/>
                      <a:pt x="7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2163569" y="2048562"/>
                <a:ext cx="36183" cy="3944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84" extrusionOk="0">
                    <a:moveTo>
                      <a:pt x="795" y="0"/>
                    </a:moveTo>
                    <a:cubicBezTo>
                      <a:pt x="788" y="0"/>
                      <a:pt x="782" y="3"/>
                      <a:pt x="777" y="8"/>
                    </a:cubicBezTo>
                    <a:cubicBezTo>
                      <a:pt x="652" y="415"/>
                      <a:pt x="393" y="709"/>
                      <a:pt x="8" y="878"/>
                    </a:cubicBezTo>
                    <a:cubicBezTo>
                      <a:pt x="404" y="765"/>
                      <a:pt x="743" y="449"/>
                      <a:pt x="811" y="19"/>
                    </a:cubicBezTo>
                    <a:cubicBezTo>
                      <a:pt x="811" y="6"/>
                      <a:pt x="803" y="0"/>
                      <a:pt x="795" y="0"/>
                    </a:cubicBezTo>
                    <a:close/>
                    <a:moveTo>
                      <a:pt x="8" y="878"/>
                    </a:moveTo>
                    <a:cubicBezTo>
                      <a:pt x="1" y="878"/>
                      <a:pt x="3" y="884"/>
                      <a:pt x="6" y="884"/>
                    </a:cubicBezTo>
                    <a:cubicBezTo>
                      <a:pt x="7" y="884"/>
                      <a:pt x="8" y="882"/>
                      <a:pt x="8" y="878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2173474" y="2067925"/>
                <a:ext cx="28152" cy="2792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26" extrusionOk="0">
                    <a:moveTo>
                      <a:pt x="591" y="0"/>
                    </a:moveTo>
                    <a:cubicBezTo>
                      <a:pt x="582" y="0"/>
                      <a:pt x="573" y="4"/>
                      <a:pt x="566" y="15"/>
                    </a:cubicBezTo>
                    <a:cubicBezTo>
                      <a:pt x="453" y="263"/>
                      <a:pt x="307" y="580"/>
                      <a:pt x="1" y="614"/>
                    </a:cubicBezTo>
                    <a:lnTo>
                      <a:pt x="1" y="625"/>
                    </a:lnTo>
                    <a:cubicBezTo>
                      <a:pt x="307" y="625"/>
                      <a:pt x="566" y="320"/>
                      <a:pt x="623" y="37"/>
                    </a:cubicBezTo>
                    <a:cubicBezTo>
                      <a:pt x="631" y="22"/>
                      <a:pt x="611" y="0"/>
                      <a:pt x="59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1951021" y="2090144"/>
                <a:ext cx="182654" cy="175069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3924" extrusionOk="0">
                    <a:moveTo>
                      <a:pt x="2334" y="1"/>
                    </a:moveTo>
                    <a:cubicBezTo>
                      <a:pt x="1990" y="1"/>
                      <a:pt x="1613" y="62"/>
                      <a:pt x="1380" y="286"/>
                    </a:cubicBezTo>
                    <a:cubicBezTo>
                      <a:pt x="848" y="795"/>
                      <a:pt x="893" y="1213"/>
                      <a:pt x="475" y="1733"/>
                    </a:cubicBezTo>
                    <a:cubicBezTo>
                      <a:pt x="147" y="2140"/>
                      <a:pt x="0" y="3373"/>
                      <a:pt x="1459" y="3791"/>
                    </a:cubicBezTo>
                    <a:cubicBezTo>
                      <a:pt x="1782" y="3883"/>
                      <a:pt x="2085" y="3924"/>
                      <a:pt x="2363" y="3924"/>
                    </a:cubicBezTo>
                    <a:cubicBezTo>
                      <a:pt x="3284" y="3924"/>
                      <a:pt x="3929" y="3478"/>
                      <a:pt x="4094" y="2966"/>
                    </a:cubicBezTo>
                    <a:cubicBezTo>
                      <a:pt x="4094" y="2966"/>
                      <a:pt x="3845" y="1937"/>
                      <a:pt x="4014" y="1235"/>
                    </a:cubicBezTo>
                    <a:cubicBezTo>
                      <a:pt x="4014" y="1235"/>
                      <a:pt x="3302" y="670"/>
                      <a:pt x="3132" y="94"/>
                    </a:cubicBezTo>
                    <a:cubicBezTo>
                      <a:pt x="3132" y="94"/>
                      <a:pt x="2758" y="1"/>
                      <a:pt x="2334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2073089" y="2171166"/>
                <a:ext cx="38904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1" extrusionOk="0">
                    <a:moveTo>
                      <a:pt x="405" y="0"/>
                    </a:moveTo>
                    <a:cubicBezTo>
                      <a:pt x="343" y="0"/>
                      <a:pt x="281" y="15"/>
                      <a:pt x="227" y="42"/>
                    </a:cubicBezTo>
                    <a:cubicBezTo>
                      <a:pt x="91" y="110"/>
                      <a:pt x="34" y="245"/>
                      <a:pt x="12" y="381"/>
                    </a:cubicBezTo>
                    <a:cubicBezTo>
                      <a:pt x="1" y="517"/>
                      <a:pt x="91" y="675"/>
                      <a:pt x="204" y="743"/>
                    </a:cubicBezTo>
                    <a:cubicBezTo>
                      <a:pt x="272" y="776"/>
                      <a:pt x="295" y="776"/>
                      <a:pt x="374" y="788"/>
                    </a:cubicBezTo>
                    <a:lnTo>
                      <a:pt x="385" y="788"/>
                    </a:lnTo>
                    <a:cubicBezTo>
                      <a:pt x="399" y="790"/>
                      <a:pt x="412" y="791"/>
                      <a:pt x="426" y="791"/>
                    </a:cubicBezTo>
                    <a:cubicBezTo>
                      <a:pt x="491" y="791"/>
                      <a:pt x="555" y="771"/>
                      <a:pt x="612" y="743"/>
                    </a:cubicBezTo>
                    <a:cubicBezTo>
                      <a:pt x="713" y="709"/>
                      <a:pt x="781" y="607"/>
                      <a:pt x="815" y="505"/>
                    </a:cubicBezTo>
                    <a:cubicBezTo>
                      <a:pt x="871" y="313"/>
                      <a:pt x="781" y="121"/>
                      <a:pt x="600" y="53"/>
                    </a:cubicBezTo>
                    <a:cubicBezTo>
                      <a:pt x="541" y="17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1965120" y="2157469"/>
                <a:ext cx="27304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08" extrusionOk="0">
                    <a:moveTo>
                      <a:pt x="316" y="1"/>
                    </a:moveTo>
                    <a:cubicBezTo>
                      <a:pt x="286" y="1"/>
                      <a:pt x="255" y="4"/>
                      <a:pt x="227" y="10"/>
                    </a:cubicBezTo>
                    <a:cubicBezTo>
                      <a:pt x="159" y="32"/>
                      <a:pt x="91" y="78"/>
                      <a:pt x="46" y="145"/>
                    </a:cubicBezTo>
                    <a:cubicBezTo>
                      <a:pt x="1" y="201"/>
                      <a:pt x="1" y="292"/>
                      <a:pt x="12" y="360"/>
                    </a:cubicBezTo>
                    <a:lnTo>
                      <a:pt x="12" y="382"/>
                    </a:lnTo>
                    <a:cubicBezTo>
                      <a:pt x="34" y="485"/>
                      <a:pt x="114" y="575"/>
                      <a:pt x="227" y="598"/>
                    </a:cubicBezTo>
                    <a:cubicBezTo>
                      <a:pt x="258" y="603"/>
                      <a:pt x="290" y="608"/>
                      <a:pt x="324" y="608"/>
                    </a:cubicBezTo>
                    <a:cubicBezTo>
                      <a:pt x="366" y="608"/>
                      <a:pt x="409" y="600"/>
                      <a:pt x="453" y="575"/>
                    </a:cubicBezTo>
                    <a:cubicBezTo>
                      <a:pt x="509" y="530"/>
                      <a:pt x="566" y="473"/>
                      <a:pt x="589" y="394"/>
                    </a:cubicBezTo>
                    <a:cubicBezTo>
                      <a:pt x="612" y="315"/>
                      <a:pt x="600" y="236"/>
                      <a:pt x="566" y="168"/>
                    </a:cubicBezTo>
                    <a:cubicBezTo>
                      <a:pt x="532" y="88"/>
                      <a:pt x="476" y="43"/>
                      <a:pt x="396" y="10"/>
                    </a:cubicBezTo>
                    <a:cubicBezTo>
                      <a:pt x="374" y="4"/>
                      <a:pt x="345" y="1"/>
                      <a:pt x="316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2081655" y="2128379"/>
                <a:ext cx="11154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60" extrusionOk="0">
                    <a:moveTo>
                      <a:pt x="127" y="1"/>
                    </a:moveTo>
                    <a:cubicBezTo>
                      <a:pt x="100" y="1"/>
                      <a:pt x="70" y="9"/>
                      <a:pt x="46" y="17"/>
                    </a:cubicBezTo>
                    <a:cubicBezTo>
                      <a:pt x="1" y="28"/>
                      <a:pt x="1" y="84"/>
                      <a:pt x="58" y="84"/>
                    </a:cubicBezTo>
                    <a:cubicBezTo>
                      <a:pt x="80" y="96"/>
                      <a:pt x="103" y="96"/>
                      <a:pt x="126" y="130"/>
                    </a:cubicBezTo>
                    <a:cubicBezTo>
                      <a:pt x="138" y="148"/>
                      <a:pt x="163" y="160"/>
                      <a:pt x="185" y="160"/>
                    </a:cubicBezTo>
                    <a:cubicBezTo>
                      <a:pt x="204" y="160"/>
                      <a:pt x="222" y="151"/>
                      <a:pt x="227" y="130"/>
                    </a:cubicBezTo>
                    <a:cubicBezTo>
                      <a:pt x="249" y="74"/>
                      <a:pt x="204" y="28"/>
                      <a:pt x="159" y="6"/>
                    </a:cubicBezTo>
                    <a:cubicBezTo>
                      <a:pt x="149" y="2"/>
                      <a:pt x="138" y="1"/>
                      <a:pt x="12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2004961" y="2115976"/>
                <a:ext cx="9681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26" extrusionOk="0">
                    <a:moveTo>
                      <a:pt x="111" y="1"/>
                    </a:moveTo>
                    <a:cubicBezTo>
                      <a:pt x="79" y="1"/>
                      <a:pt x="46" y="16"/>
                      <a:pt x="23" y="46"/>
                    </a:cubicBezTo>
                    <a:cubicBezTo>
                      <a:pt x="1" y="80"/>
                      <a:pt x="35" y="114"/>
                      <a:pt x="69" y="125"/>
                    </a:cubicBezTo>
                    <a:cubicBezTo>
                      <a:pt x="91" y="125"/>
                      <a:pt x="114" y="114"/>
                      <a:pt x="137" y="114"/>
                    </a:cubicBezTo>
                    <a:cubicBezTo>
                      <a:pt x="140" y="110"/>
                      <a:pt x="146" y="109"/>
                      <a:pt x="151" y="109"/>
                    </a:cubicBezTo>
                    <a:cubicBezTo>
                      <a:pt x="161" y="109"/>
                      <a:pt x="171" y="114"/>
                      <a:pt x="171" y="114"/>
                    </a:cubicBezTo>
                    <a:cubicBezTo>
                      <a:pt x="174" y="117"/>
                      <a:pt x="178" y="119"/>
                      <a:pt x="183" y="119"/>
                    </a:cubicBezTo>
                    <a:cubicBezTo>
                      <a:pt x="193" y="119"/>
                      <a:pt x="204" y="110"/>
                      <a:pt x="204" y="103"/>
                    </a:cubicBezTo>
                    <a:cubicBezTo>
                      <a:pt x="216" y="58"/>
                      <a:pt x="204" y="23"/>
                      <a:pt x="159" y="12"/>
                    </a:cubicBezTo>
                    <a:cubicBezTo>
                      <a:pt x="144" y="5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2026912" y="2194232"/>
                <a:ext cx="3966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83" extrusionOk="0">
                    <a:moveTo>
                      <a:pt x="846" y="1"/>
                    </a:moveTo>
                    <a:cubicBezTo>
                      <a:pt x="827" y="1"/>
                      <a:pt x="810" y="12"/>
                      <a:pt x="810" y="33"/>
                    </a:cubicBezTo>
                    <a:cubicBezTo>
                      <a:pt x="810" y="192"/>
                      <a:pt x="775" y="362"/>
                      <a:pt x="629" y="440"/>
                    </a:cubicBezTo>
                    <a:cubicBezTo>
                      <a:pt x="559" y="479"/>
                      <a:pt x="493" y="495"/>
                      <a:pt x="429" y="495"/>
                    </a:cubicBezTo>
                    <a:cubicBezTo>
                      <a:pt x="307" y="495"/>
                      <a:pt x="193" y="436"/>
                      <a:pt x="74" y="362"/>
                    </a:cubicBezTo>
                    <a:cubicBezTo>
                      <a:pt x="68" y="359"/>
                      <a:pt x="62" y="357"/>
                      <a:pt x="56" y="357"/>
                    </a:cubicBezTo>
                    <a:cubicBezTo>
                      <a:pt x="21" y="357"/>
                      <a:pt x="0" y="410"/>
                      <a:pt x="29" y="430"/>
                    </a:cubicBezTo>
                    <a:cubicBezTo>
                      <a:pt x="159" y="506"/>
                      <a:pt x="309" y="582"/>
                      <a:pt x="455" y="582"/>
                    </a:cubicBezTo>
                    <a:cubicBezTo>
                      <a:pt x="526" y="582"/>
                      <a:pt x="596" y="564"/>
                      <a:pt x="662" y="520"/>
                    </a:cubicBezTo>
                    <a:cubicBezTo>
                      <a:pt x="832" y="407"/>
                      <a:pt x="888" y="237"/>
                      <a:pt x="888" y="45"/>
                    </a:cubicBezTo>
                    <a:cubicBezTo>
                      <a:pt x="888" y="15"/>
                      <a:pt x="866" y="1"/>
                      <a:pt x="846" y="1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2008530" y="2164205"/>
                <a:ext cx="23869" cy="1824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9" extrusionOk="0">
                    <a:moveTo>
                      <a:pt x="244" y="1"/>
                    </a:moveTo>
                    <a:cubicBezTo>
                      <a:pt x="197" y="1"/>
                      <a:pt x="153" y="12"/>
                      <a:pt x="114" y="40"/>
                    </a:cubicBezTo>
                    <a:cubicBezTo>
                      <a:pt x="0" y="118"/>
                      <a:pt x="34" y="277"/>
                      <a:pt x="91" y="390"/>
                    </a:cubicBezTo>
                    <a:cubicBezTo>
                      <a:pt x="98" y="403"/>
                      <a:pt x="109" y="409"/>
                      <a:pt x="120" y="409"/>
                    </a:cubicBezTo>
                    <a:cubicBezTo>
                      <a:pt x="146" y="409"/>
                      <a:pt x="175" y="380"/>
                      <a:pt x="159" y="356"/>
                    </a:cubicBezTo>
                    <a:cubicBezTo>
                      <a:pt x="124" y="277"/>
                      <a:pt x="68" y="141"/>
                      <a:pt x="170" y="96"/>
                    </a:cubicBezTo>
                    <a:cubicBezTo>
                      <a:pt x="195" y="87"/>
                      <a:pt x="220" y="84"/>
                      <a:pt x="245" y="84"/>
                    </a:cubicBezTo>
                    <a:cubicBezTo>
                      <a:pt x="321" y="84"/>
                      <a:pt x="393" y="116"/>
                      <a:pt x="453" y="141"/>
                    </a:cubicBezTo>
                    <a:cubicBezTo>
                      <a:pt x="462" y="148"/>
                      <a:pt x="470" y="150"/>
                      <a:pt x="479" y="150"/>
                    </a:cubicBezTo>
                    <a:cubicBezTo>
                      <a:pt x="512" y="150"/>
                      <a:pt x="534" y="103"/>
                      <a:pt x="498" y="85"/>
                    </a:cubicBezTo>
                    <a:cubicBezTo>
                      <a:pt x="424" y="40"/>
                      <a:pt x="331" y="1"/>
                      <a:pt x="244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2059972" y="2147698"/>
                <a:ext cx="16686" cy="1717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85" extrusionOk="0">
                    <a:moveTo>
                      <a:pt x="234" y="0"/>
                    </a:moveTo>
                    <a:cubicBezTo>
                      <a:pt x="178" y="0"/>
                      <a:pt x="132" y="31"/>
                      <a:pt x="102" y="70"/>
                    </a:cubicBezTo>
                    <a:cubicBezTo>
                      <a:pt x="91" y="81"/>
                      <a:pt x="80" y="81"/>
                      <a:pt x="69" y="93"/>
                    </a:cubicBezTo>
                    <a:cubicBezTo>
                      <a:pt x="23" y="149"/>
                      <a:pt x="1" y="240"/>
                      <a:pt x="46" y="307"/>
                    </a:cubicBezTo>
                    <a:cubicBezTo>
                      <a:pt x="77" y="354"/>
                      <a:pt x="130" y="385"/>
                      <a:pt x="185" y="385"/>
                    </a:cubicBezTo>
                    <a:cubicBezTo>
                      <a:pt x="210" y="385"/>
                      <a:pt x="236" y="378"/>
                      <a:pt x="261" y="364"/>
                    </a:cubicBezTo>
                    <a:cubicBezTo>
                      <a:pt x="306" y="330"/>
                      <a:pt x="340" y="285"/>
                      <a:pt x="351" y="229"/>
                    </a:cubicBezTo>
                    <a:cubicBezTo>
                      <a:pt x="374" y="149"/>
                      <a:pt x="351" y="25"/>
                      <a:pt x="261" y="2"/>
                    </a:cubicBezTo>
                    <a:cubicBezTo>
                      <a:pt x="251" y="1"/>
                      <a:pt x="242" y="0"/>
                      <a:pt x="234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1996440" y="2139087"/>
                <a:ext cx="1463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46" extrusionOk="0">
                    <a:moveTo>
                      <a:pt x="76" y="71"/>
                    </a:moveTo>
                    <a:cubicBezTo>
                      <a:pt x="74" y="73"/>
                      <a:pt x="72" y="76"/>
                      <a:pt x="68" y="82"/>
                    </a:cubicBezTo>
                    <a:cubicBezTo>
                      <a:pt x="71" y="79"/>
                      <a:pt x="74" y="75"/>
                      <a:pt x="76" y="71"/>
                    </a:cubicBezTo>
                    <a:close/>
                    <a:moveTo>
                      <a:pt x="193" y="0"/>
                    </a:moveTo>
                    <a:cubicBezTo>
                      <a:pt x="156" y="0"/>
                      <a:pt x="119" y="15"/>
                      <a:pt x="91" y="48"/>
                    </a:cubicBezTo>
                    <a:cubicBezTo>
                      <a:pt x="83" y="56"/>
                      <a:pt x="80" y="63"/>
                      <a:pt x="76" y="71"/>
                    </a:cubicBezTo>
                    <a:lnTo>
                      <a:pt x="76" y="71"/>
                    </a:lnTo>
                    <a:cubicBezTo>
                      <a:pt x="77" y="70"/>
                      <a:pt x="77" y="70"/>
                      <a:pt x="77" y="70"/>
                    </a:cubicBezTo>
                    <a:lnTo>
                      <a:pt x="77" y="70"/>
                    </a:lnTo>
                    <a:cubicBezTo>
                      <a:pt x="79" y="70"/>
                      <a:pt x="65" y="93"/>
                      <a:pt x="56" y="93"/>
                    </a:cubicBezTo>
                    <a:cubicBezTo>
                      <a:pt x="45" y="105"/>
                      <a:pt x="45" y="116"/>
                      <a:pt x="45" y="128"/>
                    </a:cubicBezTo>
                    <a:cubicBezTo>
                      <a:pt x="0" y="184"/>
                      <a:pt x="0" y="252"/>
                      <a:pt x="45" y="309"/>
                    </a:cubicBezTo>
                    <a:cubicBezTo>
                      <a:pt x="74" y="335"/>
                      <a:pt x="104" y="346"/>
                      <a:pt x="134" y="346"/>
                    </a:cubicBezTo>
                    <a:cubicBezTo>
                      <a:pt x="234" y="346"/>
                      <a:pt x="328" y="223"/>
                      <a:pt x="328" y="128"/>
                    </a:cubicBezTo>
                    <a:cubicBezTo>
                      <a:pt x="321" y="48"/>
                      <a:pt x="258" y="0"/>
                      <a:pt x="193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2119534" y="2187629"/>
                <a:ext cx="55546" cy="5487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230" extrusionOk="0">
                    <a:moveTo>
                      <a:pt x="599" y="1"/>
                    </a:moveTo>
                    <a:cubicBezTo>
                      <a:pt x="301" y="1"/>
                      <a:pt x="79" y="249"/>
                      <a:pt x="79" y="249"/>
                    </a:cubicBezTo>
                    <a:lnTo>
                      <a:pt x="0" y="1120"/>
                    </a:lnTo>
                    <a:cubicBezTo>
                      <a:pt x="169" y="1197"/>
                      <a:pt x="318" y="1230"/>
                      <a:pt x="446" y="1230"/>
                    </a:cubicBezTo>
                    <a:cubicBezTo>
                      <a:pt x="1132" y="1230"/>
                      <a:pt x="1244" y="290"/>
                      <a:pt x="882" y="80"/>
                    </a:cubicBezTo>
                    <a:cubicBezTo>
                      <a:pt x="784" y="23"/>
                      <a:pt x="688" y="1"/>
                      <a:pt x="599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2125066" y="2199139"/>
                <a:ext cx="32301" cy="3337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48" extrusionOk="0">
                    <a:moveTo>
                      <a:pt x="280" y="416"/>
                    </a:moveTo>
                    <a:cubicBezTo>
                      <a:pt x="362" y="416"/>
                      <a:pt x="400" y="531"/>
                      <a:pt x="339" y="602"/>
                    </a:cubicBezTo>
                    <a:cubicBezTo>
                      <a:pt x="305" y="630"/>
                      <a:pt x="266" y="642"/>
                      <a:pt x="225" y="642"/>
                    </a:cubicBezTo>
                    <a:cubicBezTo>
                      <a:pt x="184" y="642"/>
                      <a:pt x="142" y="630"/>
                      <a:pt x="102" y="614"/>
                    </a:cubicBezTo>
                    <a:cubicBezTo>
                      <a:pt x="102" y="568"/>
                      <a:pt x="125" y="523"/>
                      <a:pt x="136" y="478"/>
                    </a:cubicBezTo>
                    <a:cubicBezTo>
                      <a:pt x="170" y="443"/>
                      <a:pt x="215" y="433"/>
                      <a:pt x="249" y="421"/>
                    </a:cubicBezTo>
                    <a:cubicBezTo>
                      <a:pt x="260" y="417"/>
                      <a:pt x="270" y="416"/>
                      <a:pt x="280" y="416"/>
                    </a:cubicBezTo>
                    <a:close/>
                    <a:moveTo>
                      <a:pt x="525" y="1"/>
                    </a:moveTo>
                    <a:cubicBezTo>
                      <a:pt x="424" y="1"/>
                      <a:pt x="321" y="51"/>
                      <a:pt x="238" y="127"/>
                    </a:cubicBezTo>
                    <a:cubicBezTo>
                      <a:pt x="80" y="263"/>
                      <a:pt x="0" y="478"/>
                      <a:pt x="12" y="681"/>
                    </a:cubicBezTo>
                    <a:cubicBezTo>
                      <a:pt x="12" y="704"/>
                      <a:pt x="23" y="715"/>
                      <a:pt x="45" y="715"/>
                    </a:cubicBezTo>
                    <a:lnTo>
                      <a:pt x="68" y="738"/>
                    </a:lnTo>
                    <a:cubicBezTo>
                      <a:pt x="105" y="744"/>
                      <a:pt x="140" y="748"/>
                      <a:pt x="174" y="748"/>
                    </a:cubicBezTo>
                    <a:cubicBezTo>
                      <a:pt x="257" y="748"/>
                      <a:pt x="332" y="726"/>
                      <a:pt x="396" y="670"/>
                    </a:cubicBezTo>
                    <a:cubicBezTo>
                      <a:pt x="475" y="602"/>
                      <a:pt x="509" y="478"/>
                      <a:pt x="430" y="398"/>
                    </a:cubicBezTo>
                    <a:cubicBezTo>
                      <a:pt x="398" y="366"/>
                      <a:pt x="358" y="354"/>
                      <a:pt x="317" y="354"/>
                    </a:cubicBezTo>
                    <a:cubicBezTo>
                      <a:pt x="271" y="354"/>
                      <a:pt x="223" y="369"/>
                      <a:pt x="181" y="387"/>
                    </a:cubicBezTo>
                    <a:lnTo>
                      <a:pt x="249" y="252"/>
                    </a:lnTo>
                    <a:cubicBezTo>
                      <a:pt x="339" y="116"/>
                      <a:pt x="458" y="74"/>
                      <a:pt x="600" y="74"/>
                    </a:cubicBezTo>
                    <a:cubicBezTo>
                      <a:pt x="636" y="74"/>
                      <a:pt x="674" y="77"/>
                      <a:pt x="713" y="82"/>
                    </a:cubicBezTo>
                    <a:cubicBezTo>
                      <a:pt x="713" y="82"/>
                      <a:pt x="724" y="71"/>
                      <a:pt x="713" y="71"/>
                    </a:cubicBezTo>
                    <a:cubicBezTo>
                      <a:pt x="655" y="22"/>
                      <a:pt x="591" y="1"/>
                      <a:pt x="525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574;p38">
            <a:extLst>
              <a:ext uri="{FF2B5EF4-FFF2-40B4-BE49-F238E27FC236}">
                <a16:creationId xmlns:a16="http://schemas.microsoft.com/office/drawing/2014/main" id="{54959DFB-64A0-8596-2F18-ADA75776ECC4}"/>
              </a:ext>
            </a:extLst>
          </p:cNvPr>
          <p:cNvSpPr txBox="1">
            <a:spLocks/>
          </p:cNvSpPr>
          <p:nvPr/>
        </p:nvSpPr>
        <p:spPr>
          <a:xfrm>
            <a:off x="1600200" y="378543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4100" b="1" i="0" u="none" strike="noStrike" cap="none">
                <a:solidFill>
                  <a:schemeClr val="accent3"/>
                </a:solidFill>
                <a:latin typeface="Comic Sans MS" panose="030F0702030302020204" pitchFamily="66" charset="0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" dirty="0"/>
              <a:t>05 </a:t>
            </a:r>
          </a:p>
        </p:txBody>
      </p:sp>
      <p:sp>
        <p:nvSpPr>
          <p:cNvPr id="3" name="Google Shape;575;p38">
            <a:extLst>
              <a:ext uri="{FF2B5EF4-FFF2-40B4-BE49-F238E27FC236}">
                <a16:creationId xmlns:a16="http://schemas.microsoft.com/office/drawing/2014/main" id="{825B2F3B-D97D-BCC7-7694-2CE9C06CB496}"/>
              </a:ext>
            </a:extLst>
          </p:cNvPr>
          <p:cNvSpPr txBox="1">
            <a:spLocks/>
          </p:cNvSpPr>
          <p:nvPr/>
        </p:nvSpPr>
        <p:spPr>
          <a:xfrm>
            <a:off x="2590800" y="402646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dirty="0"/>
              <a:t>Fun time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0"/>
          <p:cNvSpPr txBox="1">
            <a:spLocks noGrp="1"/>
          </p:cNvSpPr>
          <p:nvPr>
            <p:ph type="title"/>
          </p:nvPr>
        </p:nvSpPr>
        <p:spPr>
          <a:xfrm>
            <a:off x="5183479" y="2394300"/>
            <a:ext cx="3240521" cy="618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review.</a:t>
            </a:r>
            <a:endParaRPr dirty="0"/>
          </a:p>
        </p:txBody>
      </p:sp>
      <p:sp>
        <p:nvSpPr>
          <p:cNvPr id="738" name="Google Shape;738;p40"/>
          <p:cNvSpPr txBox="1">
            <a:spLocks noGrp="1"/>
          </p:cNvSpPr>
          <p:nvPr>
            <p:ph type="title" idx="2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39" name="Google Shape;739;p40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40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741" name="Google Shape;741;p40"/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40"/>
          <p:cNvSpPr/>
          <p:nvPr/>
        </p:nvSpPr>
        <p:spPr>
          <a:xfrm>
            <a:off x="3991153" y="15643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59089-8EEC-7E78-BE3F-C37C5910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4510" y="19050"/>
            <a:ext cx="6464029" cy="5143500"/>
          </a:xfrm>
          <a:prstGeom prst="rect">
            <a:avLst/>
          </a:prstGeom>
        </p:spPr>
      </p:pic>
      <p:pic>
        <p:nvPicPr>
          <p:cNvPr id="4" name="Track 96">
            <a:hlinkClick r:id="" action="ppaction://media"/>
            <a:extLst>
              <a:ext uri="{FF2B5EF4-FFF2-40B4-BE49-F238E27FC236}">
                <a16:creationId xmlns:a16="http://schemas.microsoft.com/office/drawing/2014/main" id="{7046DB7E-F46A-EAC5-A4EC-EDF5391F02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5200" y="581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5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59"/>
          <p:cNvSpPr txBox="1">
            <a:spLocks noGrp="1"/>
          </p:cNvSpPr>
          <p:nvPr>
            <p:ph type="title"/>
          </p:nvPr>
        </p:nvSpPr>
        <p:spPr>
          <a:xfrm flipH="1">
            <a:off x="719873" y="2261100"/>
            <a:ext cx="6709079" cy="621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and tick True or False.</a:t>
            </a:r>
            <a:endParaRPr dirty="0"/>
          </a:p>
        </p:txBody>
      </p:sp>
      <p:sp>
        <p:nvSpPr>
          <p:cNvPr id="1503" name="Google Shape;1503;p59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504" name="Google Shape;1504;p59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5" name="Google Shape;1505;p59"/>
          <p:cNvGrpSpPr/>
          <p:nvPr/>
        </p:nvGrpSpPr>
        <p:grpSpPr>
          <a:xfrm>
            <a:off x="6696659" y="933356"/>
            <a:ext cx="2243784" cy="3579044"/>
            <a:chOff x="1338183" y="1849087"/>
            <a:chExt cx="427192" cy="681411"/>
          </a:xfrm>
        </p:grpSpPr>
        <p:sp>
          <p:nvSpPr>
            <p:cNvPr id="1506" name="Google Shape;1506;p59"/>
            <p:cNvSpPr/>
            <p:nvPr/>
          </p:nvSpPr>
          <p:spPr>
            <a:xfrm>
              <a:off x="1430359" y="1849087"/>
              <a:ext cx="239672" cy="223253"/>
            </a:xfrm>
            <a:custGeom>
              <a:avLst/>
              <a:gdLst/>
              <a:ahLst/>
              <a:cxnLst/>
              <a:rect l="l" t="t" r="r" b="b"/>
              <a:pathLst>
                <a:path w="5372" h="5004" extrusionOk="0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9"/>
            <p:cNvSpPr/>
            <p:nvPr/>
          </p:nvSpPr>
          <p:spPr>
            <a:xfrm>
              <a:off x="1462616" y="1857341"/>
              <a:ext cx="175649" cy="103507"/>
            </a:xfrm>
            <a:custGeom>
              <a:avLst/>
              <a:gdLst/>
              <a:ahLst/>
              <a:cxnLst/>
              <a:rect l="l" t="t" r="r" b="b"/>
              <a:pathLst>
                <a:path w="3937" h="2320" extrusionOk="0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9"/>
            <p:cNvSpPr/>
            <p:nvPr/>
          </p:nvSpPr>
          <p:spPr>
            <a:xfrm>
              <a:off x="1583702" y="1908024"/>
              <a:ext cx="61613" cy="111671"/>
            </a:xfrm>
            <a:custGeom>
              <a:avLst/>
              <a:gdLst/>
              <a:ahLst/>
              <a:cxnLst/>
              <a:rect l="l" t="t" r="r" b="b"/>
              <a:pathLst>
                <a:path w="1381" h="2503" extrusionOk="0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9"/>
            <p:cNvSpPr/>
            <p:nvPr/>
          </p:nvSpPr>
          <p:spPr>
            <a:xfrm>
              <a:off x="1636661" y="1966158"/>
              <a:ext cx="27840" cy="45061"/>
            </a:xfrm>
            <a:custGeom>
              <a:avLst/>
              <a:gdLst/>
              <a:ahLst/>
              <a:cxnLst/>
              <a:rect l="l" t="t" r="r" b="b"/>
              <a:pathLst>
                <a:path w="624" h="1010" extrusionOk="0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9"/>
            <p:cNvSpPr/>
            <p:nvPr/>
          </p:nvSpPr>
          <p:spPr>
            <a:xfrm>
              <a:off x="1563536" y="1904588"/>
              <a:ext cx="42920" cy="33863"/>
            </a:xfrm>
            <a:custGeom>
              <a:avLst/>
              <a:gdLst/>
              <a:ahLst/>
              <a:cxnLst/>
              <a:rect l="l" t="t" r="r" b="b"/>
              <a:pathLst>
                <a:path w="962" h="759" extrusionOk="0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9"/>
            <p:cNvSpPr/>
            <p:nvPr/>
          </p:nvSpPr>
          <p:spPr>
            <a:xfrm>
              <a:off x="1601905" y="1950141"/>
              <a:ext cx="14768" cy="49924"/>
            </a:xfrm>
            <a:custGeom>
              <a:avLst/>
              <a:gdLst/>
              <a:ahLst/>
              <a:cxnLst/>
              <a:rect l="l" t="t" r="r" b="b"/>
              <a:pathLst>
                <a:path w="331" h="1119" extrusionOk="0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9"/>
            <p:cNvSpPr/>
            <p:nvPr/>
          </p:nvSpPr>
          <p:spPr>
            <a:xfrm>
              <a:off x="1456771" y="1873893"/>
              <a:ext cx="98733" cy="20657"/>
            </a:xfrm>
            <a:custGeom>
              <a:avLst/>
              <a:gdLst/>
              <a:ahLst/>
              <a:cxnLst/>
              <a:rect l="l" t="t" r="r" b="b"/>
              <a:pathLst>
                <a:path w="2213" h="463" extrusionOk="0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9"/>
            <p:cNvSpPr/>
            <p:nvPr/>
          </p:nvSpPr>
          <p:spPr>
            <a:xfrm>
              <a:off x="1459225" y="1889687"/>
              <a:ext cx="87535" cy="18694"/>
            </a:xfrm>
            <a:custGeom>
              <a:avLst/>
              <a:gdLst/>
              <a:ahLst/>
              <a:cxnLst/>
              <a:rect l="l" t="t" r="r" b="b"/>
              <a:pathLst>
                <a:path w="1962" h="419" extrusionOk="0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9"/>
            <p:cNvSpPr/>
            <p:nvPr/>
          </p:nvSpPr>
          <p:spPr>
            <a:xfrm>
              <a:off x="1558004" y="2042807"/>
              <a:ext cx="47426" cy="21728"/>
            </a:xfrm>
            <a:custGeom>
              <a:avLst/>
              <a:gdLst/>
              <a:ahLst/>
              <a:cxnLst/>
              <a:rect l="l" t="t" r="r" b="b"/>
              <a:pathLst>
                <a:path w="1063" h="487" extrusionOk="0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9"/>
            <p:cNvSpPr/>
            <p:nvPr/>
          </p:nvSpPr>
          <p:spPr>
            <a:xfrm>
              <a:off x="1478767" y="2295107"/>
              <a:ext cx="84768" cy="231284"/>
            </a:xfrm>
            <a:custGeom>
              <a:avLst/>
              <a:gdLst/>
              <a:ahLst/>
              <a:cxnLst/>
              <a:rect l="l" t="t" r="r" b="b"/>
              <a:pathLst>
                <a:path w="1900" h="5184" extrusionOk="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9"/>
            <p:cNvSpPr/>
            <p:nvPr/>
          </p:nvSpPr>
          <p:spPr>
            <a:xfrm>
              <a:off x="1497416" y="2474774"/>
              <a:ext cx="66164" cy="53003"/>
            </a:xfrm>
            <a:custGeom>
              <a:avLst/>
              <a:gdLst/>
              <a:ahLst/>
              <a:cxnLst/>
              <a:rect l="l" t="t" r="r" b="b"/>
              <a:pathLst>
                <a:path w="1483" h="1188" extrusionOk="0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9"/>
            <p:cNvSpPr/>
            <p:nvPr/>
          </p:nvSpPr>
          <p:spPr>
            <a:xfrm>
              <a:off x="1495408" y="2486730"/>
              <a:ext cx="69689" cy="43767"/>
            </a:xfrm>
            <a:custGeom>
              <a:avLst/>
              <a:gdLst/>
              <a:ahLst/>
              <a:cxnLst/>
              <a:rect l="l" t="t" r="r" b="b"/>
              <a:pathLst>
                <a:path w="1562" h="981" extrusionOk="0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9"/>
            <p:cNvSpPr/>
            <p:nvPr/>
          </p:nvSpPr>
          <p:spPr>
            <a:xfrm>
              <a:off x="1508347" y="2500383"/>
              <a:ext cx="16597" cy="6068"/>
            </a:xfrm>
            <a:custGeom>
              <a:avLst/>
              <a:gdLst/>
              <a:ahLst/>
              <a:cxnLst/>
              <a:rect l="l" t="t" r="r" b="b"/>
              <a:pathLst>
                <a:path w="372" h="136" extrusionOk="0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9"/>
            <p:cNvSpPr/>
            <p:nvPr/>
          </p:nvSpPr>
          <p:spPr>
            <a:xfrm>
              <a:off x="1514370" y="2492218"/>
              <a:ext cx="14634" cy="5577"/>
            </a:xfrm>
            <a:custGeom>
              <a:avLst/>
              <a:gdLst/>
              <a:ahLst/>
              <a:cxnLst/>
              <a:rect l="l" t="t" r="r" b="b"/>
              <a:pathLst>
                <a:path w="328" h="125" extrusionOk="0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9"/>
            <p:cNvSpPr/>
            <p:nvPr/>
          </p:nvSpPr>
          <p:spPr>
            <a:xfrm>
              <a:off x="1478767" y="2295107"/>
              <a:ext cx="54029" cy="28777"/>
            </a:xfrm>
            <a:custGeom>
              <a:avLst/>
              <a:gdLst/>
              <a:ahLst/>
              <a:cxnLst/>
              <a:rect l="l" t="t" r="r" b="b"/>
              <a:pathLst>
                <a:path w="1211" h="645" extrusionOk="0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9"/>
            <p:cNvSpPr/>
            <p:nvPr/>
          </p:nvSpPr>
          <p:spPr>
            <a:xfrm>
              <a:off x="1562554" y="2263296"/>
              <a:ext cx="186089" cy="122022"/>
            </a:xfrm>
            <a:custGeom>
              <a:avLst/>
              <a:gdLst/>
              <a:ahLst/>
              <a:cxnLst/>
              <a:rect l="l" t="t" r="r" b="b"/>
              <a:pathLst>
                <a:path w="4171" h="2735" extrusionOk="0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9"/>
            <p:cNvSpPr/>
            <p:nvPr/>
          </p:nvSpPr>
          <p:spPr>
            <a:xfrm>
              <a:off x="1693188" y="2295598"/>
              <a:ext cx="69198" cy="49032"/>
            </a:xfrm>
            <a:custGeom>
              <a:avLst/>
              <a:gdLst/>
              <a:ahLst/>
              <a:cxnLst/>
              <a:rect l="l" t="t" r="r" b="b"/>
              <a:pathLst>
                <a:path w="1551" h="1099" extrusionOk="0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9"/>
            <p:cNvSpPr/>
            <p:nvPr/>
          </p:nvSpPr>
          <p:spPr>
            <a:xfrm>
              <a:off x="1697739" y="2294081"/>
              <a:ext cx="67636" cy="50103"/>
            </a:xfrm>
            <a:custGeom>
              <a:avLst/>
              <a:gdLst/>
              <a:ahLst/>
              <a:cxnLst/>
              <a:rect l="l" t="t" r="r" b="b"/>
              <a:pathLst>
                <a:path w="1516" h="1123" extrusionOk="0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9"/>
            <p:cNvSpPr/>
            <p:nvPr/>
          </p:nvSpPr>
          <p:spPr>
            <a:xfrm>
              <a:off x="1727498" y="2326338"/>
              <a:ext cx="8611" cy="14723"/>
            </a:xfrm>
            <a:custGeom>
              <a:avLst/>
              <a:gdLst/>
              <a:ahLst/>
              <a:cxnLst/>
              <a:rect l="l" t="t" r="r" b="b"/>
              <a:pathLst>
                <a:path w="193" h="330" extrusionOk="0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9"/>
            <p:cNvSpPr/>
            <p:nvPr/>
          </p:nvSpPr>
          <p:spPr>
            <a:xfrm>
              <a:off x="1716924" y="2325535"/>
              <a:ext cx="9191" cy="13251"/>
            </a:xfrm>
            <a:custGeom>
              <a:avLst/>
              <a:gdLst/>
              <a:ahLst/>
              <a:cxnLst/>
              <a:rect l="l" t="t" r="r" b="b"/>
              <a:pathLst>
                <a:path w="206" h="297" extrusionOk="0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9"/>
            <p:cNvSpPr/>
            <p:nvPr/>
          </p:nvSpPr>
          <p:spPr>
            <a:xfrm>
              <a:off x="1562554" y="2263296"/>
              <a:ext cx="72678" cy="51530"/>
            </a:xfrm>
            <a:custGeom>
              <a:avLst/>
              <a:gdLst/>
              <a:ahLst/>
              <a:cxnLst/>
              <a:rect l="l" t="t" r="r" b="b"/>
              <a:pathLst>
                <a:path w="1629" h="1155" extrusionOk="0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9"/>
            <p:cNvSpPr/>
            <p:nvPr/>
          </p:nvSpPr>
          <p:spPr>
            <a:xfrm>
              <a:off x="1469174" y="2194678"/>
              <a:ext cx="175605" cy="115017"/>
            </a:xfrm>
            <a:custGeom>
              <a:avLst/>
              <a:gdLst/>
              <a:ahLst/>
              <a:cxnLst/>
              <a:rect l="l" t="t" r="r" b="b"/>
              <a:pathLst>
                <a:path w="3936" h="2578" extrusionOk="0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9"/>
            <p:cNvSpPr/>
            <p:nvPr/>
          </p:nvSpPr>
          <p:spPr>
            <a:xfrm>
              <a:off x="1510533" y="2259772"/>
              <a:ext cx="34889" cy="49924"/>
            </a:xfrm>
            <a:custGeom>
              <a:avLst/>
              <a:gdLst/>
              <a:ahLst/>
              <a:cxnLst/>
              <a:rect l="l" t="t" r="r" b="b"/>
              <a:pathLst>
                <a:path w="782" h="1119" extrusionOk="0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9"/>
            <p:cNvSpPr/>
            <p:nvPr/>
          </p:nvSpPr>
          <p:spPr>
            <a:xfrm>
              <a:off x="1552918" y="2198247"/>
              <a:ext cx="63130" cy="94896"/>
            </a:xfrm>
            <a:custGeom>
              <a:avLst/>
              <a:gdLst/>
              <a:ahLst/>
              <a:cxnLst/>
              <a:rect l="l" t="t" r="r" b="b"/>
              <a:pathLst>
                <a:path w="1415" h="2127" extrusionOk="0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9"/>
            <p:cNvSpPr/>
            <p:nvPr/>
          </p:nvSpPr>
          <p:spPr>
            <a:xfrm>
              <a:off x="1570094" y="2196686"/>
              <a:ext cx="64112" cy="83341"/>
            </a:xfrm>
            <a:custGeom>
              <a:avLst/>
              <a:gdLst/>
              <a:ahLst/>
              <a:cxnLst/>
              <a:rect l="l" t="t" r="r" b="b"/>
              <a:pathLst>
                <a:path w="1437" h="1868" extrusionOk="0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9"/>
            <p:cNvSpPr/>
            <p:nvPr/>
          </p:nvSpPr>
          <p:spPr>
            <a:xfrm>
              <a:off x="1562019" y="2107410"/>
              <a:ext cx="179575" cy="132819"/>
            </a:xfrm>
            <a:custGeom>
              <a:avLst/>
              <a:gdLst/>
              <a:ahLst/>
              <a:cxnLst/>
              <a:rect l="l" t="t" r="r" b="b"/>
              <a:pathLst>
                <a:path w="4025" h="297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9"/>
            <p:cNvSpPr/>
            <p:nvPr/>
          </p:nvSpPr>
          <p:spPr>
            <a:xfrm>
              <a:off x="1562019" y="2107410"/>
              <a:ext cx="59070" cy="40912"/>
            </a:xfrm>
            <a:custGeom>
              <a:avLst/>
              <a:gdLst/>
              <a:ahLst/>
              <a:cxnLst/>
              <a:rect l="l" t="t" r="r" b="b"/>
              <a:pathLst>
                <a:path w="1324" h="91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9"/>
            <p:cNvSpPr/>
            <p:nvPr/>
          </p:nvSpPr>
          <p:spPr>
            <a:xfrm>
              <a:off x="1552918" y="2092821"/>
              <a:ext cx="62595" cy="57018"/>
            </a:xfrm>
            <a:custGeom>
              <a:avLst/>
              <a:gdLst/>
              <a:ahLst/>
              <a:cxnLst/>
              <a:rect l="l" t="t" r="r" b="b"/>
              <a:pathLst>
                <a:path w="1403" h="1278" extrusionOk="0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9"/>
            <p:cNvSpPr/>
            <p:nvPr/>
          </p:nvSpPr>
          <p:spPr>
            <a:xfrm>
              <a:off x="1587227" y="2105893"/>
              <a:ext cx="28286" cy="43946"/>
            </a:xfrm>
            <a:custGeom>
              <a:avLst/>
              <a:gdLst/>
              <a:ahLst/>
              <a:cxnLst/>
              <a:rect l="l" t="t" r="r" b="b"/>
              <a:pathLst>
                <a:path w="634" h="985" extrusionOk="0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9"/>
            <p:cNvSpPr/>
            <p:nvPr/>
          </p:nvSpPr>
          <p:spPr>
            <a:xfrm>
              <a:off x="1338183" y="1956164"/>
              <a:ext cx="145668" cy="169448"/>
            </a:xfrm>
            <a:custGeom>
              <a:avLst/>
              <a:gdLst/>
              <a:ahLst/>
              <a:cxnLst/>
              <a:rect l="l" t="t" r="r" b="b"/>
              <a:pathLst>
                <a:path w="3265" h="3798" extrusionOk="0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9"/>
            <p:cNvSpPr/>
            <p:nvPr/>
          </p:nvSpPr>
          <p:spPr>
            <a:xfrm>
              <a:off x="1422774" y="2082202"/>
              <a:ext cx="61078" cy="43410"/>
            </a:xfrm>
            <a:custGeom>
              <a:avLst/>
              <a:gdLst/>
              <a:ahLst/>
              <a:cxnLst/>
              <a:rect l="l" t="t" r="r" b="b"/>
              <a:pathLst>
                <a:path w="1369" h="973" extrusionOk="0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9"/>
            <p:cNvSpPr/>
            <p:nvPr/>
          </p:nvSpPr>
          <p:spPr>
            <a:xfrm>
              <a:off x="1456057" y="2078633"/>
              <a:ext cx="58579" cy="57687"/>
            </a:xfrm>
            <a:custGeom>
              <a:avLst/>
              <a:gdLst/>
              <a:ahLst/>
              <a:cxnLst/>
              <a:rect l="l" t="t" r="r" b="b"/>
              <a:pathLst>
                <a:path w="1313" h="1293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9"/>
            <p:cNvSpPr/>
            <p:nvPr/>
          </p:nvSpPr>
          <p:spPr>
            <a:xfrm>
              <a:off x="1456057" y="2078633"/>
              <a:ext cx="18203" cy="51040"/>
            </a:xfrm>
            <a:custGeom>
              <a:avLst/>
              <a:gdLst/>
              <a:ahLst/>
              <a:cxnLst/>
              <a:rect l="l" t="t" r="r" b="b"/>
              <a:pathLst>
                <a:path w="408" h="1144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9"/>
            <p:cNvSpPr/>
            <p:nvPr/>
          </p:nvSpPr>
          <p:spPr>
            <a:xfrm>
              <a:off x="1476224" y="2091215"/>
              <a:ext cx="126171" cy="135987"/>
            </a:xfrm>
            <a:custGeom>
              <a:avLst/>
              <a:gdLst/>
              <a:ahLst/>
              <a:cxnLst/>
              <a:rect l="l" t="t" r="r" b="b"/>
              <a:pathLst>
                <a:path w="2828" h="3048" extrusionOk="0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9"/>
            <p:cNvSpPr/>
            <p:nvPr/>
          </p:nvSpPr>
          <p:spPr>
            <a:xfrm>
              <a:off x="1529227" y="2093312"/>
              <a:ext cx="73169" cy="133711"/>
            </a:xfrm>
            <a:custGeom>
              <a:avLst/>
              <a:gdLst/>
              <a:ahLst/>
              <a:cxnLst/>
              <a:rect l="l" t="t" r="r" b="b"/>
              <a:pathLst>
                <a:path w="1640" h="2997" extrusionOk="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9"/>
            <p:cNvSpPr/>
            <p:nvPr/>
          </p:nvSpPr>
          <p:spPr>
            <a:xfrm>
              <a:off x="1476224" y="2200255"/>
              <a:ext cx="126171" cy="26947"/>
            </a:xfrm>
            <a:custGeom>
              <a:avLst/>
              <a:gdLst/>
              <a:ahLst/>
              <a:cxnLst/>
              <a:rect l="l" t="t" r="r" b="b"/>
              <a:pathLst>
                <a:path w="2828" h="604" extrusionOk="0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1508525" y="2067568"/>
              <a:ext cx="31855" cy="41135"/>
            </a:xfrm>
            <a:custGeom>
              <a:avLst/>
              <a:gdLst/>
              <a:ahLst/>
              <a:cxnLst/>
              <a:rect l="l" t="t" r="r" b="b"/>
              <a:pathLst>
                <a:path w="714" h="922" extrusionOk="0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9"/>
            <p:cNvSpPr/>
            <p:nvPr/>
          </p:nvSpPr>
          <p:spPr>
            <a:xfrm>
              <a:off x="1508525" y="2067568"/>
              <a:ext cx="28821" cy="17444"/>
            </a:xfrm>
            <a:custGeom>
              <a:avLst/>
              <a:gdLst/>
              <a:ahLst/>
              <a:cxnLst/>
              <a:rect l="l" t="t" r="r" b="b"/>
              <a:pathLst>
                <a:path w="646" h="391" extrusionOk="0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9"/>
            <p:cNvSpPr/>
            <p:nvPr/>
          </p:nvSpPr>
          <p:spPr>
            <a:xfrm>
              <a:off x="1426299" y="1900484"/>
              <a:ext cx="179665" cy="175560"/>
            </a:xfrm>
            <a:custGeom>
              <a:avLst/>
              <a:gdLst/>
              <a:ahLst/>
              <a:cxnLst/>
              <a:rect l="l" t="t" r="r" b="b"/>
              <a:pathLst>
                <a:path w="4027" h="3935" extrusionOk="0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9"/>
            <p:cNvSpPr/>
            <p:nvPr/>
          </p:nvSpPr>
          <p:spPr>
            <a:xfrm>
              <a:off x="1532261" y="1959956"/>
              <a:ext cx="18694" cy="19363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9"/>
            <p:cNvSpPr/>
            <p:nvPr/>
          </p:nvSpPr>
          <p:spPr>
            <a:xfrm>
              <a:off x="1459627" y="1955271"/>
              <a:ext cx="16641" cy="15124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1542834" y="1978070"/>
              <a:ext cx="37387" cy="35558"/>
            </a:xfrm>
            <a:custGeom>
              <a:avLst/>
              <a:gdLst/>
              <a:ahLst/>
              <a:cxnLst/>
              <a:rect l="l" t="t" r="r" b="b"/>
              <a:pathLst>
                <a:path w="838" h="797" extrusionOk="0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1432367" y="1976553"/>
              <a:ext cx="27751" cy="27171"/>
            </a:xfrm>
            <a:custGeom>
              <a:avLst/>
              <a:gdLst/>
              <a:ahLst/>
              <a:cxnLst/>
              <a:rect l="l" t="t" r="r" b="b"/>
              <a:pathLst>
                <a:path w="622" h="609" extrusionOk="0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1544351" y="1936176"/>
              <a:ext cx="11154" cy="6826"/>
            </a:xfrm>
            <a:custGeom>
              <a:avLst/>
              <a:gdLst/>
              <a:ahLst/>
              <a:cxnLst/>
              <a:rect l="l" t="t" r="r" b="b"/>
              <a:pathLst>
                <a:path w="250" h="153" extrusionOk="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1467167" y="1932161"/>
              <a:ext cx="9637" cy="5265"/>
            </a:xfrm>
            <a:custGeom>
              <a:avLst/>
              <a:gdLst/>
              <a:ahLst/>
              <a:cxnLst/>
              <a:rect l="l" t="t" r="r" b="b"/>
              <a:pathLst>
                <a:path w="216" h="118" extrusionOk="0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1466007" y="1999218"/>
              <a:ext cx="71384" cy="36450"/>
            </a:xfrm>
            <a:custGeom>
              <a:avLst/>
              <a:gdLst/>
              <a:ahLst/>
              <a:cxnLst/>
              <a:rect l="l" t="t" r="r" b="b"/>
              <a:pathLst>
                <a:path w="1600" h="817" extrusionOk="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1474974" y="1974188"/>
              <a:ext cx="15749" cy="17400"/>
            </a:xfrm>
            <a:custGeom>
              <a:avLst/>
              <a:gdLst/>
              <a:ahLst/>
              <a:cxnLst/>
              <a:rect l="l" t="t" r="r" b="b"/>
              <a:pathLst>
                <a:path w="353" h="390" extrusionOk="0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1592804" y="1988555"/>
              <a:ext cx="53003" cy="55635"/>
            </a:xfrm>
            <a:custGeom>
              <a:avLst/>
              <a:gdLst/>
              <a:ahLst/>
              <a:cxnLst/>
              <a:rect l="l" t="t" r="r" b="b"/>
              <a:pathLst>
                <a:path w="1188" h="1247" extrusionOk="0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1597310" y="1999664"/>
              <a:ext cx="29847" cy="34978"/>
            </a:xfrm>
            <a:custGeom>
              <a:avLst/>
              <a:gdLst/>
              <a:ahLst/>
              <a:cxnLst/>
              <a:rect l="l" t="t" r="r" b="b"/>
              <a:pathLst>
                <a:path w="669" h="784" extrusionOk="0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5" name="Google Shape;1555;p59"/>
          <p:cNvSpPr/>
          <p:nvPr/>
        </p:nvSpPr>
        <p:spPr>
          <a:xfrm>
            <a:off x="5373814" y="1221898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59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903E6-1DDB-9B0B-98D3-DD9CB6542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1D0B7E-4FC0-F74C-6A27-E7E9FC6A04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050" y="459231"/>
            <a:ext cx="9065900" cy="42250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046B173-3BE6-F6A0-B0D6-8C55BAE4844D}"/>
                  </a:ext>
                </a:extLst>
              </p14:cNvPr>
              <p14:cNvContentPartPr/>
              <p14:nvPr/>
            </p14:nvContentPartPr>
            <p14:xfrm>
              <a:off x="914400" y="1428750"/>
              <a:ext cx="3505200" cy="108021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046B173-3BE6-F6A0-B0D6-8C55BAE484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396" y="1320729"/>
                <a:ext cx="3612847" cy="32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E4256C-60F2-94C8-875B-B70D8D86AAD7}"/>
                  </a:ext>
                </a:extLst>
              </p14:cNvPr>
              <p14:cNvContentPartPr/>
              <p14:nvPr/>
            </p14:nvContentPartPr>
            <p14:xfrm>
              <a:off x="1371600" y="3181350"/>
              <a:ext cx="3505200" cy="10802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E4256C-60F2-94C8-875B-B70D8D86AA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7596" y="3073329"/>
                <a:ext cx="3612847" cy="323703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AFC2F62-B498-8187-200F-9E2C89977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6295" y="3002906"/>
            <a:ext cx="400935" cy="3568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518422A-92C2-D30F-7D53-1E9C68492254}"/>
                  </a:ext>
                </a:extLst>
              </p14:cNvPr>
              <p14:cNvContentPartPr/>
              <p14:nvPr/>
            </p14:nvContentPartPr>
            <p14:xfrm>
              <a:off x="3276600" y="3638550"/>
              <a:ext cx="2057400" cy="63404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518422A-92C2-D30F-7D53-1E9C684922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22600" y="3530475"/>
                <a:ext cx="2165040" cy="279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DD97A42-824F-0491-E37F-6A74822D86BB}"/>
                  </a:ext>
                </a:extLst>
              </p14:cNvPr>
              <p14:cNvContentPartPr/>
              <p14:nvPr/>
            </p14:nvContentPartPr>
            <p14:xfrm>
              <a:off x="5143500" y="1436968"/>
              <a:ext cx="2971800" cy="91584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DD97A42-824F-0491-E37F-6A74822D86B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9500" y="1328798"/>
                <a:ext cx="3079440" cy="307564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50E2776B-2C01-1FBA-650F-8936BC608A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0132" y="3434062"/>
            <a:ext cx="400935" cy="3568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9B2DC1-FFC4-260E-915F-811A3F09CB37}"/>
                  </a:ext>
                </a:extLst>
              </p14:cNvPr>
              <p14:cNvContentPartPr/>
              <p14:nvPr/>
            </p14:nvContentPartPr>
            <p14:xfrm>
              <a:off x="1219200" y="3989226"/>
              <a:ext cx="3048000" cy="93932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9B2DC1-FFC4-260E-915F-811A3F09CB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65196" y="3881258"/>
                <a:ext cx="3155648" cy="309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34F83F-7952-5F4F-585B-AB6D251B1C1E}"/>
                  </a:ext>
                </a:extLst>
              </p14:cNvPr>
              <p14:cNvContentPartPr/>
              <p14:nvPr/>
            </p14:nvContentPartPr>
            <p14:xfrm>
              <a:off x="838200" y="2096818"/>
              <a:ext cx="3048000" cy="93932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34F83F-7952-5F4F-585B-AB6D251B1C1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4196" y="1988850"/>
                <a:ext cx="3155648" cy="309508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BE88C92F-3872-864E-0A16-743E66B92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150" y="3790950"/>
            <a:ext cx="400935" cy="3568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879EB72-BF55-65DF-A922-C58DE89793C6}"/>
                  </a:ext>
                </a:extLst>
              </p14:cNvPr>
              <p14:cNvContentPartPr/>
              <p14:nvPr/>
            </p14:nvContentPartPr>
            <p14:xfrm>
              <a:off x="1205345" y="4370430"/>
              <a:ext cx="3048000" cy="9393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879EB72-BF55-65DF-A922-C58DE89793C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51341" y="4262462"/>
                <a:ext cx="3155648" cy="309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0465DED-7ABF-56A4-34B3-E39A0E10557E}"/>
                  </a:ext>
                </a:extLst>
              </p14:cNvPr>
              <p14:cNvContentPartPr/>
              <p14:nvPr/>
            </p14:nvContentPartPr>
            <p14:xfrm>
              <a:off x="4114800" y="2077768"/>
              <a:ext cx="2514600" cy="77494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0465DED-7ABF-56A4-34B3-E39A0E1055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60800" y="1969637"/>
                <a:ext cx="2622240" cy="293396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DA2BAA1A-8354-43D4-1E44-256F4CC4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3205" y="4191986"/>
            <a:ext cx="400935" cy="3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59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59"/>
          <p:cNvSpPr/>
          <p:nvPr/>
        </p:nvSpPr>
        <p:spPr>
          <a:xfrm>
            <a:off x="6400800" y="3019482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59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799;p41">
            <a:extLst>
              <a:ext uri="{FF2B5EF4-FFF2-40B4-BE49-F238E27FC236}">
                <a16:creationId xmlns:a16="http://schemas.microsoft.com/office/drawing/2014/main" id="{1B66C765-98B3-8A32-C9E7-6B3D5F419F2E}"/>
              </a:ext>
            </a:extLst>
          </p:cNvPr>
          <p:cNvGrpSpPr/>
          <p:nvPr/>
        </p:nvGrpSpPr>
        <p:grpSpPr>
          <a:xfrm>
            <a:off x="228651" y="1247059"/>
            <a:ext cx="2514780" cy="3179299"/>
            <a:chOff x="9067720" y="2225730"/>
            <a:chExt cx="575715" cy="727811"/>
          </a:xfrm>
        </p:grpSpPr>
        <p:sp>
          <p:nvSpPr>
            <p:cNvPr id="3" name="Google Shape;800;p41">
              <a:extLst>
                <a:ext uri="{FF2B5EF4-FFF2-40B4-BE49-F238E27FC236}">
                  <a16:creationId xmlns:a16="http://schemas.microsoft.com/office/drawing/2014/main" id="{E58F13C8-46EF-AF33-FF54-51F35C47A1CB}"/>
                </a:ext>
              </a:extLst>
            </p:cNvPr>
            <p:cNvSpPr/>
            <p:nvPr/>
          </p:nvSpPr>
          <p:spPr>
            <a:xfrm>
              <a:off x="9067720" y="2537235"/>
              <a:ext cx="268493" cy="95922"/>
            </a:xfrm>
            <a:custGeom>
              <a:avLst/>
              <a:gdLst/>
              <a:ahLst/>
              <a:cxnLst/>
              <a:rect l="l" t="t" r="r" b="b"/>
              <a:pathLst>
                <a:path w="6018" h="2150" extrusionOk="0">
                  <a:moveTo>
                    <a:pt x="5639" y="0"/>
                  </a:moveTo>
                  <a:cubicBezTo>
                    <a:pt x="5202" y="0"/>
                    <a:pt x="3644" y="750"/>
                    <a:pt x="3224" y="861"/>
                  </a:cubicBezTo>
                  <a:cubicBezTo>
                    <a:pt x="2794" y="974"/>
                    <a:pt x="1743" y="1539"/>
                    <a:pt x="1369" y="1663"/>
                  </a:cubicBezTo>
                  <a:cubicBezTo>
                    <a:pt x="1369" y="1663"/>
                    <a:pt x="205" y="1618"/>
                    <a:pt x="103" y="1595"/>
                  </a:cubicBezTo>
                  <a:cubicBezTo>
                    <a:pt x="97" y="1595"/>
                    <a:pt x="91" y="1594"/>
                    <a:pt x="85" y="1594"/>
                  </a:cubicBezTo>
                  <a:cubicBezTo>
                    <a:pt x="1" y="1594"/>
                    <a:pt x="1" y="1668"/>
                    <a:pt x="171" y="1743"/>
                  </a:cubicBezTo>
                  <a:cubicBezTo>
                    <a:pt x="341" y="1822"/>
                    <a:pt x="612" y="1833"/>
                    <a:pt x="770" y="1889"/>
                  </a:cubicBezTo>
                  <a:cubicBezTo>
                    <a:pt x="804" y="1901"/>
                    <a:pt x="838" y="1912"/>
                    <a:pt x="884" y="1935"/>
                  </a:cubicBezTo>
                  <a:cubicBezTo>
                    <a:pt x="770" y="1980"/>
                    <a:pt x="635" y="2025"/>
                    <a:pt x="578" y="2048"/>
                  </a:cubicBezTo>
                  <a:cubicBezTo>
                    <a:pt x="500" y="2076"/>
                    <a:pt x="484" y="2149"/>
                    <a:pt x="682" y="2149"/>
                  </a:cubicBezTo>
                  <a:cubicBezTo>
                    <a:pt x="799" y="2149"/>
                    <a:pt x="992" y="2123"/>
                    <a:pt x="1291" y="2048"/>
                  </a:cubicBezTo>
                  <a:cubicBezTo>
                    <a:pt x="1381" y="2048"/>
                    <a:pt x="1460" y="2025"/>
                    <a:pt x="1528" y="1969"/>
                  </a:cubicBezTo>
                  <a:cubicBezTo>
                    <a:pt x="1528" y="1969"/>
                    <a:pt x="3269" y="1585"/>
                    <a:pt x="3552" y="1414"/>
                  </a:cubicBezTo>
                  <a:cubicBezTo>
                    <a:pt x="3846" y="1256"/>
                    <a:pt x="5033" y="1143"/>
                    <a:pt x="5520" y="906"/>
                  </a:cubicBezTo>
                  <a:cubicBezTo>
                    <a:pt x="5837" y="748"/>
                    <a:pt x="6017" y="24"/>
                    <a:pt x="5666" y="1"/>
                  </a:cubicBezTo>
                  <a:cubicBezTo>
                    <a:pt x="5658" y="1"/>
                    <a:pt x="5649" y="0"/>
                    <a:pt x="563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01;p41">
              <a:extLst>
                <a:ext uri="{FF2B5EF4-FFF2-40B4-BE49-F238E27FC236}">
                  <a16:creationId xmlns:a16="http://schemas.microsoft.com/office/drawing/2014/main" id="{F3E3BB8E-33B9-1DE0-BBCD-8AD48992AA60}"/>
                </a:ext>
              </a:extLst>
            </p:cNvPr>
            <p:cNvSpPr/>
            <p:nvPr/>
          </p:nvSpPr>
          <p:spPr>
            <a:xfrm>
              <a:off x="9169666" y="2537235"/>
              <a:ext cx="166548" cy="79816"/>
            </a:xfrm>
            <a:custGeom>
              <a:avLst/>
              <a:gdLst/>
              <a:ahLst/>
              <a:cxnLst/>
              <a:rect l="l" t="t" r="r" b="b"/>
              <a:pathLst>
                <a:path w="3733" h="1789" extrusionOk="0">
                  <a:moveTo>
                    <a:pt x="3356" y="0"/>
                  </a:moveTo>
                  <a:cubicBezTo>
                    <a:pt x="3211" y="0"/>
                    <a:pt x="2932" y="87"/>
                    <a:pt x="2613" y="205"/>
                  </a:cubicBezTo>
                  <a:cubicBezTo>
                    <a:pt x="2748" y="306"/>
                    <a:pt x="2884" y="419"/>
                    <a:pt x="2873" y="532"/>
                  </a:cubicBezTo>
                  <a:cubicBezTo>
                    <a:pt x="2839" y="736"/>
                    <a:pt x="2341" y="793"/>
                    <a:pt x="2195" y="816"/>
                  </a:cubicBezTo>
                  <a:cubicBezTo>
                    <a:pt x="1380" y="1019"/>
                    <a:pt x="747" y="1449"/>
                    <a:pt x="1" y="1788"/>
                  </a:cubicBezTo>
                  <a:cubicBezTo>
                    <a:pt x="509" y="1663"/>
                    <a:pt x="1109" y="1505"/>
                    <a:pt x="1267" y="1414"/>
                  </a:cubicBezTo>
                  <a:cubicBezTo>
                    <a:pt x="1561" y="1256"/>
                    <a:pt x="2748" y="1143"/>
                    <a:pt x="3235" y="906"/>
                  </a:cubicBezTo>
                  <a:cubicBezTo>
                    <a:pt x="3552" y="748"/>
                    <a:pt x="3732" y="24"/>
                    <a:pt x="3381" y="1"/>
                  </a:cubicBezTo>
                  <a:cubicBezTo>
                    <a:pt x="3374" y="1"/>
                    <a:pt x="3365" y="0"/>
                    <a:pt x="3356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02;p41">
              <a:extLst>
                <a:ext uri="{FF2B5EF4-FFF2-40B4-BE49-F238E27FC236}">
                  <a16:creationId xmlns:a16="http://schemas.microsoft.com/office/drawing/2014/main" id="{37F66817-FA7D-944A-EC81-A3093F920839}"/>
                </a:ext>
              </a:extLst>
            </p:cNvPr>
            <p:cNvSpPr/>
            <p:nvPr/>
          </p:nvSpPr>
          <p:spPr>
            <a:xfrm>
              <a:off x="9366911" y="2535763"/>
              <a:ext cx="276524" cy="59293"/>
            </a:xfrm>
            <a:custGeom>
              <a:avLst/>
              <a:gdLst/>
              <a:ahLst/>
              <a:cxnLst/>
              <a:rect l="l" t="t" r="r" b="b"/>
              <a:pathLst>
                <a:path w="6198" h="1329" extrusionOk="0">
                  <a:moveTo>
                    <a:pt x="462" y="1"/>
                  </a:moveTo>
                  <a:cubicBezTo>
                    <a:pt x="413" y="1"/>
                    <a:pt x="372" y="4"/>
                    <a:pt x="340" y="12"/>
                  </a:cubicBezTo>
                  <a:cubicBezTo>
                    <a:pt x="1" y="91"/>
                    <a:pt x="295" y="781"/>
                    <a:pt x="634" y="882"/>
                  </a:cubicBezTo>
                  <a:cubicBezTo>
                    <a:pt x="1154" y="1030"/>
                    <a:pt x="2342" y="950"/>
                    <a:pt x="2659" y="1063"/>
                  </a:cubicBezTo>
                  <a:cubicBezTo>
                    <a:pt x="2975" y="1176"/>
                    <a:pt x="4750" y="1278"/>
                    <a:pt x="4750" y="1278"/>
                  </a:cubicBezTo>
                  <a:cubicBezTo>
                    <a:pt x="4795" y="1308"/>
                    <a:pt x="4850" y="1318"/>
                    <a:pt x="4905" y="1318"/>
                  </a:cubicBezTo>
                  <a:cubicBezTo>
                    <a:pt x="4933" y="1318"/>
                    <a:pt x="4961" y="1316"/>
                    <a:pt x="4988" y="1312"/>
                  </a:cubicBezTo>
                  <a:cubicBezTo>
                    <a:pt x="5132" y="1324"/>
                    <a:pt x="5251" y="1329"/>
                    <a:pt x="5349" y="1329"/>
                  </a:cubicBezTo>
                  <a:cubicBezTo>
                    <a:pt x="5813" y="1329"/>
                    <a:pt x="5803" y="1217"/>
                    <a:pt x="5700" y="1199"/>
                  </a:cubicBezTo>
                  <a:cubicBezTo>
                    <a:pt x="5632" y="1188"/>
                    <a:pt x="5497" y="1153"/>
                    <a:pt x="5373" y="1143"/>
                  </a:cubicBezTo>
                  <a:cubicBezTo>
                    <a:pt x="5418" y="1108"/>
                    <a:pt x="5451" y="1086"/>
                    <a:pt x="5474" y="1075"/>
                  </a:cubicBezTo>
                  <a:cubicBezTo>
                    <a:pt x="5621" y="984"/>
                    <a:pt x="5893" y="939"/>
                    <a:pt x="6051" y="826"/>
                  </a:cubicBezTo>
                  <a:cubicBezTo>
                    <a:pt x="6184" y="740"/>
                    <a:pt x="6197" y="671"/>
                    <a:pt x="6131" y="671"/>
                  </a:cubicBezTo>
                  <a:cubicBezTo>
                    <a:pt x="6118" y="671"/>
                    <a:pt x="6103" y="673"/>
                    <a:pt x="6085" y="679"/>
                  </a:cubicBezTo>
                  <a:cubicBezTo>
                    <a:pt x="5983" y="713"/>
                    <a:pt x="4853" y="950"/>
                    <a:pt x="4853" y="950"/>
                  </a:cubicBezTo>
                  <a:cubicBezTo>
                    <a:pt x="4456" y="882"/>
                    <a:pt x="3325" y="498"/>
                    <a:pt x="2896" y="452"/>
                  </a:cubicBezTo>
                  <a:cubicBezTo>
                    <a:pt x="2492" y="422"/>
                    <a:pt x="1003" y="1"/>
                    <a:pt x="462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3;p41">
              <a:extLst>
                <a:ext uri="{FF2B5EF4-FFF2-40B4-BE49-F238E27FC236}">
                  <a16:creationId xmlns:a16="http://schemas.microsoft.com/office/drawing/2014/main" id="{40D29E49-0463-6635-66BE-DD05275C2242}"/>
                </a:ext>
              </a:extLst>
            </p:cNvPr>
            <p:cNvSpPr/>
            <p:nvPr/>
          </p:nvSpPr>
          <p:spPr>
            <a:xfrm>
              <a:off x="9366911" y="2535763"/>
              <a:ext cx="89364" cy="44437"/>
            </a:xfrm>
            <a:custGeom>
              <a:avLst/>
              <a:gdLst/>
              <a:ahLst/>
              <a:cxnLst/>
              <a:rect l="l" t="t" r="r" b="b"/>
              <a:pathLst>
                <a:path w="2003" h="996" extrusionOk="0">
                  <a:moveTo>
                    <a:pt x="453" y="0"/>
                  </a:moveTo>
                  <a:cubicBezTo>
                    <a:pt x="408" y="0"/>
                    <a:pt x="363" y="0"/>
                    <a:pt x="340" y="12"/>
                  </a:cubicBezTo>
                  <a:cubicBezTo>
                    <a:pt x="1" y="91"/>
                    <a:pt x="295" y="781"/>
                    <a:pt x="634" y="882"/>
                  </a:cubicBezTo>
                  <a:cubicBezTo>
                    <a:pt x="962" y="973"/>
                    <a:pt x="1539" y="973"/>
                    <a:pt x="2003" y="995"/>
                  </a:cubicBezTo>
                  <a:cubicBezTo>
                    <a:pt x="1822" y="894"/>
                    <a:pt x="1641" y="769"/>
                    <a:pt x="1460" y="633"/>
                  </a:cubicBezTo>
                  <a:cubicBezTo>
                    <a:pt x="1143" y="396"/>
                    <a:pt x="782" y="215"/>
                    <a:pt x="45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4;p41">
              <a:extLst>
                <a:ext uri="{FF2B5EF4-FFF2-40B4-BE49-F238E27FC236}">
                  <a16:creationId xmlns:a16="http://schemas.microsoft.com/office/drawing/2014/main" id="{0C9683CB-25CF-D5D7-D988-EADD529E45D9}"/>
                </a:ext>
              </a:extLst>
            </p:cNvPr>
            <p:cNvSpPr/>
            <p:nvPr/>
          </p:nvSpPr>
          <p:spPr>
            <a:xfrm>
              <a:off x="9350314" y="2693657"/>
              <a:ext cx="64067" cy="259882"/>
            </a:xfrm>
            <a:custGeom>
              <a:avLst/>
              <a:gdLst/>
              <a:ahLst/>
              <a:cxnLst/>
              <a:rect l="l" t="t" r="r" b="b"/>
              <a:pathLst>
                <a:path w="1436" h="5825" extrusionOk="0">
                  <a:moveTo>
                    <a:pt x="1334" y="1"/>
                  </a:moveTo>
                  <a:lnTo>
                    <a:pt x="45" y="758"/>
                  </a:lnTo>
                  <a:cubicBezTo>
                    <a:pt x="45" y="758"/>
                    <a:pt x="169" y="2681"/>
                    <a:pt x="169" y="3190"/>
                  </a:cubicBezTo>
                  <a:cubicBezTo>
                    <a:pt x="169" y="3190"/>
                    <a:pt x="68" y="4897"/>
                    <a:pt x="101" y="5485"/>
                  </a:cubicBezTo>
                  <a:cubicBezTo>
                    <a:pt x="101" y="5485"/>
                    <a:pt x="0" y="5666"/>
                    <a:pt x="169" y="5734"/>
                  </a:cubicBezTo>
                  <a:cubicBezTo>
                    <a:pt x="282" y="5782"/>
                    <a:pt x="808" y="5825"/>
                    <a:pt x="1126" y="5825"/>
                  </a:cubicBezTo>
                  <a:cubicBezTo>
                    <a:pt x="1254" y="5825"/>
                    <a:pt x="1348" y="5818"/>
                    <a:pt x="1368" y="5802"/>
                  </a:cubicBezTo>
                  <a:cubicBezTo>
                    <a:pt x="1436" y="5756"/>
                    <a:pt x="644" y="5361"/>
                    <a:pt x="644" y="5361"/>
                  </a:cubicBezTo>
                  <a:cubicBezTo>
                    <a:pt x="644" y="5361"/>
                    <a:pt x="916" y="3959"/>
                    <a:pt x="1074" y="2839"/>
                  </a:cubicBezTo>
                  <a:cubicBezTo>
                    <a:pt x="1300" y="1290"/>
                    <a:pt x="1334" y="1"/>
                    <a:pt x="1334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05;p41">
              <a:extLst>
                <a:ext uri="{FF2B5EF4-FFF2-40B4-BE49-F238E27FC236}">
                  <a16:creationId xmlns:a16="http://schemas.microsoft.com/office/drawing/2014/main" id="{2E2D3629-9F68-F4E2-AFAC-28A1A761E6F0}"/>
                </a:ext>
              </a:extLst>
            </p:cNvPr>
            <p:cNvSpPr/>
            <p:nvPr/>
          </p:nvSpPr>
          <p:spPr>
            <a:xfrm>
              <a:off x="9352322" y="2693657"/>
              <a:ext cx="57553" cy="90345"/>
            </a:xfrm>
            <a:custGeom>
              <a:avLst/>
              <a:gdLst/>
              <a:ahLst/>
              <a:cxnLst/>
              <a:rect l="l" t="t" r="r" b="b"/>
              <a:pathLst>
                <a:path w="1290" h="2025" extrusionOk="0">
                  <a:moveTo>
                    <a:pt x="1289" y="1"/>
                  </a:moveTo>
                  <a:lnTo>
                    <a:pt x="0" y="758"/>
                  </a:lnTo>
                  <a:lnTo>
                    <a:pt x="68" y="2025"/>
                  </a:lnTo>
                  <a:cubicBezTo>
                    <a:pt x="159" y="1810"/>
                    <a:pt x="272" y="1595"/>
                    <a:pt x="396" y="1391"/>
                  </a:cubicBezTo>
                  <a:cubicBezTo>
                    <a:pt x="667" y="962"/>
                    <a:pt x="1006" y="555"/>
                    <a:pt x="1289" y="125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06;p41">
              <a:extLst>
                <a:ext uri="{FF2B5EF4-FFF2-40B4-BE49-F238E27FC236}">
                  <a16:creationId xmlns:a16="http://schemas.microsoft.com/office/drawing/2014/main" id="{8BFE1194-1143-D155-7415-E41CC294E384}"/>
                </a:ext>
              </a:extLst>
            </p:cNvPr>
            <p:cNvSpPr/>
            <p:nvPr/>
          </p:nvSpPr>
          <p:spPr>
            <a:xfrm>
              <a:off x="9352322" y="2939889"/>
              <a:ext cx="60587" cy="13652"/>
            </a:xfrm>
            <a:custGeom>
              <a:avLst/>
              <a:gdLst/>
              <a:ahLst/>
              <a:cxnLst/>
              <a:rect l="l" t="t" r="r" b="b"/>
              <a:pathLst>
                <a:path w="1358" h="306" extrusionOk="0">
                  <a:moveTo>
                    <a:pt x="46" y="0"/>
                  </a:moveTo>
                  <a:lnTo>
                    <a:pt x="46" y="0"/>
                  </a:lnTo>
                  <a:cubicBezTo>
                    <a:pt x="23" y="56"/>
                    <a:pt x="0" y="159"/>
                    <a:pt x="124" y="215"/>
                  </a:cubicBezTo>
                  <a:cubicBezTo>
                    <a:pt x="237" y="263"/>
                    <a:pt x="763" y="306"/>
                    <a:pt x="1081" y="306"/>
                  </a:cubicBezTo>
                  <a:cubicBezTo>
                    <a:pt x="1209" y="306"/>
                    <a:pt x="1303" y="299"/>
                    <a:pt x="1323" y="283"/>
                  </a:cubicBezTo>
                  <a:cubicBezTo>
                    <a:pt x="1357" y="260"/>
                    <a:pt x="1210" y="181"/>
                    <a:pt x="1052" y="79"/>
                  </a:cubicBezTo>
                  <a:cubicBezTo>
                    <a:pt x="963" y="122"/>
                    <a:pt x="856" y="138"/>
                    <a:pt x="743" y="138"/>
                  </a:cubicBezTo>
                  <a:cubicBezTo>
                    <a:pt x="465" y="138"/>
                    <a:pt x="158" y="40"/>
                    <a:pt x="46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07;p41">
              <a:extLst>
                <a:ext uri="{FF2B5EF4-FFF2-40B4-BE49-F238E27FC236}">
                  <a16:creationId xmlns:a16="http://schemas.microsoft.com/office/drawing/2014/main" id="{43C1C775-A352-6063-9606-C3F8A89F11D4}"/>
                </a:ext>
              </a:extLst>
            </p:cNvPr>
            <p:cNvSpPr/>
            <p:nvPr/>
          </p:nvSpPr>
          <p:spPr>
            <a:xfrm>
              <a:off x="9350760" y="2888894"/>
              <a:ext cx="40421" cy="49478"/>
            </a:xfrm>
            <a:custGeom>
              <a:avLst/>
              <a:gdLst/>
              <a:ahLst/>
              <a:cxnLst/>
              <a:rect l="l" t="t" r="r" b="b"/>
              <a:pathLst>
                <a:path w="906" h="1109" extrusionOk="0">
                  <a:moveTo>
                    <a:pt x="815" y="1"/>
                  </a:moveTo>
                  <a:cubicBezTo>
                    <a:pt x="815" y="1"/>
                    <a:pt x="612" y="23"/>
                    <a:pt x="103" y="23"/>
                  </a:cubicBezTo>
                  <a:cubicBezTo>
                    <a:pt x="35" y="23"/>
                    <a:pt x="1" y="307"/>
                    <a:pt x="1" y="566"/>
                  </a:cubicBezTo>
                  <a:cubicBezTo>
                    <a:pt x="1" y="725"/>
                    <a:pt x="1" y="1098"/>
                    <a:pt x="91" y="1109"/>
                  </a:cubicBezTo>
                  <a:cubicBezTo>
                    <a:pt x="194" y="1109"/>
                    <a:pt x="556" y="1019"/>
                    <a:pt x="634" y="985"/>
                  </a:cubicBezTo>
                  <a:cubicBezTo>
                    <a:pt x="714" y="940"/>
                    <a:pt x="906" y="1"/>
                    <a:pt x="815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08;p41">
              <a:extLst>
                <a:ext uri="{FF2B5EF4-FFF2-40B4-BE49-F238E27FC236}">
                  <a16:creationId xmlns:a16="http://schemas.microsoft.com/office/drawing/2014/main" id="{C208E88D-1DAF-8CB8-DA6D-2FB977A31676}"/>
                </a:ext>
              </a:extLst>
            </p:cNvPr>
            <p:cNvSpPr/>
            <p:nvPr/>
          </p:nvSpPr>
          <p:spPr>
            <a:xfrm>
              <a:off x="9353303" y="2890946"/>
              <a:ext cx="7138" cy="46980"/>
            </a:xfrm>
            <a:custGeom>
              <a:avLst/>
              <a:gdLst/>
              <a:ahLst/>
              <a:cxnLst/>
              <a:rect l="l" t="t" r="r" b="b"/>
              <a:pathLst>
                <a:path w="160" h="1053" extrusionOk="0">
                  <a:moveTo>
                    <a:pt x="114" y="0"/>
                  </a:moveTo>
                  <a:cubicBezTo>
                    <a:pt x="91" y="0"/>
                    <a:pt x="80" y="0"/>
                    <a:pt x="69" y="23"/>
                  </a:cubicBezTo>
                  <a:cubicBezTo>
                    <a:pt x="12" y="181"/>
                    <a:pt x="12" y="351"/>
                    <a:pt x="24" y="520"/>
                  </a:cubicBezTo>
                  <a:cubicBezTo>
                    <a:pt x="24" y="690"/>
                    <a:pt x="1" y="849"/>
                    <a:pt x="24" y="1018"/>
                  </a:cubicBezTo>
                  <a:cubicBezTo>
                    <a:pt x="34" y="1040"/>
                    <a:pt x="46" y="1052"/>
                    <a:pt x="57" y="1052"/>
                  </a:cubicBezTo>
                  <a:cubicBezTo>
                    <a:pt x="80" y="1052"/>
                    <a:pt x="102" y="1030"/>
                    <a:pt x="102" y="1007"/>
                  </a:cubicBezTo>
                  <a:cubicBezTo>
                    <a:pt x="69" y="837"/>
                    <a:pt x="91" y="679"/>
                    <a:pt x="91" y="520"/>
                  </a:cubicBezTo>
                  <a:cubicBezTo>
                    <a:pt x="91" y="351"/>
                    <a:pt x="91" y="193"/>
                    <a:pt x="148" y="45"/>
                  </a:cubicBezTo>
                  <a:cubicBezTo>
                    <a:pt x="159" y="12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09;p41">
              <a:extLst>
                <a:ext uri="{FF2B5EF4-FFF2-40B4-BE49-F238E27FC236}">
                  <a16:creationId xmlns:a16="http://schemas.microsoft.com/office/drawing/2014/main" id="{E3BBC0C6-ACC0-D579-E6C1-01319E81CD56}"/>
                </a:ext>
              </a:extLst>
            </p:cNvPr>
            <p:cNvSpPr/>
            <p:nvPr/>
          </p:nvSpPr>
          <p:spPr>
            <a:xfrm>
              <a:off x="9360888" y="2890946"/>
              <a:ext cx="7629" cy="43946"/>
            </a:xfrm>
            <a:custGeom>
              <a:avLst/>
              <a:gdLst/>
              <a:ahLst/>
              <a:cxnLst/>
              <a:rect l="l" t="t" r="r" b="b"/>
              <a:pathLst>
                <a:path w="171" h="985" extrusionOk="0">
                  <a:moveTo>
                    <a:pt x="125" y="0"/>
                  </a:moveTo>
                  <a:cubicBezTo>
                    <a:pt x="102" y="0"/>
                    <a:pt x="91" y="12"/>
                    <a:pt x="91" y="34"/>
                  </a:cubicBezTo>
                  <a:cubicBezTo>
                    <a:pt x="0" y="317"/>
                    <a:pt x="23" y="656"/>
                    <a:pt x="35" y="950"/>
                  </a:cubicBezTo>
                  <a:cubicBezTo>
                    <a:pt x="35" y="973"/>
                    <a:pt x="57" y="984"/>
                    <a:pt x="80" y="984"/>
                  </a:cubicBezTo>
                  <a:cubicBezTo>
                    <a:pt x="91" y="984"/>
                    <a:pt x="113" y="973"/>
                    <a:pt x="113" y="950"/>
                  </a:cubicBezTo>
                  <a:cubicBezTo>
                    <a:pt x="102" y="656"/>
                    <a:pt x="68" y="328"/>
                    <a:pt x="158" y="45"/>
                  </a:cubicBezTo>
                  <a:cubicBezTo>
                    <a:pt x="170" y="23"/>
                    <a:pt x="148" y="0"/>
                    <a:pt x="125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0;p41">
              <a:extLst>
                <a:ext uri="{FF2B5EF4-FFF2-40B4-BE49-F238E27FC236}">
                  <a16:creationId xmlns:a16="http://schemas.microsoft.com/office/drawing/2014/main" id="{7F4C0C04-5418-A98F-4E05-37E09F097580}"/>
                </a:ext>
              </a:extLst>
            </p:cNvPr>
            <p:cNvSpPr/>
            <p:nvPr/>
          </p:nvSpPr>
          <p:spPr>
            <a:xfrm>
              <a:off x="9368473" y="2891437"/>
              <a:ext cx="8566" cy="42920"/>
            </a:xfrm>
            <a:custGeom>
              <a:avLst/>
              <a:gdLst/>
              <a:ahLst/>
              <a:cxnLst/>
              <a:rect l="l" t="t" r="r" b="b"/>
              <a:pathLst>
                <a:path w="192" h="962" extrusionOk="0">
                  <a:moveTo>
                    <a:pt x="136" y="1"/>
                  </a:moveTo>
                  <a:cubicBezTo>
                    <a:pt x="113" y="1"/>
                    <a:pt x="102" y="12"/>
                    <a:pt x="102" y="34"/>
                  </a:cubicBezTo>
                  <a:cubicBezTo>
                    <a:pt x="113" y="170"/>
                    <a:pt x="79" y="283"/>
                    <a:pt x="68" y="419"/>
                  </a:cubicBezTo>
                  <a:cubicBezTo>
                    <a:pt x="45" y="589"/>
                    <a:pt x="45" y="747"/>
                    <a:pt x="11" y="916"/>
                  </a:cubicBezTo>
                  <a:cubicBezTo>
                    <a:pt x="0" y="951"/>
                    <a:pt x="34" y="962"/>
                    <a:pt x="56" y="962"/>
                  </a:cubicBezTo>
                  <a:cubicBezTo>
                    <a:pt x="68" y="962"/>
                    <a:pt x="79" y="962"/>
                    <a:pt x="79" y="939"/>
                  </a:cubicBezTo>
                  <a:cubicBezTo>
                    <a:pt x="113" y="792"/>
                    <a:pt x="124" y="634"/>
                    <a:pt x="136" y="476"/>
                  </a:cubicBezTo>
                  <a:cubicBezTo>
                    <a:pt x="147" y="328"/>
                    <a:pt x="192" y="182"/>
                    <a:pt x="169" y="34"/>
                  </a:cubicBezTo>
                  <a:cubicBezTo>
                    <a:pt x="169" y="12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11;p41">
              <a:extLst>
                <a:ext uri="{FF2B5EF4-FFF2-40B4-BE49-F238E27FC236}">
                  <a16:creationId xmlns:a16="http://schemas.microsoft.com/office/drawing/2014/main" id="{46D7AA96-E9C2-0109-FA56-462B90B6808A}"/>
                </a:ext>
              </a:extLst>
            </p:cNvPr>
            <p:cNvSpPr/>
            <p:nvPr/>
          </p:nvSpPr>
          <p:spPr>
            <a:xfrm>
              <a:off x="9381054" y="2888894"/>
              <a:ext cx="2052" cy="580"/>
            </a:xfrm>
            <a:custGeom>
              <a:avLst/>
              <a:gdLst/>
              <a:ahLst/>
              <a:cxnLst/>
              <a:rect l="l" t="t" r="r" b="b"/>
              <a:pathLst>
                <a:path w="46" h="13" extrusionOk="0">
                  <a:moveTo>
                    <a:pt x="23" y="1"/>
                  </a:moveTo>
                  <a:cubicBezTo>
                    <a:pt x="23" y="1"/>
                    <a:pt x="12" y="1"/>
                    <a:pt x="0" y="13"/>
                  </a:cubicBezTo>
                  <a:cubicBezTo>
                    <a:pt x="23" y="13"/>
                    <a:pt x="35" y="1"/>
                    <a:pt x="46" y="1"/>
                  </a:cubicBezTo>
                  <a:close/>
                </a:path>
              </a:pathLst>
            </a:custGeom>
            <a:solidFill>
              <a:srgbClr val="8066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12;p41">
              <a:extLst>
                <a:ext uri="{FF2B5EF4-FFF2-40B4-BE49-F238E27FC236}">
                  <a16:creationId xmlns:a16="http://schemas.microsoft.com/office/drawing/2014/main" id="{99B1606D-64E1-ABEA-BEFA-71D15E0BC5F4}"/>
                </a:ext>
              </a:extLst>
            </p:cNvPr>
            <p:cNvSpPr/>
            <p:nvPr/>
          </p:nvSpPr>
          <p:spPr>
            <a:xfrm>
              <a:off x="9377039" y="2888894"/>
              <a:ext cx="7629" cy="41938"/>
            </a:xfrm>
            <a:custGeom>
              <a:avLst/>
              <a:gdLst/>
              <a:ahLst/>
              <a:cxnLst/>
              <a:rect l="l" t="t" r="r" b="b"/>
              <a:pathLst>
                <a:path w="171" h="940" extrusionOk="0">
                  <a:moveTo>
                    <a:pt x="136" y="1"/>
                  </a:moveTo>
                  <a:cubicBezTo>
                    <a:pt x="125" y="1"/>
                    <a:pt x="113" y="13"/>
                    <a:pt x="90" y="13"/>
                  </a:cubicBezTo>
                  <a:cubicBezTo>
                    <a:pt x="90" y="13"/>
                    <a:pt x="80" y="23"/>
                    <a:pt x="80" y="35"/>
                  </a:cubicBezTo>
                  <a:cubicBezTo>
                    <a:pt x="90" y="204"/>
                    <a:pt x="102" y="374"/>
                    <a:pt x="80" y="544"/>
                  </a:cubicBezTo>
                  <a:cubicBezTo>
                    <a:pt x="57" y="657"/>
                    <a:pt x="23" y="782"/>
                    <a:pt x="12" y="905"/>
                  </a:cubicBezTo>
                  <a:cubicBezTo>
                    <a:pt x="0" y="928"/>
                    <a:pt x="23" y="940"/>
                    <a:pt x="45" y="940"/>
                  </a:cubicBezTo>
                  <a:cubicBezTo>
                    <a:pt x="57" y="940"/>
                    <a:pt x="80" y="928"/>
                    <a:pt x="80" y="905"/>
                  </a:cubicBezTo>
                  <a:cubicBezTo>
                    <a:pt x="102" y="759"/>
                    <a:pt x="147" y="623"/>
                    <a:pt x="158" y="487"/>
                  </a:cubicBezTo>
                  <a:cubicBezTo>
                    <a:pt x="170" y="340"/>
                    <a:pt x="170" y="182"/>
                    <a:pt x="158" y="35"/>
                  </a:cubicBezTo>
                  <a:cubicBezTo>
                    <a:pt x="158" y="23"/>
                    <a:pt x="147" y="13"/>
                    <a:pt x="136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13;p41">
              <a:extLst>
                <a:ext uri="{FF2B5EF4-FFF2-40B4-BE49-F238E27FC236}">
                  <a16:creationId xmlns:a16="http://schemas.microsoft.com/office/drawing/2014/main" id="{1C51B384-7A36-FB97-DAF4-3A1BF8C3D71D}"/>
                </a:ext>
              </a:extLst>
            </p:cNvPr>
            <p:cNvSpPr/>
            <p:nvPr/>
          </p:nvSpPr>
          <p:spPr>
            <a:xfrm>
              <a:off x="9222268" y="2690668"/>
              <a:ext cx="142188" cy="140850"/>
            </a:xfrm>
            <a:custGeom>
              <a:avLst/>
              <a:gdLst/>
              <a:ahLst/>
              <a:cxnLst/>
              <a:rect l="l" t="t" r="r" b="b"/>
              <a:pathLst>
                <a:path w="3187" h="3157" extrusionOk="0">
                  <a:moveTo>
                    <a:pt x="1750" y="0"/>
                  </a:moveTo>
                  <a:cubicBezTo>
                    <a:pt x="1750" y="0"/>
                    <a:pt x="66" y="1232"/>
                    <a:pt x="31" y="1583"/>
                  </a:cubicBezTo>
                  <a:cubicBezTo>
                    <a:pt x="1" y="1916"/>
                    <a:pt x="810" y="2201"/>
                    <a:pt x="2339" y="2201"/>
                  </a:cubicBezTo>
                  <a:cubicBezTo>
                    <a:pt x="2473" y="2201"/>
                    <a:pt x="2612" y="2198"/>
                    <a:pt x="2757" y="2194"/>
                  </a:cubicBezTo>
                  <a:cubicBezTo>
                    <a:pt x="2757" y="2194"/>
                    <a:pt x="2919" y="3156"/>
                    <a:pt x="3022" y="3156"/>
                  </a:cubicBezTo>
                  <a:cubicBezTo>
                    <a:pt x="3024" y="3156"/>
                    <a:pt x="3026" y="3156"/>
                    <a:pt x="3028" y="3155"/>
                  </a:cubicBezTo>
                  <a:cubicBezTo>
                    <a:pt x="3130" y="3109"/>
                    <a:pt x="3187" y="1628"/>
                    <a:pt x="3142" y="1628"/>
                  </a:cubicBezTo>
                  <a:cubicBezTo>
                    <a:pt x="3085" y="1628"/>
                    <a:pt x="1501" y="1504"/>
                    <a:pt x="1501" y="1504"/>
                  </a:cubicBezTo>
                  <a:lnTo>
                    <a:pt x="2723" y="814"/>
                  </a:lnTo>
                  <a:lnTo>
                    <a:pt x="1750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14;p41">
              <a:extLst>
                <a:ext uri="{FF2B5EF4-FFF2-40B4-BE49-F238E27FC236}">
                  <a16:creationId xmlns:a16="http://schemas.microsoft.com/office/drawing/2014/main" id="{34004852-B079-C83D-5F4A-787D02DFDA6D}"/>
                </a:ext>
              </a:extLst>
            </p:cNvPr>
            <p:cNvSpPr/>
            <p:nvPr/>
          </p:nvSpPr>
          <p:spPr>
            <a:xfrm>
              <a:off x="9266526" y="2690668"/>
              <a:ext cx="91372" cy="72678"/>
            </a:xfrm>
            <a:custGeom>
              <a:avLst/>
              <a:gdLst/>
              <a:ahLst/>
              <a:cxnLst/>
              <a:rect l="l" t="t" r="r" b="b"/>
              <a:pathLst>
                <a:path w="2048" h="1629" extrusionOk="0">
                  <a:moveTo>
                    <a:pt x="758" y="0"/>
                  </a:moveTo>
                  <a:cubicBezTo>
                    <a:pt x="758" y="0"/>
                    <a:pt x="713" y="11"/>
                    <a:pt x="509" y="192"/>
                  </a:cubicBezTo>
                  <a:cubicBezTo>
                    <a:pt x="679" y="373"/>
                    <a:pt x="894" y="837"/>
                    <a:pt x="906" y="905"/>
                  </a:cubicBezTo>
                  <a:cubicBezTo>
                    <a:pt x="928" y="1018"/>
                    <a:pt x="1" y="1583"/>
                    <a:pt x="1" y="1583"/>
                  </a:cubicBezTo>
                  <a:lnTo>
                    <a:pt x="2036" y="1628"/>
                  </a:lnTo>
                  <a:lnTo>
                    <a:pt x="2047" y="1617"/>
                  </a:lnTo>
                  <a:cubicBezTo>
                    <a:pt x="1685" y="1594"/>
                    <a:pt x="509" y="1504"/>
                    <a:pt x="509" y="1504"/>
                  </a:cubicBezTo>
                  <a:lnTo>
                    <a:pt x="1731" y="814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15;p41">
              <a:extLst>
                <a:ext uri="{FF2B5EF4-FFF2-40B4-BE49-F238E27FC236}">
                  <a16:creationId xmlns:a16="http://schemas.microsoft.com/office/drawing/2014/main" id="{676826AB-78AB-652B-45B9-A6D98D253EC8}"/>
                </a:ext>
              </a:extLst>
            </p:cNvPr>
            <p:cNvSpPr/>
            <p:nvPr/>
          </p:nvSpPr>
          <p:spPr>
            <a:xfrm>
              <a:off x="9297846" y="2511090"/>
              <a:ext cx="117561" cy="220086"/>
            </a:xfrm>
            <a:custGeom>
              <a:avLst/>
              <a:gdLst/>
              <a:ahLst/>
              <a:cxnLst/>
              <a:rect l="l" t="t" r="r" b="b"/>
              <a:pathLst>
                <a:path w="2635" h="4933" extrusionOk="0">
                  <a:moveTo>
                    <a:pt x="1346" y="0"/>
                  </a:moveTo>
                  <a:cubicBezTo>
                    <a:pt x="930" y="0"/>
                    <a:pt x="563" y="422"/>
                    <a:pt x="498" y="655"/>
                  </a:cubicBezTo>
                  <a:cubicBezTo>
                    <a:pt x="407" y="972"/>
                    <a:pt x="0" y="4059"/>
                    <a:pt x="0" y="4059"/>
                  </a:cubicBezTo>
                  <a:cubicBezTo>
                    <a:pt x="0" y="4059"/>
                    <a:pt x="667" y="4794"/>
                    <a:pt x="961" y="4907"/>
                  </a:cubicBezTo>
                  <a:cubicBezTo>
                    <a:pt x="1012" y="4924"/>
                    <a:pt x="1088" y="4932"/>
                    <a:pt x="1165" y="4932"/>
                  </a:cubicBezTo>
                  <a:cubicBezTo>
                    <a:pt x="1241" y="4932"/>
                    <a:pt x="1317" y="4924"/>
                    <a:pt x="1368" y="4907"/>
                  </a:cubicBezTo>
                  <a:cubicBezTo>
                    <a:pt x="1707" y="4782"/>
                    <a:pt x="2510" y="4126"/>
                    <a:pt x="2510" y="4126"/>
                  </a:cubicBezTo>
                  <a:cubicBezTo>
                    <a:pt x="2510" y="4126"/>
                    <a:pt x="2634" y="1480"/>
                    <a:pt x="2036" y="485"/>
                  </a:cubicBezTo>
                  <a:cubicBezTo>
                    <a:pt x="1819" y="128"/>
                    <a:pt x="1575" y="0"/>
                    <a:pt x="1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16;p41">
              <a:extLst>
                <a:ext uri="{FF2B5EF4-FFF2-40B4-BE49-F238E27FC236}">
                  <a16:creationId xmlns:a16="http://schemas.microsoft.com/office/drawing/2014/main" id="{5E62EE44-1A84-013C-4995-C17F183E23C6}"/>
                </a:ext>
              </a:extLst>
            </p:cNvPr>
            <p:cNvSpPr/>
            <p:nvPr/>
          </p:nvSpPr>
          <p:spPr>
            <a:xfrm>
              <a:off x="9328096" y="2547854"/>
              <a:ext cx="86285" cy="183323"/>
            </a:xfrm>
            <a:custGeom>
              <a:avLst/>
              <a:gdLst/>
              <a:ahLst/>
              <a:cxnLst/>
              <a:rect l="l" t="t" r="r" b="b"/>
              <a:pathLst>
                <a:path w="1934" h="4109" extrusionOk="0">
                  <a:moveTo>
                    <a:pt x="1516" y="0"/>
                  </a:moveTo>
                  <a:cubicBezTo>
                    <a:pt x="1481" y="702"/>
                    <a:pt x="1323" y="1414"/>
                    <a:pt x="1120" y="2081"/>
                  </a:cubicBezTo>
                  <a:cubicBezTo>
                    <a:pt x="893" y="2839"/>
                    <a:pt x="498" y="3416"/>
                    <a:pt x="1" y="3890"/>
                  </a:cubicBezTo>
                  <a:cubicBezTo>
                    <a:pt x="102" y="3981"/>
                    <a:pt x="204" y="4049"/>
                    <a:pt x="283" y="4083"/>
                  </a:cubicBezTo>
                  <a:cubicBezTo>
                    <a:pt x="334" y="4100"/>
                    <a:pt x="410" y="4108"/>
                    <a:pt x="487" y="4108"/>
                  </a:cubicBezTo>
                  <a:cubicBezTo>
                    <a:pt x="563" y="4108"/>
                    <a:pt x="639" y="4100"/>
                    <a:pt x="690" y="4083"/>
                  </a:cubicBezTo>
                  <a:cubicBezTo>
                    <a:pt x="1029" y="3958"/>
                    <a:pt x="1832" y="3302"/>
                    <a:pt x="1832" y="3302"/>
                  </a:cubicBezTo>
                  <a:cubicBezTo>
                    <a:pt x="1832" y="3302"/>
                    <a:pt x="1934" y="1166"/>
                    <a:pt x="1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17;p41">
              <a:extLst>
                <a:ext uri="{FF2B5EF4-FFF2-40B4-BE49-F238E27FC236}">
                  <a16:creationId xmlns:a16="http://schemas.microsoft.com/office/drawing/2014/main" id="{7FD7A3F7-8ECA-56B2-7297-11370BB8162B}"/>
                </a:ext>
              </a:extLst>
            </p:cNvPr>
            <p:cNvSpPr/>
            <p:nvPr/>
          </p:nvSpPr>
          <p:spPr>
            <a:xfrm>
              <a:off x="9326088" y="2503417"/>
              <a:ext cx="56527" cy="67681"/>
            </a:xfrm>
            <a:custGeom>
              <a:avLst/>
              <a:gdLst/>
              <a:ahLst/>
              <a:cxnLst/>
              <a:rect l="l" t="t" r="r" b="b"/>
              <a:pathLst>
                <a:path w="1267" h="1517" extrusionOk="0">
                  <a:moveTo>
                    <a:pt x="760" y="0"/>
                  </a:moveTo>
                  <a:cubicBezTo>
                    <a:pt x="476" y="0"/>
                    <a:pt x="169" y="81"/>
                    <a:pt x="169" y="81"/>
                  </a:cubicBezTo>
                  <a:cubicBezTo>
                    <a:pt x="169" y="81"/>
                    <a:pt x="0" y="1506"/>
                    <a:pt x="622" y="1517"/>
                  </a:cubicBezTo>
                  <a:cubicBezTo>
                    <a:pt x="626" y="1517"/>
                    <a:pt x="631" y="1517"/>
                    <a:pt x="635" y="1517"/>
                  </a:cubicBezTo>
                  <a:cubicBezTo>
                    <a:pt x="1245" y="1517"/>
                    <a:pt x="1267" y="711"/>
                    <a:pt x="1232" y="262"/>
                  </a:cubicBezTo>
                  <a:cubicBezTo>
                    <a:pt x="1217" y="56"/>
                    <a:pt x="996" y="0"/>
                    <a:pt x="76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8;p41">
              <a:extLst>
                <a:ext uri="{FF2B5EF4-FFF2-40B4-BE49-F238E27FC236}">
                  <a16:creationId xmlns:a16="http://schemas.microsoft.com/office/drawing/2014/main" id="{D668F6D4-551F-978B-8F7B-CFB0BD0432D3}"/>
                </a:ext>
              </a:extLst>
            </p:cNvPr>
            <p:cNvSpPr/>
            <p:nvPr/>
          </p:nvSpPr>
          <p:spPr>
            <a:xfrm>
              <a:off x="9200942" y="2274539"/>
              <a:ext cx="294682" cy="271304"/>
            </a:xfrm>
            <a:custGeom>
              <a:avLst/>
              <a:gdLst/>
              <a:ahLst/>
              <a:cxnLst/>
              <a:rect l="l" t="t" r="r" b="b"/>
              <a:pathLst>
                <a:path w="6605" h="6081" extrusionOk="0">
                  <a:moveTo>
                    <a:pt x="3318" y="1"/>
                  </a:moveTo>
                  <a:cubicBezTo>
                    <a:pt x="3238" y="1"/>
                    <a:pt x="3158" y="3"/>
                    <a:pt x="3077" y="9"/>
                  </a:cubicBezTo>
                  <a:cubicBezTo>
                    <a:pt x="1324" y="145"/>
                    <a:pt x="1" y="1603"/>
                    <a:pt x="114" y="3277"/>
                  </a:cubicBezTo>
                  <a:cubicBezTo>
                    <a:pt x="232" y="4867"/>
                    <a:pt x="1617" y="6080"/>
                    <a:pt x="3258" y="6080"/>
                  </a:cubicBezTo>
                  <a:cubicBezTo>
                    <a:pt x="3344" y="6080"/>
                    <a:pt x="3430" y="6077"/>
                    <a:pt x="3517" y="6070"/>
                  </a:cubicBezTo>
                  <a:cubicBezTo>
                    <a:pt x="5281" y="5946"/>
                    <a:pt x="6605" y="4487"/>
                    <a:pt x="6480" y="2814"/>
                  </a:cubicBezTo>
                  <a:cubicBezTo>
                    <a:pt x="6362" y="1217"/>
                    <a:pt x="4977" y="1"/>
                    <a:pt x="3318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19;p41">
              <a:extLst>
                <a:ext uri="{FF2B5EF4-FFF2-40B4-BE49-F238E27FC236}">
                  <a16:creationId xmlns:a16="http://schemas.microsoft.com/office/drawing/2014/main" id="{7C99F22F-BBDF-3E18-1959-91D9A2E15B23}"/>
                </a:ext>
              </a:extLst>
            </p:cNvPr>
            <p:cNvSpPr/>
            <p:nvPr/>
          </p:nvSpPr>
          <p:spPr>
            <a:xfrm>
              <a:off x="9346254" y="2274896"/>
              <a:ext cx="148880" cy="268493"/>
            </a:xfrm>
            <a:custGeom>
              <a:avLst/>
              <a:gdLst/>
              <a:ahLst/>
              <a:cxnLst/>
              <a:rect l="l" t="t" r="r" b="b"/>
              <a:pathLst>
                <a:path w="3337" h="6018" extrusionOk="0">
                  <a:moveTo>
                    <a:pt x="70" y="0"/>
                  </a:moveTo>
                  <a:cubicBezTo>
                    <a:pt x="47" y="0"/>
                    <a:pt x="24" y="1"/>
                    <a:pt x="1" y="1"/>
                  </a:cubicBezTo>
                  <a:cubicBezTo>
                    <a:pt x="645" y="408"/>
                    <a:pt x="1290" y="849"/>
                    <a:pt x="1730" y="1482"/>
                  </a:cubicBezTo>
                  <a:cubicBezTo>
                    <a:pt x="2228" y="2195"/>
                    <a:pt x="2364" y="3088"/>
                    <a:pt x="2172" y="3947"/>
                  </a:cubicBezTo>
                  <a:cubicBezTo>
                    <a:pt x="1934" y="4897"/>
                    <a:pt x="1380" y="5553"/>
                    <a:pt x="667" y="6017"/>
                  </a:cubicBezTo>
                  <a:cubicBezTo>
                    <a:pt x="2217" y="5711"/>
                    <a:pt x="3336" y="4354"/>
                    <a:pt x="3223" y="2806"/>
                  </a:cubicBezTo>
                  <a:cubicBezTo>
                    <a:pt x="3112" y="1210"/>
                    <a:pt x="1724" y="0"/>
                    <a:pt x="70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0;p41">
              <a:extLst>
                <a:ext uri="{FF2B5EF4-FFF2-40B4-BE49-F238E27FC236}">
                  <a16:creationId xmlns:a16="http://schemas.microsoft.com/office/drawing/2014/main" id="{55FDD5B1-366D-C56C-381E-1BDCB1646280}"/>
                </a:ext>
              </a:extLst>
            </p:cNvPr>
            <p:cNvSpPr/>
            <p:nvPr/>
          </p:nvSpPr>
          <p:spPr>
            <a:xfrm>
              <a:off x="9179258" y="2225730"/>
              <a:ext cx="132016" cy="110244"/>
            </a:xfrm>
            <a:custGeom>
              <a:avLst/>
              <a:gdLst/>
              <a:ahLst/>
              <a:cxnLst/>
              <a:rect l="l" t="t" r="r" b="b"/>
              <a:pathLst>
                <a:path w="2959" h="2471" extrusionOk="0">
                  <a:moveTo>
                    <a:pt x="1936" y="1"/>
                  </a:moveTo>
                  <a:cubicBezTo>
                    <a:pt x="1803" y="1"/>
                    <a:pt x="1652" y="20"/>
                    <a:pt x="1482" y="63"/>
                  </a:cubicBezTo>
                  <a:cubicBezTo>
                    <a:pt x="0" y="447"/>
                    <a:pt x="804" y="2121"/>
                    <a:pt x="1233" y="2471"/>
                  </a:cubicBezTo>
                  <a:lnTo>
                    <a:pt x="2940" y="1126"/>
                  </a:lnTo>
                  <a:cubicBezTo>
                    <a:pt x="2940" y="1126"/>
                    <a:pt x="2958" y="1"/>
                    <a:pt x="193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1;p41">
              <a:extLst>
                <a:ext uri="{FF2B5EF4-FFF2-40B4-BE49-F238E27FC236}">
                  <a16:creationId xmlns:a16="http://schemas.microsoft.com/office/drawing/2014/main" id="{3CF6ED10-5417-5D0D-F40B-ED3F64FD01D3}"/>
                </a:ext>
              </a:extLst>
            </p:cNvPr>
            <p:cNvSpPr/>
            <p:nvPr/>
          </p:nvSpPr>
          <p:spPr>
            <a:xfrm>
              <a:off x="9238775" y="2246655"/>
              <a:ext cx="580" cy="4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1"/>
                    <a:pt x="1" y="1"/>
                    <a:pt x="1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2;p41">
              <a:extLst>
                <a:ext uri="{FF2B5EF4-FFF2-40B4-BE49-F238E27FC236}">
                  <a16:creationId xmlns:a16="http://schemas.microsoft.com/office/drawing/2014/main" id="{A00ADF34-5EE5-BB41-EB3F-9D3DEB801415}"/>
                </a:ext>
              </a:extLst>
            </p:cNvPr>
            <p:cNvSpPr/>
            <p:nvPr/>
          </p:nvSpPr>
          <p:spPr>
            <a:xfrm>
              <a:off x="9212542" y="2250492"/>
              <a:ext cx="21549" cy="70224"/>
            </a:xfrm>
            <a:custGeom>
              <a:avLst/>
              <a:gdLst/>
              <a:ahLst/>
              <a:cxnLst/>
              <a:rect l="l" t="t" r="r" b="b"/>
              <a:pathLst>
                <a:path w="483" h="1574" extrusionOk="0">
                  <a:moveTo>
                    <a:pt x="128" y="0"/>
                  </a:moveTo>
                  <a:cubicBezTo>
                    <a:pt x="127" y="0"/>
                    <a:pt x="125" y="1"/>
                    <a:pt x="125" y="5"/>
                  </a:cubicBezTo>
                  <a:cubicBezTo>
                    <a:pt x="1" y="526"/>
                    <a:pt x="12" y="1159"/>
                    <a:pt x="419" y="1566"/>
                  </a:cubicBezTo>
                  <a:cubicBezTo>
                    <a:pt x="425" y="1571"/>
                    <a:pt x="431" y="1573"/>
                    <a:pt x="438" y="1573"/>
                  </a:cubicBezTo>
                  <a:cubicBezTo>
                    <a:pt x="459" y="1573"/>
                    <a:pt x="482" y="1549"/>
                    <a:pt x="465" y="1532"/>
                  </a:cubicBezTo>
                  <a:cubicBezTo>
                    <a:pt x="216" y="1023"/>
                    <a:pt x="91" y="571"/>
                    <a:pt x="136" y="5"/>
                  </a:cubicBezTo>
                  <a:cubicBezTo>
                    <a:pt x="136" y="5"/>
                    <a:pt x="131" y="0"/>
                    <a:pt x="12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3;p41">
              <a:extLst>
                <a:ext uri="{FF2B5EF4-FFF2-40B4-BE49-F238E27FC236}">
                  <a16:creationId xmlns:a16="http://schemas.microsoft.com/office/drawing/2014/main" id="{2CAFEB37-7E60-33E5-9EF6-97F1EF0403E9}"/>
                </a:ext>
              </a:extLst>
            </p:cNvPr>
            <p:cNvSpPr/>
            <p:nvPr/>
          </p:nvSpPr>
          <p:spPr>
            <a:xfrm>
              <a:off x="9268668" y="2229389"/>
              <a:ext cx="37254" cy="51887"/>
            </a:xfrm>
            <a:custGeom>
              <a:avLst/>
              <a:gdLst/>
              <a:ahLst/>
              <a:cxnLst/>
              <a:rect l="l" t="t" r="r" b="b"/>
              <a:pathLst>
                <a:path w="835" h="1163" extrusionOk="0">
                  <a:moveTo>
                    <a:pt x="14" y="0"/>
                  </a:moveTo>
                  <a:cubicBezTo>
                    <a:pt x="6" y="0"/>
                    <a:pt x="0" y="17"/>
                    <a:pt x="9" y="26"/>
                  </a:cubicBezTo>
                  <a:cubicBezTo>
                    <a:pt x="224" y="150"/>
                    <a:pt x="383" y="320"/>
                    <a:pt x="507" y="534"/>
                  </a:cubicBezTo>
                  <a:cubicBezTo>
                    <a:pt x="620" y="727"/>
                    <a:pt x="642" y="953"/>
                    <a:pt x="745" y="1145"/>
                  </a:cubicBezTo>
                  <a:cubicBezTo>
                    <a:pt x="748" y="1157"/>
                    <a:pt x="756" y="1162"/>
                    <a:pt x="765" y="1162"/>
                  </a:cubicBezTo>
                  <a:cubicBezTo>
                    <a:pt x="782" y="1162"/>
                    <a:pt x="801" y="1145"/>
                    <a:pt x="801" y="1122"/>
                  </a:cubicBezTo>
                  <a:cubicBezTo>
                    <a:pt x="835" y="659"/>
                    <a:pt x="405" y="195"/>
                    <a:pt x="21" y="3"/>
                  </a:cubicBezTo>
                  <a:cubicBezTo>
                    <a:pt x="19" y="1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4;p41">
              <a:extLst>
                <a:ext uri="{FF2B5EF4-FFF2-40B4-BE49-F238E27FC236}">
                  <a16:creationId xmlns:a16="http://schemas.microsoft.com/office/drawing/2014/main" id="{D8F49748-2733-2776-BDCB-63395B9C36D8}"/>
                </a:ext>
              </a:extLst>
            </p:cNvPr>
            <p:cNvSpPr/>
            <p:nvPr/>
          </p:nvSpPr>
          <p:spPr>
            <a:xfrm>
              <a:off x="9256086" y="2233850"/>
              <a:ext cx="30160" cy="56973"/>
            </a:xfrm>
            <a:custGeom>
              <a:avLst/>
              <a:gdLst/>
              <a:ahLst/>
              <a:cxnLst/>
              <a:rect l="l" t="t" r="r" b="b"/>
              <a:pathLst>
                <a:path w="676" h="1277" extrusionOk="0">
                  <a:moveTo>
                    <a:pt x="7" y="0"/>
                  </a:moveTo>
                  <a:cubicBezTo>
                    <a:pt x="4" y="0"/>
                    <a:pt x="0" y="8"/>
                    <a:pt x="9" y="17"/>
                  </a:cubicBezTo>
                  <a:cubicBezTo>
                    <a:pt x="393" y="367"/>
                    <a:pt x="449" y="774"/>
                    <a:pt x="562" y="1260"/>
                  </a:cubicBezTo>
                  <a:cubicBezTo>
                    <a:pt x="568" y="1271"/>
                    <a:pt x="580" y="1276"/>
                    <a:pt x="591" y="1276"/>
                  </a:cubicBezTo>
                  <a:cubicBezTo>
                    <a:pt x="606" y="1276"/>
                    <a:pt x="619" y="1268"/>
                    <a:pt x="619" y="1249"/>
                  </a:cubicBezTo>
                  <a:cubicBezTo>
                    <a:pt x="676" y="751"/>
                    <a:pt x="404" y="288"/>
                    <a:pt x="9" y="5"/>
                  </a:cubicBezTo>
                  <a:cubicBezTo>
                    <a:pt x="9" y="2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5;p41">
              <a:extLst>
                <a:ext uri="{FF2B5EF4-FFF2-40B4-BE49-F238E27FC236}">
                  <a16:creationId xmlns:a16="http://schemas.microsoft.com/office/drawing/2014/main" id="{0FA462B4-E9C3-0405-8A0E-2B957C1E1A0B}"/>
                </a:ext>
              </a:extLst>
            </p:cNvPr>
            <p:cNvSpPr/>
            <p:nvPr/>
          </p:nvSpPr>
          <p:spPr>
            <a:xfrm>
              <a:off x="9226685" y="2243130"/>
              <a:ext cx="28197" cy="72276"/>
            </a:xfrm>
            <a:custGeom>
              <a:avLst/>
              <a:gdLst/>
              <a:ahLst/>
              <a:cxnLst/>
              <a:rect l="l" t="t" r="r" b="b"/>
              <a:pathLst>
                <a:path w="632" h="1620" extrusionOk="0">
                  <a:moveTo>
                    <a:pt x="102" y="0"/>
                  </a:moveTo>
                  <a:cubicBezTo>
                    <a:pt x="0" y="532"/>
                    <a:pt x="23" y="1324"/>
                    <a:pt x="566" y="1618"/>
                  </a:cubicBezTo>
                  <a:cubicBezTo>
                    <a:pt x="570" y="1619"/>
                    <a:pt x="575" y="1620"/>
                    <a:pt x="579" y="1620"/>
                  </a:cubicBezTo>
                  <a:cubicBezTo>
                    <a:pt x="608" y="1620"/>
                    <a:pt x="632" y="1591"/>
                    <a:pt x="623" y="1561"/>
                  </a:cubicBezTo>
                  <a:cubicBezTo>
                    <a:pt x="452" y="1335"/>
                    <a:pt x="294" y="1165"/>
                    <a:pt x="193" y="894"/>
                  </a:cubicBezTo>
                  <a:cubicBezTo>
                    <a:pt x="102" y="611"/>
                    <a:pt x="91" y="294"/>
                    <a:pt x="113" y="12"/>
                  </a:cubicBezTo>
                  <a:cubicBezTo>
                    <a:pt x="113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6;p41">
              <a:extLst>
                <a:ext uri="{FF2B5EF4-FFF2-40B4-BE49-F238E27FC236}">
                  <a16:creationId xmlns:a16="http://schemas.microsoft.com/office/drawing/2014/main" id="{3CFE6A5C-482B-6D79-3543-764A3B8A9F06}"/>
                </a:ext>
              </a:extLst>
            </p:cNvPr>
            <p:cNvSpPr/>
            <p:nvPr/>
          </p:nvSpPr>
          <p:spPr>
            <a:xfrm>
              <a:off x="9239311" y="2239739"/>
              <a:ext cx="32212" cy="60007"/>
            </a:xfrm>
            <a:custGeom>
              <a:avLst/>
              <a:gdLst/>
              <a:ahLst/>
              <a:cxnLst/>
              <a:rect l="l" t="t" r="r" b="b"/>
              <a:pathLst>
                <a:path w="722" h="1345" extrusionOk="0">
                  <a:moveTo>
                    <a:pt x="51" y="0"/>
                  </a:moveTo>
                  <a:cubicBezTo>
                    <a:pt x="48" y="0"/>
                    <a:pt x="46" y="3"/>
                    <a:pt x="46" y="8"/>
                  </a:cubicBezTo>
                  <a:cubicBezTo>
                    <a:pt x="0" y="473"/>
                    <a:pt x="192" y="1139"/>
                    <a:pt x="656" y="1343"/>
                  </a:cubicBezTo>
                  <a:cubicBezTo>
                    <a:pt x="660" y="1344"/>
                    <a:pt x="664" y="1345"/>
                    <a:pt x="667" y="1345"/>
                  </a:cubicBezTo>
                  <a:cubicBezTo>
                    <a:pt x="697" y="1345"/>
                    <a:pt x="722" y="1307"/>
                    <a:pt x="701" y="1287"/>
                  </a:cubicBezTo>
                  <a:cubicBezTo>
                    <a:pt x="328" y="958"/>
                    <a:pt x="68" y="506"/>
                    <a:pt x="56" y="8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7;p41">
              <a:extLst>
                <a:ext uri="{FF2B5EF4-FFF2-40B4-BE49-F238E27FC236}">
                  <a16:creationId xmlns:a16="http://schemas.microsoft.com/office/drawing/2014/main" id="{B3FA52EC-9F3C-F424-0A4F-1FD2C0CFDC22}"/>
                </a:ext>
              </a:extLst>
            </p:cNvPr>
            <p:cNvSpPr/>
            <p:nvPr/>
          </p:nvSpPr>
          <p:spPr>
            <a:xfrm>
              <a:off x="9220126" y="2270881"/>
              <a:ext cx="90345" cy="65629"/>
            </a:xfrm>
            <a:custGeom>
              <a:avLst/>
              <a:gdLst/>
              <a:ahLst/>
              <a:cxnLst/>
              <a:rect l="l" t="t" r="r" b="b"/>
              <a:pathLst>
                <a:path w="2025" h="1471" extrusionOk="0">
                  <a:moveTo>
                    <a:pt x="1991" y="1"/>
                  </a:moveTo>
                  <a:cubicBezTo>
                    <a:pt x="735" y="34"/>
                    <a:pt x="1" y="1323"/>
                    <a:pt x="1" y="1323"/>
                  </a:cubicBezTo>
                  <a:lnTo>
                    <a:pt x="192" y="1471"/>
                  </a:lnTo>
                  <a:lnTo>
                    <a:pt x="2024" y="408"/>
                  </a:lnTo>
                  <a:lnTo>
                    <a:pt x="199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8;p41">
              <a:extLst>
                <a:ext uri="{FF2B5EF4-FFF2-40B4-BE49-F238E27FC236}">
                  <a16:creationId xmlns:a16="http://schemas.microsoft.com/office/drawing/2014/main" id="{21775CC4-AE61-BF56-D5E3-20AF1F9F9496}"/>
                </a:ext>
              </a:extLst>
            </p:cNvPr>
            <p:cNvSpPr/>
            <p:nvPr/>
          </p:nvSpPr>
          <p:spPr>
            <a:xfrm>
              <a:off x="9292760" y="2238089"/>
              <a:ext cx="43946" cy="52512"/>
            </a:xfrm>
            <a:custGeom>
              <a:avLst/>
              <a:gdLst/>
              <a:ahLst/>
              <a:cxnLst/>
              <a:rect l="l" t="t" r="r" b="b"/>
              <a:pathLst>
                <a:path w="985" h="1177" extrusionOk="0">
                  <a:moveTo>
                    <a:pt x="984" y="0"/>
                  </a:moveTo>
                  <a:lnTo>
                    <a:pt x="453" y="690"/>
                  </a:lnTo>
                  <a:lnTo>
                    <a:pt x="532" y="35"/>
                  </a:lnTo>
                  <a:lnTo>
                    <a:pt x="1" y="102"/>
                  </a:lnTo>
                  <a:lnTo>
                    <a:pt x="215" y="973"/>
                  </a:lnTo>
                  <a:cubicBezTo>
                    <a:pt x="215" y="973"/>
                    <a:pt x="916" y="1176"/>
                    <a:pt x="928" y="1176"/>
                  </a:cubicBezTo>
                  <a:cubicBezTo>
                    <a:pt x="939" y="1165"/>
                    <a:pt x="984" y="0"/>
                    <a:pt x="984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829;p41">
              <a:extLst>
                <a:ext uri="{FF2B5EF4-FFF2-40B4-BE49-F238E27FC236}">
                  <a16:creationId xmlns:a16="http://schemas.microsoft.com/office/drawing/2014/main" id="{358E2956-0CB8-8BD7-CC52-13F276B18D09}"/>
                </a:ext>
              </a:extLst>
            </p:cNvPr>
            <p:cNvSpPr/>
            <p:nvPr/>
          </p:nvSpPr>
          <p:spPr>
            <a:xfrm>
              <a:off x="9177741" y="2269141"/>
              <a:ext cx="301240" cy="191978"/>
            </a:xfrm>
            <a:custGeom>
              <a:avLst/>
              <a:gdLst/>
              <a:ahLst/>
              <a:cxnLst/>
              <a:rect l="l" t="t" r="r" b="b"/>
              <a:pathLst>
                <a:path w="6752" h="4303" extrusionOk="0">
                  <a:moveTo>
                    <a:pt x="4079" y="0"/>
                  </a:moveTo>
                  <a:cubicBezTo>
                    <a:pt x="3899" y="0"/>
                    <a:pt x="3708" y="16"/>
                    <a:pt x="3506" y="51"/>
                  </a:cubicBezTo>
                  <a:cubicBezTo>
                    <a:pt x="3506" y="51"/>
                    <a:pt x="1742" y="51"/>
                    <a:pt x="826" y="1724"/>
                  </a:cubicBezTo>
                  <a:cubicBezTo>
                    <a:pt x="1" y="3229"/>
                    <a:pt x="860" y="4302"/>
                    <a:pt x="860" y="4302"/>
                  </a:cubicBezTo>
                  <a:cubicBezTo>
                    <a:pt x="860" y="4302"/>
                    <a:pt x="1233" y="3986"/>
                    <a:pt x="1335" y="2980"/>
                  </a:cubicBezTo>
                  <a:cubicBezTo>
                    <a:pt x="1335" y="2980"/>
                    <a:pt x="3031" y="1939"/>
                    <a:pt x="3653" y="831"/>
                  </a:cubicBezTo>
                  <a:cubicBezTo>
                    <a:pt x="3653" y="831"/>
                    <a:pt x="4965" y="1882"/>
                    <a:pt x="6751" y="1950"/>
                  </a:cubicBezTo>
                  <a:cubicBezTo>
                    <a:pt x="6751" y="1950"/>
                    <a:pt x="6076" y="0"/>
                    <a:pt x="407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830;p41">
              <a:extLst>
                <a:ext uri="{FF2B5EF4-FFF2-40B4-BE49-F238E27FC236}">
                  <a16:creationId xmlns:a16="http://schemas.microsoft.com/office/drawing/2014/main" id="{9A8CBA42-BF40-5F18-CAD7-D2F6245337B6}"/>
                </a:ext>
              </a:extLst>
            </p:cNvPr>
            <p:cNvSpPr/>
            <p:nvPr/>
          </p:nvSpPr>
          <p:spPr>
            <a:xfrm>
              <a:off x="9213077" y="2293099"/>
              <a:ext cx="114527" cy="104979"/>
            </a:xfrm>
            <a:custGeom>
              <a:avLst/>
              <a:gdLst/>
              <a:ahLst/>
              <a:cxnLst/>
              <a:rect l="l" t="t" r="r" b="b"/>
              <a:pathLst>
                <a:path w="2567" h="2353" extrusionOk="0">
                  <a:moveTo>
                    <a:pt x="2567" y="0"/>
                  </a:moveTo>
                  <a:cubicBezTo>
                    <a:pt x="2069" y="1029"/>
                    <a:pt x="1074" y="1877"/>
                    <a:pt x="23" y="2307"/>
                  </a:cubicBezTo>
                  <a:cubicBezTo>
                    <a:pt x="0" y="2318"/>
                    <a:pt x="11" y="2352"/>
                    <a:pt x="46" y="2352"/>
                  </a:cubicBezTo>
                  <a:cubicBezTo>
                    <a:pt x="1131" y="2069"/>
                    <a:pt x="2160" y="1018"/>
                    <a:pt x="256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831;p41">
              <a:extLst>
                <a:ext uri="{FF2B5EF4-FFF2-40B4-BE49-F238E27FC236}">
                  <a16:creationId xmlns:a16="http://schemas.microsoft.com/office/drawing/2014/main" id="{6B78EB41-9D3D-EA96-90B4-31CACFC600C0}"/>
                </a:ext>
              </a:extLst>
            </p:cNvPr>
            <p:cNvSpPr/>
            <p:nvPr/>
          </p:nvSpPr>
          <p:spPr>
            <a:xfrm>
              <a:off x="9221643" y="2282972"/>
              <a:ext cx="105470" cy="97439"/>
            </a:xfrm>
            <a:custGeom>
              <a:avLst/>
              <a:gdLst/>
              <a:ahLst/>
              <a:cxnLst/>
              <a:rect l="l" t="t" r="r" b="b"/>
              <a:pathLst>
                <a:path w="2364" h="2184" extrusionOk="0">
                  <a:moveTo>
                    <a:pt x="2316" y="0"/>
                  </a:moveTo>
                  <a:cubicBezTo>
                    <a:pt x="1833" y="0"/>
                    <a:pt x="1179" y="427"/>
                    <a:pt x="849" y="747"/>
                  </a:cubicBezTo>
                  <a:cubicBezTo>
                    <a:pt x="452" y="1120"/>
                    <a:pt x="80" y="1607"/>
                    <a:pt x="0" y="2150"/>
                  </a:cubicBezTo>
                  <a:cubicBezTo>
                    <a:pt x="0" y="2171"/>
                    <a:pt x="15" y="2184"/>
                    <a:pt x="28" y="2184"/>
                  </a:cubicBezTo>
                  <a:cubicBezTo>
                    <a:pt x="35" y="2184"/>
                    <a:pt x="41" y="2180"/>
                    <a:pt x="45" y="2172"/>
                  </a:cubicBezTo>
                  <a:cubicBezTo>
                    <a:pt x="249" y="1686"/>
                    <a:pt x="475" y="1278"/>
                    <a:pt x="849" y="894"/>
                  </a:cubicBezTo>
                  <a:cubicBezTo>
                    <a:pt x="1256" y="464"/>
                    <a:pt x="1821" y="238"/>
                    <a:pt x="2364" y="12"/>
                  </a:cubicBezTo>
                  <a:cubicBezTo>
                    <a:pt x="2364" y="12"/>
                    <a:pt x="2364" y="1"/>
                    <a:pt x="2352" y="1"/>
                  </a:cubicBezTo>
                  <a:cubicBezTo>
                    <a:pt x="2340" y="1"/>
                    <a:pt x="2328" y="0"/>
                    <a:pt x="2316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832;p41">
              <a:extLst>
                <a:ext uri="{FF2B5EF4-FFF2-40B4-BE49-F238E27FC236}">
                  <a16:creationId xmlns:a16="http://schemas.microsoft.com/office/drawing/2014/main" id="{8D138637-8A63-0BAC-35F9-5E77C23B6BBA}"/>
                </a:ext>
              </a:extLst>
            </p:cNvPr>
            <p:cNvSpPr/>
            <p:nvPr/>
          </p:nvSpPr>
          <p:spPr>
            <a:xfrm>
              <a:off x="9235251" y="2294572"/>
              <a:ext cx="87847" cy="90881"/>
            </a:xfrm>
            <a:custGeom>
              <a:avLst/>
              <a:gdLst/>
              <a:ahLst/>
              <a:cxnLst/>
              <a:rect l="l" t="t" r="r" b="b"/>
              <a:pathLst>
                <a:path w="1969" h="2037" extrusionOk="0">
                  <a:moveTo>
                    <a:pt x="1934" y="1"/>
                  </a:moveTo>
                  <a:cubicBezTo>
                    <a:pt x="1132" y="442"/>
                    <a:pt x="238" y="1064"/>
                    <a:pt x="1" y="2003"/>
                  </a:cubicBezTo>
                  <a:cubicBezTo>
                    <a:pt x="1" y="2024"/>
                    <a:pt x="20" y="2037"/>
                    <a:pt x="36" y="2037"/>
                  </a:cubicBezTo>
                  <a:cubicBezTo>
                    <a:pt x="45" y="2037"/>
                    <a:pt x="53" y="2033"/>
                    <a:pt x="57" y="2025"/>
                  </a:cubicBezTo>
                  <a:cubicBezTo>
                    <a:pt x="464" y="1143"/>
                    <a:pt x="1132" y="521"/>
                    <a:pt x="1946" y="35"/>
                  </a:cubicBezTo>
                  <a:cubicBezTo>
                    <a:pt x="1968" y="23"/>
                    <a:pt x="1946" y="1"/>
                    <a:pt x="1934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833;p41">
              <a:extLst>
                <a:ext uri="{FF2B5EF4-FFF2-40B4-BE49-F238E27FC236}">
                  <a16:creationId xmlns:a16="http://schemas.microsoft.com/office/drawing/2014/main" id="{14F75940-531F-CE43-9B35-3D4757F7D793}"/>
                </a:ext>
              </a:extLst>
            </p:cNvPr>
            <p:cNvSpPr/>
            <p:nvPr/>
          </p:nvSpPr>
          <p:spPr>
            <a:xfrm>
              <a:off x="9340677" y="2293590"/>
              <a:ext cx="128714" cy="51263"/>
            </a:xfrm>
            <a:custGeom>
              <a:avLst/>
              <a:gdLst/>
              <a:ahLst/>
              <a:cxnLst/>
              <a:rect l="l" t="t" r="r" b="b"/>
              <a:pathLst>
                <a:path w="2885" h="1149" extrusionOk="0">
                  <a:moveTo>
                    <a:pt x="23" y="0"/>
                  </a:moveTo>
                  <a:cubicBezTo>
                    <a:pt x="13" y="0"/>
                    <a:pt x="1" y="12"/>
                    <a:pt x="13" y="12"/>
                  </a:cubicBezTo>
                  <a:cubicBezTo>
                    <a:pt x="625" y="546"/>
                    <a:pt x="1555" y="1148"/>
                    <a:pt x="2429" y="1148"/>
                  </a:cubicBezTo>
                  <a:cubicBezTo>
                    <a:pt x="2572" y="1148"/>
                    <a:pt x="2713" y="1132"/>
                    <a:pt x="2850" y="1097"/>
                  </a:cubicBezTo>
                  <a:cubicBezTo>
                    <a:pt x="2885" y="1086"/>
                    <a:pt x="2873" y="1052"/>
                    <a:pt x="2850" y="1040"/>
                  </a:cubicBezTo>
                  <a:cubicBezTo>
                    <a:pt x="2319" y="995"/>
                    <a:pt x="1855" y="973"/>
                    <a:pt x="1347" y="781"/>
                  </a:cubicBezTo>
                  <a:cubicBezTo>
                    <a:pt x="883" y="588"/>
                    <a:pt x="431" y="306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834;p41">
              <a:extLst>
                <a:ext uri="{FF2B5EF4-FFF2-40B4-BE49-F238E27FC236}">
                  <a16:creationId xmlns:a16="http://schemas.microsoft.com/office/drawing/2014/main" id="{C5D5E084-0669-5E83-2DF0-42198398F22F}"/>
                </a:ext>
              </a:extLst>
            </p:cNvPr>
            <p:cNvSpPr/>
            <p:nvPr/>
          </p:nvSpPr>
          <p:spPr>
            <a:xfrm>
              <a:off x="9343711" y="2277395"/>
              <a:ext cx="111805" cy="54430"/>
            </a:xfrm>
            <a:custGeom>
              <a:avLst/>
              <a:gdLst/>
              <a:ahLst/>
              <a:cxnLst/>
              <a:rect l="l" t="t" r="r" b="b"/>
              <a:pathLst>
                <a:path w="2506" h="1220" extrusionOk="0">
                  <a:moveTo>
                    <a:pt x="380" y="1"/>
                  </a:moveTo>
                  <a:cubicBezTo>
                    <a:pt x="257" y="1"/>
                    <a:pt x="134" y="12"/>
                    <a:pt x="12" y="36"/>
                  </a:cubicBezTo>
                  <a:cubicBezTo>
                    <a:pt x="1" y="46"/>
                    <a:pt x="1" y="58"/>
                    <a:pt x="12" y="58"/>
                  </a:cubicBezTo>
                  <a:cubicBezTo>
                    <a:pt x="71" y="54"/>
                    <a:pt x="129" y="52"/>
                    <a:pt x="186" y="52"/>
                  </a:cubicBezTo>
                  <a:cubicBezTo>
                    <a:pt x="616" y="52"/>
                    <a:pt x="1014" y="165"/>
                    <a:pt x="1403" y="375"/>
                  </a:cubicBezTo>
                  <a:cubicBezTo>
                    <a:pt x="1799" y="589"/>
                    <a:pt x="2093" y="929"/>
                    <a:pt x="2443" y="1212"/>
                  </a:cubicBezTo>
                  <a:cubicBezTo>
                    <a:pt x="2448" y="1217"/>
                    <a:pt x="2455" y="1219"/>
                    <a:pt x="2461" y="1219"/>
                  </a:cubicBezTo>
                  <a:cubicBezTo>
                    <a:pt x="2483" y="1219"/>
                    <a:pt x="2506" y="1195"/>
                    <a:pt x="2488" y="1177"/>
                  </a:cubicBezTo>
                  <a:cubicBezTo>
                    <a:pt x="2036" y="499"/>
                    <a:pt x="1200" y="1"/>
                    <a:pt x="38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835;p41">
              <a:extLst>
                <a:ext uri="{FF2B5EF4-FFF2-40B4-BE49-F238E27FC236}">
                  <a16:creationId xmlns:a16="http://schemas.microsoft.com/office/drawing/2014/main" id="{68D23D4B-78A7-6359-F9FD-77D0FFD2CD0E}"/>
                </a:ext>
              </a:extLst>
            </p:cNvPr>
            <p:cNvSpPr/>
            <p:nvPr/>
          </p:nvSpPr>
          <p:spPr>
            <a:xfrm>
              <a:off x="9356337" y="2291538"/>
              <a:ext cx="95922" cy="37387"/>
            </a:xfrm>
            <a:custGeom>
              <a:avLst/>
              <a:gdLst/>
              <a:ahLst/>
              <a:cxnLst/>
              <a:rect l="l" t="t" r="r" b="b"/>
              <a:pathLst>
                <a:path w="2150" h="838" extrusionOk="0">
                  <a:moveTo>
                    <a:pt x="12" y="1"/>
                  </a:moveTo>
                  <a:cubicBezTo>
                    <a:pt x="12" y="1"/>
                    <a:pt x="1" y="13"/>
                    <a:pt x="12" y="13"/>
                  </a:cubicBezTo>
                  <a:cubicBezTo>
                    <a:pt x="328" y="227"/>
                    <a:pt x="668" y="420"/>
                    <a:pt x="1019" y="566"/>
                  </a:cubicBezTo>
                  <a:cubicBezTo>
                    <a:pt x="1304" y="685"/>
                    <a:pt x="1659" y="837"/>
                    <a:pt x="1977" y="837"/>
                  </a:cubicBezTo>
                  <a:cubicBezTo>
                    <a:pt x="2024" y="837"/>
                    <a:pt x="2070" y="834"/>
                    <a:pt x="2115" y="827"/>
                  </a:cubicBezTo>
                  <a:cubicBezTo>
                    <a:pt x="2138" y="815"/>
                    <a:pt x="2149" y="770"/>
                    <a:pt x="2115" y="770"/>
                  </a:cubicBezTo>
                  <a:cubicBezTo>
                    <a:pt x="1358" y="612"/>
                    <a:pt x="725" y="295"/>
                    <a:pt x="1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836;p41">
              <a:extLst>
                <a:ext uri="{FF2B5EF4-FFF2-40B4-BE49-F238E27FC236}">
                  <a16:creationId xmlns:a16="http://schemas.microsoft.com/office/drawing/2014/main" id="{6C1F231A-B75A-32EB-2443-3FAFA9EEF90A}"/>
                </a:ext>
              </a:extLst>
            </p:cNvPr>
            <p:cNvSpPr/>
            <p:nvPr/>
          </p:nvSpPr>
          <p:spPr>
            <a:xfrm>
              <a:off x="9221822" y="2397143"/>
              <a:ext cx="8432" cy="46087"/>
            </a:xfrm>
            <a:custGeom>
              <a:avLst/>
              <a:gdLst/>
              <a:ahLst/>
              <a:cxnLst/>
              <a:rect l="l" t="t" r="r" b="b"/>
              <a:pathLst>
                <a:path w="189" h="1033" extrusionOk="0">
                  <a:moveTo>
                    <a:pt x="132" y="0"/>
                  </a:moveTo>
                  <a:cubicBezTo>
                    <a:pt x="127" y="0"/>
                    <a:pt x="121" y="3"/>
                    <a:pt x="121" y="9"/>
                  </a:cubicBezTo>
                  <a:cubicBezTo>
                    <a:pt x="144" y="348"/>
                    <a:pt x="64" y="676"/>
                    <a:pt x="8" y="1004"/>
                  </a:cubicBezTo>
                  <a:cubicBezTo>
                    <a:pt x="0" y="1018"/>
                    <a:pt x="16" y="1032"/>
                    <a:pt x="31" y="1032"/>
                  </a:cubicBezTo>
                  <a:cubicBezTo>
                    <a:pt x="40" y="1032"/>
                    <a:pt x="49" y="1028"/>
                    <a:pt x="53" y="1015"/>
                  </a:cubicBezTo>
                  <a:cubicBezTo>
                    <a:pt x="177" y="699"/>
                    <a:pt x="189" y="348"/>
                    <a:pt x="144" y="9"/>
                  </a:cubicBezTo>
                  <a:cubicBezTo>
                    <a:pt x="144" y="3"/>
                    <a:pt x="138" y="0"/>
                    <a:pt x="13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837;p41">
              <a:extLst>
                <a:ext uri="{FF2B5EF4-FFF2-40B4-BE49-F238E27FC236}">
                  <a16:creationId xmlns:a16="http://schemas.microsoft.com/office/drawing/2014/main" id="{54B8F355-E7B8-0610-277A-C803B6D805A6}"/>
                </a:ext>
              </a:extLst>
            </p:cNvPr>
            <p:cNvSpPr/>
            <p:nvPr/>
          </p:nvSpPr>
          <p:spPr>
            <a:xfrm>
              <a:off x="9207500" y="2401470"/>
              <a:ext cx="6915" cy="40377"/>
            </a:xfrm>
            <a:custGeom>
              <a:avLst/>
              <a:gdLst/>
              <a:ahLst/>
              <a:cxnLst/>
              <a:rect l="l" t="t" r="r" b="b"/>
              <a:pathLst>
                <a:path w="155" h="905" extrusionOk="0">
                  <a:moveTo>
                    <a:pt x="103" y="1"/>
                  </a:moveTo>
                  <a:cubicBezTo>
                    <a:pt x="97" y="1"/>
                    <a:pt x="91" y="4"/>
                    <a:pt x="91" y="14"/>
                  </a:cubicBezTo>
                  <a:cubicBezTo>
                    <a:pt x="0" y="285"/>
                    <a:pt x="0" y="602"/>
                    <a:pt x="91" y="884"/>
                  </a:cubicBezTo>
                  <a:cubicBezTo>
                    <a:pt x="96" y="899"/>
                    <a:pt x="109" y="905"/>
                    <a:pt x="121" y="905"/>
                  </a:cubicBezTo>
                  <a:cubicBezTo>
                    <a:pt x="138" y="905"/>
                    <a:pt x="154" y="893"/>
                    <a:pt x="148" y="873"/>
                  </a:cubicBezTo>
                  <a:cubicBezTo>
                    <a:pt x="103" y="590"/>
                    <a:pt x="46" y="308"/>
                    <a:pt x="114" y="14"/>
                  </a:cubicBezTo>
                  <a:cubicBezTo>
                    <a:pt x="120" y="7"/>
                    <a:pt x="112" y="1"/>
                    <a:pt x="1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838;p41">
              <a:extLst>
                <a:ext uri="{FF2B5EF4-FFF2-40B4-BE49-F238E27FC236}">
                  <a16:creationId xmlns:a16="http://schemas.microsoft.com/office/drawing/2014/main" id="{C51B9B6B-8AFB-497F-4B97-0CF60B4545B1}"/>
                </a:ext>
              </a:extLst>
            </p:cNvPr>
            <p:cNvSpPr/>
            <p:nvPr/>
          </p:nvSpPr>
          <p:spPr>
            <a:xfrm>
              <a:off x="9215085" y="2408252"/>
              <a:ext cx="4551" cy="44213"/>
            </a:xfrm>
            <a:custGeom>
              <a:avLst/>
              <a:gdLst/>
              <a:ahLst/>
              <a:cxnLst/>
              <a:rect l="l" t="t" r="r" b="b"/>
              <a:pathLst>
                <a:path w="102" h="991" extrusionOk="0">
                  <a:moveTo>
                    <a:pt x="96" y="0"/>
                  </a:moveTo>
                  <a:cubicBezTo>
                    <a:pt x="94" y="0"/>
                    <a:pt x="91" y="3"/>
                    <a:pt x="91" y="8"/>
                  </a:cubicBezTo>
                  <a:cubicBezTo>
                    <a:pt x="11" y="325"/>
                    <a:pt x="1" y="631"/>
                    <a:pt x="23" y="958"/>
                  </a:cubicBezTo>
                  <a:cubicBezTo>
                    <a:pt x="28" y="980"/>
                    <a:pt x="46" y="991"/>
                    <a:pt x="64" y="991"/>
                  </a:cubicBezTo>
                  <a:cubicBezTo>
                    <a:pt x="83" y="991"/>
                    <a:pt x="102" y="977"/>
                    <a:pt x="102" y="947"/>
                  </a:cubicBezTo>
                  <a:cubicBezTo>
                    <a:pt x="91" y="642"/>
                    <a:pt x="57" y="325"/>
                    <a:pt x="102" y="8"/>
                  </a:cubicBezTo>
                  <a:cubicBezTo>
                    <a:pt x="102" y="3"/>
                    <a:pt x="99" y="0"/>
                    <a:pt x="96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839;p41">
              <a:extLst>
                <a:ext uri="{FF2B5EF4-FFF2-40B4-BE49-F238E27FC236}">
                  <a16:creationId xmlns:a16="http://schemas.microsoft.com/office/drawing/2014/main" id="{C7BF27B3-7E37-DED4-4A3E-DD896CA4C326}"/>
                </a:ext>
              </a:extLst>
            </p:cNvPr>
            <p:cNvSpPr/>
            <p:nvPr/>
          </p:nvSpPr>
          <p:spPr>
            <a:xfrm>
              <a:off x="9176403" y="2442606"/>
              <a:ext cx="70001" cy="58178"/>
            </a:xfrm>
            <a:custGeom>
              <a:avLst/>
              <a:gdLst/>
              <a:ahLst/>
              <a:cxnLst/>
              <a:rect l="l" t="t" r="r" b="b"/>
              <a:pathLst>
                <a:path w="1569" h="1304" extrusionOk="0">
                  <a:moveTo>
                    <a:pt x="669" y="1"/>
                  </a:moveTo>
                  <a:cubicBezTo>
                    <a:pt x="543" y="1"/>
                    <a:pt x="414" y="44"/>
                    <a:pt x="302" y="166"/>
                  </a:cubicBezTo>
                  <a:cubicBezTo>
                    <a:pt x="0" y="495"/>
                    <a:pt x="423" y="1304"/>
                    <a:pt x="1073" y="1304"/>
                  </a:cubicBezTo>
                  <a:cubicBezTo>
                    <a:pt x="1228" y="1304"/>
                    <a:pt x="1395" y="1258"/>
                    <a:pt x="1569" y="1150"/>
                  </a:cubicBezTo>
                  <a:lnTo>
                    <a:pt x="1240" y="233"/>
                  </a:lnTo>
                  <a:cubicBezTo>
                    <a:pt x="1240" y="233"/>
                    <a:pt x="963" y="1"/>
                    <a:pt x="669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840;p41">
              <a:extLst>
                <a:ext uri="{FF2B5EF4-FFF2-40B4-BE49-F238E27FC236}">
                  <a16:creationId xmlns:a16="http://schemas.microsoft.com/office/drawing/2014/main" id="{C0B3DBEE-8652-3D93-FA7D-2E32A08737CD}"/>
                </a:ext>
              </a:extLst>
            </p:cNvPr>
            <p:cNvSpPr/>
            <p:nvPr/>
          </p:nvSpPr>
          <p:spPr>
            <a:xfrm>
              <a:off x="9197551" y="2464155"/>
              <a:ext cx="41804" cy="30918"/>
            </a:xfrm>
            <a:custGeom>
              <a:avLst/>
              <a:gdLst/>
              <a:ahLst/>
              <a:cxnLst/>
              <a:rect l="l" t="t" r="r" b="b"/>
              <a:pathLst>
                <a:path w="937" h="693" extrusionOk="0">
                  <a:moveTo>
                    <a:pt x="698" y="271"/>
                  </a:moveTo>
                  <a:cubicBezTo>
                    <a:pt x="766" y="350"/>
                    <a:pt x="801" y="441"/>
                    <a:pt x="846" y="519"/>
                  </a:cubicBezTo>
                  <a:cubicBezTo>
                    <a:pt x="793" y="559"/>
                    <a:pt x="714" y="591"/>
                    <a:pt x="639" y="591"/>
                  </a:cubicBezTo>
                  <a:cubicBezTo>
                    <a:pt x="585" y="591"/>
                    <a:pt x="533" y="574"/>
                    <a:pt x="495" y="531"/>
                  </a:cubicBezTo>
                  <a:cubicBezTo>
                    <a:pt x="416" y="452"/>
                    <a:pt x="472" y="350"/>
                    <a:pt x="552" y="316"/>
                  </a:cubicBezTo>
                  <a:cubicBezTo>
                    <a:pt x="597" y="293"/>
                    <a:pt x="653" y="282"/>
                    <a:pt x="698" y="271"/>
                  </a:cubicBezTo>
                  <a:close/>
                  <a:moveTo>
                    <a:pt x="327" y="0"/>
                  </a:moveTo>
                  <a:cubicBezTo>
                    <a:pt x="223" y="0"/>
                    <a:pt x="117" y="28"/>
                    <a:pt x="20" y="90"/>
                  </a:cubicBezTo>
                  <a:cubicBezTo>
                    <a:pt x="0" y="100"/>
                    <a:pt x="6" y="126"/>
                    <a:pt x="23" y="126"/>
                  </a:cubicBezTo>
                  <a:cubicBezTo>
                    <a:pt x="26" y="126"/>
                    <a:pt x="29" y="126"/>
                    <a:pt x="32" y="124"/>
                  </a:cubicBezTo>
                  <a:cubicBezTo>
                    <a:pt x="105" y="103"/>
                    <a:pt x="180" y="92"/>
                    <a:pt x="255" y="92"/>
                  </a:cubicBezTo>
                  <a:cubicBezTo>
                    <a:pt x="386" y="92"/>
                    <a:pt x="515" y="128"/>
                    <a:pt x="631" y="215"/>
                  </a:cubicBezTo>
                  <a:cubicBezTo>
                    <a:pt x="642" y="215"/>
                    <a:pt x="642" y="225"/>
                    <a:pt x="653" y="225"/>
                  </a:cubicBezTo>
                  <a:cubicBezTo>
                    <a:pt x="585" y="225"/>
                    <a:pt x="517" y="225"/>
                    <a:pt x="450" y="271"/>
                  </a:cubicBezTo>
                  <a:cubicBezTo>
                    <a:pt x="371" y="328"/>
                    <a:pt x="348" y="441"/>
                    <a:pt x="382" y="542"/>
                  </a:cubicBezTo>
                  <a:cubicBezTo>
                    <a:pt x="415" y="651"/>
                    <a:pt x="503" y="692"/>
                    <a:pt x="602" y="692"/>
                  </a:cubicBezTo>
                  <a:cubicBezTo>
                    <a:pt x="708" y="692"/>
                    <a:pt x="826" y="646"/>
                    <a:pt x="902" y="587"/>
                  </a:cubicBezTo>
                  <a:cubicBezTo>
                    <a:pt x="905" y="590"/>
                    <a:pt x="909" y="592"/>
                    <a:pt x="913" y="592"/>
                  </a:cubicBezTo>
                  <a:cubicBezTo>
                    <a:pt x="924" y="592"/>
                    <a:pt x="936" y="581"/>
                    <a:pt x="936" y="565"/>
                  </a:cubicBezTo>
                  <a:cubicBezTo>
                    <a:pt x="911" y="230"/>
                    <a:pt x="625" y="0"/>
                    <a:pt x="327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841;p41">
              <a:extLst>
                <a:ext uri="{FF2B5EF4-FFF2-40B4-BE49-F238E27FC236}">
                  <a16:creationId xmlns:a16="http://schemas.microsoft.com/office/drawing/2014/main" id="{3A793714-56F9-3B04-47A1-5F871370BE10}"/>
                </a:ext>
              </a:extLst>
            </p:cNvPr>
            <p:cNvSpPr/>
            <p:nvPr/>
          </p:nvSpPr>
          <p:spPr>
            <a:xfrm>
              <a:off x="9267552" y="2429801"/>
              <a:ext cx="51976" cy="48452"/>
            </a:xfrm>
            <a:custGeom>
              <a:avLst/>
              <a:gdLst/>
              <a:ahLst/>
              <a:cxnLst/>
              <a:rect l="l" t="t" r="r" b="b"/>
              <a:pathLst>
                <a:path w="1165" h="1086" extrusionOk="0">
                  <a:moveTo>
                    <a:pt x="623" y="0"/>
                  </a:moveTo>
                  <a:cubicBezTo>
                    <a:pt x="541" y="0"/>
                    <a:pt x="459" y="20"/>
                    <a:pt x="385" y="57"/>
                  </a:cubicBezTo>
                  <a:cubicBezTo>
                    <a:pt x="136" y="148"/>
                    <a:pt x="1" y="397"/>
                    <a:pt x="68" y="656"/>
                  </a:cubicBezTo>
                  <a:cubicBezTo>
                    <a:pt x="102" y="792"/>
                    <a:pt x="182" y="939"/>
                    <a:pt x="317" y="1007"/>
                  </a:cubicBezTo>
                  <a:cubicBezTo>
                    <a:pt x="408" y="1052"/>
                    <a:pt x="521" y="1086"/>
                    <a:pt x="622" y="1086"/>
                  </a:cubicBezTo>
                  <a:lnTo>
                    <a:pt x="634" y="1086"/>
                  </a:lnTo>
                  <a:cubicBezTo>
                    <a:pt x="747" y="1075"/>
                    <a:pt x="770" y="1063"/>
                    <a:pt x="871" y="1018"/>
                  </a:cubicBezTo>
                  <a:cubicBezTo>
                    <a:pt x="1041" y="950"/>
                    <a:pt x="1165" y="736"/>
                    <a:pt x="1154" y="555"/>
                  </a:cubicBezTo>
                  <a:cubicBezTo>
                    <a:pt x="1142" y="362"/>
                    <a:pt x="1074" y="181"/>
                    <a:pt x="893" y="80"/>
                  </a:cubicBezTo>
                  <a:cubicBezTo>
                    <a:pt x="809" y="26"/>
                    <a:pt x="716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842;p41">
              <a:extLst>
                <a:ext uri="{FF2B5EF4-FFF2-40B4-BE49-F238E27FC236}">
                  <a16:creationId xmlns:a16="http://schemas.microsoft.com/office/drawing/2014/main" id="{420F54ED-54F8-E055-8967-733F453A579C}"/>
                </a:ext>
              </a:extLst>
            </p:cNvPr>
            <p:cNvSpPr/>
            <p:nvPr/>
          </p:nvSpPr>
          <p:spPr>
            <a:xfrm>
              <a:off x="9431514" y="2419450"/>
              <a:ext cx="36897" cy="36897"/>
            </a:xfrm>
            <a:custGeom>
              <a:avLst/>
              <a:gdLst/>
              <a:ahLst/>
              <a:cxnLst/>
              <a:rect l="l" t="t" r="r" b="b"/>
              <a:pathLst>
                <a:path w="827" h="827" extrusionOk="0">
                  <a:moveTo>
                    <a:pt x="388" y="0"/>
                  </a:moveTo>
                  <a:cubicBezTo>
                    <a:pt x="359" y="0"/>
                    <a:pt x="331" y="5"/>
                    <a:pt x="306" y="18"/>
                  </a:cubicBezTo>
                  <a:cubicBezTo>
                    <a:pt x="204" y="51"/>
                    <a:pt x="125" y="108"/>
                    <a:pt x="68" y="210"/>
                  </a:cubicBezTo>
                  <a:cubicBezTo>
                    <a:pt x="12" y="300"/>
                    <a:pt x="0" y="402"/>
                    <a:pt x="23" y="515"/>
                  </a:cubicBezTo>
                  <a:cubicBezTo>
                    <a:pt x="46" y="617"/>
                    <a:pt x="113" y="707"/>
                    <a:pt x="204" y="775"/>
                  </a:cubicBezTo>
                  <a:cubicBezTo>
                    <a:pt x="266" y="814"/>
                    <a:pt x="334" y="827"/>
                    <a:pt x="403" y="827"/>
                  </a:cubicBezTo>
                  <a:cubicBezTo>
                    <a:pt x="434" y="827"/>
                    <a:pt x="466" y="824"/>
                    <a:pt x="498" y="820"/>
                  </a:cubicBezTo>
                  <a:cubicBezTo>
                    <a:pt x="656" y="798"/>
                    <a:pt x="758" y="674"/>
                    <a:pt x="804" y="538"/>
                  </a:cubicBezTo>
                  <a:lnTo>
                    <a:pt x="804" y="515"/>
                  </a:lnTo>
                  <a:cubicBezTo>
                    <a:pt x="826" y="413"/>
                    <a:pt x="826" y="300"/>
                    <a:pt x="769" y="210"/>
                  </a:cubicBezTo>
                  <a:cubicBezTo>
                    <a:pt x="713" y="119"/>
                    <a:pt x="634" y="51"/>
                    <a:pt x="532" y="29"/>
                  </a:cubicBezTo>
                  <a:cubicBezTo>
                    <a:pt x="489" y="15"/>
                    <a:pt x="438" y="0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843;p41">
              <a:extLst>
                <a:ext uri="{FF2B5EF4-FFF2-40B4-BE49-F238E27FC236}">
                  <a16:creationId xmlns:a16="http://schemas.microsoft.com/office/drawing/2014/main" id="{B545C00F-1288-9411-32D3-98258FBB7ACB}"/>
                </a:ext>
              </a:extLst>
            </p:cNvPr>
            <p:cNvSpPr/>
            <p:nvPr/>
          </p:nvSpPr>
          <p:spPr>
            <a:xfrm>
              <a:off x="9297846" y="2371846"/>
              <a:ext cx="14634" cy="9637"/>
            </a:xfrm>
            <a:custGeom>
              <a:avLst/>
              <a:gdLst/>
              <a:ahLst/>
              <a:cxnLst/>
              <a:rect l="l" t="t" r="r" b="b"/>
              <a:pathLst>
                <a:path w="328" h="216" extrusionOk="0">
                  <a:moveTo>
                    <a:pt x="165" y="1"/>
                  </a:moveTo>
                  <a:cubicBezTo>
                    <a:pt x="148" y="1"/>
                    <a:pt x="130" y="3"/>
                    <a:pt x="113" y="10"/>
                  </a:cubicBezTo>
                  <a:cubicBezTo>
                    <a:pt x="56" y="33"/>
                    <a:pt x="0" y="90"/>
                    <a:pt x="11" y="169"/>
                  </a:cubicBezTo>
                  <a:cubicBezTo>
                    <a:pt x="22" y="201"/>
                    <a:pt x="48" y="215"/>
                    <a:pt x="76" y="215"/>
                  </a:cubicBezTo>
                  <a:cubicBezTo>
                    <a:pt x="107" y="215"/>
                    <a:pt x="140" y="198"/>
                    <a:pt x="158" y="169"/>
                  </a:cubicBezTo>
                  <a:cubicBezTo>
                    <a:pt x="181" y="135"/>
                    <a:pt x="214" y="135"/>
                    <a:pt x="260" y="135"/>
                  </a:cubicBezTo>
                  <a:cubicBezTo>
                    <a:pt x="317" y="123"/>
                    <a:pt x="328" y="45"/>
                    <a:pt x="271" y="22"/>
                  </a:cubicBezTo>
                  <a:cubicBezTo>
                    <a:pt x="240" y="14"/>
                    <a:pt x="203" y="1"/>
                    <a:pt x="16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844;p41">
              <a:extLst>
                <a:ext uri="{FF2B5EF4-FFF2-40B4-BE49-F238E27FC236}">
                  <a16:creationId xmlns:a16="http://schemas.microsoft.com/office/drawing/2014/main" id="{7829E920-8979-358B-B7B0-C393A33686AF}"/>
                </a:ext>
              </a:extLst>
            </p:cNvPr>
            <p:cNvSpPr/>
            <p:nvPr/>
          </p:nvSpPr>
          <p:spPr>
            <a:xfrm>
              <a:off x="9404789" y="2360781"/>
              <a:ext cx="13161" cy="7495"/>
            </a:xfrm>
            <a:custGeom>
              <a:avLst/>
              <a:gdLst/>
              <a:ahLst/>
              <a:cxnLst/>
              <a:rect l="l" t="t" r="r" b="b"/>
              <a:pathLst>
                <a:path w="295" h="168" extrusionOk="0">
                  <a:moveTo>
                    <a:pt x="133" y="1"/>
                  </a:moveTo>
                  <a:cubicBezTo>
                    <a:pt x="115" y="1"/>
                    <a:pt x="97" y="4"/>
                    <a:pt x="79" y="9"/>
                  </a:cubicBezTo>
                  <a:cubicBezTo>
                    <a:pt x="23" y="32"/>
                    <a:pt x="0" y="77"/>
                    <a:pt x="11" y="134"/>
                  </a:cubicBezTo>
                  <a:cubicBezTo>
                    <a:pt x="20" y="142"/>
                    <a:pt x="33" y="150"/>
                    <a:pt x="44" y="150"/>
                  </a:cubicBezTo>
                  <a:cubicBezTo>
                    <a:pt x="49" y="150"/>
                    <a:pt x="53" y="149"/>
                    <a:pt x="56" y="145"/>
                  </a:cubicBezTo>
                  <a:lnTo>
                    <a:pt x="113" y="145"/>
                  </a:lnTo>
                  <a:cubicBezTo>
                    <a:pt x="147" y="157"/>
                    <a:pt x="170" y="168"/>
                    <a:pt x="204" y="168"/>
                  </a:cubicBezTo>
                  <a:cubicBezTo>
                    <a:pt x="249" y="157"/>
                    <a:pt x="294" y="112"/>
                    <a:pt x="260" y="66"/>
                  </a:cubicBezTo>
                  <a:cubicBezTo>
                    <a:pt x="235" y="24"/>
                    <a:pt x="185" y="1"/>
                    <a:pt x="13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845;p41">
              <a:extLst>
                <a:ext uri="{FF2B5EF4-FFF2-40B4-BE49-F238E27FC236}">
                  <a16:creationId xmlns:a16="http://schemas.microsoft.com/office/drawing/2014/main" id="{F564E785-FE29-9CBB-B67A-C5DDD461FA74}"/>
                </a:ext>
              </a:extLst>
            </p:cNvPr>
            <p:cNvSpPr/>
            <p:nvPr/>
          </p:nvSpPr>
          <p:spPr>
            <a:xfrm>
              <a:off x="9305877" y="2398213"/>
              <a:ext cx="40466" cy="26814"/>
            </a:xfrm>
            <a:custGeom>
              <a:avLst/>
              <a:gdLst/>
              <a:ahLst/>
              <a:cxnLst/>
              <a:rect l="l" t="t" r="r" b="b"/>
              <a:pathLst>
                <a:path w="907" h="601" extrusionOk="0">
                  <a:moveTo>
                    <a:pt x="365" y="1"/>
                  </a:moveTo>
                  <a:cubicBezTo>
                    <a:pt x="334" y="1"/>
                    <a:pt x="303" y="3"/>
                    <a:pt x="272" y="7"/>
                  </a:cubicBezTo>
                  <a:cubicBezTo>
                    <a:pt x="24" y="42"/>
                    <a:pt x="1" y="346"/>
                    <a:pt x="1" y="550"/>
                  </a:cubicBezTo>
                  <a:cubicBezTo>
                    <a:pt x="1" y="584"/>
                    <a:pt x="29" y="601"/>
                    <a:pt x="58" y="601"/>
                  </a:cubicBezTo>
                  <a:cubicBezTo>
                    <a:pt x="86" y="601"/>
                    <a:pt x="114" y="584"/>
                    <a:pt x="114" y="550"/>
                  </a:cubicBezTo>
                  <a:cubicBezTo>
                    <a:pt x="102" y="392"/>
                    <a:pt x="102" y="188"/>
                    <a:pt x="261" y="120"/>
                  </a:cubicBezTo>
                  <a:cubicBezTo>
                    <a:pt x="303" y="101"/>
                    <a:pt x="347" y="93"/>
                    <a:pt x="391" y="93"/>
                  </a:cubicBezTo>
                  <a:cubicBezTo>
                    <a:pt x="557" y="93"/>
                    <a:pt x="721" y="215"/>
                    <a:pt x="793" y="358"/>
                  </a:cubicBezTo>
                  <a:cubicBezTo>
                    <a:pt x="802" y="375"/>
                    <a:pt x="817" y="381"/>
                    <a:pt x="832" y="381"/>
                  </a:cubicBezTo>
                  <a:cubicBezTo>
                    <a:pt x="868" y="381"/>
                    <a:pt x="907" y="342"/>
                    <a:pt x="883" y="301"/>
                  </a:cubicBezTo>
                  <a:cubicBezTo>
                    <a:pt x="774" y="103"/>
                    <a:pt x="579" y="1"/>
                    <a:pt x="36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846;p41">
              <a:extLst>
                <a:ext uri="{FF2B5EF4-FFF2-40B4-BE49-F238E27FC236}">
                  <a16:creationId xmlns:a16="http://schemas.microsoft.com/office/drawing/2014/main" id="{14C78227-1A19-B9AC-C52D-B5CAF02C9C20}"/>
                </a:ext>
              </a:extLst>
            </p:cNvPr>
            <p:cNvSpPr/>
            <p:nvPr/>
          </p:nvSpPr>
          <p:spPr>
            <a:xfrm>
              <a:off x="9401220" y="2383178"/>
              <a:ext cx="30918" cy="22218"/>
            </a:xfrm>
            <a:custGeom>
              <a:avLst/>
              <a:gdLst/>
              <a:ahLst/>
              <a:cxnLst/>
              <a:rect l="l" t="t" r="r" b="b"/>
              <a:pathLst>
                <a:path w="693" h="498" extrusionOk="0">
                  <a:moveTo>
                    <a:pt x="305" y="1"/>
                  </a:moveTo>
                  <a:cubicBezTo>
                    <a:pt x="273" y="1"/>
                    <a:pt x="239" y="6"/>
                    <a:pt x="204" y="17"/>
                  </a:cubicBezTo>
                  <a:cubicBezTo>
                    <a:pt x="35" y="73"/>
                    <a:pt x="13" y="299"/>
                    <a:pt x="1" y="446"/>
                  </a:cubicBezTo>
                  <a:cubicBezTo>
                    <a:pt x="1" y="480"/>
                    <a:pt x="29" y="497"/>
                    <a:pt x="57" y="497"/>
                  </a:cubicBezTo>
                  <a:cubicBezTo>
                    <a:pt x="86" y="497"/>
                    <a:pt x="114" y="480"/>
                    <a:pt x="114" y="446"/>
                  </a:cubicBezTo>
                  <a:cubicBezTo>
                    <a:pt x="114" y="333"/>
                    <a:pt x="114" y="186"/>
                    <a:pt x="227" y="130"/>
                  </a:cubicBezTo>
                  <a:cubicBezTo>
                    <a:pt x="256" y="110"/>
                    <a:pt x="285" y="101"/>
                    <a:pt x="313" y="101"/>
                  </a:cubicBezTo>
                  <a:cubicBezTo>
                    <a:pt x="429" y="101"/>
                    <a:pt x="532" y="245"/>
                    <a:pt x="578" y="344"/>
                  </a:cubicBezTo>
                  <a:cubicBezTo>
                    <a:pt x="588" y="361"/>
                    <a:pt x="603" y="368"/>
                    <a:pt x="618" y="368"/>
                  </a:cubicBezTo>
                  <a:cubicBezTo>
                    <a:pt x="654" y="368"/>
                    <a:pt x="692" y="328"/>
                    <a:pt x="668" y="288"/>
                  </a:cubicBezTo>
                  <a:cubicBezTo>
                    <a:pt x="602" y="136"/>
                    <a:pt x="472" y="1"/>
                    <a:pt x="30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847;p41">
              <a:extLst>
                <a:ext uri="{FF2B5EF4-FFF2-40B4-BE49-F238E27FC236}">
                  <a16:creationId xmlns:a16="http://schemas.microsoft.com/office/drawing/2014/main" id="{9411122B-C484-9155-E5D8-A0B93F7421D4}"/>
                </a:ext>
              </a:extLst>
            </p:cNvPr>
            <p:cNvSpPr/>
            <p:nvPr/>
          </p:nvSpPr>
          <p:spPr>
            <a:xfrm>
              <a:off x="9327560" y="2463352"/>
              <a:ext cx="54073" cy="36450"/>
            </a:xfrm>
            <a:custGeom>
              <a:avLst/>
              <a:gdLst/>
              <a:ahLst/>
              <a:cxnLst/>
              <a:rect l="l" t="t" r="r" b="b"/>
              <a:pathLst>
                <a:path w="1212" h="817" extrusionOk="0">
                  <a:moveTo>
                    <a:pt x="75" y="1"/>
                  </a:moveTo>
                  <a:cubicBezTo>
                    <a:pt x="49" y="1"/>
                    <a:pt x="23" y="18"/>
                    <a:pt x="23" y="52"/>
                  </a:cubicBezTo>
                  <a:cubicBezTo>
                    <a:pt x="1" y="311"/>
                    <a:pt x="80" y="549"/>
                    <a:pt x="284" y="708"/>
                  </a:cubicBezTo>
                  <a:cubicBezTo>
                    <a:pt x="387" y="786"/>
                    <a:pt x="495" y="816"/>
                    <a:pt x="604" y="816"/>
                  </a:cubicBezTo>
                  <a:cubicBezTo>
                    <a:pt x="792" y="816"/>
                    <a:pt x="982" y="726"/>
                    <a:pt x="1154" y="640"/>
                  </a:cubicBezTo>
                  <a:cubicBezTo>
                    <a:pt x="1212" y="611"/>
                    <a:pt x="1180" y="542"/>
                    <a:pt x="1128" y="542"/>
                  </a:cubicBezTo>
                  <a:cubicBezTo>
                    <a:pt x="1119" y="542"/>
                    <a:pt x="1109" y="544"/>
                    <a:pt x="1098" y="549"/>
                  </a:cubicBezTo>
                  <a:cubicBezTo>
                    <a:pt x="942" y="634"/>
                    <a:pt x="791" y="706"/>
                    <a:pt x="633" y="706"/>
                  </a:cubicBezTo>
                  <a:cubicBezTo>
                    <a:pt x="538" y="706"/>
                    <a:pt x="441" y="680"/>
                    <a:pt x="340" y="617"/>
                  </a:cubicBezTo>
                  <a:cubicBezTo>
                    <a:pt x="148" y="504"/>
                    <a:pt x="114" y="255"/>
                    <a:pt x="126" y="52"/>
                  </a:cubicBezTo>
                  <a:cubicBezTo>
                    <a:pt x="126" y="18"/>
                    <a:pt x="100" y="1"/>
                    <a:pt x="75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848;p41">
              <a:extLst>
                <a:ext uri="{FF2B5EF4-FFF2-40B4-BE49-F238E27FC236}">
                  <a16:creationId xmlns:a16="http://schemas.microsoft.com/office/drawing/2014/main" id="{BC39589B-69E4-9FAC-9492-BE0FB7492163}"/>
                </a:ext>
              </a:extLst>
            </p:cNvPr>
            <p:cNvSpPr/>
            <p:nvPr/>
          </p:nvSpPr>
          <p:spPr>
            <a:xfrm>
              <a:off x="9376949" y="2425607"/>
              <a:ext cx="32926" cy="25297"/>
            </a:xfrm>
            <a:custGeom>
              <a:avLst/>
              <a:gdLst/>
              <a:ahLst/>
              <a:cxnLst/>
              <a:rect l="l" t="t" r="r" b="b"/>
              <a:pathLst>
                <a:path w="738" h="567" extrusionOk="0">
                  <a:moveTo>
                    <a:pt x="385" y="1"/>
                  </a:moveTo>
                  <a:cubicBezTo>
                    <a:pt x="271" y="1"/>
                    <a:pt x="150" y="46"/>
                    <a:pt x="59" y="94"/>
                  </a:cubicBezTo>
                  <a:cubicBezTo>
                    <a:pt x="1" y="114"/>
                    <a:pt x="34" y="192"/>
                    <a:pt x="80" y="192"/>
                  </a:cubicBezTo>
                  <a:cubicBezTo>
                    <a:pt x="88" y="192"/>
                    <a:pt x="96" y="190"/>
                    <a:pt x="104" y="185"/>
                  </a:cubicBezTo>
                  <a:cubicBezTo>
                    <a:pt x="181" y="147"/>
                    <a:pt x="278" y="109"/>
                    <a:pt x="367" y="109"/>
                  </a:cubicBezTo>
                  <a:cubicBezTo>
                    <a:pt x="410" y="109"/>
                    <a:pt x="452" y="118"/>
                    <a:pt x="489" y="140"/>
                  </a:cubicBezTo>
                  <a:cubicBezTo>
                    <a:pt x="635" y="197"/>
                    <a:pt x="545" y="388"/>
                    <a:pt x="489" y="491"/>
                  </a:cubicBezTo>
                  <a:cubicBezTo>
                    <a:pt x="465" y="528"/>
                    <a:pt x="505" y="567"/>
                    <a:pt x="543" y="567"/>
                  </a:cubicBezTo>
                  <a:cubicBezTo>
                    <a:pt x="561" y="567"/>
                    <a:pt x="579" y="558"/>
                    <a:pt x="590" y="536"/>
                  </a:cubicBezTo>
                  <a:cubicBezTo>
                    <a:pt x="670" y="400"/>
                    <a:pt x="737" y="185"/>
                    <a:pt x="579" y="61"/>
                  </a:cubicBezTo>
                  <a:cubicBezTo>
                    <a:pt x="523" y="18"/>
                    <a:pt x="456" y="1"/>
                    <a:pt x="385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849;p41">
              <a:extLst>
                <a:ext uri="{FF2B5EF4-FFF2-40B4-BE49-F238E27FC236}">
                  <a16:creationId xmlns:a16="http://schemas.microsoft.com/office/drawing/2014/main" id="{3E853B51-DCFB-6FA9-6154-324B23B9F6FE}"/>
                </a:ext>
              </a:extLst>
            </p:cNvPr>
            <p:cNvSpPr/>
            <p:nvPr/>
          </p:nvSpPr>
          <p:spPr>
            <a:xfrm>
              <a:off x="9348752" y="2762766"/>
              <a:ext cx="15704" cy="68707"/>
            </a:xfrm>
            <a:custGeom>
              <a:avLst/>
              <a:gdLst/>
              <a:ahLst/>
              <a:cxnLst/>
              <a:rect l="l" t="t" r="r" b="b"/>
              <a:pathLst>
                <a:path w="352" h="1540" extrusionOk="0">
                  <a:moveTo>
                    <a:pt x="126" y="1"/>
                  </a:moveTo>
                  <a:cubicBezTo>
                    <a:pt x="216" y="453"/>
                    <a:pt x="80" y="838"/>
                    <a:pt x="1" y="996"/>
                  </a:cubicBezTo>
                  <a:cubicBezTo>
                    <a:pt x="56" y="1257"/>
                    <a:pt x="131" y="1540"/>
                    <a:pt x="187" y="1540"/>
                  </a:cubicBezTo>
                  <a:cubicBezTo>
                    <a:pt x="189" y="1540"/>
                    <a:pt x="191" y="1539"/>
                    <a:pt x="193" y="1539"/>
                  </a:cubicBezTo>
                  <a:cubicBezTo>
                    <a:pt x="295" y="1493"/>
                    <a:pt x="352" y="12"/>
                    <a:pt x="307" y="12"/>
                  </a:cubicBezTo>
                  <a:cubicBezTo>
                    <a:pt x="295" y="12"/>
                    <a:pt x="227" y="1"/>
                    <a:pt x="126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850;p41">
              <a:extLst>
                <a:ext uri="{FF2B5EF4-FFF2-40B4-BE49-F238E27FC236}">
                  <a16:creationId xmlns:a16="http://schemas.microsoft.com/office/drawing/2014/main" id="{7C778330-FF29-8C7D-3299-B2F5C3F2BB27}"/>
                </a:ext>
              </a:extLst>
            </p:cNvPr>
            <p:cNvSpPr/>
            <p:nvPr/>
          </p:nvSpPr>
          <p:spPr>
            <a:xfrm>
              <a:off x="9292760" y="2756252"/>
              <a:ext cx="65138" cy="36941"/>
            </a:xfrm>
            <a:custGeom>
              <a:avLst/>
              <a:gdLst/>
              <a:ahLst/>
              <a:cxnLst/>
              <a:rect l="l" t="t" r="r" b="b"/>
              <a:pathLst>
                <a:path w="1460" h="828" extrusionOk="0">
                  <a:moveTo>
                    <a:pt x="333" y="0"/>
                  </a:moveTo>
                  <a:cubicBezTo>
                    <a:pt x="242" y="0"/>
                    <a:pt x="167" y="11"/>
                    <a:pt x="148" y="45"/>
                  </a:cubicBezTo>
                  <a:cubicBezTo>
                    <a:pt x="91" y="124"/>
                    <a:pt x="1" y="644"/>
                    <a:pt x="12" y="701"/>
                  </a:cubicBezTo>
                  <a:cubicBezTo>
                    <a:pt x="34" y="769"/>
                    <a:pt x="250" y="792"/>
                    <a:pt x="431" y="814"/>
                  </a:cubicBezTo>
                  <a:cubicBezTo>
                    <a:pt x="529" y="821"/>
                    <a:pt x="742" y="827"/>
                    <a:pt x="908" y="827"/>
                  </a:cubicBezTo>
                  <a:cubicBezTo>
                    <a:pt x="1027" y="827"/>
                    <a:pt x="1122" y="824"/>
                    <a:pt x="1132" y="814"/>
                  </a:cubicBezTo>
                  <a:cubicBezTo>
                    <a:pt x="1154" y="780"/>
                    <a:pt x="1177" y="724"/>
                    <a:pt x="1177" y="724"/>
                  </a:cubicBezTo>
                  <a:cubicBezTo>
                    <a:pt x="1177" y="724"/>
                    <a:pt x="1459" y="226"/>
                    <a:pt x="1459" y="147"/>
                  </a:cubicBezTo>
                  <a:cubicBezTo>
                    <a:pt x="1448" y="79"/>
                    <a:pt x="860" y="56"/>
                    <a:pt x="702" y="34"/>
                  </a:cubicBezTo>
                  <a:cubicBezTo>
                    <a:pt x="611" y="21"/>
                    <a:pt x="457" y="0"/>
                    <a:pt x="33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851;p41">
              <a:extLst>
                <a:ext uri="{FF2B5EF4-FFF2-40B4-BE49-F238E27FC236}">
                  <a16:creationId xmlns:a16="http://schemas.microsoft.com/office/drawing/2014/main" id="{0F793E16-DBD2-EE1B-63DF-D9CDF1EE4AFF}"/>
                </a:ext>
              </a:extLst>
            </p:cNvPr>
            <p:cNvSpPr/>
            <p:nvPr/>
          </p:nvSpPr>
          <p:spPr>
            <a:xfrm>
              <a:off x="9302888" y="2758751"/>
              <a:ext cx="50950" cy="8611"/>
            </a:xfrm>
            <a:custGeom>
              <a:avLst/>
              <a:gdLst/>
              <a:ahLst/>
              <a:cxnLst/>
              <a:rect l="l" t="t" r="r" b="b"/>
              <a:pathLst>
                <a:path w="1142" h="193" extrusionOk="0">
                  <a:moveTo>
                    <a:pt x="34" y="0"/>
                  </a:moveTo>
                  <a:cubicBezTo>
                    <a:pt x="0" y="0"/>
                    <a:pt x="0" y="68"/>
                    <a:pt x="45" y="68"/>
                  </a:cubicBezTo>
                  <a:cubicBezTo>
                    <a:pt x="215" y="91"/>
                    <a:pt x="385" y="102"/>
                    <a:pt x="554" y="125"/>
                  </a:cubicBezTo>
                  <a:cubicBezTo>
                    <a:pt x="724" y="148"/>
                    <a:pt x="905" y="148"/>
                    <a:pt x="1074" y="193"/>
                  </a:cubicBezTo>
                  <a:lnTo>
                    <a:pt x="1086" y="193"/>
                  </a:lnTo>
                  <a:cubicBezTo>
                    <a:pt x="1131" y="193"/>
                    <a:pt x="1142" y="136"/>
                    <a:pt x="1097" y="125"/>
                  </a:cubicBezTo>
                  <a:cubicBezTo>
                    <a:pt x="927" y="80"/>
                    <a:pt x="746" y="80"/>
                    <a:pt x="576" y="57"/>
                  </a:cubicBezTo>
                  <a:cubicBezTo>
                    <a:pt x="395" y="23"/>
                    <a:pt x="215" y="12"/>
                    <a:pt x="45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852;p41">
              <a:extLst>
                <a:ext uri="{FF2B5EF4-FFF2-40B4-BE49-F238E27FC236}">
                  <a16:creationId xmlns:a16="http://schemas.microsoft.com/office/drawing/2014/main" id="{6E207A8A-CD15-A35E-FD48-A02DFC7B456F}"/>
                </a:ext>
              </a:extLst>
            </p:cNvPr>
            <p:cNvSpPr/>
            <p:nvPr/>
          </p:nvSpPr>
          <p:spPr>
            <a:xfrm>
              <a:off x="9298292" y="2767317"/>
              <a:ext cx="52066" cy="7629"/>
            </a:xfrm>
            <a:custGeom>
              <a:avLst/>
              <a:gdLst/>
              <a:ahLst/>
              <a:cxnLst/>
              <a:rect l="l" t="t" r="r" b="b"/>
              <a:pathLst>
                <a:path w="1167" h="171" extrusionOk="0">
                  <a:moveTo>
                    <a:pt x="58" y="1"/>
                  </a:moveTo>
                  <a:cubicBezTo>
                    <a:pt x="13" y="1"/>
                    <a:pt x="1" y="57"/>
                    <a:pt x="46" y="69"/>
                  </a:cubicBezTo>
                  <a:cubicBezTo>
                    <a:pt x="397" y="125"/>
                    <a:pt x="747" y="102"/>
                    <a:pt x="1098" y="170"/>
                  </a:cubicBezTo>
                  <a:lnTo>
                    <a:pt x="1109" y="170"/>
                  </a:lnTo>
                  <a:cubicBezTo>
                    <a:pt x="1144" y="170"/>
                    <a:pt x="1166" y="114"/>
                    <a:pt x="1121" y="102"/>
                  </a:cubicBezTo>
                  <a:cubicBezTo>
                    <a:pt x="770" y="24"/>
                    <a:pt x="408" y="57"/>
                    <a:pt x="69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853;p41">
              <a:extLst>
                <a:ext uri="{FF2B5EF4-FFF2-40B4-BE49-F238E27FC236}">
                  <a16:creationId xmlns:a16="http://schemas.microsoft.com/office/drawing/2014/main" id="{6179FD09-16BB-D630-CCA3-91C60FD6E88D}"/>
                </a:ext>
              </a:extLst>
            </p:cNvPr>
            <p:cNvSpPr/>
            <p:nvPr/>
          </p:nvSpPr>
          <p:spPr>
            <a:xfrm>
              <a:off x="9296285" y="2773875"/>
              <a:ext cx="50504" cy="10128"/>
            </a:xfrm>
            <a:custGeom>
              <a:avLst/>
              <a:gdLst/>
              <a:ahLst/>
              <a:cxnLst/>
              <a:rect l="l" t="t" r="r" b="b"/>
              <a:pathLst>
                <a:path w="1132" h="227" extrusionOk="0">
                  <a:moveTo>
                    <a:pt x="58" y="1"/>
                  </a:moveTo>
                  <a:cubicBezTo>
                    <a:pt x="23" y="1"/>
                    <a:pt x="1" y="46"/>
                    <a:pt x="35" y="68"/>
                  </a:cubicBezTo>
                  <a:cubicBezTo>
                    <a:pt x="374" y="227"/>
                    <a:pt x="702" y="171"/>
                    <a:pt x="1064" y="227"/>
                  </a:cubicBezTo>
                  <a:cubicBezTo>
                    <a:pt x="1109" y="227"/>
                    <a:pt x="1132" y="159"/>
                    <a:pt x="1086" y="148"/>
                  </a:cubicBezTo>
                  <a:cubicBezTo>
                    <a:pt x="736" y="103"/>
                    <a:pt x="408" y="148"/>
                    <a:pt x="80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854;p41">
              <a:extLst>
                <a:ext uri="{FF2B5EF4-FFF2-40B4-BE49-F238E27FC236}">
                  <a16:creationId xmlns:a16="http://schemas.microsoft.com/office/drawing/2014/main" id="{9773B04B-9B1F-7D47-2B7B-4E31CF27F3E6}"/>
                </a:ext>
              </a:extLst>
            </p:cNvPr>
            <p:cNvSpPr/>
            <p:nvPr/>
          </p:nvSpPr>
          <p:spPr>
            <a:xfrm>
              <a:off x="9296285" y="2782977"/>
              <a:ext cx="44437" cy="7629"/>
            </a:xfrm>
            <a:custGeom>
              <a:avLst/>
              <a:gdLst/>
              <a:ahLst/>
              <a:cxnLst/>
              <a:rect l="l" t="t" r="r" b="b"/>
              <a:pathLst>
                <a:path w="996" h="171" extrusionOk="0">
                  <a:moveTo>
                    <a:pt x="58" y="0"/>
                  </a:moveTo>
                  <a:cubicBezTo>
                    <a:pt x="23" y="0"/>
                    <a:pt x="1" y="68"/>
                    <a:pt x="46" y="80"/>
                  </a:cubicBezTo>
                  <a:cubicBezTo>
                    <a:pt x="352" y="148"/>
                    <a:pt x="646" y="148"/>
                    <a:pt x="951" y="170"/>
                  </a:cubicBezTo>
                  <a:cubicBezTo>
                    <a:pt x="996" y="170"/>
                    <a:pt x="996" y="91"/>
                    <a:pt x="951" y="91"/>
                  </a:cubicBezTo>
                  <a:cubicBezTo>
                    <a:pt x="657" y="68"/>
                    <a:pt x="363" y="68"/>
                    <a:pt x="69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7" name="Google Shape;1503;p59">
            <a:extLst>
              <a:ext uri="{FF2B5EF4-FFF2-40B4-BE49-F238E27FC236}">
                <a16:creationId xmlns:a16="http://schemas.microsoft.com/office/drawing/2014/main" id="{2F66259A-2474-3445-DE5D-30701BD6E553}"/>
              </a:ext>
            </a:extLst>
          </p:cNvPr>
          <p:cNvSpPr txBox="1">
            <a:spLocks/>
          </p:cNvSpPr>
          <p:nvPr/>
        </p:nvSpPr>
        <p:spPr>
          <a:xfrm flipH="1">
            <a:off x="6180223" y="905631"/>
            <a:ext cx="4565700" cy="1518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2000"/>
            </a:pPr>
            <a:r>
              <a:rPr lang="en" sz="12000" b="1" dirty="0">
                <a:solidFill>
                  <a:schemeClr val="accent3"/>
                </a:solidFill>
                <a:sym typeface="Arvo"/>
              </a:rPr>
              <a:t>03</a:t>
            </a:r>
          </a:p>
        </p:txBody>
      </p:sp>
      <p:sp>
        <p:nvSpPr>
          <p:cNvPr id="1558" name="Google Shape;1501;p59">
            <a:extLst>
              <a:ext uri="{FF2B5EF4-FFF2-40B4-BE49-F238E27FC236}">
                <a16:creationId xmlns:a16="http://schemas.microsoft.com/office/drawing/2014/main" id="{ADDDF331-ADA8-1BF4-E9F1-F218B82315E5}"/>
              </a:ext>
            </a:extLst>
          </p:cNvPr>
          <p:cNvSpPr txBox="1">
            <a:spLocks/>
          </p:cNvSpPr>
          <p:nvPr/>
        </p:nvSpPr>
        <p:spPr>
          <a:xfrm flipH="1">
            <a:off x="5060815" y="2313645"/>
            <a:ext cx="5050202" cy="621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dk1"/>
                </a:solidFill>
                <a:sym typeface="Arvo"/>
              </a:rPr>
              <a:t>Let’s write.</a:t>
            </a:r>
          </a:p>
        </p:txBody>
      </p:sp>
    </p:spTree>
    <p:extLst>
      <p:ext uri="{BB962C8B-B14F-4D97-AF65-F5344CB8AC3E}">
        <p14:creationId xmlns:p14="http://schemas.microsoft.com/office/powerpoint/2010/main" val="219999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330F4-2873-8A9F-E664-C8D3B4ED3B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200" y="1005213"/>
            <a:ext cx="9039599" cy="313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46901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184</TotalTime>
  <Words>388</Words>
  <Application>Microsoft Office PowerPoint</Application>
  <PresentationFormat>On-screen Show (16:9)</PresentationFormat>
  <Paragraphs>92</Paragraphs>
  <Slides>27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Arvo</vt:lpstr>
      <vt:lpstr>Times New Roman</vt:lpstr>
      <vt:lpstr>Arial</vt:lpstr>
      <vt:lpstr>Comic Sans MS</vt:lpstr>
      <vt:lpstr>Arial Black</vt:lpstr>
      <vt:lpstr>#9Slide03 Quicksand Bold</vt:lpstr>
      <vt:lpstr>Encode Sans</vt:lpstr>
      <vt:lpstr>Community, Family &amp; Personal Services Major for College: Physical Education by Slidesgo</vt:lpstr>
      <vt:lpstr>PowerPoint Presentation</vt:lpstr>
      <vt:lpstr>Unit 4  Our Sports Day</vt:lpstr>
      <vt:lpstr>TABLE OF CONTENTS</vt:lpstr>
      <vt:lpstr>Let’s review.</vt:lpstr>
      <vt:lpstr>PowerPoint Presentation</vt:lpstr>
      <vt:lpstr>Read and tick True or False.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DELL</cp:lastModifiedBy>
  <cp:revision>25</cp:revision>
  <dcterms:modified xsi:type="dcterms:W3CDTF">2025-05-14T12:21:11Z</dcterms:modified>
  <cp:category>9Slide.vn</cp:category>
</cp:coreProperties>
</file>