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49.svg" ContentType="image/svg+xml"/>
  <Override PartName="/ppt/media/image51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71.svg" ContentType="image/svg+xml"/>
  <Override PartName="/ppt/media/image73.svg" ContentType="image/svg+xml"/>
  <Override PartName="/ppt/media/image78.svg" ContentType="image/svg+xml"/>
  <Override PartName="/ppt/media/image8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4"/>
  </p:notesMasterIdLst>
  <p:sldIdLst>
    <p:sldId id="348" r:id="rId6"/>
    <p:sldId id="347" r:id="rId7"/>
    <p:sldId id="296" r:id="rId8"/>
    <p:sldId id="309" r:id="rId9"/>
    <p:sldId id="11088422" r:id="rId10"/>
    <p:sldId id="298" r:id="rId11"/>
    <p:sldId id="306" r:id="rId12"/>
    <p:sldId id="263" r:id="rId13"/>
    <p:sldId id="311" r:id="rId15"/>
    <p:sldId id="312" r:id="rId16"/>
    <p:sldId id="323" r:id="rId17"/>
    <p:sldId id="335" r:id="rId18"/>
    <p:sldId id="336" r:id="rId19"/>
    <p:sldId id="341" r:id="rId20"/>
    <p:sldId id="342" r:id="rId21"/>
    <p:sldId id="343" r:id="rId22"/>
    <p:sldId id="328" r:id="rId23"/>
    <p:sldId id="329" r:id="rId24"/>
    <p:sldId id="304" r:id="rId25"/>
    <p:sldId id="11088423" r:id="rId26"/>
    <p:sldId id="11088424" r:id="rId27"/>
    <p:sldId id="11088425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C7419-8970-404A-8897-D281CD82604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3D72D-F439-4DE7-A0A9-B6177B70EC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6" Type="http://schemas.openxmlformats.org/officeDocument/2006/relationships/image" Target="../media/image30.svg"/><Relationship Id="rId5" Type="http://schemas.openxmlformats.org/officeDocument/2006/relationships/image" Target="../media/image45.png"/><Relationship Id="rId4" Type="http://schemas.openxmlformats.org/officeDocument/2006/relationships/image" Target="../media/image28.svg"/><Relationship Id="rId3" Type="http://schemas.openxmlformats.org/officeDocument/2006/relationships/image" Target="../media/image44.png"/><Relationship Id="rId2" Type="http://schemas.openxmlformats.org/officeDocument/2006/relationships/image" Target="../media/image22.sv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microsoft.com/office/2007/relationships/hdphoto" Target="../media/image54.wdp"/><Relationship Id="rId7" Type="http://schemas.openxmlformats.org/officeDocument/2006/relationships/image" Target="../media/image53.png"/><Relationship Id="rId6" Type="http://schemas.openxmlformats.org/officeDocument/2006/relationships/image" Target="../media/image52.jpe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1" Type="http://schemas.openxmlformats.org/officeDocument/2006/relationships/slideLayout" Target="../slideLayouts/slideLayout7.xml"/><Relationship Id="rId10" Type="http://schemas.microsoft.com/office/2007/relationships/hdphoto" Target="../media/image56.wdp"/><Relationship Id="rId1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svg"/><Relationship Id="rId8" Type="http://schemas.openxmlformats.org/officeDocument/2006/relationships/image" Target="../media/image63.png"/><Relationship Id="rId7" Type="http://schemas.openxmlformats.org/officeDocument/2006/relationships/image" Target="../media/image62.svg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69.png"/><Relationship Id="rId13" Type="http://schemas.microsoft.com/office/2007/relationships/hdphoto" Target="../media/image68.wdp"/><Relationship Id="rId12" Type="http://schemas.openxmlformats.org/officeDocument/2006/relationships/image" Target="../media/image67.png"/><Relationship Id="rId11" Type="http://schemas.openxmlformats.org/officeDocument/2006/relationships/image" Target="../media/image66.svg"/><Relationship Id="rId10" Type="http://schemas.openxmlformats.org/officeDocument/2006/relationships/image" Target="../media/image65.png"/><Relationship Id="rId1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microsoft.com/office/2007/relationships/hdphoto" Target="../media/image54.wdp"/><Relationship Id="rId7" Type="http://schemas.openxmlformats.org/officeDocument/2006/relationships/image" Target="../media/image53.png"/><Relationship Id="rId6" Type="http://schemas.openxmlformats.org/officeDocument/2006/relationships/image" Target="../media/image52.jpe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1" Type="http://schemas.openxmlformats.org/officeDocument/2006/relationships/slideLayout" Target="../slideLayouts/slideLayout7.xml"/><Relationship Id="rId10" Type="http://schemas.microsoft.com/office/2007/relationships/hdphoto" Target="../media/image56.wdp"/><Relationship Id="rId1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microsoft.com/office/2007/relationships/hdphoto" Target="../media/image54.wdp"/><Relationship Id="rId7" Type="http://schemas.openxmlformats.org/officeDocument/2006/relationships/image" Target="../media/image53.png"/><Relationship Id="rId6" Type="http://schemas.openxmlformats.org/officeDocument/2006/relationships/image" Target="../media/image52.jpe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1" Type="http://schemas.openxmlformats.org/officeDocument/2006/relationships/slideLayout" Target="../slideLayouts/slideLayout7.xml"/><Relationship Id="rId10" Type="http://schemas.microsoft.com/office/2007/relationships/hdphoto" Target="../media/image56.wdp"/><Relationship Id="rId1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svg"/><Relationship Id="rId8" Type="http://schemas.openxmlformats.org/officeDocument/2006/relationships/image" Target="../media/image63.png"/><Relationship Id="rId7" Type="http://schemas.openxmlformats.org/officeDocument/2006/relationships/image" Target="../media/image62.svg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69.png"/><Relationship Id="rId13" Type="http://schemas.microsoft.com/office/2007/relationships/hdphoto" Target="../media/image68.wdp"/><Relationship Id="rId12" Type="http://schemas.openxmlformats.org/officeDocument/2006/relationships/image" Target="../media/image67.png"/><Relationship Id="rId11" Type="http://schemas.openxmlformats.org/officeDocument/2006/relationships/image" Target="../media/image66.svg"/><Relationship Id="rId10" Type="http://schemas.openxmlformats.org/officeDocument/2006/relationships/image" Target="../media/image65.png"/><Relationship Id="rId1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svg"/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0.svg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3" Type="http://schemas.microsoft.com/office/2007/relationships/hdphoto" Target="../media/image76.wdp"/><Relationship Id="rId2" Type="http://schemas.openxmlformats.org/officeDocument/2006/relationships/image" Target="../media/image75.png"/><Relationship Id="rId1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3.png"/><Relationship Id="rId3" Type="http://schemas.microsoft.com/office/2007/relationships/hdphoto" Target="../media/image56.wdp"/><Relationship Id="rId2" Type="http://schemas.openxmlformats.org/officeDocument/2006/relationships/image" Target="../media/image82.png"/><Relationship Id="rId1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5.jpeg"/><Relationship Id="rId1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svg"/><Relationship Id="rId7" Type="http://schemas.openxmlformats.org/officeDocument/2006/relationships/image" Target="../media/image63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3" Type="http://schemas.openxmlformats.org/officeDocument/2006/relationships/slideLayout" Target="../slideLayouts/slideLayout40.xml"/><Relationship Id="rId12" Type="http://schemas.openxmlformats.org/officeDocument/2006/relationships/image" Target="../media/image87.png"/><Relationship Id="rId11" Type="http://schemas.openxmlformats.org/officeDocument/2006/relationships/image" Target="../media/image86.png"/><Relationship Id="rId10" Type="http://schemas.openxmlformats.org/officeDocument/2006/relationships/image" Target="../media/image66.sv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8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89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svg"/><Relationship Id="rId7" Type="http://schemas.openxmlformats.org/officeDocument/2006/relationships/image" Target="../media/image27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2" Type="http://schemas.openxmlformats.org/officeDocument/2006/relationships/slideLayout" Target="../slideLayouts/slideLayout29.xml"/><Relationship Id="rId11" Type="http://schemas.openxmlformats.org/officeDocument/2006/relationships/image" Target="../media/image31.png"/><Relationship Id="rId10" Type="http://schemas.openxmlformats.org/officeDocument/2006/relationships/image" Target="../media/image30.sv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/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-1" fmla="*/ 0 w 7025003"/>
              <a:gd name="connsiteY0-2" fmla="*/ 296333 h 4296833"/>
              <a:gd name="connsiteX1-3" fmla="*/ 7025003 w 7025003"/>
              <a:gd name="connsiteY1-4" fmla="*/ 296333 h 4296833"/>
              <a:gd name="connsiteX2-5" fmla="*/ 7025003 w 7025003"/>
              <a:gd name="connsiteY2-6" fmla="*/ 4296833 h 4296833"/>
              <a:gd name="connsiteX3-7" fmla="*/ 0 w 7025003"/>
              <a:gd name="connsiteY3-8" fmla="*/ 4296833 h 4296833"/>
              <a:gd name="connsiteX4-9" fmla="*/ 0 w 7025003"/>
              <a:gd name="connsiteY4-10" fmla="*/ 296333 h 4296833"/>
              <a:gd name="connsiteX0-11" fmla="*/ 0 w 7025003"/>
              <a:gd name="connsiteY0-12" fmla="*/ 769896 h 4770396"/>
              <a:gd name="connsiteX1-13" fmla="*/ 7025003 w 7025003"/>
              <a:gd name="connsiteY1-14" fmla="*/ 769896 h 4770396"/>
              <a:gd name="connsiteX2-15" fmla="*/ 7025003 w 7025003"/>
              <a:gd name="connsiteY2-16" fmla="*/ 4770396 h 4770396"/>
              <a:gd name="connsiteX3-17" fmla="*/ 0 w 7025003"/>
              <a:gd name="connsiteY3-18" fmla="*/ 4770396 h 4770396"/>
              <a:gd name="connsiteX4-19" fmla="*/ 0 w 7025003"/>
              <a:gd name="connsiteY4-20" fmla="*/ 769896 h 4770396"/>
              <a:gd name="connsiteX0-21" fmla="*/ 0 w 7287469"/>
              <a:gd name="connsiteY0-22" fmla="*/ 786021 h 4786521"/>
              <a:gd name="connsiteX1-23" fmla="*/ 7025003 w 7287469"/>
              <a:gd name="connsiteY1-24" fmla="*/ 786021 h 4786521"/>
              <a:gd name="connsiteX2-25" fmla="*/ 7025003 w 7287469"/>
              <a:gd name="connsiteY2-26" fmla="*/ 4786521 h 4786521"/>
              <a:gd name="connsiteX3-27" fmla="*/ 0 w 7287469"/>
              <a:gd name="connsiteY3-28" fmla="*/ 4786521 h 4786521"/>
              <a:gd name="connsiteX4-29" fmla="*/ 0 w 7287469"/>
              <a:gd name="connsiteY4-30" fmla="*/ 786021 h 4786521"/>
              <a:gd name="connsiteX0-31" fmla="*/ 0 w 7232593"/>
              <a:gd name="connsiteY0-32" fmla="*/ 537822 h 4538322"/>
              <a:gd name="connsiteX1-33" fmla="*/ 6948803 w 7232593"/>
              <a:gd name="connsiteY1-34" fmla="*/ 995022 h 4538322"/>
              <a:gd name="connsiteX2-35" fmla="*/ 7025003 w 7232593"/>
              <a:gd name="connsiteY2-36" fmla="*/ 4538322 h 4538322"/>
              <a:gd name="connsiteX3-37" fmla="*/ 0 w 7232593"/>
              <a:gd name="connsiteY3-38" fmla="*/ 4538322 h 4538322"/>
              <a:gd name="connsiteX4-39" fmla="*/ 0 w 7232593"/>
              <a:gd name="connsiteY4-40" fmla="*/ 537822 h 4538322"/>
              <a:gd name="connsiteX0-41" fmla="*/ 1348038 w 8580631"/>
              <a:gd name="connsiteY0-42" fmla="*/ 537822 h 4538322"/>
              <a:gd name="connsiteX1-43" fmla="*/ 8296841 w 8580631"/>
              <a:gd name="connsiteY1-44" fmla="*/ 995022 h 4538322"/>
              <a:gd name="connsiteX2-45" fmla="*/ 8373041 w 8580631"/>
              <a:gd name="connsiteY2-46" fmla="*/ 4538322 h 4538322"/>
              <a:gd name="connsiteX3-47" fmla="*/ 1348038 w 8580631"/>
              <a:gd name="connsiteY3-48" fmla="*/ 4538322 h 4538322"/>
              <a:gd name="connsiteX4-49" fmla="*/ 1348038 w 8580631"/>
              <a:gd name="connsiteY4-50" fmla="*/ 537822 h 4538322"/>
              <a:gd name="connsiteX0-51" fmla="*/ 695843 w 7928436"/>
              <a:gd name="connsiteY0-52" fmla="*/ 537822 h 4766922"/>
              <a:gd name="connsiteX1-53" fmla="*/ 7644646 w 7928436"/>
              <a:gd name="connsiteY1-54" fmla="*/ 995022 h 4766922"/>
              <a:gd name="connsiteX2-55" fmla="*/ 7720846 w 7928436"/>
              <a:gd name="connsiteY2-56" fmla="*/ 4538322 h 4766922"/>
              <a:gd name="connsiteX3-57" fmla="*/ 695843 w 7928436"/>
              <a:gd name="connsiteY3-58" fmla="*/ 4538322 h 4766922"/>
              <a:gd name="connsiteX4-59" fmla="*/ 695843 w 7928436"/>
              <a:gd name="connsiteY4-60" fmla="*/ 537822 h 4766922"/>
              <a:gd name="connsiteX0-61" fmla="*/ 1324112 w 7934080"/>
              <a:gd name="connsiteY0-62" fmla="*/ 279182 h 4821548"/>
              <a:gd name="connsiteX1-63" fmla="*/ 7453765 w 7934080"/>
              <a:gd name="connsiteY1-64" fmla="*/ 964982 h 4821548"/>
              <a:gd name="connsiteX2-65" fmla="*/ 7529965 w 7934080"/>
              <a:gd name="connsiteY2-66" fmla="*/ 4508282 h 4821548"/>
              <a:gd name="connsiteX3-67" fmla="*/ 504962 w 7934080"/>
              <a:gd name="connsiteY3-68" fmla="*/ 4508282 h 4821548"/>
              <a:gd name="connsiteX4-69" fmla="*/ 1324112 w 7934080"/>
              <a:gd name="connsiteY4-70" fmla="*/ 279182 h 4821548"/>
              <a:gd name="connsiteX0-71" fmla="*/ 951883 w 7561851"/>
              <a:gd name="connsiteY0-72" fmla="*/ 279182 h 4864538"/>
              <a:gd name="connsiteX1-73" fmla="*/ 7081536 w 7561851"/>
              <a:gd name="connsiteY1-74" fmla="*/ 964982 h 4864538"/>
              <a:gd name="connsiteX2-75" fmla="*/ 7157736 w 7561851"/>
              <a:gd name="connsiteY2-76" fmla="*/ 4508282 h 4864538"/>
              <a:gd name="connsiteX3-77" fmla="*/ 704233 w 7561851"/>
              <a:gd name="connsiteY3-78" fmla="*/ 4565432 h 4864538"/>
              <a:gd name="connsiteX4-79" fmla="*/ 951883 w 7561851"/>
              <a:gd name="connsiteY4-80" fmla="*/ 279182 h 4864538"/>
              <a:gd name="connsiteX0-81" fmla="*/ 1007038 w 7617006"/>
              <a:gd name="connsiteY0-82" fmla="*/ 279182 h 4726944"/>
              <a:gd name="connsiteX1-83" fmla="*/ 7136691 w 7617006"/>
              <a:gd name="connsiteY1-84" fmla="*/ 964982 h 4726944"/>
              <a:gd name="connsiteX2-85" fmla="*/ 7212891 w 7617006"/>
              <a:gd name="connsiteY2-86" fmla="*/ 4508282 h 4726944"/>
              <a:gd name="connsiteX3-87" fmla="*/ 664138 w 7617006"/>
              <a:gd name="connsiteY3-88" fmla="*/ 4374932 h 4726944"/>
              <a:gd name="connsiteX4-89" fmla="*/ 1007038 w 7617006"/>
              <a:gd name="connsiteY4-90" fmla="*/ 279182 h 4726944"/>
              <a:gd name="connsiteX0-91" fmla="*/ 1007038 w 7617006"/>
              <a:gd name="connsiteY0-92" fmla="*/ 314681 h 4762443"/>
              <a:gd name="connsiteX1-93" fmla="*/ 7136691 w 7617006"/>
              <a:gd name="connsiteY1-94" fmla="*/ 848081 h 4762443"/>
              <a:gd name="connsiteX2-95" fmla="*/ 7212891 w 7617006"/>
              <a:gd name="connsiteY2-96" fmla="*/ 4543781 h 4762443"/>
              <a:gd name="connsiteX3-97" fmla="*/ 664138 w 7617006"/>
              <a:gd name="connsiteY3-98" fmla="*/ 4410431 h 4762443"/>
              <a:gd name="connsiteX4-99" fmla="*/ 1007038 w 7617006"/>
              <a:gd name="connsiteY4-100" fmla="*/ 314681 h 4762443"/>
              <a:gd name="connsiteX0-101" fmla="*/ 930313 w 7703948"/>
              <a:gd name="connsiteY0-102" fmla="*/ 422059 h 4461066"/>
              <a:gd name="connsiteX1-103" fmla="*/ 7212366 w 7703948"/>
              <a:gd name="connsiteY1-104" fmla="*/ 574459 h 4461066"/>
              <a:gd name="connsiteX2-105" fmla="*/ 7288566 w 7703948"/>
              <a:gd name="connsiteY2-106" fmla="*/ 4270159 h 4461066"/>
              <a:gd name="connsiteX3-107" fmla="*/ 739813 w 7703948"/>
              <a:gd name="connsiteY3-108" fmla="*/ 4136809 h 4461066"/>
              <a:gd name="connsiteX4-109" fmla="*/ 930313 w 7703948"/>
              <a:gd name="connsiteY4-110" fmla="*/ 422059 h 4461066"/>
              <a:gd name="connsiteX0-111" fmla="*/ 860277 w 7633912"/>
              <a:gd name="connsiteY0-112" fmla="*/ 422059 h 4513663"/>
              <a:gd name="connsiteX1-113" fmla="*/ 7142330 w 7633912"/>
              <a:gd name="connsiteY1-114" fmla="*/ 574459 h 4513663"/>
              <a:gd name="connsiteX2-115" fmla="*/ 7218530 w 7633912"/>
              <a:gd name="connsiteY2-116" fmla="*/ 4270159 h 4513663"/>
              <a:gd name="connsiteX3-117" fmla="*/ 803127 w 7633912"/>
              <a:gd name="connsiteY3-118" fmla="*/ 4213009 h 4513663"/>
              <a:gd name="connsiteX4-119" fmla="*/ 860277 w 7633912"/>
              <a:gd name="connsiteY4-120" fmla="*/ 422059 h 4513663"/>
              <a:gd name="connsiteX0-121" fmla="*/ 656670 w 7430305"/>
              <a:gd name="connsiteY0-122" fmla="*/ 422059 h 4505222"/>
              <a:gd name="connsiteX1-123" fmla="*/ 6938723 w 7430305"/>
              <a:gd name="connsiteY1-124" fmla="*/ 574459 h 4505222"/>
              <a:gd name="connsiteX2-125" fmla="*/ 7014923 w 7430305"/>
              <a:gd name="connsiteY2-126" fmla="*/ 4270159 h 4505222"/>
              <a:gd name="connsiteX3-127" fmla="*/ 599520 w 7430305"/>
              <a:gd name="connsiteY3-128" fmla="*/ 4213009 h 4505222"/>
              <a:gd name="connsiteX4-129" fmla="*/ 656670 w 7430305"/>
              <a:gd name="connsiteY4-130" fmla="*/ 422059 h 4505222"/>
              <a:gd name="connsiteX0-131" fmla="*/ 431685 w 7205320"/>
              <a:gd name="connsiteY0-132" fmla="*/ 422059 h 4505222"/>
              <a:gd name="connsiteX1-133" fmla="*/ 6713738 w 7205320"/>
              <a:gd name="connsiteY1-134" fmla="*/ 574459 h 4505222"/>
              <a:gd name="connsiteX2-135" fmla="*/ 6789938 w 7205320"/>
              <a:gd name="connsiteY2-136" fmla="*/ 4270159 h 4505222"/>
              <a:gd name="connsiteX3-137" fmla="*/ 374535 w 7205320"/>
              <a:gd name="connsiteY3-138" fmla="*/ 4213009 h 4505222"/>
              <a:gd name="connsiteX4-139" fmla="*/ 431685 w 7205320"/>
              <a:gd name="connsiteY4-140" fmla="*/ 422059 h 4505222"/>
              <a:gd name="connsiteX0-141" fmla="*/ 506369 w 7280004"/>
              <a:gd name="connsiteY0-142" fmla="*/ 422059 h 4505222"/>
              <a:gd name="connsiteX1-143" fmla="*/ 6788422 w 7280004"/>
              <a:gd name="connsiteY1-144" fmla="*/ 574459 h 4505222"/>
              <a:gd name="connsiteX2-145" fmla="*/ 6864622 w 7280004"/>
              <a:gd name="connsiteY2-146" fmla="*/ 4270159 h 4505222"/>
              <a:gd name="connsiteX3-147" fmla="*/ 449219 w 7280004"/>
              <a:gd name="connsiteY3-148" fmla="*/ 4213009 h 4505222"/>
              <a:gd name="connsiteX4-149" fmla="*/ 506369 w 7280004"/>
              <a:gd name="connsiteY4-150" fmla="*/ 422059 h 4505222"/>
              <a:gd name="connsiteX0-151" fmla="*/ 506369 w 7205669"/>
              <a:gd name="connsiteY0-152" fmla="*/ 422059 h 4505222"/>
              <a:gd name="connsiteX1-153" fmla="*/ 6788422 w 7205669"/>
              <a:gd name="connsiteY1-154" fmla="*/ 574459 h 4505222"/>
              <a:gd name="connsiteX2-155" fmla="*/ 6864622 w 7205669"/>
              <a:gd name="connsiteY2-156" fmla="*/ 4270159 h 4505222"/>
              <a:gd name="connsiteX3-157" fmla="*/ 449219 w 7205669"/>
              <a:gd name="connsiteY3-158" fmla="*/ 4213009 h 4505222"/>
              <a:gd name="connsiteX4-159" fmla="*/ 506369 w 7205669"/>
              <a:gd name="connsiteY4-160" fmla="*/ 422059 h 4505222"/>
              <a:gd name="connsiteX0-161" fmla="*/ 506369 w 7205669"/>
              <a:gd name="connsiteY0-162" fmla="*/ 422059 h 4403171"/>
              <a:gd name="connsiteX1-163" fmla="*/ 6788422 w 7205669"/>
              <a:gd name="connsiteY1-164" fmla="*/ 574459 h 4403171"/>
              <a:gd name="connsiteX2-165" fmla="*/ 6864622 w 7205669"/>
              <a:gd name="connsiteY2-166" fmla="*/ 4270159 h 4403171"/>
              <a:gd name="connsiteX3-167" fmla="*/ 449219 w 7205669"/>
              <a:gd name="connsiteY3-168" fmla="*/ 4213009 h 4403171"/>
              <a:gd name="connsiteX4-169" fmla="*/ 506369 w 7205669"/>
              <a:gd name="connsiteY4-170" fmla="*/ 422059 h 44031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142" y="1757857"/>
            <a:ext cx="5328366" cy="178018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3" name="Rectangle: Rounded Corners 11"/>
          <p:cNvSpPr/>
          <p:nvPr/>
        </p:nvSpPr>
        <p:spPr>
          <a:xfrm>
            <a:off x="284921" y="487963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 panose="020F0502020204030204"/>
              <a:cs typeface="+mn-cs"/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1504950" y="685800"/>
            <a:ext cx="9601200" cy="2621300"/>
          </a:xfrm>
          <a:prstGeom prst="double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 cùng với người thân: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các HĐTN chung của gia đình trong suốt một năm qua và dán, vẽ thêm hoa vào cây trải nghiệm của mình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Cute cartoon thai student namaste greeting in the school uniform.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>
            <a:fillRect/>
          </a:stretch>
        </p:blipFill>
        <p:spPr bwMode="auto">
          <a:xfrm>
            <a:off x="810950" y="2198806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>
            <a:fillRect/>
          </a:stretch>
        </p:blipFill>
        <p:spPr bwMode="auto">
          <a:xfrm>
            <a:off x="8779079" y="2031299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607" y="1484313"/>
            <a:ext cx="7840136" cy="14509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5325" y="1024045"/>
            <a:ext cx="61013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000" b="1" i="0" u="none" strike="noStrike" kern="1200" cap="none" spc="3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kumimoji="0" lang="en-US" sz="60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>
            <a:fillRect/>
          </a:stretch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>
            <a:fillRect/>
          </a:stretch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>
            <a:fillRect/>
          </a:stretch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75807" y="889407"/>
            <a:ext cx="4044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Oval 6"/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837" y="1160816"/>
            <a:ext cx="364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/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trưởng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trong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>
            <a:fillRect/>
          </a:stretch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>
            <a:fillRect/>
          </a:stretch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>
            <a:fillRect/>
          </a:stretch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>
            <a:fillRect/>
          </a:stretch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>
            <a:fillRect/>
          </a:stretch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9614" y="529468"/>
            <a:ext cx="61734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0595" y="1976018"/>
            <a:ext cx="2173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>
            <a:fillRect/>
          </a:stretch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>
            <a:fillRect/>
          </a:stretch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>
            <a:fillRect/>
          </a:stretch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9614" y="529468"/>
            <a:ext cx="61734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9803" y="1835997"/>
            <a:ext cx="196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 tuyên 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>
            <a:fillRect/>
          </a:stretch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>
            <a:fillRect/>
          </a:stretch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/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 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>
            <a:fillRect/>
          </a:stretch>
        </p:blipFill>
        <p:spPr>
          <a:xfrm>
            <a:off x="0" y="496948"/>
            <a:ext cx="12094958" cy="6361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924" y="1305486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CHÚC MỪNG SINH NHẬT THÁNG 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48176" y="0"/>
            <a:ext cx="2748176" cy="119920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504084" y="0"/>
            <a:ext cx="2748176" cy="1199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69736" y="0"/>
            <a:ext cx="2748176" cy="119920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>
            <a:fillRect/>
          </a:stretch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758" y="1112398"/>
            <a:ext cx="6437934" cy="2804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HÒA BÌ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/>
          <p:cNvSpPr/>
          <p:nvPr/>
        </p:nvSpPr>
        <p:spPr>
          <a:xfrm>
            <a:off x="229552" y="137868"/>
            <a:ext cx="11764612" cy="6319253"/>
          </a:xfrm>
          <a:custGeom>
            <a:avLst/>
            <a:gdLst>
              <a:gd name="connsiteX0" fmla="*/ 0 w 11764612"/>
              <a:gd name="connsiteY0" fmla="*/ 1053230 h 6319253"/>
              <a:gd name="connsiteX1" fmla="*/ 1053230 w 11764612"/>
              <a:gd name="connsiteY1" fmla="*/ 0 h 6319253"/>
              <a:gd name="connsiteX2" fmla="*/ 1814520 w 11764612"/>
              <a:gd name="connsiteY2" fmla="*/ 0 h 6319253"/>
              <a:gd name="connsiteX3" fmla="*/ 2189483 w 11764612"/>
              <a:gd name="connsiteY3" fmla="*/ 0 h 6319253"/>
              <a:gd name="connsiteX4" fmla="*/ 2950773 w 11764612"/>
              <a:gd name="connsiteY4" fmla="*/ 0 h 6319253"/>
              <a:gd name="connsiteX5" fmla="*/ 3325736 w 11764612"/>
              <a:gd name="connsiteY5" fmla="*/ 0 h 6319253"/>
              <a:gd name="connsiteX6" fmla="*/ 3700700 w 11764612"/>
              <a:gd name="connsiteY6" fmla="*/ 0 h 6319253"/>
              <a:gd name="connsiteX7" fmla="*/ 3979082 w 11764612"/>
              <a:gd name="connsiteY7" fmla="*/ 0 h 6319253"/>
              <a:gd name="connsiteX8" fmla="*/ 4450627 w 11764612"/>
              <a:gd name="connsiteY8" fmla="*/ 0 h 6319253"/>
              <a:gd name="connsiteX9" fmla="*/ 4922172 w 11764612"/>
              <a:gd name="connsiteY9" fmla="*/ 0 h 6319253"/>
              <a:gd name="connsiteX10" fmla="*/ 5393717 w 11764612"/>
              <a:gd name="connsiteY10" fmla="*/ 0 h 6319253"/>
              <a:gd name="connsiteX11" fmla="*/ 6058425 w 11764612"/>
              <a:gd name="connsiteY11" fmla="*/ 0 h 6319253"/>
              <a:gd name="connsiteX12" fmla="*/ 6433389 w 11764612"/>
              <a:gd name="connsiteY12" fmla="*/ 0 h 6319253"/>
              <a:gd name="connsiteX13" fmla="*/ 7001515 w 11764612"/>
              <a:gd name="connsiteY13" fmla="*/ 0 h 6319253"/>
              <a:gd name="connsiteX14" fmla="*/ 7376479 w 11764612"/>
              <a:gd name="connsiteY14" fmla="*/ 0 h 6319253"/>
              <a:gd name="connsiteX15" fmla="*/ 8137769 w 11764612"/>
              <a:gd name="connsiteY15" fmla="*/ 0 h 6319253"/>
              <a:gd name="connsiteX16" fmla="*/ 8609314 w 11764612"/>
              <a:gd name="connsiteY16" fmla="*/ 0 h 6319253"/>
              <a:gd name="connsiteX17" fmla="*/ 8887696 w 11764612"/>
              <a:gd name="connsiteY17" fmla="*/ 0 h 6319253"/>
              <a:gd name="connsiteX18" fmla="*/ 9262659 w 11764612"/>
              <a:gd name="connsiteY18" fmla="*/ 0 h 6319253"/>
              <a:gd name="connsiteX19" fmla="*/ 9541041 w 11764612"/>
              <a:gd name="connsiteY19" fmla="*/ 0 h 6319253"/>
              <a:gd name="connsiteX20" fmla="*/ 10109168 w 11764612"/>
              <a:gd name="connsiteY20" fmla="*/ 0 h 6319253"/>
              <a:gd name="connsiteX21" fmla="*/ 10711382 w 11764612"/>
              <a:gd name="connsiteY21" fmla="*/ 0 h 6319253"/>
              <a:gd name="connsiteX22" fmla="*/ 11764612 w 11764612"/>
              <a:gd name="connsiteY22" fmla="*/ 1053230 h 6319253"/>
              <a:gd name="connsiteX23" fmla="*/ 11764612 w 11764612"/>
              <a:gd name="connsiteY23" fmla="*/ 1579829 h 6319253"/>
              <a:gd name="connsiteX24" fmla="*/ 11764612 w 11764612"/>
              <a:gd name="connsiteY24" fmla="*/ 2106428 h 6319253"/>
              <a:gd name="connsiteX25" fmla="*/ 11764612 w 11764612"/>
              <a:gd name="connsiteY25" fmla="*/ 2717283 h 6319253"/>
              <a:gd name="connsiteX26" fmla="*/ 11764612 w 11764612"/>
              <a:gd name="connsiteY26" fmla="*/ 3243882 h 6319253"/>
              <a:gd name="connsiteX27" fmla="*/ 11764612 w 11764612"/>
              <a:gd name="connsiteY27" fmla="*/ 3770481 h 6319253"/>
              <a:gd name="connsiteX28" fmla="*/ 11764612 w 11764612"/>
              <a:gd name="connsiteY28" fmla="*/ 4381336 h 6319253"/>
              <a:gd name="connsiteX29" fmla="*/ 11764612 w 11764612"/>
              <a:gd name="connsiteY29" fmla="*/ 5266023 h 6319253"/>
              <a:gd name="connsiteX30" fmla="*/ 10711382 w 11764612"/>
              <a:gd name="connsiteY30" fmla="*/ 6319253 h 6319253"/>
              <a:gd name="connsiteX31" fmla="*/ 10239837 w 11764612"/>
              <a:gd name="connsiteY31" fmla="*/ 6319253 h 6319253"/>
              <a:gd name="connsiteX32" fmla="*/ 9961455 w 11764612"/>
              <a:gd name="connsiteY32" fmla="*/ 6319253 h 6319253"/>
              <a:gd name="connsiteX33" fmla="*/ 9296747 w 11764612"/>
              <a:gd name="connsiteY33" fmla="*/ 6319253 h 6319253"/>
              <a:gd name="connsiteX34" fmla="*/ 8825202 w 11764612"/>
              <a:gd name="connsiteY34" fmla="*/ 6319253 h 6319253"/>
              <a:gd name="connsiteX35" fmla="*/ 8450238 w 11764612"/>
              <a:gd name="connsiteY35" fmla="*/ 6319253 h 6319253"/>
              <a:gd name="connsiteX36" fmla="*/ 7978693 w 11764612"/>
              <a:gd name="connsiteY36" fmla="*/ 6319253 h 6319253"/>
              <a:gd name="connsiteX37" fmla="*/ 7313985 w 11764612"/>
              <a:gd name="connsiteY37" fmla="*/ 6319253 h 6319253"/>
              <a:gd name="connsiteX38" fmla="*/ 6649277 w 11764612"/>
              <a:gd name="connsiteY38" fmla="*/ 6319253 h 6319253"/>
              <a:gd name="connsiteX39" fmla="*/ 6177732 w 11764612"/>
              <a:gd name="connsiteY39" fmla="*/ 6319253 h 6319253"/>
              <a:gd name="connsiteX40" fmla="*/ 5706187 w 11764612"/>
              <a:gd name="connsiteY40" fmla="*/ 6319253 h 6319253"/>
              <a:gd name="connsiteX41" fmla="*/ 5041479 w 11764612"/>
              <a:gd name="connsiteY41" fmla="*/ 6319253 h 6319253"/>
              <a:gd name="connsiteX42" fmla="*/ 4666515 w 11764612"/>
              <a:gd name="connsiteY42" fmla="*/ 6319253 h 6319253"/>
              <a:gd name="connsiteX43" fmla="*/ 4388133 w 11764612"/>
              <a:gd name="connsiteY43" fmla="*/ 6319253 h 6319253"/>
              <a:gd name="connsiteX44" fmla="*/ 3626843 w 11764612"/>
              <a:gd name="connsiteY44" fmla="*/ 6319253 h 6319253"/>
              <a:gd name="connsiteX45" fmla="*/ 3348461 w 11764612"/>
              <a:gd name="connsiteY45" fmla="*/ 6319253 h 6319253"/>
              <a:gd name="connsiteX46" fmla="*/ 2587172 w 11764612"/>
              <a:gd name="connsiteY46" fmla="*/ 6319253 h 6319253"/>
              <a:gd name="connsiteX47" fmla="*/ 2115627 w 11764612"/>
              <a:gd name="connsiteY47" fmla="*/ 6319253 h 6319253"/>
              <a:gd name="connsiteX48" fmla="*/ 1053230 w 11764612"/>
              <a:gd name="connsiteY48" fmla="*/ 6319253 h 6319253"/>
              <a:gd name="connsiteX49" fmla="*/ 0 w 11764612"/>
              <a:gd name="connsiteY49" fmla="*/ 5266023 h 6319253"/>
              <a:gd name="connsiteX50" fmla="*/ 0 w 11764612"/>
              <a:gd name="connsiteY50" fmla="*/ 4781552 h 6319253"/>
              <a:gd name="connsiteX51" fmla="*/ 0 w 11764612"/>
              <a:gd name="connsiteY51" fmla="*/ 4339209 h 6319253"/>
              <a:gd name="connsiteX52" fmla="*/ 0 w 11764612"/>
              <a:gd name="connsiteY52" fmla="*/ 3938993 h 6319253"/>
              <a:gd name="connsiteX53" fmla="*/ 0 w 11764612"/>
              <a:gd name="connsiteY53" fmla="*/ 3328138 h 6319253"/>
              <a:gd name="connsiteX54" fmla="*/ 0 w 11764612"/>
              <a:gd name="connsiteY54" fmla="*/ 2843667 h 6319253"/>
              <a:gd name="connsiteX55" fmla="*/ 0 w 11764612"/>
              <a:gd name="connsiteY55" fmla="*/ 2317068 h 6319253"/>
              <a:gd name="connsiteX56" fmla="*/ 0 w 11764612"/>
              <a:gd name="connsiteY56" fmla="*/ 1790469 h 6319253"/>
              <a:gd name="connsiteX57" fmla="*/ 0 w 11764612"/>
              <a:gd name="connsiteY57" fmla="*/ 1053230 h 6319253"/>
              <a:gd name="connsiteX0-1" fmla="*/ 0 w 11764612"/>
              <a:gd name="connsiteY0-2" fmla="*/ 1053230 h 6319253"/>
              <a:gd name="connsiteX1-3" fmla="*/ 1053230 w 11764612"/>
              <a:gd name="connsiteY1-4" fmla="*/ 0 h 6319253"/>
              <a:gd name="connsiteX2-5" fmla="*/ 1331612 w 11764612"/>
              <a:gd name="connsiteY2-6" fmla="*/ 0 h 6319253"/>
              <a:gd name="connsiteX3-7" fmla="*/ 1899739 w 11764612"/>
              <a:gd name="connsiteY3-8" fmla="*/ 0 h 6319253"/>
              <a:gd name="connsiteX4-9" fmla="*/ 2178121 w 11764612"/>
              <a:gd name="connsiteY4-10" fmla="*/ 0 h 6319253"/>
              <a:gd name="connsiteX5-11" fmla="*/ 2842829 w 11764612"/>
              <a:gd name="connsiteY5-12" fmla="*/ 0 h 6319253"/>
              <a:gd name="connsiteX6-13" fmla="*/ 3217792 w 11764612"/>
              <a:gd name="connsiteY6-14" fmla="*/ 0 h 6319253"/>
              <a:gd name="connsiteX7-15" fmla="*/ 3496174 w 11764612"/>
              <a:gd name="connsiteY7-16" fmla="*/ 0 h 6319253"/>
              <a:gd name="connsiteX8-17" fmla="*/ 3774556 w 11764612"/>
              <a:gd name="connsiteY8-18" fmla="*/ 0 h 6319253"/>
              <a:gd name="connsiteX9-19" fmla="*/ 4342683 w 11764612"/>
              <a:gd name="connsiteY9-20" fmla="*/ 0 h 6319253"/>
              <a:gd name="connsiteX10-21" fmla="*/ 4717646 w 11764612"/>
              <a:gd name="connsiteY10-22" fmla="*/ 0 h 6319253"/>
              <a:gd name="connsiteX11-23" fmla="*/ 4996029 w 11764612"/>
              <a:gd name="connsiteY11-24" fmla="*/ 0 h 6319253"/>
              <a:gd name="connsiteX12-25" fmla="*/ 5757318 w 11764612"/>
              <a:gd name="connsiteY12-26" fmla="*/ 0 h 6319253"/>
              <a:gd name="connsiteX13-27" fmla="*/ 6422026 w 11764612"/>
              <a:gd name="connsiteY13-28" fmla="*/ 0 h 6319253"/>
              <a:gd name="connsiteX14-29" fmla="*/ 6796990 w 11764612"/>
              <a:gd name="connsiteY14-30" fmla="*/ 0 h 6319253"/>
              <a:gd name="connsiteX15-31" fmla="*/ 7365116 w 11764612"/>
              <a:gd name="connsiteY15-32" fmla="*/ 0 h 6319253"/>
              <a:gd name="connsiteX16-33" fmla="*/ 7643498 w 11764612"/>
              <a:gd name="connsiteY16-34" fmla="*/ 0 h 6319253"/>
              <a:gd name="connsiteX17-35" fmla="*/ 8115043 w 11764612"/>
              <a:gd name="connsiteY17-36" fmla="*/ 0 h 6319253"/>
              <a:gd name="connsiteX18-37" fmla="*/ 8393426 w 11764612"/>
              <a:gd name="connsiteY18-38" fmla="*/ 0 h 6319253"/>
              <a:gd name="connsiteX19-39" fmla="*/ 8671808 w 11764612"/>
              <a:gd name="connsiteY19-40" fmla="*/ 0 h 6319253"/>
              <a:gd name="connsiteX20-41" fmla="*/ 9143353 w 11764612"/>
              <a:gd name="connsiteY20-42" fmla="*/ 0 h 6319253"/>
              <a:gd name="connsiteX21-43" fmla="*/ 9711479 w 11764612"/>
              <a:gd name="connsiteY21-44" fmla="*/ 0 h 6319253"/>
              <a:gd name="connsiteX22-45" fmla="*/ 10711382 w 11764612"/>
              <a:gd name="connsiteY22-46" fmla="*/ 0 h 6319253"/>
              <a:gd name="connsiteX23-47" fmla="*/ 11764612 w 11764612"/>
              <a:gd name="connsiteY23-48" fmla="*/ 1053230 h 6319253"/>
              <a:gd name="connsiteX24-49" fmla="*/ 11764612 w 11764612"/>
              <a:gd name="connsiteY24-50" fmla="*/ 1537701 h 6319253"/>
              <a:gd name="connsiteX25-51" fmla="*/ 11764612 w 11764612"/>
              <a:gd name="connsiteY25-52" fmla="*/ 2148556 h 6319253"/>
              <a:gd name="connsiteX26-53" fmla="*/ 11764612 w 11764612"/>
              <a:gd name="connsiteY26-54" fmla="*/ 2633027 h 6319253"/>
              <a:gd name="connsiteX27-55" fmla="*/ 11764612 w 11764612"/>
              <a:gd name="connsiteY27-56" fmla="*/ 3201754 h 6319253"/>
              <a:gd name="connsiteX28-57" fmla="*/ 11764612 w 11764612"/>
              <a:gd name="connsiteY28-58" fmla="*/ 3728354 h 6319253"/>
              <a:gd name="connsiteX29-59" fmla="*/ 11764612 w 11764612"/>
              <a:gd name="connsiteY29-60" fmla="*/ 4170697 h 6319253"/>
              <a:gd name="connsiteX30-61" fmla="*/ 11764612 w 11764612"/>
              <a:gd name="connsiteY30-62" fmla="*/ 4697296 h 6319253"/>
              <a:gd name="connsiteX31-63" fmla="*/ 11764612 w 11764612"/>
              <a:gd name="connsiteY31-64" fmla="*/ 5266023 h 6319253"/>
              <a:gd name="connsiteX32-65" fmla="*/ 10711382 w 11764612"/>
              <a:gd name="connsiteY32-66" fmla="*/ 6319253 h 6319253"/>
              <a:gd name="connsiteX33-67" fmla="*/ 10239837 w 11764612"/>
              <a:gd name="connsiteY33-68" fmla="*/ 6319253 h 6319253"/>
              <a:gd name="connsiteX34-69" fmla="*/ 9575129 w 11764612"/>
              <a:gd name="connsiteY34-70" fmla="*/ 6319253 h 6319253"/>
              <a:gd name="connsiteX35-71" fmla="*/ 9103584 w 11764612"/>
              <a:gd name="connsiteY35-72" fmla="*/ 6319253 h 6319253"/>
              <a:gd name="connsiteX36-73" fmla="*/ 8632039 w 11764612"/>
              <a:gd name="connsiteY36-74" fmla="*/ 6319253 h 6319253"/>
              <a:gd name="connsiteX37-75" fmla="*/ 8257075 w 11764612"/>
              <a:gd name="connsiteY37-76" fmla="*/ 6319253 h 6319253"/>
              <a:gd name="connsiteX38-77" fmla="*/ 7592367 w 11764612"/>
              <a:gd name="connsiteY38-78" fmla="*/ 6319253 h 6319253"/>
              <a:gd name="connsiteX39-79" fmla="*/ 7024240 w 11764612"/>
              <a:gd name="connsiteY39-80" fmla="*/ 6319253 h 6319253"/>
              <a:gd name="connsiteX40-81" fmla="*/ 6552695 w 11764612"/>
              <a:gd name="connsiteY40-82" fmla="*/ 6319253 h 6319253"/>
              <a:gd name="connsiteX41-83" fmla="*/ 6081150 w 11764612"/>
              <a:gd name="connsiteY41-84" fmla="*/ 6319253 h 6319253"/>
              <a:gd name="connsiteX42-85" fmla="*/ 5416442 w 11764612"/>
              <a:gd name="connsiteY42-86" fmla="*/ 6319253 h 6319253"/>
              <a:gd name="connsiteX43-87" fmla="*/ 4655153 w 11764612"/>
              <a:gd name="connsiteY43-88" fmla="*/ 6319253 h 6319253"/>
              <a:gd name="connsiteX44-89" fmla="*/ 4183608 w 11764612"/>
              <a:gd name="connsiteY44-90" fmla="*/ 6319253 h 6319253"/>
              <a:gd name="connsiteX45-91" fmla="*/ 3518899 w 11764612"/>
              <a:gd name="connsiteY45-92" fmla="*/ 6319253 h 6319253"/>
              <a:gd name="connsiteX46-93" fmla="*/ 2854191 w 11764612"/>
              <a:gd name="connsiteY46-94" fmla="*/ 6319253 h 6319253"/>
              <a:gd name="connsiteX47-95" fmla="*/ 2575809 w 11764612"/>
              <a:gd name="connsiteY47-96" fmla="*/ 6319253 h 6319253"/>
              <a:gd name="connsiteX48-97" fmla="*/ 1814520 w 11764612"/>
              <a:gd name="connsiteY48-98" fmla="*/ 6319253 h 6319253"/>
              <a:gd name="connsiteX49-99" fmla="*/ 1053230 w 11764612"/>
              <a:gd name="connsiteY49-100" fmla="*/ 6319253 h 6319253"/>
              <a:gd name="connsiteX50-101" fmla="*/ 0 w 11764612"/>
              <a:gd name="connsiteY50-102" fmla="*/ 5266023 h 6319253"/>
              <a:gd name="connsiteX51-103" fmla="*/ 0 w 11764612"/>
              <a:gd name="connsiteY51-104" fmla="*/ 4823680 h 6319253"/>
              <a:gd name="connsiteX52-105" fmla="*/ 0 w 11764612"/>
              <a:gd name="connsiteY52-106" fmla="*/ 4297081 h 6319253"/>
              <a:gd name="connsiteX53-107" fmla="*/ 0 w 11764612"/>
              <a:gd name="connsiteY53-108" fmla="*/ 3812609 h 6319253"/>
              <a:gd name="connsiteX54-109" fmla="*/ 0 w 11764612"/>
              <a:gd name="connsiteY54-110" fmla="*/ 3201754 h 6319253"/>
              <a:gd name="connsiteX55-111" fmla="*/ 0 w 11764612"/>
              <a:gd name="connsiteY55-112" fmla="*/ 2675155 h 6319253"/>
              <a:gd name="connsiteX56-113" fmla="*/ 0 w 11764612"/>
              <a:gd name="connsiteY56-114" fmla="*/ 2190684 h 6319253"/>
              <a:gd name="connsiteX57-115" fmla="*/ 0 w 11764612"/>
              <a:gd name="connsiteY57-116" fmla="*/ 1790469 h 6319253"/>
              <a:gd name="connsiteX58" fmla="*/ 0 w 11764612"/>
              <a:gd name="connsiteY58" fmla="*/ 1053230 h 63192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" y="connsiteY58"/>
              </a:cxn>
            </a:cxnLst>
            <a:rect l="l" t="t" r="r" b="b"/>
            <a:pathLst>
              <a:path w="11764612" h="6319253" fill="none" extrusionOk="0">
                <a:moveTo>
                  <a:pt x="0" y="1053230"/>
                </a:moveTo>
                <a:cubicBezTo>
                  <a:pt x="-1094" y="309298"/>
                  <a:pt x="470610" y="-114836"/>
                  <a:pt x="1053230" y="0"/>
                </a:cubicBezTo>
                <a:cubicBezTo>
                  <a:pt x="1260902" y="-129188"/>
                  <a:pt x="1591786" y="68462"/>
                  <a:pt x="1814520" y="0"/>
                </a:cubicBezTo>
                <a:cubicBezTo>
                  <a:pt x="2054583" y="-71334"/>
                  <a:pt x="2054566" y="23587"/>
                  <a:pt x="2189483" y="0"/>
                </a:cubicBezTo>
                <a:cubicBezTo>
                  <a:pt x="2369828" y="-25651"/>
                  <a:pt x="2759653" y="46881"/>
                  <a:pt x="2950773" y="0"/>
                </a:cubicBezTo>
                <a:cubicBezTo>
                  <a:pt x="3203375" y="-22763"/>
                  <a:pt x="3212300" y="33119"/>
                  <a:pt x="3325736" y="0"/>
                </a:cubicBezTo>
                <a:cubicBezTo>
                  <a:pt x="3422808" y="-19124"/>
                  <a:pt x="3606459" y="6140"/>
                  <a:pt x="3700700" y="0"/>
                </a:cubicBezTo>
                <a:cubicBezTo>
                  <a:pt x="3792826" y="-9432"/>
                  <a:pt x="3906253" y="12851"/>
                  <a:pt x="3979082" y="0"/>
                </a:cubicBezTo>
                <a:cubicBezTo>
                  <a:pt x="4092382" y="-6669"/>
                  <a:pt x="4304752" y="-25978"/>
                  <a:pt x="4450627" y="0"/>
                </a:cubicBezTo>
                <a:cubicBezTo>
                  <a:pt x="4613012" y="-33188"/>
                  <a:pt x="4728208" y="-2482"/>
                  <a:pt x="4922172" y="0"/>
                </a:cubicBezTo>
                <a:cubicBezTo>
                  <a:pt x="5086836" y="-48335"/>
                  <a:pt x="5224068" y="37343"/>
                  <a:pt x="5393717" y="0"/>
                </a:cubicBezTo>
                <a:cubicBezTo>
                  <a:pt x="5541172" y="-60132"/>
                  <a:pt x="5915007" y="42042"/>
                  <a:pt x="6058425" y="0"/>
                </a:cubicBezTo>
                <a:cubicBezTo>
                  <a:pt x="6218972" y="-74471"/>
                  <a:pt x="6350938" y="21065"/>
                  <a:pt x="6433389" y="0"/>
                </a:cubicBezTo>
                <a:cubicBezTo>
                  <a:pt x="6490208" y="362"/>
                  <a:pt x="6805648" y="24589"/>
                  <a:pt x="7001515" y="0"/>
                </a:cubicBezTo>
                <a:cubicBezTo>
                  <a:pt x="7205450" y="-16932"/>
                  <a:pt x="7280070" y="15455"/>
                  <a:pt x="7376479" y="0"/>
                </a:cubicBezTo>
                <a:cubicBezTo>
                  <a:pt x="7434722" y="-45123"/>
                  <a:pt x="7805270" y="-19345"/>
                  <a:pt x="8137769" y="0"/>
                </a:cubicBezTo>
                <a:cubicBezTo>
                  <a:pt x="8419071" y="-1280"/>
                  <a:pt x="8476450" y="4370"/>
                  <a:pt x="8609314" y="0"/>
                </a:cubicBezTo>
                <a:cubicBezTo>
                  <a:pt x="8710247" y="3629"/>
                  <a:pt x="8809518" y="-5641"/>
                  <a:pt x="8887696" y="0"/>
                </a:cubicBezTo>
                <a:cubicBezTo>
                  <a:pt x="8962515" y="-1642"/>
                  <a:pt x="9173531" y="45508"/>
                  <a:pt x="9262659" y="0"/>
                </a:cubicBezTo>
                <a:cubicBezTo>
                  <a:pt x="9355663" y="-25368"/>
                  <a:pt x="9413389" y="1479"/>
                  <a:pt x="9541041" y="0"/>
                </a:cubicBezTo>
                <a:cubicBezTo>
                  <a:pt x="9656749" y="-23849"/>
                  <a:pt x="9917558" y="38867"/>
                  <a:pt x="10109168" y="0"/>
                </a:cubicBezTo>
                <a:cubicBezTo>
                  <a:pt x="10297106" y="-44912"/>
                  <a:pt x="10550328" y="40304"/>
                  <a:pt x="10711382" y="0"/>
                </a:cubicBezTo>
                <a:cubicBezTo>
                  <a:pt x="11285625" y="32961"/>
                  <a:pt x="11755637" y="429170"/>
                  <a:pt x="11764612" y="1053230"/>
                </a:cubicBezTo>
                <a:cubicBezTo>
                  <a:pt x="11822342" y="1277298"/>
                  <a:pt x="11749005" y="1437897"/>
                  <a:pt x="11764612" y="1579829"/>
                </a:cubicBezTo>
                <a:cubicBezTo>
                  <a:pt x="11763622" y="1736306"/>
                  <a:pt x="11723734" y="1975999"/>
                  <a:pt x="11764612" y="2106428"/>
                </a:cubicBezTo>
                <a:cubicBezTo>
                  <a:pt x="11786555" y="2251003"/>
                  <a:pt x="11752267" y="2523898"/>
                  <a:pt x="11764612" y="2717283"/>
                </a:cubicBezTo>
                <a:cubicBezTo>
                  <a:pt x="11788718" y="2913668"/>
                  <a:pt x="11738881" y="3034673"/>
                  <a:pt x="11764612" y="3243882"/>
                </a:cubicBezTo>
                <a:cubicBezTo>
                  <a:pt x="11785089" y="3497875"/>
                  <a:pt x="11710803" y="3541231"/>
                  <a:pt x="11764612" y="3770481"/>
                </a:cubicBezTo>
                <a:cubicBezTo>
                  <a:pt x="11765573" y="3969941"/>
                  <a:pt x="11704838" y="4117603"/>
                  <a:pt x="11764612" y="4381336"/>
                </a:cubicBezTo>
                <a:cubicBezTo>
                  <a:pt x="11792132" y="4653891"/>
                  <a:pt x="11586470" y="5005846"/>
                  <a:pt x="11764612" y="5266023"/>
                </a:cubicBezTo>
                <a:cubicBezTo>
                  <a:pt x="11782397" y="5993308"/>
                  <a:pt x="11381332" y="6198970"/>
                  <a:pt x="10711382" y="6319253"/>
                </a:cubicBezTo>
                <a:cubicBezTo>
                  <a:pt x="10518437" y="6372738"/>
                  <a:pt x="10445967" y="6296197"/>
                  <a:pt x="10239837" y="6319253"/>
                </a:cubicBezTo>
                <a:cubicBezTo>
                  <a:pt x="10033969" y="6367414"/>
                  <a:pt x="10060137" y="6288379"/>
                  <a:pt x="9961455" y="6319253"/>
                </a:cubicBezTo>
                <a:cubicBezTo>
                  <a:pt x="9868089" y="6375849"/>
                  <a:pt x="9468165" y="6290161"/>
                  <a:pt x="9296747" y="6319253"/>
                </a:cubicBezTo>
                <a:cubicBezTo>
                  <a:pt x="9063197" y="6305321"/>
                  <a:pt x="8965567" y="6289444"/>
                  <a:pt x="8825202" y="6319253"/>
                </a:cubicBezTo>
                <a:cubicBezTo>
                  <a:pt x="8670176" y="6337548"/>
                  <a:pt x="8617208" y="6277951"/>
                  <a:pt x="8450238" y="6319253"/>
                </a:cubicBezTo>
                <a:cubicBezTo>
                  <a:pt x="8297677" y="6357893"/>
                  <a:pt x="8154641" y="6318023"/>
                  <a:pt x="7978693" y="6319253"/>
                </a:cubicBezTo>
                <a:cubicBezTo>
                  <a:pt x="7864938" y="6357410"/>
                  <a:pt x="7578900" y="6309896"/>
                  <a:pt x="7313985" y="6319253"/>
                </a:cubicBezTo>
                <a:cubicBezTo>
                  <a:pt x="7050982" y="6365420"/>
                  <a:pt x="6922299" y="6307795"/>
                  <a:pt x="6649277" y="6319253"/>
                </a:cubicBezTo>
                <a:cubicBezTo>
                  <a:pt x="6422897" y="6337094"/>
                  <a:pt x="6331722" y="6265965"/>
                  <a:pt x="6177732" y="6319253"/>
                </a:cubicBezTo>
                <a:cubicBezTo>
                  <a:pt x="6015624" y="6346076"/>
                  <a:pt x="5827718" y="6281978"/>
                  <a:pt x="5706187" y="6319253"/>
                </a:cubicBezTo>
                <a:cubicBezTo>
                  <a:pt x="5602498" y="6364076"/>
                  <a:pt x="5252797" y="6360377"/>
                  <a:pt x="5041479" y="6319253"/>
                </a:cubicBezTo>
                <a:cubicBezTo>
                  <a:pt x="4832833" y="6324206"/>
                  <a:pt x="4782281" y="6285321"/>
                  <a:pt x="4666515" y="6319253"/>
                </a:cubicBezTo>
                <a:cubicBezTo>
                  <a:pt x="4545695" y="6360426"/>
                  <a:pt x="4500783" y="6280909"/>
                  <a:pt x="4388133" y="6319253"/>
                </a:cubicBezTo>
                <a:cubicBezTo>
                  <a:pt x="4198635" y="6307397"/>
                  <a:pt x="3849474" y="6295138"/>
                  <a:pt x="3626843" y="6319253"/>
                </a:cubicBezTo>
                <a:cubicBezTo>
                  <a:pt x="3348550" y="6413960"/>
                  <a:pt x="3473788" y="6289933"/>
                  <a:pt x="3348461" y="6319253"/>
                </a:cubicBezTo>
                <a:cubicBezTo>
                  <a:pt x="3286556" y="6327338"/>
                  <a:pt x="2901750" y="6327628"/>
                  <a:pt x="2587172" y="6319253"/>
                </a:cubicBezTo>
                <a:cubicBezTo>
                  <a:pt x="2244836" y="6335218"/>
                  <a:pt x="2248303" y="6310856"/>
                  <a:pt x="2115627" y="6319253"/>
                </a:cubicBezTo>
                <a:cubicBezTo>
                  <a:pt x="1965639" y="6332368"/>
                  <a:pt x="1504428" y="6387470"/>
                  <a:pt x="1053230" y="6319253"/>
                </a:cubicBezTo>
                <a:cubicBezTo>
                  <a:pt x="421175" y="6440214"/>
                  <a:pt x="-35929" y="6096942"/>
                  <a:pt x="0" y="5266023"/>
                </a:cubicBezTo>
                <a:cubicBezTo>
                  <a:pt x="-40855" y="5199748"/>
                  <a:pt x="42623" y="5000811"/>
                  <a:pt x="0" y="4781552"/>
                </a:cubicBezTo>
                <a:cubicBezTo>
                  <a:pt x="-59242" y="4593035"/>
                  <a:pt x="33850" y="4504046"/>
                  <a:pt x="0" y="4339209"/>
                </a:cubicBezTo>
                <a:cubicBezTo>
                  <a:pt x="-44980" y="4136899"/>
                  <a:pt x="25240" y="4036306"/>
                  <a:pt x="0" y="3938993"/>
                </a:cubicBezTo>
                <a:cubicBezTo>
                  <a:pt x="-32449" y="3789988"/>
                  <a:pt x="25303" y="3484110"/>
                  <a:pt x="0" y="3328138"/>
                </a:cubicBezTo>
                <a:cubicBezTo>
                  <a:pt x="-23614" y="3145270"/>
                  <a:pt x="28524" y="2953910"/>
                  <a:pt x="0" y="2843667"/>
                </a:cubicBezTo>
                <a:cubicBezTo>
                  <a:pt x="-8761" y="2746523"/>
                  <a:pt x="39022" y="2544838"/>
                  <a:pt x="0" y="2317068"/>
                </a:cubicBezTo>
                <a:cubicBezTo>
                  <a:pt x="-37187" y="2064874"/>
                  <a:pt x="42255" y="2038057"/>
                  <a:pt x="0" y="1790469"/>
                </a:cubicBezTo>
                <a:cubicBezTo>
                  <a:pt x="-30418" y="1561342"/>
                  <a:pt x="37568" y="1192077"/>
                  <a:pt x="0" y="1053230"/>
                </a:cubicBezTo>
                <a:close/>
              </a:path>
              <a:path w="11764612" h="6319253" stroke="0" extrusionOk="0">
                <a:moveTo>
                  <a:pt x="0" y="1053230"/>
                </a:moveTo>
                <a:cubicBezTo>
                  <a:pt x="-46048" y="216593"/>
                  <a:pt x="431048" y="12153"/>
                  <a:pt x="1053230" y="0"/>
                </a:cubicBezTo>
                <a:cubicBezTo>
                  <a:pt x="1132462" y="-9452"/>
                  <a:pt x="1248651" y="18270"/>
                  <a:pt x="1331612" y="0"/>
                </a:cubicBezTo>
                <a:cubicBezTo>
                  <a:pt x="1388063" y="-34200"/>
                  <a:pt x="1780096" y="22812"/>
                  <a:pt x="1899739" y="0"/>
                </a:cubicBezTo>
                <a:cubicBezTo>
                  <a:pt x="2065700" y="-18296"/>
                  <a:pt x="2064955" y="21390"/>
                  <a:pt x="2178121" y="0"/>
                </a:cubicBezTo>
                <a:cubicBezTo>
                  <a:pt x="2291286" y="-56672"/>
                  <a:pt x="2508839" y="40241"/>
                  <a:pt x="2842829" y="0"/>
                </a:cubicBezTo>
                <a:cubicBezTo>
                  <a:pt x="3172502" y="-12291"/>
                  <a:pt x="3029783" y="-501"/>
                  <a:pt x="3217792" y="0"/>
                </a:cubicBezTo>
                <a:cubicBezTo>
                  <a:pt x="3393407" y="-28995"/>
                  <a:pt x="3366147" y="18080"/>
                  <a:pt x="3496174" y="0"/>
                </a:cubicBezTo>
                <a:cubicBezTo>
                  <a:pt x="3616932" y="-4423"/>
                  <a:pt x="3709604" y="11804"/>
                  <a:pt x="3774556" y="0"/>
                </a:cubicBezTo>
                <a:cubicBezTo>
                  <a:pt x="3832950" y="-61218"/>
                  <a:pt x="4135043" y="27099"/>
                  <a:pt x="4342683" y="0"/>
                </a:cubicBezTo>
                <a:cubicBezTo>
                  <a:pt x="4526704" y="-40747"/>
                  <a:pt x="4543917" y="7212"/>
                  <a:pt x="4717646" y="0"/>
                </a:cubicBezTo>
                <a:cubicBezTo>
                  <a:pt x="4900018" y="-18307"/>
                  <a:pt x="4879368" y="32469"/>
                  <a:pt x="4996029" y="0"/>
                </a:cubicBezTo>
                <a:cubicBezTo>
                  <a:pt x="5095465" y="-45632"/>
                  <a:pt x="5527178" y="115571"/>
                  <a:pt x="5757318" y="0"/>
                </a:cubicBezTo>
                <a:cubicBezTo>
                  <a:pt x="5998217" y="-108435"/>
                  <a:pt x="6176386" y="42278"/>
                  <a:pt x="6422026" y="0"/>
                </a:cubicBezTo>
                <a:cubicBezTo>
                  <a:pt x="6658796" y="-30848"/>
                  <a:pt x="6717382" y="46411"/>
                  <a:pt x="6796990" y="0"/>
                </a:cubicBezTo>
                <a:cubicBezTo>
                  <a:pt x="6882806" y="-45249"/>
                  <a:pt x="7222303" y="18404"/>
                  <a:pt x="7365116" y="0"/>
                </a:cubicBezTo>
                <a:cubicBezTo>
                  <a:pt x="7479637" y="-4363"/>
                  <a:pt x="7592705" y="-1634"/>
                  <a:pt x="7643498" y="0"/>
                </a:cubicBezTo>
                <a:cubicBezTo>
                  <a:pt x="7700542" y="21639"/>
                  <a:pt x="7921769" y="-29686"/>
                  <a:pt x="8115043" y="0"/>
                </a:cubicBezTo>
                <a:cubicBezTo>
                  <a:pt x="8294973" y="-13783"/>
                  <a:pt x="8337580" y="13652"/>
                  <a:pt x="8393426" y="0"/>
                </a:cubicBezTo>
                <a:cubicBezTo>
                  <a:pt x="8465635" y="-32150"/>
                  <a:pt x="8565834" y="-2595"/>
                  <a:pt x="8671808" y="0"/>
                </a:cubicBezTo>
                <a:cubicBezTo>
                  <a:pt x="8775452" y="-9263"/>
                  <a:pt x="8926771" y="53075"/>
                  <a:pt x="9143353" y="0"/>
                </a:cubicBezTo>
                <a:cubicBezTo>
                  <a:pt x="9348689" y="-46351"/>
                  <a:pt x="9529614" y="4005"/>
                  <a:pt x="9711479" y="0"/>
                </a:cubicBezTo>
                <a:cubicBezTo>
                  <a:pt x="9949801" y="-8029"/>
                  <a:pt x="10318396" y="79578"/>
                  <a:pt x="10711382" y="0"/>
                </a:cubicBezTo>
                <a:cubicBezTo>
                  <a:pt x="11312850" y="-96333"/>
                  <a:pt x="11629027" y="395758"/>
                  <a:pt x="11764612" y="1053230"/>
                </a:cubicBezTo>
                <a:cubicBezTo>
                  <a:pt x="11807117" y="1227343"/>
                  <a:pt x="11768867" y="1361882"/>
                  <a:pt x="11764612" y="1537701"/>
                </a:cubicBezTo>
                <a:cubicBezTo>
                  <a:pt x="11795734" y="1667935"/>
                  <a:pt x="11667148" y="1930514"/>
                  <a:pt x="11764612" y="2148556"/>
                </a:cubicBezTo>
                <a:cubicBezTo>
                  <a:pt x="11816214" y="2377620"/>
                  <a:pt x="11700505" y="2505645"/>
                  <a:pt x="11764612" y="2633027"/>
                </a:cubicBezTo>
                <a:cubicBezTo>
                  <a:pt x="11812361" y="2739588"/>
                  <a:pt x="11696018" y="3000944"/>
                  <a:pt x="11764612" y="3201754"/>
                </a:cubicBezTo>
                <a:cubicBezTo>
                  <a:pt x="11843009" y="3420937"/>
                  <a:pt x="11724082" y="3496942"/>
                  <a:pt x="11764612" y="3728354"/>
                </a:cubicBezTo>
                <a:cubicBezTo>
                  <a:pt x="11820543" y="3926829"/>
                  <a:pt x="11743930" y="3956116"/>
                  <a:pt x="11764612" y="4170697"/>
                </a:cubicBezTo>
                <a:cubicBezTo>
                  <a:pt x="11756518" y="4401665"/>
                  <a:pt x="11720039" y="4505567"/>
                  <a:pt x="11764612" y="4697296"/>
                </a:cubicBezTo>
                <a:cubicBezTo>
                  <a:pt x="11781772" y="4890626"/>
                  <a:pt x="11760230" y="5000849"/>
                  <a:pt x="11764612" y="5266023"/>
                </a:cubicBezTo>
                <a:cubicBezTo>
                  <a:pt x="11689469" y="5733499"/>
                  <a:pt x="11167558" y="6359883"/>
                  <a:pt x="10711382" y="6319253"/>
                </a:cubicBezTo>
                <a:cubicBezTo>
                  <a:pt x="10479093" y="6348659"/>
                  <a:pt x="10371520" y="6288548"/>
                  <a:pt x="10239837" y="6319253"/>
                </a:cubicBezTo>
                <a:cubicBezTo>
                  <a:pt x="10141240" y="6389922"/>
                  <a:pt x="9772528" y="6259113"/>
                  <a:pt x="9575129" y="6319253"/>
                </a:cubicBezTo>
                <a:cubicBezTo>
                  <a:pt x="9351609" y="6380435"/>
                  <a:pt x="9200068" y="6287485"/>
                  <a:pt x="9103584" y="6319253"/>
                </a:cubicBezTo>
                <a:cubicBezTo>
                  <a:pt x="9012926" y="6364407"/>
                  <a:pt x="8889157" y="6293771"/>
                  <a:pt x="8632039" y="6319253"/>
                </a:cubicBezTo>
                <a:cubicBezTo>
                  <a:pt x="8402862" y="6366431"/>
                  <a:pt x="8326559" y="6337503"/>
                  <a:pt x="8257075" y="6319253"/>
                </a:cubicBezTo>
                <a:cubicBezTo>
                  <a:pt x="8183328" y="6320252"/>
                  <a:pt x="7903140" y="6267046"/>
                  <a:pt x="7592367" y="6319253"/>
                </a:cubicBezTo>
                <a:cubicBezTo>
                  <a:pt x="7349615" y="6361976"/>
                  <a:pt x="7242268" y="6302691"/>
                  <a:pt x="7024240" y="6319253"/>
                </a:cubicBezTo>
                <a:cubicBezTo>
                  <a:pt x="6791641" y="6383536"/>
                  <a:pt x="6707686" y="6262598"/>
                  <a:pt x="6552695" y="6319253"/>
                </a:cubicBezTo>
                <a:cubicBezTo>
                  <a:pt x="6364484" y="6373647"/>
                  <a:pt x="6279705" y="6325774"/>
                  <a:pt x="6081150" y="6319253"/>
                </a:cubicBezTo>
                <a:cubicBezTo>
                  <a:pt x="5885775" y="6385067"/>
                  <a:pt x="5618131" y="6281938"/>
                  <a:pt x="5416442" y="6319253"/>
                </a:cubicBezTo>
                <a:cubicBezTo>
                  <a:pt x="5248563" y="6417633"/>
                  <a:pt x="4965355" y="6324107"/>
                  <a:pt x="4655153" y="6319253"/>
                </a:cubicBezTo>
                <a:cubicBezTo>
                  <a:pt x="4343333" y="6325525"/>
                  <a:pt x="4303408" y="6298247"/>
                  <a:pt x="4183608" y="6319253"/>
                </a:cubicBezTo>
                <a:cubicBezTo>
                  <a:pt x="4053365" y="6359397"/>
                  <a:pt x="3682291" y="6254350"/>
                  <a:pt x="3518899" y="6319253"/>
                </a:cubicBezTo>
                <a:cubicBezTo>
                  <a:pt x="3431154" y="6340057"/>
                  <a:pt x="3076053" y="6307671"/>
                  <a:pt x="2854191" y="6319253"/>
                </a:cubicBezTo>
                <a:cubicBezTo>
                  <a:pt x="2642195" y="6360263"/>
                  <a:pt x="2677180" y="6286338"/>
                  <a:pt x="2575809" y="6319253"/>
                </a:cubicBezTo>
                <a:cubicBezTo>
                  <a:pt x="2490731" y="6399392"/>
                  <a:pt x="2219678" y="6304395"/>
                  <a:pt x="1814520" y="6319253"/>
                </a:cubicBezTo>
                <a:cubicBezTo>
                  <a:pt x="1441058" y="6318092"/>
                  <a:pt x="1291648" y="6257330"/>
                  <a:pt x="1053230" y="6319253"/>
                </a:cubicBezTo>
                <a:cubicBezTo>
                  <a:pt x="274282" y="6435379"/>
                  <a:pt x="-160520" y="6038558"/>
                  <a:pt x="0" y="5266023"/>
                </a:cubicBezTo>
                <a:cubicBezTo>
                  <a:pt x="-5007" y="5179573"/>
                  <a:pt x="30112" y="4914940"/>
                  <a:pt x="0" y="4823680"/>
                </a:cubicBezTo>
                <a:cubicBezTo>
                  <a:pt x="1872" y="4768768"/>
                  <a:pt x="62262" y="4511658"/>
                  <a:pt x="0" y="4297081"/>
                </a:cubicBezTo>
                <a:cubicBezTo>
                  <a:pt x="-58897" y="4109599"/>
                  <a:pt x="-18632" y="3986166"/>
                  <a:pt x="0" y="3812609"/>
                </a:cubicBezTo>
                <a:cubicBezTo>
                  <a:pt x="6808" y="3691758"/>
                  <a:pt x="37623" y="3355682"/>
                  <a:pt x="0" y="3201754"/>
                </a:cubicBezTo>
                <a:cubicBezTo>
                  <a:pt x="-52573" y="2999866"/>
                  <a:pt x="-8643" y="2902846"/>
                  <a:pt x="0" y="2675155"/>
                </a:cubicBezTo>
                <a:cubicBezTo>
                  <a:pt x="219" y="2471154"/>
                  <a:pt x="51763" y="2377188"/>
                  <a:pt x="0" y="2190684"/>
                </a:cubicBezTo>
                <a:cubicBezTo>
                  <a:pt x="-29038" y="2009731"/>
                  <a:pt x="41847" y="1964925"/>
                  <a:pt x="0" y="1790469"/>
                </a:cubicBezTo>
                <a:cubicBezTo>
                  <a:pt x="-47204" y="1549777"/>
                  <a:pt x="33010" y="1289036"/>
                  <a:pt x="0" y="1053230"/>
                </a:cubicBezTo>
                <a:close/>
              </a:path>
              <a:path w="11764612" h="6319253" fill="none" stroke="0" extrusionOk="0">
                <a:moveTo>
                  <a:pt x="0" y="1053230"/>
                </a:moveTo>
                <a:cubicBezTo>
                  <a:pt x="19708" y="274585"/>
                  <a:pt x="376682" y="-153435"/>
                  <a:pt x="1053230" y="0"/>
                </a:cubicBezTo>
                <a:cubicBezTo>
                  <a:pt x="1316052" y="-63428"/>
                  <a:pt x="1553537" y="66096"/>
                  <a:pt x="1814520" y="0"/>
                </a:cubicBezTo>
                <a:cubicBezTo>
                  <a:pt x="2055509" y="-63990"/>
                  <a:pt x="2067436" y="22461"/>
                  <a:pt x="2189483" y="0"/>
                </a:cubicBezTo>
                <a:cubicBezTo>
                  <a:pt x="2332708" y="-30533"/>
                  <a:pt x="2639860" y="42394"/>
                  <a:pt x="2950773" y="0"/>
                </a:cubicBezTo>
                <a:cubicBezTo>
                  <a:pt x="3211093" y="-25583"/>
                  <a:pt x="3214584" y="28716"/>
                  <a:pt x="3325736" y="0"/>
                </a:cubicBezTo>
                <a:cubicBezTo>
                  <a:pt x="3396935" y="-27146"/>
                  <a:pt x="3591235" y="9954"/>
                  <a:pt x="3700700" y="0"/>
                </a:cubicBezTo>
                <a:cubicBezTo>
                  <a:pt x="3797651" y="-25517"/>
                  <a:pt x="3866755" y="11531"/>
                  <a:pt x="3979082" y="0"/>
                </a:cubicBezTo>
                <a:cubicBezTo>
                  <a:pt x="4090592" y="-37016"/>
                  <a:pt x="4271856" y="44727"/>
                  <a:pt x="4450627" y="0"/>
                </a:cubicBezTo>
                <a:cubicBezTo>
                  <a:pt x="4619075" y="-21728"/>
                  <a:pt x="4775856" y="4113"/>
                  <a:pt x="4922172" y="0"/>
                </a:cubicBezTo>
                <a:cubicBezTo>
                  <a:pt x="5091954" y="-37956"/>
                  <a:pt x="5237323" y="37363"/>
                  <a:pt x="5393717" y="0"/>
                </a:cubicBezTo>
                <a:cubicBezTo>
                  <a:pt x="5523252" y="-54416"/>
                  <a:pt x="5902465" y="31555"/>
                  <a:pt x="6058425" y="0"/>
                </a:cubicBezTo>
                <a:cubicBezTo>
                  <a:pt x="6179620" y="-56751"/>
                  <a:pt x="6349622" y="20626"/>
                  <a:pt x="6433389" y="0"/>
                </a:cubicBezTo>
                <a:cubicBezTo>
                  <a:pt x="6556490" y="-5507"/>
                  <a:pt x="6747787" y="42363"/>
                  <a:pt x="7001515" y="0"/>
                </a:cubicBezTo>
                <a:cubicBezTo>
                  <a:pt x="7213777" y="-15481"/>
                  <a:pt x="7267145" y="16890"/>
                  <a:pt x="7376479" y="0"/>
                </a:cubicBezTo>
                <a:cubicBezTo>
                  <a:pt x="7446534" y="10083"/>
                  <a:pt x="7882831" y="6775"/>
                  <a:pt x="8137769" y="0"/>
                </a:cubicBezTo>
                <a:cubicBezTo>
                  <a:pt x="8422672" y="-14611"/>
                  <a:pt x="8499419" y="-4777"/>
                  <a:pt x="8609314" y="0"/>
                </a:cubicBezTo>
                <a:cubicBezTo>
                  <a:pt x="8695457" y="6610"/>
                  <a:pt x="8787697" y="-18325"/>
                  <a:pt x="8887696" y="0"/>
                </a:cubicBezTo>
                <a:cubicBezTo>
                  <a:pt x="8985830" y="556"/>
                  <a:pt x="9178035" y="10915"/>
                  <a:pt x="9262659" y="0"/>
                </a:cubicBezTo>
                <a:cubicBezTo>
                  <a:pt x="9321441" y="-31856"/>
                  <a:pt x="9418564" y="2742"/>
                  <a:pt x="9541041" y="0"/>
                </a:cubicBezTo>
                <a:cubicBezTo>
                  <a:pt x="9621556" y="-54675"/>
                  <a:pt x="9902719" y="-1368"/>
                  <a:pt x="10109168" y="0"/>
                </a:cubicBezTo>
                <a:cubicBezTo>
                  <a:pt x="10323077" y="-58582"/>
                  <a:pt x="10536439" y="68541"/>
                  <a:pt x="10711382" y="0"/>
                </a:cubicBezTo>
                <a:cubicBezTo>
                  <a:pt x="11261609" y="-10369"/>
                  <a:pt x="11784449" y="426478"/>
                  <a:pt x="11764612" y="1053230"/>
                </a:cubicBezTo>
                <a:cubicBezTo>
                  <a:pt x="11776461" y="1297314"/>
                  <a:pt x="11744962" y="1411484"/>
                  <a:pt x="11764612" y="1579829"/>
                </a:cubicBezTo>
                <a:cubicBezTo>
                  <a:pt x="11773197" y="1747925"/>
                  <a:pt x="11749155" y="1973431"/>
                  <a:pt x="11764612" y="2106428"/>
                </a:cubicBezTo>
                <a:cubicBezTo>
                  <a:pt x="11833492" y="2265872"/>
                  <a:pt x="11749995" y="2511090"/>
                  <a:pt x="11764612" y="2717283"/>
                </a:cubicBezTo>
                <a:cubicBezTo>
                  <a:pt x="11782486" y="2921781"/>
                  <a:pt x="11722788" y="2999278"/>
                  <a:pt x="11764612" y="3243882"/>
                </a:cubicBezTo>
                <a:cubicBezTo>
                  <a:pt x="11782588" y="3453455"/>
                  <a:pt x="11739161" y="3566452"/>
                  <a:pt x="11764612" y="3770481"/>
                </a:cubicBezTo>
                <a:cubicBezTo>
                  <a:pt x="11778728" y="3952643"/>
                  <a:pt x="11703911" y="4079259"/>
                  <a:pt x="11764612" y="4381336"/>
                </a:cubicBezTo>
                <a:cubicBezTo>
                  <a:pt x="11742609" y="4620300"/>
                  <a:pt x="11716379" y="5030853"/>
                  <a:pt x="11764612" y="5266023"/>
                </a:cubicBezTo>
                <a:cubicBezTo>
                  <a:pt x="11845891" y="6126131"/>
                  <a:pt x="11276594" y="6245361"/>
                  <a:pt x="10711382" y="6319253"/>
                </a:cubicBezTo>
                <a:cubicBezTo>
                  <a:pt x="10500024" y="6364243"/>
                  <a:pt x="10454953" y="6307234"/>
                  <a:pt x="10239837" y="6319253"/>
                </a:cubicBezTo>
                <a:cubicBezTo>
                  <a:pt x="10033222" y="6355859"/>
                  <a:pt x="10050676" y="6300782"/>
                  <a:pt x="9961455" y="6319253"/>
                </a:cubicBezTo>
                <a:cubicBezTo>
                  <a:pt x="9858806" y="6379040"/>
                  <a:pt x="9506926" y="6341266"/>
                  <a:pt x="9296747" y="6319253"/>
                </a:cubicBezTo>
                <a:cubicBezTo>
                  <a:pt x="9053313" y="6323483"/>
                  <a:pt x="8968782" y="6300681"/>
                  <a:pt x="8825202" y="6319253"/>
                </a:cubicBezTo>
                <a:cubicBezTo>
                  <a:pt x="8665851" y="6332585"/>
                  <a:pt x="8615932" y="6285949"/>
                  <a:pt x="8450238" y="6319253"/>
                </a:cubicBezTo>
                <a:cubicBezTo>
                  <a:pt x="8265777" y="6362155"/>
                  <a:pt x="8126190" y="6321891"/>
                  <a:pt x="7978693" y="6319253"/>
                </a:cubicBezTo>
                <a:cubicBezTo>
                  <a:pt x="7763579" y="6308863"/>
                  <a:pt x="7546999" y="6198144"/>
                  <a:pt x="7313985" y="6319253"/>
                </a:cubicBezTo>
                <a:cubicBezTo>
                  <a:pt x="7117503" y="6405413"/>
                  <a:pt x="6927190" y="6312978"/>
                  <a:pt x="6649277" y="6319253"/>
                </a:cubicBezTo>
                <a:cubicBezTo>
                  <a:pt x="6416758" y="6309572"/>
                  <a:pt x="6355814" y="6279461"/>
                  <a:pt x="6177732" y="6319253"/>
                </a:cubicBezTo>
                <a:cubicBezTo>
                  <a:pt x="5980391" y="6349823"/>
                  <a:pt x="5817521" y="6289185"/>
                  <a:pt x="5706187" y="6319253"/>
                </a:cubicBezTo>
                <a:cubicBezTo>
                  <a:pt x="5558635" y="6322560"/>
                  <a:pt x="5250698" y="6304655"/>
                  <a:pt x="5041479" y="6319253"/>
                </a:cubicBezTo>
                <a:cubicBezTo>
                  <a:pt x="4817933" y="6335776"/>
                  <a:pt x="4767637" y="6292205"/>
                  <a:pt x="4666515" y="6319253"/>
                </a:cubicBezTo>
                <a:cubicBezTo>
                  <a:pt x="4563889" y="6337120"/>
                  <a:pt x="4492342" y="6286196"/>
                  <a:pt x="4388133" y="6319253"/>
                </a:cubicBezTo>
                <a:cubicBezTo>
                  <a:pt x="4294538" y="6401560"/>
                  <a:pt x="3855281" y="6293417"/>
                  <a:pt x="3626843" y="6319253"/>
                </a:cubicBezTo>
                <a:cubicBezTo>
                  <a:pt x="3333711" y="6358115"/>
                  <a:pt x="3449592" y="6264012"/>
                  <a:pt x="3348461" y="6319253"/>
                </a:cubicBezTo>
                <a:cubicBezTo>
                  <a:pt x="3248671" y="6334423"/>
                  <a:pt x="2895426" y="6326428"/>
                  <a:pt x="2587172" y="6319253"/>
                </a:cubicBezTo>
                <a:cubicBezTo>
                  <a:pt x="2251192" y="6341988"/>
                  <a:pt x="2254389" y="6305877"/>
                  <a:pt x="2115627" y="6319253"/>
                </a:cubicBezTo>
                <a:cubicBezTo>
                  <a:pt x="1915948" y="6271780"/>
                  <a:pt x="1348406" y="6256768"/>
                  <a:pt x="1053230" y="6319253"/>
                </a:cubicBezTo>
                <a:cubicBezTo>
                  <a:pt x="538078" y="6416131"/>
                  <a:pt x="-50319" y="5912104"/>
                  <a:pt x="0" y="5266023"/>
                </a:cubicBezTo>
                <a:cubicBezTo>
                  <a:pt x="-1180" y="5143915"/>
                  <a:pt x="54570" y="4964025"/>
                  <a:pt x="0" y="4781552"/>
                </a:cubicBezTo>
                <a:cubicBezTo>
                  <a:pt x="-57642" y="4590821"/>
                  <a:pt x="7262" y="4512777"/>
                  <a:pt x="0" y="4339209"/>
                </a:cubicBezTo>
                <a:cubicBezTo>
                  <a:pt x="-27519" y="4165363"/>
                  <a:pt x="-1062" y="4060320"/>
                  <a:pt x="0" y="3938993"/>
                </a:cubicBezTo>
                <a:cubicBezTo>
                  <a:pt x="25162" y="3810866"/>
                  <a:pt x="17167" y="3491372"/>
                  <a:pt x="0" y="3328138"/>
                </a:cubicBezTo>
                <a:cubicBezTo>
                  <a:pt x="-1067" y="3169454"/>
                  <a:pt x="39310" y="2969515"/>
                  <a:pt x="0" y="2843667"/>
                </a:cubicBezTo>
                <a:cubicBezTo>
                  <a:pt x="817" y="2697347"/>
                  <a:pt x="53868" y="2572314"/>
                  <a:pt x="0" y="2317068"/>
                </a:cubicBezTo>
                <a:cubicBezTo>
                  <a:pt x="-41887" y="2049223"/>
                  <a:pt x="27904" y="2017062"/>
                  <a:pt x="0" y="1790469"/>
                </a:cubicBezTo>
                <a:cubicBezTo>
                  <a:pt x="-19713" y="1567324"/>
                  <a:pt x="34306" y="1200694"/>
                  <a:pt x="0" y="1053230"/>
                </a:cubicBezTo>
                <a:close/>
              </a:path>
            </a:pathLst>
          </a:cu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 panose="020F0502020204030204"/>
              <a:cs typeface="+mn-cs"/>
            </a:endParaRPr>
          </a:p>
        </p:txBody>
      </p:sp>
      <p:pic>
        <p:nvPicPr>
          <p:cNvPr id="11" name="图片 12" descr="b0b6cdd828839d368e8756cd510bc6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0000">
            <a:off x="10090383" y="-229243"/>
            <a:ext cx="2923361" cy="29233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2718" y="0"/>
            <a:ext cx="8387607" cy="1191816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ưa ra các ý tưởng về buổi họp phụ huynh cuối năm sao cho ấm áp và tình cảm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20F0502020204030204"/>
              <a:cs typeface="Calibri" panose="020F0502020204030204" pitchFamily="34" charset="0"/>
            </a:endParaRPr>
          </a:p>
        </p:txBody>
      </p:sp>
      <p:pic>
        <p:nvPicPr>
          <p:cNvPr id="1026" name="Picture 2" descr="GHI NHẬN NHỮNG ĐỔI MỚI TRONG CUỘC HỌP PHỤ HUYNH NĂM HỌC 2022-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5450"/>
            <a:ext cx="5562601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62701" y="1772337"/>
            <a:ext cx="5295900" cy="4031873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 bảng lớp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 sinh lớp, đồ dùng trong lớp xếp gọn gàng ngăn nắp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 không gian lớp học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trang trí giấy mời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 điệp ở các chỗ ngồi.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uống,…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1122" y="1121130"/>
            <a:ext cx="6096012" cy="6096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4715" y="1513288"/>
            <a:ext cx="4005419" cy="1012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2"/>
            <a:ext cx="12192000" cy="6858000"/>
          </a:xfrm>
          <a:prstGeom prst="rect">
            <a:avLst/>
          </a:prstGeom>
        </p:spPr>
      </p:pic>
      <p:sp>
        <p:nvSpPr>
          <p:cNvPr id="11" name="Rectangle: Rounded Corners 4"/>
          <p:cNvSpPr/>
          <p:nvPr/>
        </p:nvSpPr>
        <p:spPr>
          <a:xfrm>
            <a:off x="264748" y="252588"/>
            <a:ext cx="11662504" cy="6390968"/>
          </a:xfrm>
          <a:custGeom>
            <a:avLst/>
            <a:gdLst>
              <a:gd name="connsiteX0" fmla="*/ 0 w 11662504"/>
              <a:gd name="connsiteY0" fmla="*/ 1065183 h 6390968"/>
              <a:gd name="connsiteX1" fmla="*/ 1065183 w 11662504"/>
              <a:gd name="connsiteY1" fmla="*/ 0 h 6390968"/>
              <a:gd name="connsiteX2" fmla="*/ 1851584 w 11662504"/>
              <a:gd name="connsiteY2" fmla="*/ 0 h 6390968"/>
              <a:gd name="connsiteX3" fmla="*/ 2256700 w 11662504"/>
              <a:gd name="connsiteY3" fmla="*/ 0 h 6390968"/>
              <a:gd name="connsiteX4" fmla="*/ 2566495 w 11662504"/>
              <a:gd name="connsiteY4" fmla="*/ 0 h 6390968"/>
              <a:gd name="connsiteX5" fmla="*/ 3257575 w 11662504"/>
              <a:gd name="connsiteY5" fmla="*/ 0 h 6390968"/>
              <a:gd name="connsiteX6" fmla="*/ 3662691 w 11662504"/>
              <a:gd name="connsiteY6" fmla="*/ 0 h 6390968"/>
              <a:gd name="connsiteX7" fmla="*/ 4449092 w 11662504"/>
              <a:gd name="connsiteY7" fmla="*/ 0 h 6390968"/>
              <a:gd name="connsiteX8" fmla="*/ 4854208 w 11662504"/>
              <a:gd name="connsiteY8" fmla="*/ 0 h 6390968"/>
              <a:gd name="connsiteX9" fmla="*/ 5259324 w 11662504"/>
              <a:gd name="connsiteY9" fmla="*/ 0 h 6390968"/>
              <a:gd name="connsiteX10" fmla="*/ 5569118 w 11662504"/>
              <a:gd name="connsiteY10" fmla="*/ 0 h 6390968"/>
              <a:gd name="connsiteX11" fmla="*/ 6069555 w 11662504"/>
              <a:gd name="connsiteY11" fmla="*/ 0 h 6390968"/>
              <a:gd name="connsiteX12" fmla="*/ 6569993 w 11662504"/>
              <a:gd name="connsiteY12" fmla="*/ 0 h 6390968"/>
              <a:gd name="connsiteX13" fmla="*/ 7070430 w 11662504"/>
              <a:gd name="connsiteY13" fmla="*/ 0 h 6390968"/>
              <a:gd name="connsiteX14" fmla="*/ 7761510 w 11662504"/>
              <a:gd name="connsiteY14" fmla="*/ 0 h 6390968"/>
              <a:gd name="connsiteX15" fmla="*/ 8166626 w 11662504"/>
              <a:gd name="connsiteY15" fmla="*/ 0 h 6390968"/>
              <a:gd name="connsiteX16" fmla="*/ 8762384 w 11662504"/>
              <a:gd name="connsiteY16" fmla="*/ 0 h 6390968"/>
              <a:gd name="connsiteX17" fmla="*/ 9167500 w 11662504"/>
              <a:gd name="connsiteY17" fmla="*/ 0 h 6390968"/>
              <a:gd name="connsiteX18" fmla="*/ 9953902 w 11662504"/>
              <a:gd name="connsiteY18" fmla="*/ 0 h 6390968"/>
              <a:gd name="connsiteX19" fmla="*/ 10597321 w 11662504"/>
              <a:gd name="connsiteY19" fmla="*/ 0 h 6390968"/>
              <a:gd name="connsiteX20" fmla="*/ 11662504 w 11662504"/>
              <a:gd name="connsiteY20" fmla="*/ 1065183 h 6390968"/>
              <a:gd name="connsiteX21" fmla="*/ 11662504 w 11662504"/>
              <a:gd name="connsiteY21" fmla="*/ 1597758 h 6390968"/>
              <a:gd name="connsiteX22" fmla="*/ 11662504 w 11662504"/>
              <a:gd name="connsiteY22" fmla="*/ 2130334 h 6390968"/>
              <a:gd name="connsiteX23" fmla="*/ 11662504 w 11662504"/>
              <a:gd name="connsiteY23" fmla="*/ 2577697 h 6390968"/>
              <a:gd name="connsiteX24" fmla="*/ 11662504 w 11662504"/>
              <a:gd name="connsiteY24" fmla="*/ 3025060 h 6390968"/>
              <a:gd name="connsiteX25" fmla="*/ 11662504 w 11662504"/>
              <a:gd name="connsiteY25" fmla="*/ 3472423 h 6390968"/>
              <a:gd name="connsiteX26" fmla="*/ 11662504 w 11662504"/>
              <a:gd name="connsiteY26" fmla="*/ 4004998 h 6390968"/>
              <a:gd name="connsiteX27" fmla="*/ 11662504 w 11662504"/>
              <a:gd name="connsiteY27" fmla="*/ 4537574 h 6390968"/>
              <a:gd name="connsiteX28" fmla="*/ 11662504 w 11662504"/>
              <a:gd name="connsiteY28" fmla="*/ 5325785 h 6390968"/>
              <a:gd name="connsiteX29" fmla="*/ 10597321 w 11662504"/>
              <a:gd name="connsiteY29" fmla="*/ 6390968 h 6390968"/>
              <a:gd name="connsiteX30" fmla="*/ 10287527 w 11662504"/>
              <a:gd name="connsiteY30" fmla="*/ 6390968 h 6390968"/>
              <a:gd name="connsiteX31" fmla="*/ 9691768 w 11662504"/>
              <a:gd name="connsiteY31" fmla="*/ 6390968 h 6390968"/>
              <a:gd name="connsiteX32" fmla="*/ 9191331 w 11662504"/>
              <a:gd name="connsiteY32" fmla="*/ 6390968 h 6390968"/>
              <a:gd name="connsiteX33" fmla="*/ 8881536 w 11662504"/>
              <a:gd name="connsiteY33" fmla="*/ 6390968 h 6390968"/>
              <a:gd name="connsiteX34" fmla="*/ 8095135 w 11662504"/>
              <a:gd name="connsiteY34" fmla="*/ 6390968 h 6390968"/>
              <a:gd name="connsiteX35" fmla="*/ 7785340 w 11662504"/>
              <a:gd name="connsiteY35" fmla="*/ 6390968 h 6390968"/>
              <a:gd name="connsiteX36" fmla="*/ 7094260 w 11662504"/>
              <a:gd name="connsiteY36" fmla="*/ 6390968 h 6390968"/>
              <a:gd name="connsiteX37" fmla="*/ 6593823 w 11662504"/>
              <a:gd name="connsiteY37" fmla="*/ 6390968 h 6390968"/>
              <a:gd name="connsiteX38" fmla="*/ 6188707 w 11662504"/>
              <a:gd name="connsiteY38" fmla="*/ 6390968 h 6390968"/>
              <a:gd name="connsiteX39" fmla="*/ 5688270 w 11662504"/>
              <a:gd name="connsiteY39" fmla="*/ 6390968 h 6390968"/>
              <a:gd name="connsiteX40" fmla="*/ 4997190 w 11662504"/>
              <a:gd name="connsiteY40" fmla="*/ 6390968 h 6390968"/>
              <a:gd name="connsiteX41" fmla="*/ 4306110 w 11662504"/>
              <a:gd name="connsiteY41" fmla="*/ 6390968 h 6390968"/>
              <a:gd name="connsiteX42" fmla="*/ 3805673 w 11662504"/>
              <a:gd name="connsiteY42" fmla="*/ 6390968 h 6390968"/>
              <a:gd name="connsiteX43" fmla="*/ 3305235 w 11662504"/>
              <a:gd name="connsiteY43" fmla="*/ 6390968 h 6390968"/>
              <a:gd name="connsiteX44" fmla="*/ 2614155 w 11662504"/>
              <a:gd name="connsiteY44" fmla="*/ 6390968 h 6390968"/>
              <a:gd name="connsiteX45" fmla="*/ 2209040 w 11662504"/>
              <a:gd name="connsiteY45" fmla="*/ 6390968 h 6390968"/>
              <a:gd name="connsiteX46" fmla="*/ 1899245 w 11662504"/>
              <a:gd name="connsiteY46" fmla="*/ 6390968 h 6390968"/>
              <a:gd name="connsiteX47" fmla="*/ 1065183 w 11662504"/>
              <a:gd name="connsiteY47" fmla="*/ 6390968 h 6390968"/>
              <a:gd name="connsiteX48" fmla="*/ 0 w 11662504"/>
              <a:gd name="connsiteY48" fmla="*/ 5325785 h 6390968"/>
              <a:gd name="connsiteX49" fmla="*/ 0 w 11662504"/>
              <a:gd name="connsiteY49" fmla="*/ 4878422 h 6390968"/>
              <a:gd name="connsiteX50" fmla="*/ 0 w 11662504"/>
              <a:gd name="connsiteY50" fmla="*/ 4303241 h 6390968"/>
              <a:gd name="connsiteX51" fmla="*/ 0 w 11662504"/>
              <a:gd name="connsiteY51" fmla="*/ 3855877 h 6390968"/>
              <a:gd name="connsiteX52" fmla="*/ 0 w 11662504"/>
              <a:gd name="connsiteY52" fmla="*/ 3365908 h 6390968"/>
              <a:gd name="connsiteX53" fmla="*/ 0 w 11662504"/>
              <a:gd name="connsiteY53" fmla="*/ 2748121 h 6390968"/>
              <a:gd name="connsiteX54" fmla="*/ 0 w 11662504"/>
              <a:gd name="connsiteY54" fmla="*/ 2300758 h 6390968"/>
              <a:gd name="connsiteX55" fmla="*/ 0 w 11662504"/>
              <a:gd name="connsiteY55" fmla="*/ 1896000 h 6390968"/>
              <a:gd name="connsiteX56" fmla="*/ 0 w 11662504"/>
              <a:gd name="connsiteY56" fmla="*/ 1065183 h 639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662504" h="6390968" fill="none" extrusionOk="0">
                <a:moveTo>
                  <a:pt x="0" y="1065183"/>
                </a:moveTo>
                <a:cubicBezTo>
                  <a:pt x="40090" y="531757"/>
                  <a:pt x="531853" y="88363"/>
                  <a:pt x="1065183" y="0"/>
                </a:cubicBezTo>
                <a:cubicBezTo>
                  <a:pt x="1240410" y="-91139"/>
                  <a:pt x="1560327" y="43644"/>
                  <a:pt x="1851584" y="0"/>
                </a:cubicBezTo>
                <a:cubicBezTo>
                  <a:pt x="2142841" y="-43644"/>
                  <a:pt x="2137959" y="41119"/>
                  <a:pt x="2256700" y="0"/>
                </a:cubicBezTo>
                <a:cubicBezTo>
                  <a:pt x="2375441" y="-41119"/>
                  <a:pt x="2493165" y="19705"/>
                  <a:pt x="2566495" y="0"/>
                </a:cubicBezTo>
                <a:cubicBezTo>
                  <a:pt x="2639825" y="-19705"/>
                  <a:pt x="3063978" y="80198"/>
                  <a:pt x="3257575" y="0"/>
                </a:cubicBezTo>
                <a:cubicBezTo>
                  <a:pt x="3451172" y="-80198"/>
                  <a:pt x="3524366" y="40277"/>
                  <a:pt x="3662691" y="0"/>
                </a:cubicBezTo>
                <a:cubicBezTo>
                  <a:pt x="3801016" y="-40277"/>
                  <a:pt x="4100758" y="22610"/>
                  <a:pt x="4449092" y="0"/>
                </a:cubicBezTo>
                <a:cubicBezTo>
                  <a:pt x="4797426" y="-22610"/>
                  <a:pt x="4755837" y="41976"/>
                  <a:pt x="4854208" y="0"/>
                </a:cubicBezTo>
                <a:cubicBezTo>
                  <a:pt x="4952579" y="-41976"/>
                  <a:pt x="5082220" y="2491"/>
                  <a:pt x="5259324" y="0"/>
                </a:cubicBezTo>
                <a:cubicBezTo>
                  <a:pt x="5436428" y="-2491"/>
                  <a:pt x="5446559" y="15205"/>
                  <a:pt x="5569118" y="0"/>
                </a:cubicBezTo>
                <a:cubicBezTo>
                  <a:pt x="5691677" y="-15205"/>
                  <a:pt x="5962141" y="43664"/>
                  <a:pt x="6069555" y="0"/>
                </a:cubicBezTo>
                <a:cubicBezTo>
                  <a:pt x="6176969" y="-43664"/>
                  <a:pt x="6337527" y="30548"/>
                  <a:pt x="6569993" y="0"/>
                </a:cubicBezTo>
                <a:cubicBezTo>
                  <a:pt x="6802459" y="-30548"/>
                  <a:pt x="6829738" y="42029"/>
                  <a:pt x="7070430" y="0"/>
                </a:cubicBezTo>
                <a:cubicBezTo>
                  <a:pt x="7311122" y="-42029"/>
                  <a:pt x="7571881" y="12280"/>
                  <a:pt x="7761510" y="0"/>
                </a:cubicBezTo>
                <a:cubicBezTo>
                  <a:pt x="7951139" y="-12280"/>
                  <a:pt x="8042785" y="36831"/>
                  <a:pt x="8166626" y="0"/>
                </a:cubicBezTo>
                <a:cubicBezTo>
                  <a:pt x="8290467" y="-36831"/>
                  <a:pt x="8593682" y="69803"/>
                  <a:pt x="8762384" y="0"/>
                </a:cubicBezTo>
                <a:cubicBezTo>
                  <a:pt x="8931086" y="-69803"/>
                  <a:pt x="9008580" y="3835"/>
                  <a:pt x="9167500" y="0"/>
                </a:cubicBezTo>
                <a:cubicBezTo>
                  <a:pt x="9326420" y="-3835"/>
                  <a:pt x="9712077" y="15184"/>
                  <a:pt x="9953902" y="0"/>
                </a:cubicBezTo>
                <a:cubicBezTo>
                  <a:pt x="10195727" y="-15184"/>
                  <a:pt x="10293007" y="48928"/>
                  <a:pt x="10597321" y="0"/>
                </a:cubicBezTo>
                <a:cubicBezTo>
                  <a:pt x="11234101" y="-13679"/>
                  <a:pt x="11678808" y="423960"/>
                  <a:pt x="11662504" y="1065183"/>
                </a:cubicBezTo>
                <a:cubicBezTo>
                  <a:pt x="11704891" y="1303455"/>
                  <a:pt x="11606148" y="1400025"/>
                  <a:pt x="11662504" y="1597758"/>
                </a:cubicBezTo>
                <a:cubicBezTo>
                  <a:pt x="11718860" y="1795492"/>
                  <a:pt x="11629779" y="1865254"/>
                  <a:pt x="11662504" y="2130334"/>
                </a:cubicBezTo>
                <a:cubicBezTo>
                  <a:pt x="11695229" y="2395414"/>
                  <a:pt x="11617972" y="2377717"/>
                  <a:pt x="11662504" y="2577697"/>
                </a:cubicBezTo>
                <a:cubicBezTo>
                  <a:pt x="11707036" y="2777677"/>
                  <a:pt x="11652965" y="2803178"/>
                  <a:pt x="11662504" y="3025060"/>
                </a:cubicBezTo>
                <a:cubicBezTo>
                  <a:pt x="11672043" y="3246942"/>
                  <a:pt x="11625566" y="3286673"/>
                  <a:pt x="11662504" y="3472423"/>
                </a:cubicBezTo>
                <a:cubicBezTo>
                  <a:pt x="11699442" y="3658173"/>
                  <a:pt x="11625106" y="3826597"/>
                  <a:pt x="11662504" y="4004998"/>
                </a:cubicBezTo>
                <a:cubicBezTo>
                  <a:pt x="11699902" y="4183399"/>
                  <a:pt x="11623961" y="4324058"/>
                  <a:pt x="11662504" y="4537574"/>
                </a:cubicBezTo>
                <a:cubicBezTo>
                  <a:pt x="11701047" y="4751090"/>
                  <a:pt x="11627350" y="4964795"/>
                  <a:pt x="11662504" y="5325785"/>
                </a:cubicBezTo>
                <a:cubicBezTo>
                  <a:pt x="11603951" y="5894925"/>
                  <a:pt x="11344838" y="6405675"/>
                  <a:pt x="10597321" y="6390968"/>
                </a:cubicBezTo>
                <a:cubicBezTo>
                  <a:pt x="10496068" y="6417735"/>
                  <a:pt x="10388667" y="6390481"/>
                  <a:pt x="10287527" y="6390968"/>
                </a:cubicBezTo>
                <a:cubicBezTo>
                  <a:pt x="10186387" y="6391455"/>
                  <a:pt x="9831301" y="6322521"/>
                  <a:pt x="9691768" y="6390968"/>
                </a:cubicBezTo>
                <a:cubicBezTo>
                  <a:pt x="9552235" y="6459415"/>
                  <a:pt x="9354318" y="6363671"/>
                  <a:pt x="9191331" y="6390968"/>
                </a:cubicBezTo>
                <a:cubicBezTo>
                  <a:pt x="9028344" y="6418265"/>
                  <a:pt x="8974713" y="6383074"/>
                  <a:pt x="8881536" y="6390968"/>
                </a:cubicBezTo>
                <a:cubicBezTo>
                  <a:pt x="8788359" y="6398862"/>
                  <a:pt x="8272410" y="6379802"/>
                  <a:pt x="8095135" y="6390968"/>
                </a:cubicBezTo>
                <a:cubicBezTo>
                  <a:pt x="7917860" y="6402134"/>
                  <a:pt x="7907608" y="6359360"/>
                  <a:pt x="7785340" y="6390968"/>
                </a:cubicBezTo>
                <a:cubicBezTo>
                  <a:pt x="7663072" y="6422576"/>
                  <a:pt x="7282064" y="6319040"/>
                  <a:pt x="7094260" y="6390968"/>
                </a:cubicBezTo>
                <a:cubicBezTo>
                  <a:pt x="6906456" y="6462896"/>
                  <a:pt x="6697852" y="6359896"/>
                  <a:pt x="6593823" y="6390968"/>
                </a:cubicBezTo>
                <a:cubicBezTo>
                  <a:pt x="6489794" y="6422040"/>
                  <a:pt x="6312175" y="6387108"/>
                  <a:pt x="6188707" y="6390968"/>
                </a:cubicBezTo>
                <a:cubicBezTo>
                  <a:pt x="6065239" y="6394828"/>
                  <a:pt x="5866268" y="6360959"/>
                  <a:pt x="5688270" y="6390968"/>
                </a:cubicBezTo>
                <a:cubicBezTo>
                  <a:pt x="5510272" y="6420977"/>
                  <a:pt x="5138991" y="6388330"/>
                  <a:pt x="4997190" y="6390968"/>
                </a:cubicBezTo>
                <a:cubicBezTo>
                  <a:pt x="4855389" y="6393606"/>
                  <a:pt x="4573419" y="6365194"/>
                  <a:pt x="4306110" y="6390968"/>
                </a:cubicBezTo>
                <a:cubicBezTo>
                  <a:pt x="4038801" y="6416742"/>
                  <a:pt x="3926741" y="6374816"/>
                  <a:pt x="3805673" y="6390968"/>
                </a:cubicBezTo>
                <a:cubicBezTo>
                  <a:pt x="3684605" y="6407120"/>
                  <a:pt x="3437019" y="6346031"/>
                  <a:pt x="3305235" y="6390968"/>
                </a:cubicBezTo>
                <a:cubicBezTo>
                  <a:pt x="3173451" y="6435905"/>
                  <a:pt x="2863751" y="6387652"/>
                  <a:pt x="2614155" y="6390968"/>
                </a:cubicBezTo>
                <a:cubicBezTo>
                  <a:pt x="2364559" y="6394284"/>
                  <a:pt x="2366510" y="6343771"/>
                  <a:pt x="2209040" y="6390968"/>
                </a:cubicBezTo>
                <a:cubicBezTo>
                  <a:pt x="2051571" y="6438165"/>
                  <a:pt x="1963685" y="6376637"/>
                  <a:pt x="1899245" y="6390968"/>
                </a:cubicBezTo>
                <a:cubicBezTo>
                  <a:pt x="1834806" y="6405299"/>
                  <a:pt x="1467475" y="6333339"/>
                  <a:pt x="1065183" y="6390968"/>
                </a:cubicBezTo>
                <a:cubicBezTo>
                  <a:pt x="546949" y="6549287"/>
                  <a:pt x="-31795" y="5877015"/>
                  <a:pt x="0" y="5325785"/>
                </a:cubicBezTo>
                <a:cubicBezTo>
                  <a:pt x="-34751" y="5137695"/>
                  <a:pt x="10553" y="5060625"/>
                  <a:pt x="0" y="4878422"/>
                </a:cubicBezTo>
                <a:cubicBezTo>
                  <a:pt x="-10553" y="4696219"/>
                  <a:pt x="31544" y="4504509"/>
                  <a:pt x="0" y="4303241"/>
                </a:cubicBezTo>
                <a:cubicBezTo>
                  <a:pt x="-31544" y="4101973"/>
                  <a:pt x="4999" y="4061581"/>
                  <a:pt x="0" y="3855877"/>
                </a:cubicBezTo>
                <a:cubicBezTo>
                  <a:pt x="-4999" y="3650173"/>
                  <a:pt x="17325" y="3586134"/>
                  <a:pt x="0" y="3365908"/>
                </a:cubicBezTo>
                <a:cubicBezTo>
                  <a:pt x="-17325" y="3145682"/>
                  <a:pt x="2094" y="2903082"/>
                  <a:pt x="0" y="2748121"/>
                </a:cubicBezTo>
                <a:cubicBezTo>
                  <a:pt x="-2094" y="2593160"/>
                  <a:pt x="43889" y="2406161"/>
                  <a:pt x="0" y="2300758"/>
                </a:cubicBezTo>
                <a:cubicBezTo>
                  <a:pt x="-43889" y="2195355"/>
                  <a:pt x="40271" y="1994524"/>
                  <a:pt x="0" y="1896000"/>
                </a:cubicBezTo>
                <a:cubicBezTo>
                  <a:pt x="-40271" y="1797476"/>
                  <a:pt x="46497" y="1259331"/>
                  <a:pt x="0" y="1065183"/>
                </a:cubicBezTo>
                <a:close/>
              </a:path>
              <a:path w="11662504" h="6390968" stroke="0" extrusionOk="0">
                <a:moveTo>
                  <a:pt x="0" y="1065183"/>
                </a:moveTo>
                <a:cubicBezTo>
                  <a:pt x="-4105" y="452648"/>
                  <a:pt x="445131" y="-68425"/>
                  <a:pt x="1065183" y="0"/>
                </a:cubicBezTo>
                <a:cubicBezTo>
                  <a:pt x="1167740" y="-13354"/>
                  <a:pt x="1286333" y="4630"/>
                  <a:pt x="1374977" y="0"/>
                </a:cubicBezTo>
                <a:cubicBezTo>
                  <a:pt x="1463621" y="-4630"/>
                  <a:pt x="1696263" y="59548"/>
                  <a:pt x="1970736" y="0"/>
                </a:cubicBezTo>
                <a:cubicBezTo>
                  <a:pt x="2245209" y="-59548"/>
                  <a:pt x="2154443" y="32235"/>
                  <a:pt x="2280531" y="0"/>
                </a:cubicBezTo>
                <a:cubicBezTo>
                  <a:pt x="2406620" y="-32235"/>
                  <a:pt x="2785277" y="73424"/>
                  <a:pt x="2971611" y="0"/>
                </a:cubicBezTo>
                <a:cubicBezTo>
                  <a:pt x="3157945" y="-73424"/>
                  <a:pt x="3241865" y="12543"/>
                  <a:pt x="3376726" y="0"/>
                </a:cubicBezTo>
                <a:cubicBezTo>
                  <a:pt x="3511587" y="-12543"/>
                  <a:pt x="3613352" y="24631"/>
                  <a:pt x="3686521" y="0"/>
                </a:cubicBezTo>
                <a:cubicBezTo>
                  <a:pt x="3759691" y="-24631"/>
                  <a:pt x="3871140" y="3312"/>
                  <a:pt x="3996315" y="0"/>
                </a:cubicBezTo>
                <a:cubicBezTo>
                  <a:pt x="4121490" y="-3312"/>
                  <a:pt x="4418270" y="33669"/>
                  <a:pt x="4592074" y="0"/>
                </a:cubicBezTo>
                <a:cubicBezTo>
                  <a:pt x="4765878" y="-33669"/>
                  <a:pt x="4800443" y="23430"/>
                  <a:pt x="4997190" y="0"/>
                </a:cubicBezTo>
                <a:cubicBezTo>
                  <a:pt x="5193937" y="-23430"/>
                  <a:pt x="5237541" y="36591"/>
                  <a:pt x="5306984" y="0"/>
                </a:cubicBezTo>
                <a:cubicBezTo>
                  <a:pt x="5376427" y="-36591"/>
                  <a:pt x="5878409" y="35071"/>
                  <a:pt x="6093386" y="0"/>
                </a:cubicBezTo>
                <a:cubicBezTo>
                  <a:pt x="6308363" y="-35071"/>
                  <a:pt x="6535819" y="71123"/>
                  <a:pt x="6784466" y="0"/>
                </a:cubicBezTo>
                <a:cubicBezTo>
                  <a:pt x="7033113" y="-71123"/>
                  <a:pt x="6987337" y="6475"/>
                  <a:pt x="7189582" y="0"/>
                </a:cubicBezTo>
                <a:cubicBezTo>
                  <a:pt x="7391827" y="-6475"/>
                  <a:pt x="7524633" y="27543"/>
                  <a:pt x="7785340" y="0"/>
                </a:cubicBezTo>
                <a:cubicBezTo>
                  <a:pt x="8046047" y="-27543"/>
                  <a:pt x="8012323" y="28360"/>
                  <a:pt x="8095135" y="0"/>
                </a:cubicBezTo>
                <a:cubicBezTo>
                  <a:pt x="8177948" y="-28360"/>
                  <a:pt x="8422342" y="46860"/>
                  <a:pt x="8595572" y="0"/>
                </a:cubicBezTo>
                <a:cubicBezTo>
                  <a:pt x="8768802" y="-46860"/>
                  <a:pt x="8817083" y="13111"/>
                  <a:pt x="8905367" y="0"/>
                </a:cubicBezTo>
                <a:cubicBezTo>
                  <a:pt x="8993652" y="-13111"/>
                  <a:pt x="9099983" y="32912"/>
                  <a:pt x="9215161" y="0"/>
                </a:cubicBezTo>
                <a:cubicBezTo>
                  <a:pt x="9330339" y="-32912"/>
                  <a:pt x="9581693" y="52312"/>
                  <a:pt x="9715598" y="0"/>
                </a:cubicBezTo>
                <a:cubicBezTo>
                  <a:pt x="9849503" y="-52312"/>
                  <a:pt x="10209168" y="82599"/>
                  <a:pt x="10597321" y="0"/>
                </a:cubicBezTo>
                <a:cubicBezTo>
                  <a:pt x="11097402" y="-98545"/>
                  <a:pt x="11827381" y="483220"/>
                  <a:pt x="11662504" y="1065183"/>
                </a:cubicBezTo>
                <a:cubicBezTo>
                  <a:pt x="11664487" y="1195565"/>
                  <a:pt x="11625996" y="1341402"/>
                  <a:pt x="11662504" y="1512546"/>
                </a:cubicBezTo>
                <a:cubicBezTo>
                  <a:pt x="11699012" y="1683690"/>
                  <a:pt x="11656650" y="1826554"/>
                  <a:pt x="11662504" y="2045121"/>
                </a:cubicBezTo>
                <a:cubicBezTo>
                  <a:pt x="11668358" y="2263689"/>
                  <a:pt x="11606213" y="2471291"/>
                  <a:pt x="11662504" y="2662909"/>
                </a:cubicBezTo>
                <a:cubicBezTo>
                  <a:pt x="11718795" y="2854527"/>
                  <a:pt x="11620021" y="2956746"/>
                  <a:pt x="11662504" y="3152878"/>
                </a:cubicBezTo>
                <a:cubicBezTo>
                  <a:pt x="11704987" y="3349010"/>
                  <a:pt x="11653881" y="3516839"/>
                  <a:pt x="11662504" y="3728059"/>
                </a:cubicBezTo>
                <a:cubicBezTo>
                  <a:pt x="11671127" y="3939279"/>
                  <a:pt x="11630794" y="4067337"/>
                  <a:pt x="11662504" y="4260635"/>
                </a:cubicBezTo>
                <a:cubicBezTo>
                  <a:pt x="11694214" y="4453933"/>
                  <a:pt x="11635328" y="4519704"/>
                  <a:pt x="11662504" y="4707998"/>
                </a:cubicBezTo>
                <a:cubicBezTo>
                  <a:pt x="11689680" y="4896292"/>
                  <a:pt x="11655328" y="5081174"/>
                  <a:pt x="11662504" y="5325785"/>
                </a:cubicBezTo>
                <a:cubicBezTo>
                  <a:pt x="11749291" y="5981115"/>
                  <a:pt x="11235275" y="6259310"/>
                  <a:pt x="10597321" y="6390968"/>
                </a:cubicBezTo>
                <a:cubicBezTo>
                  <a:pt x="10410410" y="6477414"/>
                  <a:pt x="10180563" y="6357676"/>
                  <a:pt x="9810920" y="6390968"/>
                </a:cubicBezTo>
                <a:cubicBezTo>
                  <a:pt x="9441277" y="6424260"/>
                  <a:pt x="9383527" y="6347682"/>
                  <a:pt x="9024518" y="6390968"/>
                </a:cubicBezTo>
                <a:cubicBezTo>
                  <a:pt x="8665509" y="6434254"/>
                  <a:pt x="8573939" y="6323820"/>
                  <a:pt x="8333438" y="6390968"/>
                </a:cubicBezTo>
                <a:cubicBezTo>
                  <a:pt x="8092937" y="6458116"/>
                  <a:pt x="8025898" y="6383949"/>
                  <a:pt x="7833001" y="6390968"/>
                </a:cubicBezTo>
                <a:cubicBezTo>
                  <a:pt x="7640104" y="6397987"/>
                  <a:pt x="7523626" y="6353388"/>
                  <a:pt x="7332564" y="6390968"/>
                </a:cubicBezTo>
                <a:cubicBezTo>
                  <a:pt x="7141502" y="6428548"/>
                  <a:pt x="7040508" y="6379837"/>
                  <a:pt x="6927448" y="6390968"/>
                </a:cubicBezTo>
                <a:cubicBezTo>
                  <a:pt x="6814388" y="6402099"/>
                  <a:pt x="6472835" y="6329308"/>
                  <a:pt x="6236368" y="6390968"/>
                </a:cubicBezTo>
                <a:cubicBezTo>
                  <a:pt x="5999901" y="6452628"/>
                  <a:pt x="5908914" y="6334532"/>
                  <a:pt x="5640609" y="6390968"/>
                </a:cubicBezTo>
                <a:cubicBezTo>
                  <a:pt x="5372304" y="6447404"/>
                  <a:pt x="5303621" y="6341130"/>
                  <a:pt x="5140172" y="6390968"/>
                </a:cubicBezTo>
                <a:cubicBezTo>
                  <a:pt x="4976723" y="6440806"/>
                  <a:pt x="4799788" y="6372517"/>
                  <a:pt x="4639735" y="6390968"/>
                </a:cubicBezTo>
                <a:cubicBezTo>
                  <a:pt x="4479682" y="6409419"/>
                  <a:pt x="4243073" y="6325981"/>
                  <a:pt x="3948655" y="6390968"/>
                </a:cubicBezTo>
                <a:cubicBezTo>
                  <a:pt x="3654237" y="6455955"/>
                  <a:pt x="3477667" y="6303272"/>
                  <a:pt x="3162253" y="6390968"/>
                </a:cubicBezTo>
                <a:cubicBezTo>
                  <a:pt x="2846839" y="6478664"/>
                  <a:pt x="2764160" y="6386708"/>
                  <a:pt x="2661816" y="6390968"/>
                </a:cubicBezTo>
                <a:cubicBezTo>
                  <a:pt x="2559472" y="6395228"/>
                  <a:pt x="2127247" y="6388787"/>
                  <a:pt x="1970736" y="6390968"/>
                </a:cubicBezTo>
                <a:cubicBezTo>
                  <a:pt x="1814225" y="6393149"/>
                  <a:pt x="1320590" y="6364952"/>
                  <a:pt x="1065183" y="6390968"/>
                </a:cubicBezTo>
                <a:cubicBezTo>
                  <a:pt x="459207" y="6222461"/>
                  <a:pt x="32013" y="5865361"/>
                  <a:pt x="0" y="5325785"/>
                </a:cubicBezTo>
                <a:cubicBezTo>
                  <a:pt x="-62163" y="5103167"/>
                  <a:pt x="59239" y="4979941"/>
                  <a:pt x="0" y="4793210"/>
                </a:cubicBezTo>
                <a:cubicBezTo>
                  <a:pt x="-59239" y="4606479"/>
                  <a:pt x="48200" y="4469817"/>
                  <a:pt x="0" y="4303241"/>
                </a:cubicBezTo>
                <a:cubicBezTo>
                  <a:pt x="-48200" y="4136665"/>
                  <a:pt x="22480" y="3875900"/>
                  <a:pt x="0" y="3728059"/>
                </a:cubicBezTo>
                <a:cubicBezTo>
                  <a:pt x="-22480" y="3580218"/>
                  <a:pt x="13367" y="3338042"/>
                  <a:pt x="0" y="3238090"/>
                </a:cubicBezTo>
                <a:cubicBezTo>
                  <a:pt x="-13367" y="3138138"/>
                  <a:pt x="36576" y="2892375"/>
                  <a:pt x="0" y="2705515"/>
                </a:cubicBezTo>
                <a:cubicBezTo>
                  <a:pt x="-36576" y="2518655"/>
                  <a:pt x="38597" y="2446864"/>
                  <a:pt x="0" y="2215546"/>
                </a:cubicBezTo>
                <a:cubicBezTo>
                  <a:pt x="-38597" y="1984228"/>
                  <a:pt x="68560" y="1843978"/>
                  <a:pt x="0" y="1597758"/>
                </a:cubicBezTo>
                <a:cubicBezTo>
                  <a:pt x="-68560" y="1351538"/>
                  <a:pt x="17536" y="1293630"/>
                  <a:pt x="0" y="1065183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8225" y="419191"/>
            <a:ext cx="10172699" cy="544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487" y="1233487"/>
            <a:ext cx="4110038" cy="5154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>
            <a:fillRect/>
          </a:stretch>
        </p:blipFill>
        <p:spPr>
          <a:xfrm>
            <a:off x="2050675" y="3244494"/>
            <a:ext cx="8438994" cy="33900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8659" y="468085"/>
            <a:ext cx="7903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 panose="020F0502020204030204"/>
                <a:cs typeface="+mn-cs"/>
              </a:rPr>
              <a:t>TẠM BIỆT VÀ HẸN GẶP LẠI!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Poky's" panose="020B0606040200020203" pitchFamily="34" charset="0"/>
              <a:ea typeface="字魂107号-萌趣欢乐体" panose="020F0502020204030204"/>
              <a:cs typeface="+mn-cs"/>
            </a:endParaRPr>
          </a:p>
        </p:txBody>
      </p:sp>
      <p:pic>
        <p:nvPicPr>
          <p:cNvPr id="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30" b="76042" l="42615" r="94673">
                        <a14:foregroundMark x1="46005" y1="31845" x2="46005" y2="31845"/>
                        <a14:foregroundMark x1="57022" y1="19345" x2="57022" y2="19345"/>
                        <a14:foregroundMark x1="53753" y1="20536" x2="53753" y2="20536"/>
                        <a14:foregroundMark x1="53753" y1="18452" x2="53753" y2="18452"/>
                        <a14:foregroundMark x1="53995" y1="15030" x2="53995" y2="15030"/>
                        <a14:foregroundMark x1="43462" y1="31548" x2="43462" y2="31548"/>
                        <a14:foregroundMark x1="44431" y1="46577" x2="44431" y2="46577"/>
                        <a14:foregroundMark x1="49031" y1="61905" x2="49031" y2="61905"/>
                        <a14:foregroundMark x1="47215" y1="60714" x2="47215" y2="60714"/>
                        <a14:foregroundMark x1="67433" y1="59077" x2="67433" y2="59077"/>
                        <a14:foregroundMark x1="83535" y1="67262" x2="83535" y2="67262"/>
                        <a14:foregroundMark x1="81961" y1="63393" x2="81961" y2="63393"/>
                        <a14:foregroundMark x1="80387" y1="66667" x2="80387" y2="66667"/>
                        <a14:foregroundMark x1="94431" y1="55655" x2="94431" y2="55655"/>
                        <a14:foregroundMark x1="91768" y1="63244" x2="91768" y2="63244"/>
                        <a14:foregroundMark x1="91525" y1="70536" x2="91525" y2="70536"/>
                        <a14:foregroundMark x1="80024" y1="68750" x2="80024" y2="68750"/>
                        <a14:foregroundMark x1="84625" y1="73810" x2="84625" y2="73810"/>
                        <a14:foregroundMark x1="78571" y1="74107" x2="78571" y2="74107"/>
                        <a14:foregroundMark x1="77845" y1="74405" x2="77845" y2="74405"/>
                        <a14:foregroundMark x1="87893" y1="75595" x2="87893" y2="75595"/>
                        <a14:foregroundMark x1="87530" y1="75744" x2="87530" y2="75744"/>
                        <a14:foregroundMark x1="94673" y1="74702" x2="94673" y2="74702"/>
                        <a14:foregroundMark x1="53995" y1="31250" x2="53995" y2="31250"/>
                        <a14:foregroundMark x1="53874" y1="25000" x2="53874" y2="25000"/>
                        <a14:foregroundMark x1="53874" y1="23661" x2="53874" y2="23661"/>
                        <a14:foregroundMark x1="53874" y1="22321" x2="53874" y2="22321"/>
                        <a14:foregroundMark x1="53632" y1="23363" x2="53632" y2="23363"/>
                        <a14:foregroundMark x1="90557" y1="64137" x2="90557" y2="64137"/>
                        <a14:foregroundMark x1="46126" y1="63244" x2="48184" y2="64137"/>
                        <a14:foregroundMark x1="47094" y1="60268" x2="47094" y2="60268"/>
                        <a14:foregroundMark x1="47255" y1="59821" x2="47821" y2="61607"/>
                        <a14:foregroundMark x1="46973" y1="58929" x2="47255" y2="59821"/>
                        <a14:foregroundMark x1="65375" y1="59524" x2="65375" y2="59524"/>
                        <a14:foregroundMark x1="91041" y1="63690" x2="92131" y2="68601"/>
                        <a14:foregroundMark x1="89952" y1="69048" x2="89952" y2="69048"/>
                        <a14:foregroundMark x1="92615" y1="72470" x2="92615" y2="72470"/>
                        <a14:foregroundMark x1="88983" y1="72619" x2="88983" y2="72619"/>
                        <a14:foregroundMark x1="80266" y1="69494" x2="80266" y2="69494"/>
                        <a14:foregroundMark x1="82324" y1="70833" x2="82324" y2="70833"/>
                        <a14:foregroundMark x1="78208" y1="74256" x2="78208" y2="74256"/>
                        <a14:foregroundMark x1="54843" y1="66369" x2="54843" y2="66369"/>
                        <a14:foregroundMark x1="55569" y1="69048" x2="55569" y2="69048"/>
                        <a14:foregroundMark x1="56053" y1="69494" x2="56053" y2="69494"/>
                        <a14:foregroundMark x1="55932" y1="71875" x2="55932" y2="71875"/>
                        <a14:foregroundMark x1="55932" y1="71429" x2="55932" y2="71429"/>
                        <a14:foregroundMark x1="55932" y1="71429" x2="55932" y2="71429"/>
                        <a14:foregroundMark x1="55690" y1="71280" x2="55690" y2="71280"/>
                        <a14:foregroundMark x1="55690" y1="71577" x2="55690" y2="71577"/>
                        <a14:foregroundMark x1="55690" y1="71577" x2="55690" y2="70982"/>
                        <a14:foregroundMark x1="53874" y1="69643" x2="53874" y2="69643"/>
                        <a14:foregroundMark x1="53874" y1="70982" x2="53874" y2="70982"/>
                        <a14:foregroundMark x1="53874" y1="73363" x2="53874" y2="73363"/>
                        <a14:foregroundMark x1="54237" y1="74405" x2="54237" y2="74405"/>
                        <a14:foregroundMark x1="54237" y1="74405" x2="54237" y2="74405"/>
                        <a14:foregroundMark x1="54116" y1="73661" x2="54116" y2="73661"/>
                        <a14:foregroundMark x1="54116" y1="75298" x2="54116" y2="75298"/>
                        <a14:foregroundMark x1="53995" y1="75744" x2="53995" y2="75744"/>
                        <a14:foregroundMark x1="65254" y1="61756" x2="65254" y2="61756"/>
                        <a14:foregroundMark x1="55932" y1="70536" x2="55811" y2="74256"/>
                        <a14:foregroundMark x1="55690" y1="74702" x2="55932" y2="75298"/>
                        <a14:foregroundMark x1="55932" y1="76042" x2="55932" y2="76042"/>
                        <a14:foregroundMark x1="56295" y1="76042" x2="56295" y2="76042"/>
                        <a14:foregroundMark x1="56538" y1="76042" x2="56538" y2="76042"/>
                        <a14:foregroundMark x1="55569" y1="76042" x2="55569" y2="76042"/>
                        <a14:foregroundMark x1="53995" y1="75744" x2="53995" y2="75744"/>
                        <a14:foregroundMark x1="53753" y1="76042" x2="53753" y2="76042"/>
                        <a14:foregroundMark x1="53269" y1="76042" x2="53269" y2="76042"/>
                        <a14:foregroundMark x1="53753" y1="73810" x2="54116" y2="75446"/>
                        <a14:foregroundMark x1="55569" y1="67411" x2="55569" y2="67411"/>
                        <a14:foregroundMark x1="57385" y1="18452" x2="57385" y2="18452"/>
                        <a14:backgroundMark x1="88136" y1="60565" x2="88136" y2="60565"/>
                        <a14:backgroundMark x1="87409" y1="60268" x2="89467" y2="61458"/>
                        <a14:backgroundMark x1="87530" y1="59524" x2="87530" y2="59524"/>
                        <a14:backgroundMark x1="44431" y1="46577" x2="44431" y2="46577"/>
                        <a14:backgroundMark x1="45763" y1="59821" x2="45763" y2="59821"/>
                        <a14:backgroundMark x1="54431" y1="76153" x2="54358" y2="77679"/>
                        <a14:backgroundMark x1="54751" y1="69494" x2="54704" y2="70475"/>
                        <a14:backgroundMark x1="54772" y1="69048" x2="54751" y2="69494"/>
                        <a14:backgroundMark x1="54843" y1="67560" x2="54772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7" t="10842" b="20865"/>
          <a:stretch>
            <a:fillRect/>
          </a:stretch>
        </p:blipFill>
        <p:spPr>
          <a:xfrm>
            <a:off x="-188052" y="717549"/>
            <a:ext cx="6754858" cy="6391170"/>
          </a:xfrm>
          <a:prstGeom prst="rect">
            <a:avLst/>
          </a:prstGeom>
        </p:spPr>
      </p:pic>
      <p:pic>
        <p:nvPicPr>
          <p:cNvPr id="2052" name="Picture 4" descr="Cartoon carps koi. underwater view. Free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9" b="98182" l="2556" r="99840">
                        <a14:foregroundMark x1="6390" y1="14026" x2="16613" y2="12208"/>
                        <a14:foregroundMark x1="22843" y1="8052" x2="22843" y2="8052"/>
                        <a14:foregroundMark x1="24920" y1="1818" x2="24920" y2="1818"/>
                        <a14:foregroundMark x1="2556" y1="14286" x2="2556" y2="14286"/>
                        <a14:foregroundMark x1="9105" y1="20260" x2="9105" y2="20260"/>
                        <a14:foregroundMark x1="14058" y1="16364" x2="14058" y2="16364"/>
                        <a14:foregroundMark x1="23482" y1="84156" x2="16613" y2="81818"/>
                        <a14:foregroundMark x1="3674" y1="69610" x2="3674" y2="69610"/>
                        <a14:foregroundMark x1="49681" y1="90390" x2="41214" y2="84156"/>
                        <a14:foregroundMark x1="41214" y1="84156" x2="40575" y2="83117"/>
                        <a14:foregroundMark x1="70927" y1="91429" x2="70927" y2="91429"/>
                        <a14:foregroundMark x1="93610" y1="43117" x2="93610" y2="43117"/>
                        <a14:foregroundMark x1="97284" y1="43377" x2="97284" y2="43377"/>
                        <a14:foregroundMark x1="88658" y1="86753" x2="88658" y2="86753"/>
                        <a14:foregroundMark x1="88658" y1="87792" x2="93450" y2="81818"/>
                        <a14:foregroundMark x1="94012" y1="70260" x2="94249" y2="83117"/>
                        <a14:foregroundMark x1="94249" y1="86494" x2="81649" y2="90261"/>
                        <a14:foregroundMark x1="93770" y1="93247" x2="99840" y2="98182"/>
                        <a14:foregroundMark x1="34505" y1="29870" x2="44409" y2="30649"/>
                        <a14:foregroundMark x1="65655" y1="54026" x2="64537" y2="54026"/>
                        <a14:foregroundMark x1="62620" y1="17403" x2="62620" y2="17403"/>
                        <a14:backgroundMark x1="41534" y1="49610" x2="46326" y2="52987"/>
                        <a14:backgroundMark x1="40895" y1="7013" x2="45367" y2="9870"/>
                        <a14:backgroundMark x1="57827" y1="7273" x2="74121" y2="4675"/>
                        <a14:backgroundMark x1="79712" y1="5974" x2="96326" y2="17143"/>
                        <a14:backgroundMark x1="89936" y1="33247" x2="95847" y2="32987"/>
                        <a14:backgroundMark x1="84185" y1="41039" x2="96805" y2="54545"/>
                        <a14:backgroundMark x1="86741" y1="52468" x2="95847" y2="58442"/>
                        <a14:backgroundMark x1="95847" y1="58442" x2="92492" y2="69091"/>
                        <a14:backgroundMark x1="84824" y1="69870" x2="76358" y2="94286"/>
                        <a14:backgroundMark x1="76358" y1="94286" x2="76358" y2="96623"/>
                        <a14:backgroundMark x1="62780" y1="65974" x2="66933" y2="79221"/>
                        <a14:backgroundMark x1="66933" y1="79221" x2="66933" y2="80000"/>
                        <a14:backgroundMark x1="55112" y1="63636" x2="61022" y2="71169"/>
                        <a14:backgroundMark x1="48243" y1="44156" x2="53514" y2="47792"/>
                        <a14:backgroundMark x1="56230" y1="48312" x2="60543" y2="46753"/>
                        <a14:backgroundMark x1="67093" y1="35325" x2="74760" y2="22597"/>
                        <a14:backgroundMark x1="55272" y1="19481" x2="51278" y2="15844"/>
                        <a14:backgroundMark x1="53994" y1="20519" x2="51278" y2="22338"/>
                        <a14:backgroundMark x1="54792" y1="23636" x2="53514" y2="23636"/>
                        <a14:backgroundMark x1="60703" y1="27013" x2="55591" y2="25455"/>
                        <a14:backgroundMark x1="58946" y1="39221" x2="60703" y2="38182"/>
                        <a14:backgroundMark x1="57348" y1="37143" x2="57348" y2="37143"/>
                        <a14:backgroundMark x1="52556" y1="37143" x2="61502" y2="3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48" y="5451181"/>
            <a:ext cx="2287452" cy="14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2777306" y="534014"/>
            <a:ext cx="8319319" cy="3460955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SVN-Hole Hearted" panose="020B0A06020104020203" pitchFamily="34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719" y="812266"/>
            <a:ext cx="5334462" cy="585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460" y="1745631"/>
            <a:ext cx="9169179" cy="2566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719" y="886112"/>
            <a:ext cx="2453352" cy="1314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56774" y="968414"/>
            <a:ext cx="1161476" cy="766574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369739"/>
            <a:ext cx="3664581" cy="3506547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99813" y="3276600"/>
            <a:ext cx="3317061" cy="3304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6640" y="-138359"/>
            <a:ext cx="5584420" cy="1286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8850" y="1285875"/>
            <a:ext cx="7524750" cy="2890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Nhắc lại những chủ đề của HĐTN trong suốt cả năm học, chia sẻ cảm xúc.</a:t>
            </a:r>
            <a:endParaRPr lang="vi-VN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 thống kê, đánh giá kết quả HĐTN từ góc độ tự đánh giá, người thân đánh giá và đánh giá đồng đẳng.</a:t>
            </a:r>
            <a:endParaRPr lang="vi-VN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/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-1" fmla="*/ 0 w 7025003"/>
              <a:gd name="connsiteY0-2" fmla="*/ 296333 h 4296833"/>
              <a:gd name="connsiteX1-3" fmla="*/ 7025003 w 7025003"/>
              <a:gd name="connsiteY1-4" fmla="*/ 296333 h 4296833"/>
              <a:gd name="connsiteX2-5" fmla="*/ 7025003 w 7025003"/>
              <a:gd name="connsiteY2-6" fmla="*/ 4296833 h 4296833"/>
              <a:gd name="connsiteX3-7" fmla="*/ 0 w 7025003"/>
              <a:gd name="connsiteY3-8" fmla="*/ 4296833 h 4296833"/>
              <a:gd name="connsiteX4-9" fmla="*/ 0 w 7025003"/>
              <a:gd name="connsiteY4-10" fmla="*/ 296333 h 4296833"/>
              <a:gd name="connsiteX0-11" fmla="*/ 0 w 7025003"/>
              <a:gd name="connsiteY0-12" fmla="*/ 769896 h 4770396"/>
              <a:gd name="connsiteX1-13" fmla="*/ 7025003 w 7025003"/>
              <a:gd name="connsiteY1-14" fmla="*/ 769896 h 4770396"/>
              <a:gd name="connsiteX2-15" fmla="*/ 7025003 w 7025003"/>
              <a:gd name="connsiteY2-16" fmla="*/ 4770396 h 4770396"/>
              <a:gd name="connsiteX3-17" fmla="*/ 0 w 7025003"/>
              <a:gd name="connsiteY3-18" fmla="*/ 4770396 h 4770396"/>
              <a:gd name="connsiteX4-19" fmla="*/ 0 w 7025003"/>
              <a:gd name="connsiteY4-20" fmla="*/ 769896 h 4770396"/>
              <a:gd name="connsiteX0-21" fmla="*/ 0 w 7287469"/>
              <a:gd name="connsiteY0-22" fmla="*/ 786021 h 4786521"/>
              <a:gd name="connsiteX1-23" fmla="*/ 7025003 w 7287469"/>
              <a:gd name="connsiteY1-24" fmla="*/ 786021 h 4786521"/>
              <a:gd name="connsiteX2-25" fmla="*/ 7025003 w 7287469"/>
              <a:gd name="connsiteY2-26" fmla="*/ 4786521 h 4786521"/>
              <a:gd name="connsiteX3-27" fmla="*/ 0 w 7287469"/>
              <a:gd name="connsiteY3-28" fmla="*/ 4786521 h 4786521"/>
              <a:gd name="connsiteX4-29" fmla="*/ 0 w 7287469"/>
              <a:gd name="connsiteY4-30" fmla="*/ 786021 h 4786521"/>
              <a:gd name="connsiteX0-31" fmla="*/ 0 w 7232593"/>
              <a:gd name="connsiteY0-32" fmla="*/ 537822 h 4538322"/>
              <a:gd name="connsiteX1-33" fmla="*/ 6948803 w 7232593"/>
              <a:gd name="connsiteY1-34" fmla="*/ 995022 h 4538322"/>
              <a:gd name="connsiteX2-35" fmla="*/ 7025003 w 7232593"/>
              <a:gd name="connsiteY2-36" fmla="*/ 4538322 h 4538322"/>
              <a:gd name="connsiteX3-37" fmla="*/ 0 w 7232593"/>
              <a:gd name="connsiteY3-38" fmla="*/ 4538322 h 4538322"/>
              <a:gd name="connsiteX4-39" fmla="*/ 0 w 7232593"/>
              <a:gd name="connsiteY4-40" fmla="*/ 537822 h 4538322"/>
              <a:gd name="connsiteX0-41" fmla="*/ 1348038 w 8580631"/>
              <a:gd name="connsiteY0-42" fmla="*/ 537822 h 4538322"/>
              <a:gd name="connsiteX1-43" fmla="*/ 8296841 w 8580631"/>
              <a:gd name="connsiteY1-44" fmla="*/ 995022 h 4538322"/>
              <a:gd name="connsiteX2-45" fmla="*/ 8373041 w 8580631"/>
              <a:gd name="connsiteY2-46" fmla="*/ 4538322 h 4538322"/>
              <a:gd name="connsiteX3-47" fmla="*/ 1348038 w 8580631"/>
              <a:gd name="connsiteY3-48" fmla="*/ 4538322 h 4538322"/>
              <a:gd name="connsiteX4-49" fmla="*/ 1348038 w 8580631"/>
              <a:gd name="connsiteY4-50" fmla="*/ 537822 h 4538322"/>
              <a:gd name="connsiteX0-51" fmla="*/ 695843 w 7928436"/>
              <a:gd name="connsiteY0-52" fmla="*/ 537822 h 4766922"/>
              <a:gd name="connsiteX1-53" fmla="*/ 7644646 w 7928436"/>
              <a:gd name="connsiteY1-54" fmla="*/ 995022 h 4766922"/>
              <a:gd name="connsiteX2-55" fmla="*/ 7720846 w 7928436"/>
              <a:gd name="connsiteY2-56" fmla="*/ 4538322 h 4766922"/>
              <a:gd name="connsiteX3-57" fmla="*/ 695843 w 7928436"/>
              <a:gd name="connsiteY3-58" fmla="*/ 4538322 h 4766922"/>
              <a:gd name="connsiteX4-59" fmla="*/ 695843 w 7928436"/>
              <a:gd name="connsiteY4-60" fmla="*/ 537822 h 4766922"/>
              <a:gd name="connsiteX0-61" fmla="*/ 1324112 w 7934080"/>
              <a:gd name="connsiteY0-62" fmla="*/ 279182 h 4821548"/>
              <a:gd name="connsiteX1-63" fmla="*/ 7453765 w 7934080"/>
              <a:gd name="connsiteY1-64" fmla="*/ 964982 h 4821548"/>
              <a:gd name="connsiteX2-65" fmla="*/ 7529965 w 7934080"/>
              <a:gd name="connsiteY2-66" fmla="*/ 4508282 h 4821548"/>
              <a:gd name="connsiteX3-67" fmla="*/ 504962 w 7934080"/>
              <a:gd name="connsiteY3-68" fmla="*/ 4508282 h 4821548"/>
              <a:gd name="connsiteX4-69" fmla="*/ 1324112 w 7934080"/>
              <a:gd name="connsiteY4-70" fmla="*/ 279182 h 4821548"/>
              <a:gd name="connsiteX0-71" fmla="*/ 951883 w 7561851"/>
              <a:gd name="connsiteY0-72" fmla="*/ 279182 h 4864538"/>
              <a:gd name="connsiteX1-73" fmla="*/ 7081536 w 7561851"/>
              <a:gd name="connsiteY1-74" fmla="*/ 964982 h 4864538"/>
              <a:gd name="connsiteX2-75" fmla="*/ 7157736 w 7561851"/>
              <a:gd name="connsiteY2-76" fmla="*/ 4508282 h 4864538"/>
              <a:gd name="connsiteX3-77" fmla="*/ 704233 w 7561851"/>
              <a:gd name="connsiteY3-78" fmla="*/ 4565432 h 4864538"/>
              <a:gd name="connsiteX4-79" fmla="*/ 951883 w 7561851"/>
              <a:gd name="connsiteY4-80" fmla="*/ 279182 h 4864538"/>
              <a:gd name="connsiteX0-81" fmla="*/ 1007038 w 7617006"/>
              <a:gd name="connsiteY0-82" fmla="*/ 279182 h 4726944"/>
              <a:gd name="connsiteX1-83" fmla="*/ 7136691 w 7617006"/>
              <a:gd name="connsiteY1-84" fmla="*/ 964982 h 4726944"/>
              <a:gd name="connsiteX2-85" fmla="*/ 7212891 w 7617006"/>
              <a:gd name="connsiteY2-86" fmla="*/ 4508282 h 4726944"/>
              <a:gd name="connsiteX3-87" fmla="*/ 664138 w 7617006"/>
              <a:gd name="connsiteY3-88" fmla="*/ 4374932 h 4726944"/>
              <a:gd name="connsiteX4-89" fmla="*/ 1007038 w 7617006"/>
              <a:gd name="connsiteY4-90" fmla="*/ 279182 h 4726944"/>
              <a:gd name="connsiteX0-91" fmla="*/ 1007038 w 7617006"/>
              <a:gd name="connsiteY0-92" fmla="*/ 314681 h 4762443"/>
              <a:gd name="connsiteX1-93" fmla="*/ 7136691 w 7617006"/>
              <a:gd name="connsiteY1-94" fmla="*/ 848081 h 4762443"/>
              <a:gd name="connsiteX2-95" fmla="*/ 7212891 w 7617006"/>
              <a:gd name="connsiteY2-96" fmla="*/ 4543781 h 4762443"/>
              <a:gd name="connsiteX3-97" fmla="*/ 664138 w 7617006"/>
              <a:gd name="connsiteY3-98" fmla="*/ 4410431 h 4762443"/>
              <a:gd name="connsiteX4-99" fmla="*/ 1007038 w 7617006"/>
              <a:gd name="connsiteY4-100" fmla="*/ 314681 h 4762443"/>
              <a:gd name="connsiteX0-101" fmla="*/ 930313 w 7703948"/>
              <a:gd name="connsiteY0-102" fmla="*/ 422059 h 4461066"/>
              <a:gd name="connsiteX1-103" fmla="*/ 7212366 w 7703948"/>
              <a:gd name="connsiteY1-104" fmla="*/ 574459 h 4461066"/>
              <a:gd name="connsiteX2-105" fmla="*/ 7288566 w 7703948"/>
              <a:gd name="connsiteY2-106" fmla="*/ 4270159 h 4461066"/>
              <a:gd name="connsiteX3-107" fmla="*/ 739813 w 7703948"/>
              <a:gd name="connsiteY3-108" fmla="*/ 4136809 h 4461066"/>
              <a:gd name="connsiteX4-109" fmla="*/ 930313 w 7703948"/>
              <a:gd name="connsiteY4-110" fmla="*/ 422059 h 4461066"/>
              <a:gd name="connsiteX0-111" fmla="*/ 860277 w 7633912"/>
              <a:gd name="connsiteY0-112" fmla="*/ 422059 h 4513663"/>
              <a:gd name="connsiteX1-113" fmla="*/ 7142330 w 7633912"/>
              <a:gd name="connsiteY1-114" fmla="*/ 574459 h 4513663"/>
              <a:gd name="connsiteX2-115" fmla="*/ 7218530 w 7633912"/>
              <a:gd name="connsiteY2-116" fmla="*/ 4270159 h 4513663"/>
              <a:gd name="connsiteX3-117" fmla="*/ 803127 w 7633912"/>
              <a:gd name="connsiteY3-118" fmla="*/ 4213009 h 4513663"/>
              <a:gd name="connsiteX4-119" fmla="*/ 860277 w 7633912"/>
              <a:gd name="connsiteY4-120" fmla="*/ 422059 h 4513663"/>
              <a:gd name="connsiteX0-121" fmla="*/ 656670 w 7430305"/>
              <a:gd name="connsiteY0-122" fmla="*/ 422059 h 4505222"/>
              <a:gd name="connsiteX1-123" fmla="*/ 6938723 w 7430305"/>
              <a:gd name="connsiteY1-124" fmla="*/ 574459 h 4505222"/>
              <a:gd name="connsiteX2-125" fmla="*/ 7014923 w 7430305"/>
              <a:gd name="connsiteY2-126" fmla="*/ 4270159 h 4505222"/>
              <a:gd name="connsiteX3-127" fmla="*/ 599520 w 7430305"/>
              <a:gd name="connsiteY3-128" fmla="*/ 4213009 h 4505222"/>
              <a:gd name="connsiteX4-129" fmla="*/ 656670 w 7430305"/>
              <a:gd name="connsiteY4-130" fmla="*/ 422059 h 4505222"/>
              <a:gd name="connsiteX0-131" fmla="*/ 431685 w 7205320"/>
              <a:gd name="connsiteY0-132" fmla="*/ 422059 h 4505222"/>
              <a:gd name="connsiteX1-133" fmla="*/ 6713738 w 7205320"/>
              <a:gd name="connsiteY1-134" fmla="*/ 574459 h 4505222"/>
              <a:gd name="connsiteX2-135" fmla="*/ 6789938 w 7205320"/>
              <a:gd name="connsiteY2-136" fmla="*/ 4270159 h 4505222"/>
              <a:gd name="connsiteX3-137" fmla="*/ 374535 w 7205320"/>
              <a:gd name="connsiteY3-138" fmla="*/ 4213009 h 4505222"/>
              <a:gd name="connsiteX4-139" fmla="*/ 431685 w 7205320"/>
              <a:gd name="connsiteY4-140" fmla="*/ 422059 h 4505222"/>
              <a:gd name="connsiteX0-141" fmla="*/ 506369 w 7280004"/>
              <a:gd name="connsiteY0-142" fmla="*/ 422059 h 4505222"/>
              <a:gd name="connsiteX1-143" fmla="*/ 6788422 w 7280004"/>
              <a:gd name="connsiteY1-144" fmla="*/ 574459 h 4505222"/>
              <a:gd name="connsiteX2-145" fmla="*/ 6864622 w 7280004"/>
              <a:gd name="connsiteY2-146" fmla="*/ 4270159 h 4505222"/>
              <a:gd name="connsiteX3-147" fmla="*/ 449219 w 7280004"/>
              <a:gd name="connsiteY3-148" fmla="*/ 4213009 h 4505222"/>
              <a:gd name="connsiteX4-149" fmla="*/ 506369 w 7280004"/>
              <a:gd name="connsiteY4-150" fmla="*/ 422059 h 4505222"/>
              <a:gd name="connsiteX0-151" fmla="*/ 506369 w 7205669"/>
              <a:gd name="connsiteY0-152" fmla="*/ 422059 h 4505222"/>
              <a:gd name="connsiteX1-153" fmla="*/ 6788422 w 7205669"/>
              <a:gd name="connsiteY1-154" fmla="*/ 574459 h 4505222"/>
              <a:gd name="connsiteX2-155" fmla="*/ 6864622 w 7205669"/>
              <a:gd name="connsiteY2-156" fmla="*/ 4270159 h 4505222"/>
              <a:gd name="connsiteX3-157" fmla="*/ 449219 w 7205669"/>
              <a:gd name="connsiteY3-158" fmla="*/ 4213009 h 4505222"/>
              <a:gd name="connsiteX4-159" fmla="*/ 506369 w 7205669"/>
              <a:gd name="connsiteY4-160" fmla="*/ 422059 h 4505222"/>
              <a:gd name="connsiteX0-161" fmla="*/ 506369 w 7205669"/>
              <a:gd name="connsiteY0-162" fmla="*/ 422059 h 4403171"/>
              <a:gd name="connsiteX1-163" fmla="*/ 6788422 w 7205669"/>
              <a:gd name="connsiteY1-164" fmla="*/ 574459 h 4403171"/>
              <a:gd name="connsiteX2-165" fmla="*/ 6864622 w 7205669"/>
              <a:gd name="connsiteY2-166" fmla="*/ 4270159 h 4403171"/>
              <a:gd name="connsiteX3-167" fmla="*/ 449219 w 7205669"/>
              <a:gd name="connsiteY3-168" fmla="*/ 4213009 h 4403171"/>
              <a:gd name="connsiteX4-169" fmla="*/ 506369 w 7205669"/>
              <a:gd name="connsiteY4-170" fmla="*/ 422059 h 44031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165" y="1643557"/>
            <a:ext cx="5060119" cy="178018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2"/>
            <a:ext cx="12192000" cy="6858000"/>
          </a:xfrm>
          <a:prstGeom prst="rect">
            <a:avLst/>
          </a:prstGeom>
        </p:spPr>
      </p:pic>
      <p:sp>
        <p:nvSpPr>
          <p:cNvPr id="11" name="Rectangle: Rounded Corners 4"/>
          <p:cNvSpPr/>
          <p:nvPr/>
        </p:nvSpPr>
        <p:spPr>
          <a:xfrm>
            <a:off x="264748" y="252588"/>
            <a:ext cx="11662504" cy="6390968"/>
          </a:xfrm>
          <a:custGeom>
            <a:avLst/>
            <a:gdLst>
              <a:gd name="connsiteX0" fmla="*/ 0 w 11662504"/>
              <a:gd name="connsiteY0" fmla="*/ 1065183 h 6390968"/>
              <a:gd name="connsiteX1" fmla="*/ 1065183 w 11662504"/>
              <a:gd name="connsiteY1" fmla="*/ 0 h 6390968"/>
              <a:gd name="connsiteX2" fmla="*/ 1851584 w 11662504"/>
              <a:gd name="connsiteY2" fmla="*/ 0 h 6390968"/>
              <a:gd name="connsiteX3" fmla="*/ 2256700 w 11662504"/>
              <a:gd name="connsiteY3" fmla="*/ 0 h 6390968"/>
              <a:gd name="connsiteX4" fmla="*/ 2566495 w 11662504"/>
              <a:gd name="connsiteY4" fmla="*/ 0 h 6390968"/>
              <a:gd name="connsiteX5" fmla="*/ 3257575 w 11662504"/>
              <a:gd name="connsiteY5" fmla="*/ 0 h 6390968"/>
              <a:gd name="connsiteX6" fmla="*/ 3662691 w 11662504"/>
              <a:gd name="connsiteY6" fmla="*/ 0 h 6390968"/>
              <a:gd name="connsiteX7" fmla="*/ 4449092 w 11662504"/>
              <a:gd name="connsiteY7" fmla="*/ 0 h 6390968"/>
              <a:gd name="connsiteX8" fmla="*/ 4854208 w 11662504"/>
              <a:gd name="connsiteY8" fmla="*/ 0 h 6390968"/>
              <a:gd name="connsiteX9" fmla="*/ 5259324 w 11662504"/>
              <a:gd name="connsiteY9" fmla="*/ 0 h 6390968"/>
              <a:gd name="connsiteX10" fmla="*/ 5569118 w 11662504"/>
              <a:gd name="connsiteY10" fmla="*/ 0 h 6390968"/>
              <a:gd name="connsiteX11" fmla="*/ 6069555 w 11662504"/>
              <a:gd name="connsiteY11" fmla="*/ 0 h 6390968"/>
              <a:gd name="connsiteX12" fmla="*/ 6569993 w 11662504"/>
              <a:gd name="connsiteY12" fmla="*/ 0 h 6390968"/>
              <a:gd name="connsiteX13" fmla="*/ 7070430 w 11662504"/>
              <a:gd name="connsiteY13" fmla="*/ 0 h 6390968"/>
              <a:gd name="connsiteX14" fmla="*/ 7761510 w 11662504"/>
              <a:gd name="connsiteY14" fmla="*/ 0 h 6390968"/>
              <a:gd name="connsiteX15" fmla="*/ 8166626 w 11662504"/>
              <a:gd name="connsiteY15" fmla="*/ 0 h 6390968"/>
              <a:gd name="connsiteX16" fmla="*/ 8762384 w 11662504"/>
              <a:gd name="connsiteY16" fmla="*/ 0 h 6390968"/>
              <a:gd name="connsiteX17" fmla="*/ 9167500 w 11662504"/>
              <a:gd name="connsiteY17" fmla="*/ 0 h 6390968"/>
              <a:gd name="connsiteX18" fmla="*/ 9953902 w 11662504"/>
              <a:gd name="connsiteY18" fmla="*/ 0 h 6390968"/>
              <a:gd name="connsiteX19" fmla="*/ 10597321 w 11662504"/>
              <a:gd name="connsiteY19" fmla="*/ 0 h 6390968"/>
              <a:gd name="connsiteX20" fmla="*/ 11662504 w 11662504"/>
              <a:gd name="connsiteY20" fmla="*/ 1065183 h 6390968"/>
              <a:gd name="connsiteX21" fmla="*/ 11662504 w 11662504"/>
              <a:gd name="connsiteY21" fmla="*/ 1597758 h 6390968"/>
              <a:gd name="connsiteX22" fmla="*/ 11662504 w 11662504"/>
              <a:gd name="connsiteY22" fmla="*/ 2130334 h 6390968"/>
              <a:gd name="connsiteX23" fmla="*/ 11662504 w 11662504"/>
              <a:gd name="connsiteY23" fmla="*/ 2577697 h 6390968"/>
              <a:gd name="connsiteX24" fmla="*/ 11662504 w 11662504"/>
              <a:gd name="connsiteY24" fmla="*/ 3025060 h 6390968"/>
              <a:gd name="connsiteX25" fmla="*/ 11662504 w 11662504"/>
              <a:gd name="connsiteY25" fmla="*/ 3472423 h 6390968"/>
              <a:gd name="connsiteX26" fmla="*/ 11662504 w 11662504"/>
              <a:gd name="connsiteY26" fmla="*/ 4004998 h 6390968"/>
              <a:gd name="connsiteX27" fmla="*/ 11662504 w 11662504"/>
              <a:gd name="connsiteY27" fmla="*/ 4537574 h 6390968"/>
              <a:gd name="connsiteX28" fmla="*/ 11662504 w 11662504"/>
              <a:gd name="connsiteY28" fmla="*/ 5325785 h 6390968"/>
              <a:gd name="connsiteX29" fmla="*/ 10597321 w 11662504"/>
              <a:gd name="connsiteY29" fmla="*/ 6390968 h 6390968"/>
              <a:gd name="connsiteX30" fmla="*/ 10287527 w 11662504"/>
              <a:gd name="connsiteY30" fmla="*/ 6390968 h 6390968"/>
              <a:gd name="connsiteX31" fmla="*/ 9691768 w 11662504"/>
              <a:gd name="connsiteY31" fmla="*/ 6390968 h 6390968"/>
              <a:gd name="connsiteX32" fmla="*/ 9191331 w 11662504"/>
              <a:gd name="connsiteY32" fmla="*/ 6390968 h 6390968"/>
              <a:gd name="connsiteX33" fmla="*/ 8881536 w 11662504"/>
              <a:gd name="connsiteY33" fmla="*/ 6390968 h 6390968"/>
              <a:gd name="connsiteX34" fmla="*/ 8095135 w 11662504"/>
              <a:gd name="connsiteY34" fmla="*/ 6390968 h 6390968"/>
              <a:gd name="connsiteX35" fmla="*/ 7785340 w 11662504"/>
              <a:gd name="connsiteY35" fmla="*/ 6390968 h 6390968"/>
              <a:gd name="connsiteX36" fmla="*/ 7094260 w 11662504"/>
              <a:gd name="connsiteY36" fmla="*/ 6390968 h 6390968"/>
              <a:gd name="connsiteX37" fmla="*/ 6593823 w 11662504"/>
              <a:gd name="connsiteY37" fmla="*/ 6390968 h 6390968"/>
              <a:gd name="connsiteX38" fmla="*/ 6188707 w 11662504"/>
              <a:gd name="connsiteY38" fmla="*/ 6390968 h 6390968"/>
              <a:gd name="connsiteX39" fmla="*/ 5688270 w 11662504"/>
              <a:gd name="connsiteY39" fmla="*/ 6390968 h 6390968"/>
              <a:gd name="connsiteX40" fmla="*/ 4997190 w 11662504"/>
              <a:gd name="connsiteY40" fmla="*/ 6390968 h 6390968"/>
              <a:gd name="connsiteX41" fmla="*/ 4306110 w 11662504"/>
              <a:gd name="connsiteY41" fmla="*/ 6390968 h 6390968"/>
              <a:gd name="connsiteX42" fmla="*/ 3805673 w 11662504"/>
              <a:gd name="connsiteY42" fmla="*/ 6390968 h 6390968"/>
              <a:gd name="connsiteX43" fmla="*/ 3305235 w 11662504"/>
              <a:gd name="connsiteY43" fmla="*/ 6390968 h 6390968"/>
              <a:gd name="connsiteX44" fmla="*/ 2614155 w 11662504"/>
              <a:gd name="connsiteY44" fmla="*/ 6390968 h 6390968"/>
              <a:gd name="connsiteX45" fmla="*/ 2209040 w 11662504"/>
              <a:gd name="connsiteY45" fmla="*/ 6390968 h 6390968"/>
              <a:gd name="connsiteX46" fmla="*/ 1899245 w 11662504"/>
              <a:gd name="connsiteY46" fmla="*/ 6390968 h 6390968"/>
              <a:gd name="connsiteX47" fmla="*/ 1065183 w 11662504"/>
              <a:gd name="connsiteY47" fmla="*/ 6390968 h 6390968"/>
              <a:gd name="connsiteX48" fmla="*/ 0 w 11662504"/>
              <a:gd name="connsiteY48" fmla="*/ 5325785 h 6390968"/>
              <a:gd name="connsiteX49" fmla="*/ 0 w 11662504"/>
              <a:gd name="connsiteY49" fmla="*/ 4878422 h 6390968"/>
              <a:gd name="connsiteX50" fmla="*/ 0 w 11662504"/>
              <a:gd name="connsiteY50" fmla="*/ 4303241 h 6390968"/>
              <a:gd name="connsiteX51" fmla="*/ 0 w 11662504"/>
              <a:gd name="connsiteY51" fmla="*/ 3855877 h 6390968"/>
              <a:gd name="connsiteX52" fmla="*/ 0 w 11662504"/>
              <a:gd name="connsiteY52" fmla="*/ 3365908 h 6390968"/>
              <a:gd name="connsiteX53" fmla="*/ 0 w 11662504"/>
              <a:gd name="connsiteY53" fmla="*/ 2748121 h 6390968"/>
              <a:gd name="connsiteX54" fmla="*/ 0 w 11662504"/>
              <a:gd name="connsiteY54" fmla="*/ 2300758 h 6390968"/>
              <a:gd name="connsiteX55" fmla="*/ 0 w 11662504"/>
              <a:gd name="connsiteY55" fmla="*/ 1896000 h 6390968"/>
              <a:gd name="connsiteX56" fmla="*/ 0 w 11662504"/>
              <a:gd name="connsiteY56" fmla="*/ 1065183 h 639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662504" h="6390968" fill="none" extrusionOk="0">
                <a:moveTo>
                  <a:pt x="0" y="1065183"/>
                </a:moveTo>
                <a:cubicBezTo>
                  <a:pt x="40090" y="531757"/>
                  <a:pt x="531853" y="88363"/>
                  <a:pt x="1065183" y="0"/>
                </a:cubicBezTo>
                <a:cubicBezTo>
                  <a:pt x="1240410" y="-91139"/>
                  <a:pt x="1560327" y="43644"/>
                  <a:pt x="1851584" y="0"/>
                </a:cubicBezTo>
                <a:cubicBezTo>
                  <a:pt x="2142841" y="-43644"/>
                  <a:pt x="2137959" y="41119"/>
                  <a:pt x="2256700" y="0"/>
                </a:cubicBezTo>
                <a:cubicBezTo>
                  <a:pt x="2375441" y="-41119"/>
                  <a:pt x="2493165" y="19705"/>
                  <a:pt x="2566495" y="0"/>
                </a:cubicBezTo>
                <a:cubicBezTo>
                  <a:pt x="2639825" y="-19705"/>
                  <a:pt x="3063978" y="80198"/>
                  <a:pt x="3257575" y="0"/>
                </a:cubicBezTo>
                <a:cubicBezTo>
                  <a:pt x="3451172" y="-80198"/>
                  <a:pt x="3524366" y="40277"/>
                  <a:pt x="3662691" y="0"/>
                </a:cubicBezTo>
                <a:cubicBezTo>
                  <a:pt x="3801016" y="-40277"/>
                  <a:pt x="4100758" y="22610"/>
                  <a:pt x="4449092" y="0"/>
                </a:cubicBezTo>
                <a:cubicBezTo>
                  <a:pt x="4797426" y="-22610"/>
                  <a:pt x="4755837" y="41976"/>
                  <a:pt x="4854208" y="0"/>
                </a:cubicBezTo>
                <a:cubicBezTo>
                  <a:pt x="4952579" y="-41976"/>
                  <a:pt x="5082220" y="2491"/>
                  <a:pt x="5259324" y="0"/>
                </a:cubicBezTo>
                <a:cubicBezTo>
                  <a:pt x="5436428" y="-2491"/>
                  <a:pt x="5446559" y="15205"/>
                  <a:pt x="5569118" y="0"/>
                </a:cubicBezTo>
                <a:cubicBezTo>
                  <a:pt x="5691677" y="-15205"/>
                  <a:pt x="5962141" y="43664"/>
                  <a:pt x="6069555" y="0"/>
                </a:cubicBezTo>
                <a:cubicBezTo>
                  <a:pt x="6176969" y="-43664"/>
                  <a:pt x="6337527" y="30548"/>
                  <a:pt x="6569993" y="0"/>
                </a:cubicBezTo>
                <a:cubicBezTo>
                  <a:pt x="6802459" y="-30548"/>
                  <a:pt x="6829738" y="42029"/>
                  <a:pt x="7070430" y="0"/>
                </a:cubicBezTo>
                <a:cubicBezTo>
                  <a:pt x="7311122" y="-42029"/>
                  <a:pt x="7571881" y="12280"/>
                  <a:pt x="7761510" y="0"/>
                </a:cubicBezTo>
                <a:cubicBezTo>
                  <a:pt x="7951139" y="-12280"/>
                  <a:pt x="8042785" y="36831"/>
                  <a:pt x="8166626" y="0"/>
                </a:cubicBezTo>
                <a:cubicBezTo>
                  <a:pt x="8290467" y="-36831"/>
                  <a:pt x="8593682" y="69803"/>
                  <a:pt x="8762384" y="0"/>
                </a:cubicBezTo>
                <a:cubicBezTo>
                  <a:pt x="8931086" y="-69803"/>
                  <a:pt x="9008580" y="3835"/>
                  <a:pt x="9167500" y="0"/>
                </a:cubicBezTo>
                <a:cubicBezTo>
                  <a:pt x="9326420" y="-3835"/>
                  <a:pt x="9712077" y="15184"/>
                  <a:pt x="9953902" y="0"/>
                </a:cubicBezTo>
                <a:cubicBezTo>
                  <a:pt x="10195727" y="-15184"/>
                  <a:pt x="10293007" y="48928"/>
                  <a:pt x="10597321" y="0"/>
                </a:cubicBezTo>
                <a:cubicBezTo>
                  <a:pt x="11234101" y="-13679"/>
                  <a:pt x="11678808" y="423960"/>
                  <a:pt x="11662504" y="1065183"/>
                </a:cubicBezTo>
                <a:cubicBezTo>
                  <a:pt x="11704891" y="1303455"/>
                  <a:pt x="11606148" y="1400025"/>
                  <a:pt x="11662504" y="1597758"/>
                </a:cubicBezTo>
                <a:cubicBezTo>
                  <a:pt x="11718860" y="1795492"/>
                  <a:pt x="11629779" y="1865254"/>
                  <a:pt x="11662504" y="2130334"/>
                </a:cubicBezTo>
                <a:cubicBezTo>
                  <a:pt x="11695229" y="2395414"/>
                  <a:pt x="11617972" y="2377717"/>
                  <a:pt x="11662504" y="2577697"/>
                </a:cubicBezTo>
                <a:cubicBezTo>
                  <a:pt x="11707036" y="2777677"/>
                  <a:pt x="11652965" y="2803178"/>
                  <a:pt x="11662504" y="3025060"/>
                </a:cubicBezTo>
                <a:cubicBezTo>
                  <a:pt x="11672043" y="3246942"/>
                  <a:pt x="11625566" y="3286673"/>
                  <a:pt x="11662504" y="3472423"/>
                </a:cubicBezTo>
                <a:cubicBezTo>
                  <a:pt x="11699442" y="3658173"/>
                  <a:pt x="11625106" y="3826597"/>
                  <a:pt x="11662504" y="4004998"/>
                </a:cubicBezTo>
                <a:cubicBezTo>
                  <a:pt x="11699902" y="4183399"/>
                  <a:pt x="11623961" y="4324058"/>
                  <a:pt x="11662504" y="4537574"/>
                </a:cubicBezTo>
                <a:cubicBezTo>
                  <a:pt x="11701047" y="4751090"/>
                  <a:pt x="11627350" y="4964795"/>
                  <a:pt x="11662504" y="5325785"/>
                </a:cubicBezTo>
                <a:cubicBezTo>
                  <a:pt x="11603951" y="5894925"/>
                  <a:pt x="11344838" y="6405675"/>
                  <a:pt x="10597321" y="6390968"/>
                </a:cubicBezTo>
                <a:cubicBezTo>
                  <a:pt x="10496068" y="6417735"/>
                  <a:pt x="10388667" y="6390481"/>
                  <a:pt x="10287527" y="6390968"/>
                </a:cubicBezTo>
                <a:cubicBezTo>
                  <a:pt x="10186387" y="6391455"/>
                  <a:pt x="9831301" y="6322521"/>
                  <a:pt x="9691768" y="6390968"/>
                </a:cubicBezTo>
                <a:cubicBezTo>
                  <a:pt x="9552235" y="6459415"/>
                  <a:pt x="9354318" y="6363671"/>
                  <a:pt x="9191331" y="6390968"/>
                </a:cubicBezTo>
                <a:cubicBezTo>
                  <a:pt x="9028344" y="6418265"/>
                  <a:pt x="8974713" y="6383074"/>
                  <a:pt x="8881536" y="6390968"/>
                </a:cubicBezTo>
                <a:cubicBezTo>
                  <a:pt x="8788359" y="6398862"/>
                  <a:pt x="8272410" y="6379802"/>
                  <a:pt x="8095135" y="6390968"/>
                </a:cubicBezTo>
                <a:cubicBezTo>
                  <a:pt x="7917860" y="6402134"/>
                  <a:pt x="7907608" y="6359360"/>
                  <a:pt x="7785340" y="6390968"/>
                </a:cubicBezTo>
                <a:cubicBezTo>
                  <a:pt x="7663072" y="6422576"/>
                  <a:pt x="7282064" y="6319040"/>
                  <a:pt x="7094260" y="6390968"/>
                </a:cubicBezTo>
                <a:cubicBezTo>
                  <a:pt x="6906456" y="6462896"/>
                  <a:pt x="6697852" y="6359896"/>
                  <a:pt x="6593823" y="6390968"/>
                </a:cubicBezTo>
                <a:cubicBezTo>
                  <a:pt x="6489794" y="6422040"/>
                  <a:pt x="6312175" y="6387108"/>
                  <a:pt x="6188707" y="6390968"/>
                </a:cubicBezTo>
                <a:cubicBezTo>
                  <a:pt x="6065239" y="6394828"/>
                  <a:pt x="5866268" y="6360959"/>
                  <a:pt x="5688270" y="6390968"/>
                </a:cubicBezTo>
                <a:cubicBezTo>
                  <a:pt x="5510272" y="6420977"/>
                  <a:pt x="5138991" y="6388330"/>
                  <a:pt x="4997190" y="6390968"/>
                </a:cubicBezTo>
                <a:cubicBezTo>
                  <a:pt x="4855389" y="6393606"/>
                  <a:pt x="4573419" y="6365194"/>
                  <a:pt x="4306110" y="6390968"/>
                </a:cubicBezTo>
                <a:cubicBezTo>
                  <a:pt x="4038801" y="6416742"/>
                  <a:pt x="3926741" y="6374816"/>
                  <a:pt x="3805673" y="6390968"/>
                </a:cubicBezTo>
                <a:cubicBezTo>
                  <a:pt x="3684605" y="6407120"/>
                  <a:pt x="3437019" y="6346031"/>
                  <a:pt x="3305235" y="6390968"/>
                </a:cubicBezTo>
                <a:cubicBezTo>
                  <a:pt x="3173451" y="6435905"/>
                  <a:pt x="2863751" y="6387652"/>
                  <a:pt x="2614155" y="6390968"/>
                </a:cubicBezTo>
                <a:cubicBezTo>
                  <a:pt x="2364559" y="6394284"/>
                  <a:pt x="2366510" y="6343771"/>
                  <a:pt x="2209040" y="6390968"/>
                </a:cubicBezTo>
                <a:cubicBezTo>
                  <a:pt x="2051571" y="6438165"/>
                  <a:pt x="1963685" y="6376637"/>
                  <a:pt x="1899245" y="6390968"/>
                </a:cubicBezTo>
                <a:cubicBezTo>
                  <a:pt x="1834806" y="6405299"/>
                  <a:pt x="1467475" y="6333339"/>
                  <a:pt x="1065183" y="6390968"/>
                </a:cubicBezTo>
                <a:cubicBezTo>
                  <a:pt x="546949" y="6549287"/>
                  <a:pt x="-31795" y="5877015"/>
                  <a:pt x="0" y="5325785"/>
                </a:cubicBezTo>
                <a:cubicBezTo>
                  <a:pt x="-34751" y="5137695"/>
                  <a:pt x="10553" y="5060625"/>
                  <a:pt x="0" y="4878422"/>
                </a:cubicBezTo>
                <a:cubicBezTo>
                  <a:pt x="-10553" y="4696219"/>
                  <a:pt x="31544" y="4504509"/>
                  <a:pt x="0" y="4303241"/>
                </a:cubicBezTo>
                <a:cubicBezTo>
                  <a:pt x="-31544" y="4101973"/>
                  <a:pt x="4999" y="4061581"/>
                  <a:pt x="0" y="3855877"/>
                </a:cubicBezTo>
                <a:cubicBezTo>
                  <a:pt x="-4999" y="3650173"/>
                  <a:pt x="17325" y="3586134"/>
                  <a:pt x="0" y="3365908"/>
                </a:cubicBezTo>
                <a:cubicBezTo>
                  <a:pt x="-17325" y="3145682"/>
                  <a:pt x="2094" y="2903082"/>
                  <a:pt x="0" y="2748121"/>
                </a:cubicBezTo>
                <a:cubicBezTo>
                  <a:pt x="-2094" y="2593160"/>
                  <a:pt x="43889" y="2406161"/>
                  <a:pt x="0" y="2300758"/>
                </a:cubicBezTo>
                <a:cubicBezTo>
                  <a:pt x="-43889" y="2195355"/>
                  <a:pt x="40271" y="1994524"/>
                  <a:pt x="0" y="1896000"/>
                </a:cubicBezTo>
                <a:cubicBezTo>
                  <a:pt x="-40271" y="1797476"/>
                  <a:pt x="46497" y="1259331"/>
                  <a:pt x="0" y="1065183"/>
                </a:cubicBezTo>
                <a:close/>
              </a:path>
              <a:path w="11662504" h="6390968" stroke="0" extrusionOk="0">
                <a:moveTo>
                  <a:pt x="0" y="1065183"/>
                </a:moveTo>
                <a:cubicBezTo>
                  <a:pt x="-4105" y="452648"/>
                  <a:pt x="445131" y="-68425"/>
                  <a:pt x="1065183" y="0"/>
                </a:cubicBezTo>
                <a:cubicBezTo>
                  <a:pt x="1167740" y="-13354"/>
                  <a:pt x="1286333" y="4630"/>
                  <a:pt x="1374977" y="0"/>
                </a:cubicBezTo>
                <a:cubicBezTo>
                  <a:pt x="1463621" y="-4630"/>
                  <a:pt x="1696263" y="59548"/>
                  <a:pt x="1970736" y="0"/>
                </a:cubicBezTo>
                <a:cubicBezTo>
                  <a:pt x="2245209" y="-59548"/>
                  <a:pt x="2154443" y="32235"/>
                  <a:pt x="2280531" y="0"/>
                </a:cubicBezTo>
                <a:cubicBezTo>
                  <a:pt x="2406620" y="-32235"/>
                  <a:pt x="2785277" y="73424"/>
                  <a:pt x="2971611" y="0"/>
                </a:cubicBezTo>
                <a:cubicBezTo>
                  <a:pt x="3157945" y="-73424"/>
                  <a:pt x="3241865" y="12543"/>
                  <a:pt x="3376726" y="0"/>
                </a:cubicBezTo>
                <a:cubicBezTo>
                  <a:pt x="3511587" y="-12543"/>
                  <a:pt x="3613352" y="24631"/>
                  <a:pt x="3686521" y="0"/>
                </a:cubicBezTo>
                <a:cubicBezTo>
                  <a:pt x="3759691" y="-24631"/>
                  <a:pt x="3871140" y="3312"/>
                  <a:pt x="3996315" y="0"/>
                </a:cubicBezTo>
                <a:cubicBezTo>
                  <a:pt x="4121490" y="-3312"/>
                  <a:pt x="4418270" y="33669"/>
                  <a:pt x="4592074" y="0"/>
                </a:cubicBezTo>
                <a:cubicBezTo>
                  <a:pt x="4765878" y="-33669"/>
                  <a:pt x="4800443" y="23430"/>
                  <a:pt x="4997190" y="0"/>
                </a:cubicBezTo>
                <a:cubicBezTo>
                  <a:pt x="5193937" y="-23430"/>
                  <a:pt x="5237541" y="36591"/>
                  <a:pt x="5306984" y="0"/>
                </a:cubicBezTo>
                <a:cubicBezTo>
                  <a:pt x="5376427" y="-36591"/>
                  <a:pt x="5878409" y="35071"/>
                  <a:pt x="6093386" y="0"/>
                </a:cubicBezTo>
                <a:cubicBezTo>
                  <a:pt x="6308363" y="-35071"/>
                  <a:pt x="6535819" y="71123"/>
                  <a:pt x="6784466" y="0"/>
                </a:cubicBezTo>
                <a:cubicBezTo>
                  <a:pt x="7033113" y="-71123"/>
                  <a:pt x="6987337" y="6475"/>
                  <a:pt x="7189582" y="0"/>
                </a:cubicBezTo>
                <a:cubicBezTo>
                  <a:pt x="7391827" y="-6475"/>
                  <a:pt x="7524633" y="27543"/>
                  <a:pt x="7785340" y="0"/>
                </a:cubicBezTo>
                <a:cubicBezTo>
                  <a:pt x="8046047" y="-27543"/>
                  <a:pt x="8012323" y="28360"/>
                  <a:pt x="8095135" y="0"/>
                </a:cubicBezTo>
                <a:cubicBezTo>
                  <a:pt x="8177948" y="-28360"/>
                  <a:pt x="8422342" y="46860"/>
                  <a:pt x="8595572" y="0"/>
                </a:cubicBezTo>
                <a:cubicBezTo>
                  <a:pt x="8768802" y="-46860"/>
                  <a:pt x="8817083" y="13111"/>
                  <a:pt x="8905367" y="0"/>
                </a:cubicBezTo>
                <a:cubicBezTo>
                  <a:pt x="8993652" y="-13111"/>
                  <a:pt x="9099983" y="32912"/>
                  <a:pt x="9215161" y="0"/>
                </a:cubicBezTo>
                <a:cubicBezTo>
                  <a:pt x="9330339" y="-32912"/>
                  <a:pt x="9581693" y="52312"/>
                  <a:pt x="9715598" y="0"/>
                </a:cubicBezTo>
                <a:cubicBezTo>
                  <a:pt x="9849503" y="-52312"/>
                  <a:pt x="10209168" y="82599"/>
                  <a:pt x="10597321" y="0"/>
                </a:cubicBezTo>
                <a:cubicBezTo>
                  <a:pt x="11097402" y="-98545"/>
                  <a:pt x="11827381" y="483220"/>
                  <a:pt x="11662504" y="1065183"/>
                </a:cubicBezTo>
                <a:cubicBezTo>
                  <a:pt x="11664487" y="1195565"/>
                  <a:pt x="11625996" y="1341402"/>
                  <a:pt x="11662504" y="1512546"/>
                </a:cubicBezTo>
                <a:cubicBezTo>
                  <a:pt x="11699012" y="1683690"/>
                  <a:pt x="11656650" y="1826554"/>
                  <a:pt x="11662504" y="2045121"/>
                </a:cubicBezTo>
                <a:cubicBezTo>
                  <a:pt x="11668358" y="2263689"/>
                  <a:pt x="11606213" y="2471291"/>
                  <a:pt x="11662504" y="2662909"/>
                </a:cubicBezTo>
                <a:cubicBezTo>
                  <a:pt x="11718795" y="2854527"/>
                  <a:pt x="11620021" y="2956746"/>
                  <a:pt x="11662504" y="3152878"/>
                </a:cubicBezTo>
                <a:cubicBezTo>
                  <a:pt x="11704987" y="3349010"/>
                  <a:pt x="11653881" y="3516839"/>
                  <a:pt x="11662504" y="3728059"/>
                </a:cubicBezTo>
                <a:cubicBezTo>
                  <a:pt x="11671127" y="3939279"/>
                  <a:pt x="11630794" y="4067337"/>
                  <a:pt x="11662504" y="4260635"/>
                </a:cubicBezTo>
                <a:cubicBezTo>
                  <a:pt x="11694214" y="4453933"/>
                  <a:pt x="11635328" y="4519704"/>
                  <a:pt x="11662504" y="4707998"/>
                </a:cubicBezTo>
                <a:cubicBezTo>
                  <a:pt x="11689680" y="4896292"/>
                  <a:pt x="11655328" y="5081174"/>
                  <a:pt x="11662504" y="5325785"/>
                </a:cubicBezTo>
                <a:cubicBezTo>
                  <a:pt x="11749291" y="5981115"/>
                  <a:pt x="11235275" y="6259310"/>
                  <a:pt x="10597321" y="6390968"/>
                </a:cubicBezTo>
                <a:cubicBezTo>
                  <a:pt x="10410410" y="6477414"/>
                  <a:pt x="10180563" y="6357676"/>
                  <a:pt x="9810920" y="6390968"/>
                </a:cubicBezTo>
                <a:cubicBezTo>
                  <a:pt x="9441277" y="6424260"/>
                  <a:pt x="9383527" y="6347682"/>
                  <a:pt x="9024518" y="6390968"/>
                </a:cubicBezTo>
                <a:cubicBezTo>
                  <a:pt x="8665509" y="6434254"/>
                  <a:pt x="8573939" y="6323820"/>
                  <a:pt x="8333438" y="6390968"/>
                </a:cubicBezTo>
                <a:cubicBezTo>
                  <a:pt x="8092937" y="6458116"/>
                  <a:pt x="8025898" y="6383949"/>
                  <a:pt x="7833001" y="6390968"/>
                </a:cubicBezTo>
                <a:cubicBezTo>
                  <a:pt x="7640104" y="6397987"/>
                  <a:pt x="7523626" y="6353388"/>
                  <a:pt x="7332564" y="6390968"/>
                </a:cubicBezTo>
                <a:cubicBezTo>
                  <a:pt x="7141502" y="6428548"/>
                  <a:pt x="7040508" y="6379837"/>
                  <a:pt x="6927448" y="6390968"/>
                </a:cubicBezTo>
                <a:cubicBezTo>
                  <a:pt x="6814388" y="6402099"/>
                  <a:pt x="6472835" y="6329308"/>
                  <a:pt x="6236368" y="6390968"/>
                </a:cubicBezTo>
                <a:cubicBezTo>
                  <a:pt x="5999901" y="6452628"/>
                  <a:pt x="5908914" y="6334532"/>
                  <a:pt x="5640609" y="6390968"/>
                </a:cubicBezTo>
                <a:cubicBezTo>
                  <a:pt x="5372304" y="6447404"/>
                  <a:pt x="5303621" y="6341130"/>
                  <a:pt x="5140172" y="6390968"/>
                </a:cubicBezTo>
                <a:cubicBezTo>
                  <a:pt x="4976723" y="6440806"/>
                  <a:pt x="4799788" y="6372517"/>
                  <a:pt x="4639735" y="6390968"/>
                </a:cubicBezTo>
                <a:cubicBezTo>
                  <a:pt x="4479682" y="6409419"/>
                  <a:pt x="4243073" y="6325981"/>
                  <a:pt x="3948655" y="6390968"/>
                </a:cubicBezTo>
                <a:cubicBezTo>
                  <a:pt x="3654237" y="6455955"/>
                  <a:pt x="3477667" y="6303272"/>
                  <a:pt x="3162253" y="6390968"/>
                </a:cubicBezTo>
                <a:cubicBezTo>
                  <a:pt x="2846839" y="6478664"/>
                  <a:pt x="2764160" y="6386708"/>
                  <a:pt x="2661816" y="6390968"/>
                </a:cubicBezTo>
                <a:cubicBezTo>
                  <a:pt x="2559472" y="6395228"/>
                  <a:pt x="2127247" y="6388787"/>
                  <a:pt x="1970736" y="6390968"/>
                </a:cubicBezTo>
                <a:cubicBezTo>
                  <a:pt x="1814225" y="6393149"/>
                  <a:pt x="1320590" y="6364952"/>
                  <a:pt x="1065183" y="6390968"/>
                </a:cubicBezTo>
                <a:cubicBezTo>
                  <a:pt x="459207" y="6222461"/>
                  <a:pt x="32013" y="5865361"/>
                  <a:pt x="0" y="5325785"/>
                </a:cubicBezTo>
                <a:cubicBezTo>
                  <a:pt x="-62163" y="5103167"/>
                  <a:pt x="59239" y="4979941"/>
                  <a:pt x="0" y="4793210"/>
                </a:cubicBezTo>
                <a:cubicBezTo>
                  <a:pt x="-59239" y="4606479"/>
                  <a:pt x="48200" y="4469817"/>
                  <a:pt x="0" y="4303241"/>
                </a:cubicBezTo>
                <a:cubicBezTo>
                  <a:pt x="-48200" y="4136665"/>
                  <a:pt x="22480" y="3875900"/>
                  <a:pt x="0" y="3728059"/>
                </a:cubicBezTo>
                <a:cubicBezTo>
                  <a:pt x="-22480" y="3580218"/>
                  <a:pt x="13367" y="3338042"/>
                  <a:pt x="0" y="3238090"/>
                </a:cubicBezTo>
                <a:cubicBezTo>
                  <a:pt x="-13367" y="3138138"/>
                  <a:pt x="36576" y="2892375"/>
                  <a:pt x="0" y="2705515"/>
                </a:cubicBezTo>
                <a:cubicBezTo>
                  <a:pt x="-36576" y="2518655"/>
                  <a:pt x="38597" y="2446864"/>
                  <a:pt x="0" y="2215546"/>
                </a:cubicBezTo>
                <a:cubicBezTo>
                  <a:pt x="-38597" y="1984228"/>
                  <a:pt x="68560" y="1843978"/>
                  <a:pt x="0" y="1597758"/>
                </a:cubicBezTo>
                <a:cubicBezTo>
                  <a:pt x="-68560" y="1351538"/>
                  <a:pt x="17536" y="1293630"/>
                  <a:pt x="0" y="1065183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8225" y="419191"/>
            <a:ext cx="10172699" cy="681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1681162"/>
            <a:ext cx="8917906" cy="3519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3913" y="267387"/>
            <a:ext cx="9912212" cy="1446550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52" y="2245139"/>
            <a:ext cx="4863048" cy="486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7838" y="400737"/>
            <a:ext cx="9254987" cy="1569660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9064" y="275255"/>
            <a:ext cx="60331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Ghi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đánh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Hồ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trải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nghiệm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20F0502020204030204"/>
                <a:cs typeface="Calibri" panose="020F0502020204030204" pitchFamily="34" charset="0"/>
              </a:rPr>
              <a:t>nhân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20F0502020204030204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1182</Words>
  <Application>WPS Presentation</Application>
  <PresentationFormat>Widescreen</PresentationFormat>
  <Paragraphs>57</Paragraphs>
  <Slides>23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SimSun</vt:lpstr>
      <vt:lpstr>Wingdings</vt:lpstr>
      <vt:lpstr>Calibri</vt:lpstr>
      <vt:lpstr>SVN-Hole Hearted</vt:lpstr>
      <vt:lpstr>Calibri</vt:lpstr>
      <vt:lpstr>字魂107号-萌趣欢乐体</vt:lpstr>
      <vt:lpstr>UTM Swiss Condensed</vt:lpstr>
      <vt:lpstr>Cambria</vt:lpstr>
      <vt:lpstr>Microsoft YaHei</vt:lpstr>
      <vt:lpstr>Arial Unicode MS</vt:lpstr>
      <vt:lpstr>SVN-Poky's</vt:lpstr>
      <vt:lpstr>Segoe Print</vt:lpstr>
      <vt:lpstr>Gill Sans Ultra Bold Condensed</vt:lpstr>
      <vt:lpstr>Office 主题​​</vt:lpstr>
      <vt:lpstr>3_Office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11</cp:revision>
  <dcterms:created xsi:type="dcterms:W3CDTF">2024-02-09T07:33:00Z</dcterms:created>
  <dcterms:modified xsi:type="dcterms:W3CDTF">2025-05-13T05:00:57Z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AF00FBB0B4514678A386393B31B8B6E8_13</vt:lpwstr>
  </property>
  <property fmtid="{D5CDD505-2E9C-101B-9397-08002B2CF9AE}" pid="3" name="KSOProductBuildVer">
    <vt:lpwstr>1033-12.2.0.21179</vt:lpwstr>
  </property>
</Properties>
</file>