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17" r:id="rId2"/>
    <p:sldId id="263" r:id="rId3"/>
    <p:sldId id="259" r:id="rId4"/>
    <p:sldId id="260" r:id="rId5"/>
    <p:sldId id="350" r:id="rId6"/>
    <p:sldId id="341" r:id="rId7"/>
    <p:sldId id="343" r:id="rId8"/>
    <p:sldId id="351" r:id="rId9"/>
    <p:sldId id="342" r:id="rId10"/>
    <p:sldId id="352" r:id="rId11"/>
    <p:sldId id="353" r:id="rId12"/>
    <p:sldId id="354" r:id="rId13"/>
    <p:sldId id="355" r:id="rId14"/>
    <p:sldId id="356" r:id="rId15"/>
    <p:sldId id="357" r:id="rId16"/>
    <p:sldId id="358" r:id="rId17"/>
    <p:sldId id="262" r:id="rId18"/>
    <p:sldId id="324" r:id="rId19"/>
    <p:sldId id="348" r:id="rId20"/>
    <p:sldId id="359"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2B9A5-1C49-49AC-ACC9-D51F48CEC25E}" type="datetimeFigureOut">
              <a:rPr lang="en-US" smtClean="0"/>
              <a:t>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B78F0-4C86-48C8-B7FA-F87B94E02B74}" type="slidenum">
              <a:rPr lang="en-US" smtClean="0"/>
              <a:t>‹#›</a:t>
            </a:fld>
            <a:endParaRPr lang="en-US"/>
          </a:p>
        </p:txBody>
      </p:sp>
    </p:spTree>
    <p:extLst>
      <p:ext uri="{BB962C8B-B14F-4D97-AF65-F5344CB8AC3E}">
        <p14:creationId xmlns:p14="http://schemas.microsoft.com/office/powerpoint/2010/main" val="264473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6"/>
        <p:cNvGrpSpPr/>
        <p:nvPr/>
      </p:nvGrpSpPr>
      <p:grpSpPr>
        <a:xfrm>
          <a:off x="0" y="0"/>
          <a:ext cx="0" cy="0"/>
          <a:chOff x="0" y="0"/>
          <a:chExt cx="0" cy="0"/>
        </a:xfrm>
      </p:grpSpPr>
      <p:sp>
        <p:nvSpPr>
          <p:cNvPr id="2347" name="Google Shape;2347;g102b732eae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8" name="Google Shape;2348;g102b732eae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4585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121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0051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541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4434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1790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646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2"/>
        <p:cNvGrpSpPr/>
        <p:nvPr/>
      </p:nvGrpSpPr>
      <p:grpSpPr>
        <a:xfrm>
          <a:off x="0" y="0"/>
          <a:ext cx="0" cy="0"/>
          <a:chOff x="0" y="0"/>
          <a:chExt cx="0" cy="0"/>
        </a:xfrm>
      </p:grpSpPr>
      <p:sp>
        <p:nvSpPr>
          <p:cNvPr id="2073" name="Google Shape;2073;ge27ee20e0b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4" name="Google Shape;2074;ge27ee20e0b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5057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88904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3540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675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4773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7"/>
        <p:cNvGrpSpPr/>
        <p:nvPr/>
      </p:nvGrpSpPr>
      <p:grpSpPr>
        <a:xfrm>
          <a:off x="0" y="0"/>
          <a:ext cx="0" cy="0"/>
          <a:chOff x="0" y="0"/>
          <a:chExt cx="0" cy="0"/>
        </a:xfrm>
      </p:grpSpPr>
      <p:sp>
        <p:nvSpPr>
          <p:cNvPr id="2488" name="Google Shape;2488;g102b732eae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9" name="Google Shape;2489;g102b732eae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6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503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697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634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34585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30792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2711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2354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pic>
        <p:nvPicPr>
          <p:cNvPr id="40" name="Google Shape;40;p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41" name="Google Shape;41;p3"/>
          <p:cNvSpPr txBox="1">
            <a:spLocks noGrp="1"/>
          </p:cNvSpPr>
          <p:nvPr>
            <p:ph type="title"/>
          </p:nvPr>
        </p:nvSpPr>
        <p:spPr>
          <a:xfrm>
            <a:off x="3439200" y="2844300"/>
            <a:ext cx="5313600" cy="1122400"/>
          </a:xfrm>
          <a:prstGeom prst="rect">
            <a:avLst/>
          </a:prstGeom>
          <a:effectLst>
            <a:outerShdw dist="57150" dir="5400000" algn="bl" rotWithShape="0">
              <a:schemeClr val="accent3">
                <a:alpha val="15000"/>
              </a:schemeClr>
            </a:outerShdw>
          </a:effectLst>
        </p:spPr>
        <p:txBody>
          <a:bodyPr spcFirstLastPara="1" wrap="square" lIns="91425" tIns="91425" rIns="91425" bIns="91425" anchor="ctr" anchorCtr="0">
            <a:noAutofit/>
          </a:bodyPr>
          <a:lstStyle>
            <a:lvl1pPr lvl="0" algn="l" rtl="0">
              <a:spcBef>
                <a:spcPts val="0"/>
              </a:spcBef>
              <a:spcAft>
                <a:spcPts val="0"/>
              </a:spcAft>
              <a:buSzPts val="3600"/>
              <a:buNone/>
              <a:defRPr sz="7333">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2" name="Google Shape;42;p3"/>
          <p:cNvSpPr txBox="1">
            <a:spLocks noGrp="1"/>
          </p:cNvSpPr>
          <p:nvPr>
            <p:ph type="subTitle" idx="1"/>
          </p:nvPr>
        </p:nvSpPr>
        <p:spPr>
          <a:xfrm>
            <a:off x="2186600" y="4854759"/>
            <a:ext cx="78188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lt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3" name="Google Shape;43;p3"/>
          <p:cNvSpPr txBox="1">
            <a:spLocks noGrp="1"/>
          </p:cNvSpPr>
          <p:nvPr>
            <p:ph type="title" idx="2" hasCustomPrompt="1"/>
          </p:nvPr>
        </p:nvSpPr>
        <p:spPr>
          <a:xfrm>
            <a:off x="5293000" y="1555660"/>
            <a:ext cx="1606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 name="Google Shape;44;p3"/>
          <p:cNvSpPr/>
          <p:nvPr/>
        </p:nvSpPr>
        <p:spPr>
          <a:xfrm rot="5400000" flipH="1">
            <a:off x="9839496" y="4525336"/>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113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p:nvPr/>
        </p:nvSpPr>
        <p:spPr>
          <a:xfrm rot="-5400000">
            <a:off x="-672438" y="4525336"/>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215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 name="Google Shape;46;p3"/>
          <p:cNvGrpSpPr/>
          <p:nvPr/>
        </p:nvGrpSpPr>
        <p:grpSpPr>
          <a:xfrm rot="10800000">
            <a:off x="0" y="-16063"/>
            <a:ext cx="12192000" cy="1673979"/>
            <a:chOff x="0" y="3677077"/>
            <a:chExt cx="9144000" cy="1607740"/>
          </a:xfrm>
        </p:grpSpPr>
        <p:sp>
          <p:nvSpPr>
            <p:cNvPr id="47" name="Google Shape;47;p3"/>
            <p:cNvSpPr/>
            <p:nvPr/>
          </p:nvSpPr>
          <p:spPr>
            <a:xfrm rot="5400000">
              <a:off x="6234785" y="2375520"/>
              <a:ext cx="1287643" cy="453078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0" y="3677077"/>
              <a:ext cx="4489403" cy="1607740"/>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 name="Google Shape;49;p3"/>
          <p:cNvGrpSpPr/>
          <p:nvPr/>
        </p:nvGrpSpPr>
        <p:grpSpPr>
          <a:xfrm>
            <a:off x="10954900" y="1694151"/>
            <a:ext cx="546000" cy="617833"/>
            <a:chOff x="156150" y="2997438"/>
            <a:chExt cx="409500" cy="463375"/>
          </a:xfrm>
        </p:grpSpPr>
        <p:sp>
          <p:nvSpPr>
            <p:cNvPr id="50" name="Google Shape;50;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 name="Google Shape;52;p3"/>
          <p:cNvSpPr/>
          <p:nvPr/>
        </p:nvSpPr>
        <p:spPr>
          <a:xfrm rot="-5400000">
            <a:off x="10441317" y="2954984"/>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 name="Google Shape;53;p3"/>
          <p:cNvGrpSpPr/>
          <p:nvPr/>
        </p:nvGrpSpPr>
        <p:grpSpPr>
          <a:xfrm>
            <a:off x="1899800" y="1186152"/>
            <a:ext cx="546000" cy="617833"/>
            <a:chOff x="156150" y="2997438"/>
            <a:chExt cx="409500" cy="463375"/>
          </a:xfrm>
        </p:grpSpPr>
        <p:sp>
          <p:nvSpPr>
            <p:cNvPr id="54" name="Google Shape;54;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 name="Google Shape;56;p3"/>
          <p:cNvSpPr/>
          <p:nvPr/>
        </p:nvSpPr>
        <p:spPr>
          <a:xfrm rot="-5400000">
            <a:off x="5183517" y="810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7" name="Google Shape;57;p3"/>
          <p:cNvGrpSpPr/>
          <p:nvPr/>
        </p:nvGrpSpPr>
        <p:grpSpPr>
          <a:xfrm rot="-5400000">
            <a:off x="901184" y="3229385"/>
            <a:ext cx="546000" cy="617833"/>
            <a:chOff x="156150" y="2997438"/>
            <a:chExt cx="409500" cy="463375"/>
          </a:xfrm>
        </p:grpSpPr>
        <p:sp>
          <p:nvSpPr>
            <p:cNvPr id="58" name="Google Shape;58;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7280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1"/>
        <p:cNvGrpSpPr/>
        <p:nvPr/>
      </p:nvGrpSpPr>
      <p:grpSpPr>
        <a:xfrm>
          <a:off x="0" y="0"/>
          <a:ext cx="0" cy="0"/>
          <a:chOff x="0" y="0"/>
          <a:chExt cx="0" cy="0"/>
        </a:xfrm>
      </p:grpSpPr>
      <p:pic>
        <p:nvPicPr>
          <p:cNvPr id="182" name="Google Shape;182;p9"/>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83" name="Google Shape;183;p9"/>
          <p:cNvSpPr txBox="1">
            <a:spLocks noGrp="1"/>
          </p:cNvSpPr>
          <p:nvPr>
            <p:ph type="title"/>
          </p:nvPr>
        </p:nvSpPr>
        <p:spPr>
          <a:xfrm>
            <a:off x="3434800" y="2046800"/>
            <a:ext cx="5322400" cy="1107200"/>
          </a:xfrm>
          <a:prstGeom prst="rect">
            <a:avLst/>
          </a:prstGeom>
          <a:effectLst>
            <a:outerShdw dist="57150" dir="5280000" algn="bl" rotWithShape="0">
              <a:schemeClr val="accent3">
                <a:alpha val="15000"/>
              </a:schemeClr>
            </a:outerShdw>
          </a:effectLst>
        </p:spPr>
        <p:txBody>
          <a:bodyPr spcFirstLastPara="1" wrap="square" lIns="91425" tIns="91425" rIns="91425" bIns="91425" anchor="ctr"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84" name="Google Shape;184;p9"/>
          <p:cNvSpPr txBox="1">
            <a:spLocks noGrp="1"/>
          </p:cNvSpPr>
          <p:nvPr>
            <p:ph type="subTitle" idx="1"/>
          </p:nvPr>
        </p:nvSpPr>
        <p:spPr>
          <a:xfrm>
            <a:off x="3434800" y="2950800"/>
            <a:ext cx="5322400" cy="1860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85" name="Google Shape;185;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86" name="Google Shape;186;p9"/>
          <p:cNvGrpSpPr/>
          <p:nvPr/>
        </p:nvGrpSpPr>
        <p:grpSpPr>
          <a:xfrm>
            <a:off x="-49900" y="4583433"/>
            <a:ext cx="12242088" cy="2274267"/>
            <a:chOff x="0" y="3555300"/>
            <a:chExt cx="9144075" cy="1588027"/>
          </a:xfrm>
        </p:grpSpPr>
        <p:sp>
          <p:nvSpPr>
            <p:cNvPr id="187" name="Google Shape;187;p9"/>
            <p:cNvSpPr/>
            <p:nvPr/>
          </p:nvSpPr>
          <p:spPr>
            <a:xfrm rot="5400000">
              <a:off x="6959846" y="2959079"/>
              <a:ext cx="1390904" cy="297740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nvGrpSpPr>
            <p:cNvPr id="188" name="Google Shape;188;p9"/>
            <p:cNvGrpSpPr/>
            <p:nvPr/>
          </p:nvGrpSpPr>
          <p:grpSpPr>
            <a:xfrm>
              <a:off x="0" y="3555300"/>
              <a:ext cx="9144075" cy="1588027"/>
              <a:chOff x="0" y="3555300"/>
              <a:chExt cx="9144075" cy="1588027"/>
            </a:xfrm>
          </p:grpSpPr>
          <p:sp>
            <p:nvSpPr>
              <p:cNvPr id="189" name="Google Shape;189;p9"/>
              <p:cNvSpPr/>
              <p:nvPr/>
            </p:nvSpPr>
            <p:spPr>
              <a:xfrm>
                <a:off x="0" y="3555300"/>
                <a:ext cx="3390788" cy="1588018"/>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sp>
            <p:nvSpPr>
              <p:cNvPr id="190" name="Google Shape;190;p9"/>
              <p:cNvSpPr/>
              <p:nvPr/>
            </p:nvSpPr>
            <p:spPr>
              <a:xfrm>
                <a:off x="0" y="3922651"/>
                <a:ext cx="9144075" cy="1220676"/>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grpSp>
      <p:sp>
        <p:nvSpPr>
          <p:cNvPr id="191" name="Google Shape;191;p9"/>
          <p:cNvSpPr/>
          <p:nvPr/>
        </p:nvSpPr>
        <p:spPr>
          <a:xfrm>
            <a:off x="7716241" y="1870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9"/>
          <p:cNvSpPr/>
          <p:nvPr/>
        </p:nvSpPr>
        <p:spPr>
          <a:xfrm flipH="1">
            <a:off x="6016015" y="1870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9"/>
          <p:cNvSpPr/>
          <p:nvPr/>
        </p:nvSpPr>
        <p:spPr>
          <a:xfrm flipH="1">
            <a:off x="6791200" y="34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9"/>
          <p:cNvSpPr/>
          <p:nvPr/>
        </p:nvSpPr>
        <p:spPr>
          <a:xfrm rot="-2516804">
            <a:off x="4240921" y="3078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9"/>
          <p:cNvSpPr/>
          <p:nvPr/>
        </p:nvSpPr>
        <p:spPr>
          <a:xfrm flipH="1">
            <a:off x="5584700" y="5789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9"/>
          <p:cNvSpPr/>
          <p:nvPr/>
        </p:nvSpPr>
        <p:spPr>
          <a:xfrm rot="-2417287" flipH="1">
            <a:off x="7711077" y="9027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9"/>
          <p:cNvSpPr/>
          <p:nvPr/>
        </p:nvSpPr>
        <p:spPr>
          <a:xfrm rot="2516804" flipH="1">
            <a:off x="11767304" y="896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9"/>
          <p:cNvSpPr/>
          <p:nvPr/>
        </p:nvSpPr>
        <p:spPr>
          <a:xfrm flipH="1">
            <a:off x="6011800" y="1116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9"/>
          <p:cNvSpPr/>
          <p:nvPr/>
        </p:nvSpPr>
        <p:spPr>
          <a:xfrm flipH="1">
            <a:off x="89928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9"/>
          <p:cNvSpPr/>
          <p:nvPr/>
        </p:nvSpPr>
        <p:spPr>
          <a:xfrm rot="-2517313">
            <a:off x="2526300" y="12105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9"/>
          <p:cNvSpPr/>
          <p:nvPr/>
        </p:nvSpPr>
        <p:spPr>
          <a:xfrm flipH="1">
            <a:off x="1527867" y="1376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9"/>
          <p:cNvSpPr/>
          <p:nvPr/>
        </p:nvSpPr>
        <p:spPr>
          <a:xfrm flipH="1">
            <a:off x="875946" y="17717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9"/>
          <p:cNvSpPr/>
          <p:nvPr/>
        </p:nvSpPr>
        <p:spPr>
          <a:xfrm flipH="1">
            <a:off x="540967" y="18018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9"/>
          <p:cNvSpPr/>
          <p:nvPr/>
        </p:nvSpPr>
        <p:spPr>
          <a:xfrm flipH="1">
            <a:off x="10269400" y="18862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9"/>
          <p:cNvSpPr/>
          <p:nvPr/>
        </p:nvSpPr>
        <p:spPr>
          <a:xfrm rot="-2516804">
            <a:off x="284871" y="2259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9"/>
          <p:cNvSpPr/>
          <p:nvPr/>
        </p:nvSpPr>
        <p:spPr>
          <a:xfrm flipH="1">
            <a:off x="11522023" y="25743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9"/>
          <p:cNvSpPr/>
          <p:nvPr/>
        </p:nvSpPr>
        <p:spPr>
          <a:xfrm flipH="1">
            <a:off x="325500" y="3002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9"/>
          <p:cNvSpPr/>
          <p:nvPr/>
        </p:nvSpPr>
        <p:spPr>
          <a:xfrm rot="2516804" flipH="1">
            <a:off x="11586804" y="3445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9"/>
          <p:cNvSpPr/>
          <p:nvPr/>
        </p:nvSpPr>
        <p:spPr>
          <a:xfrm flipH="1">
            <a:off x="347317" y="37922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9"/>
          <p:cNvSpPr/>
          <p:nvPr/>
        </p:nvSpPr>
        <p:spPr>
          <a:xfrm flipH="1">
            <a:off x="11406067" y="400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4289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9"/>
        <p:cNvGrpSpPr/>
        <p:nvPr/>
      </p:nvGrpSpPr>
      <p:grpSpPr>
        <a:xfrm>
          <a:off x="0" y="0"/>
          <a:ext cx="0" cy="0"/>
          <a:chOff x="0" y="0"/>
          <a:chExt cx="0" cy="0"/>
        </a:xfrm>
      </p:grpSpPr>
    </p:spTree>
    <p:extLst>
      <p:ext uri="{BB962C8B-B14F-4D97-AF65-F5344CB8AC3E}">
        <p14:creationId xmlns:p14="http://schemas.microsoft.com/office/powerpoint/2010/main" val="99418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50"/>
        <p:cNvGrpSpPr/>
        <p:nvPr/>
      </p:nvGrpSpPr>
      <p:grpSpPr>
        <a:xfrm>
          <a:off x="0" y="0"/>
          <a:ext cx="0" cy="0"/>
          <a:chOff x="0" y="0"/>
          <a:chExt cx="0" cy="0"/>
        </a:xfrm>
      </p:grpSpPr>
      <p:pic>
        <p:nvPicPr>
          <p:cNvPr id="251" name="Google Shape;251;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52" name="Google Shape;252;p13"/>
          <p:cNvSpPr txBox="1">
            <a:spLocks noGrp="1"/>
          </p:cNvSpPr>
          <p:nvPr>
            <p:ph type="title"/>
          </p:nvPr>
        </p:nvSpPr>
        <p:spPr>
          <a:xfrm>
            <a:off x="960000" y="731520"/>
            <a:ext cx="10272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3" name="Google Shape;253;p13"/>
          <p:cNvSpPr txBox="1">
            <a:spLocks noGrp="1"/>
          </p:cNvSpPr>
          <p:nvPr>
            <p:ph type="title" idx="2"/>
          </p:nvPr>
        </p:nvSpPr>
        <p:spPr>
          <a:xfrm>
            <a:off x="995400" y="2550276"/>
            <a:ext cx="3074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4" name="Google Shape;254;p13"/>
          <p:cNvSpPr txBox="1">
            <a:spLocks noGrp="1"/>
          </p:cNvSpPr>
          <p:nvPr>
            <p:ph type="subTitle" idx="1"/>
          </p:nvPr>
        </p:nvSpPr>
        <p:spPr>
          <a:xfrm>
            <a:off x="939800" y="3026625"/>
            <a:ext cx="318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55" name="Google Shape;255;p13"/>
          <p:cNvSpPr txBox="1">
            <a:spLocks noGrp="1"/>
          </p:cNvSpPr>
          <p:nvPr>
            <p:ph type="title" idx="3"/>
          </p:nvPr>
        </p:nvSpPr>
        <p:spPr>
          <a:xfrm>
            <a:off x="4559016" y="2550276"/>
            <a:ext cx="3074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6" name="Google Shape;256;p13"/>
          <p:cNvSpPr txBox="1">
            <a:spLocks noGrp="1"/>
          </p:cNvSpPr>
          <p:nvPr>
            <p:ph type="subTitle" idx="4"/>
          </p:nvPr>
        </p:nvSpPr>
        <p:spPr>
          <a:xfrm>
            <a:off x="4503416" y="3026625"/>
            <a:ext cx="318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57" name="Google Shape;257;p13"/>
          <p:cNvSpPr txBox="1">
            <a:spLocks noGrp="1"/>
          </p:cNvSpPr>
          <p:nvPr>
            <p:ph type="title" idx="5"/>
          </p:nvPr>
        </p:nvSpPr>
        <p:spPr>
          <a:xfrm>
            <a:off x="8122600" y="2550276"/>
            <a:ext cx="3074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8" name="Google Shape;258;p13"/>
          <p:cNvSpPr txBox="1">
            <a:spLocks noGrp="1"/>
          </p:cNvSpPr>
          <p:nvPr>
            <p:ph type="subTitle" idx="6"/>
          </p:nvPr>
        </p:nvSpPr>
        <p:spPr>
          <a:xfrm>
            <a:off x="8067000" y="3026625"/>
            <a:ext cx="318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59" name="Google Shape;259;p13"/>
          <p:cNvSpPr txBox="1">
            <a:spLocks noGrp="1"/>
          </p:cNvSpPr>
          <p:nvPr>
            <p:ph type="title" idx="7"/>
          </p:nvPr>
        </p:nvSpPr>
        <p:spPr>
          <a:xfrm>
            <a:off x="2779305" y="4759043"/>
            <a:ext cx="3074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60" name="Google Shape;260;p13"/>
          <p:cNvSpPr txBox="1">
            <a:spLocks noGrp="1"/>
          </p:cNvSpPr>
          <p:nvPr>
            <p:ph type="subTitle" idx="8"/>
          </p:nvPr>
        </p:nvSpPr>
        <p:spPr>
          <a:xfrm>
            <a:off x="2723705" y="5229925"/>
            <a:ext cx="318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61" name="Google Shape;261;p13"/>
          <p:cNvSpPr txBox="1">
            <a:spLocks noGrp="1"/>
          </p:cNvSpPr>
          <p:nvPr>
            <p:ph type="title" idx="9"/>
          </p:nvPr>
        </p:nvSpPr>
        <p:spPr>
          <a:xfrm>
            <a:off x="6338695" y="4759043"/>
            <a:ext cx="3074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62" name="Google Shape;262;p13"/>
          <p:cNvSpPr txBox="1">
            <a:spLocks noGrp="1"/>
          </p:cNvSpPr>
          <p:nvPr>
            <p:ph type="subTitle" idx="13"/>
          </p:nvPr>
        </p:nvSpPr>
        <p:spPr>
          <a:xfrm>
            <a:off x="6283095" y="5229925"/>
            <a:ext cx="318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63" name="Google Shape;263;p13"/>
          <p:cNvSpPr txBox="1">
            <a:spLocks noGrp="1"/>
          </p:cNvSpPr>
          <p:nvPr>
            <p:ph type="title" idx="14" hasCustomPrompt="1"/>
          </p:nvPr>
        </p:nvSpPr>
        <p:spPr>
          <a:xfrm>
            <a:off x="2042600" y="1828845"/>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64" name="Google Shape;264;p13"/>
          <p:cNvSpPr txBox="1">
            <a:spLocks noGrp="1"/>
          </p:cNvSpPr>
          <p:nvPr>
            <p:ph type="title" idx="15" hasCustomPrompt="1"/>
          </p:nvPr>
        </p:nvSpPr>
        <p:spPr>
          <a:xfrm>
            <a:off x="9169800" y="1828845"/>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65" name="Google Shape;265;p13"/>
          <p:cNvSpPr txBox="1">
            <a:spLocks noGrp="1"/>
          </p:cNvSpPr>
          <p:nvPr>
            <p:ph type="title" idx="16" hasCustomPrompt="1"/>
          </p:nvPr>
        </p:nvSpPr>
        <p:spPr>
          <a:xfrm>
            <a:off x="5606216" y="1828845"/>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66" name="Google Shape;266;p13"/>
          <p:cNvSpPr txBox="1">
            <a:spLocks noGrp="1"/>
          </p:cNvSpPr>
          <p:nvPr>
            <p:ph type="title" idx="17" hasCustomPrompt="1"/>
          </p:nvPr>
        </p:nvSpPr>
        <p:spPr>
          <a:xfrm>
            <a:off x="3826505" y="4045392"/>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67" name="Google Shape;267;p13"/>
          <p:cNvSpPr txBox="1">
            <a:spLocks noGrp="1"/>
          </p:cNvSpPr>
          <p:nvPr>
            <p:ph type="title" idx="18" hasCustomPrompt="1"/>
          </p:nvPr>
        </p:nvSpPr>
        <p:spPr>
          <a:xfrm>
            <a:off x="7385895" y="4045392"/>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268" name="Google Shape;268;p13"/>
          <p:cNvGrpSpPr/>
          <p:nvPr/>
        </p:nvGrpSpPr>
        <p:grpSpPr>
          <a:xfrm>
            <a:off x="580351" y="1873052"/>
            <a:ext cx="546000" cy="617833"/>
            <a:chOff x="156150" y="2997438"/>
            <a:chExt cx="409500" cy="463375"/>
          </a:xfrm>
        </p:grpSpPr>
        <p:sp>
          <p:nvSpPr>
            <p:cNvPr id="269" name="Google Shape;269;p1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1" name="Google Shape;271;p13"/>
          <p:cNvSpPr/>
          <p:nvPr/>
        </p:nvSpPr>
        <p:spPr>
          <a:xfrm flipH="1">
            <a:off x="629734" y="34387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102032" y="1777267"/>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3"/>
          <p:cNvGrpSpPr/>
          <p:nvPr/>
        </p:nvGrpSpPr>
        <p:grpSpPr>
          <a:xfrm rot="10800000">
            <a:off x="0" y="-12"/>
            <a:ext cx="12192000" cy="1673979"/>
            <a:chOff x="0" y="3564082"/>
            <a:chExt cx="9144000" cy="1607740"/>
          </a:xfrm>
        </p:grpSpPr>
        <p:sp>
          <p:nvSpPr>
            <p:cNvPr id="274" name="Google Shape;274;p13"/>
            <p:cNvSpPr/>
            <p:nvPr/>
          </p:nvSpPr>
          <p:spPr>
            <a:xfrm>
              <a:off x="0" y="3564082"/>
              <a:ext cx="4527594" cy="1607740"/>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402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3"/>
            <p:cNvSpPr/>
            <p:nvPr/>
          </p:nvSpPr>
          <p:spPr>
            <a:xfrm rot="5400000">
              <a:off x="6249131" y="2276871"/>
              <a:ext cx="1287643" cy="4502096"/>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402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6" name="Google Shape;276;p13"/>
          <p:cNvSpPr/>
          <p:nvPr/>
        </p:nvSpPr>
        <p:spPr>
          <a:xfrm>
            <a:off x="11485800" y="1812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13"/>
          <p:cNvSpPr/>
          <p:nvPr/>
        </p:nvSpPr>
        <p:spPr>
          <a:xfrm flipH="1">
            <a:off x="11804066" y="2006085"/>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13"/>
          <p:cNvSpPr/>
          <p:nvPr/>
        </p:nvSpPr>
        <p:spPr>
          <a:xfrm rot="10800000" flipH="1">
            <a:off x="11384200" y="42455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13"/>
          <p:cNvSpPr/>
          <p:nvPr/>
        </p:nvSpPr>
        <p:spPr>
          <a:xfrm rot="10800000" flipH="1">
            <a:off x="11846200" y="477936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13"/>
          <p:cNvSpPr/>
          <p:nvPr/>
        </p:nvSpPr>
        <p:spPr>
          <a:xfrm rot="10800000">
            <a:off x="11905666" y="3879218"/>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1" name="Google Shape;281;p13"/>
          <p:cNvGrpSpPr/>
          <p:nvPr/>
        </p:nvGrpSpPr>
        <p:grpSpPr>
          <a:xfrm rot="-5400000">
            <a:off x="100967" y="4177118"/>
            <a:ext cx="546000" cy="617833"/>
            <a:chOff x="156150" y="2997438"/>
            <a:chExt cx="409500" cy="463375"/>
          </a:xfrm>
        </p:grpSpPr>
        <p:sp>
          <p:nvSpPr>
            <p:cNvPr id="282" name="Google Shape;282;p1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4" name="Google Shape;284;p13"/>
          <p:cNvGrpSpPr/>
          <p:nvPr/>
        </p:nvGrpSpPr>
        <p:grpSpPr>
          <a:xfrm rot="-5400000">
            <a:off x="11458900" y="5244218"/>
            <a:ext cx="546000" cy="617833"/>
            <a:chOff x="156150" y="2997438"/>
            <a:chExt cx="409500" cy="463375"/>
          </a:xfrm>
        </p:grpSpPr>
        <p:sp>
          <p:nvSpPr>
            <p:cNvPr id="285" name="Google Shape;285;p1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1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7" name="Google Shape;287;p13"/>
          <p:cNvSpPr/>
          <p:nvPr/>
        </p:nvSpPr>
        <p:spPr>
          <a:xfrm>
            <a:off x="682900" y="1619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6075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538"/>
        <p:cNvGrpSpPr/>
        <p:nvPr/>
      </p:nvGrpSpPr>
      <p:grpSpPr>
        <a:xfrm>
          <a:off x="0" y="0"/>
          <a:ext cx="0" cy="0"/>
          <a:chOff x="0" y="0"/>
          <a:chExt cx="0" cy="0"/>
        </a:xfrm>
      </p:grpSpPr>
      <p:pic>
        <p:nvPicPr>
          <p:cNvPr id="539" name="Google Shape;539;p24"/>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40" name="Google Shape;540;p24"/>
          <p:cNvSpPr txBox="1">
            <a:spLocks noGrp="1"/>
          </p:cNvSpPr>
          <p:nvPr>
            <p:ph type="title"/>
          </p:nvPr>
        </p:nvSpPr>
        <p:spPr>
          <a:xfrm>
            <a:off x="2672400" y="2159632"/>
            <a:ext cx="6847200" cy="1411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4000"/>
              <a:buNone/>
              <a:defRPr sz="5333"/>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endParaRPr/>
          </a:p>
        </p:txBody>
      </p:sp>
      <p:sp>
        <p:nvSpPr>
          <p:cNvPr id="541" name="Google Shape;541;p24"/>
          <p:cNvSpPr txBox="1">
            <a:spLocks noGrp="1"/>
          </p:cNvSpPr>
          <p:nvPr>
            <p:ph type="subTitle" idx="1"/>
          </p:nvPr>
        </p:nvSpPr>
        <p:spPr>
          <a:xfrm>
            <a:off x="3434800" y="3876099"/>
            <a:ext cx="5322400" cy="100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542" name="Google Shape;542;p24"/>
          <p:cNvSpPr/>
          <p:nvPr/>
        </p:nvSpPr>
        <p:spPr>
          <a:xfrm rot="5400000">
            <a:off x="-2471352" y="2834206"/>
            <a:ext cx="6132323" cy="1189591"/>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66675"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24"/>
          <p:cNvSpPr/>
          <p:nvPr/>
        </p:nvSpPr>
        <p:spPr>
          <a:xfrm rot="-5400000" flipH="1">
            <a:off x="8536400" y="2835494"/>
            <a:ext cx="6119040" cy="1187013"/>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57150" dir="111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24"/>
          <p:cNvSpPr/>
          <p:nvPr/>
        </p:nvSpPr>
        <p:spPr>
          <a:xfrm>
            <a:off x="0" y="5158500"/>
            <a:ext cx="2368315" cy="1699464"/>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5715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24"/>
          <p:cNvSpPr/>
          <p:nvPr/>
        </p:nvSpPr>
        <p:spPr>
          <a:xfrm rot="-5400000">
            <a:off x="10572776" y="5240054"/>
            <a:ext cx="1900131" cy="1363503"/>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57150" dir="1308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24"/>
          <p:cNvSpPr/>
          <p:nvPr/>
        </p:nvSpPr>
        <p:spPr>
          <a:xfrm flipH="1">
            <a:off x="875946" y="17717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24"/>
          <p:cNvSpPr/>
          <p:nvPr/>
        </p:nvSpPr>
        <p:spPr>
          <a:xfrm flipH="1">
            <a:off x="1844933" y="18965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24"/>
          <p:cNvSpPr/>
          <p:nvPr/>
        </p:nvSpPr>
        <p:spPr>
          <a:xfrm rot="-2516804">
            <a:off x="1588837" y="23538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24"/>
          <p:cNvSpPr/>
          <p:nvPr/>
        </p:nvSpPr>
        <p:spPr>
          <a:xfrm flipH="1">
            <a:off x="1629467" y="309726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24"/>
          <p:cNvSpPr/>
          <p:nvPr/>
        </p:nvSpPr>
        <p:spPr>
          <a:xfrm flipH="1">
            <a:off x="1651284" y="38869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1" name="Google Shape;551;p24"/>
          <p:cNvSpPr/>
          <p:nvPr/>
        </p:nvSpPr>
        <p:spPr>
          <a:xfrm rot="-2517313">
            <a:off x="2526300" y="12105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24"/>
          <p:cNvSpPr/>
          <p:nvPr/>
        </p:nvSpPr>
        <p:spPr>
          <a:xfrm flipH="1">
            <a:off x="1527867" y="1376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24"/>
          <p:cNvSpPr/>
          <p:nvPr/>
        </p:nvSpPr>
        <p:spPr>
          <a:xfrm rot="-2516804">
            <a:off x="3171521" y="473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24"/>
          <p:cNvSpPr/>
          <p:nvPr/>
        </p:nvSpPr>
        <p:spPr>
          <a:xfrm flipH="1">
            <a:off x="37284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24"/>
          <p:cNvSpPr/>
          <p:nvPr/>
        </p:nvSpPr>
        <p:spPr>
          <a:xfrm flipH="1">
            <a:off x="89928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24"/>
          <p:cNvSpPr/>
          <p:nvPr/>
        </p:nvSpPr>
        <p:spPr>
          <a:xfrm flipH="1">
            <a:off x="10269400" y="18862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7" name="Google Shape;557;p24"/>
          <p:cNvSpPr/>
          <p:nvPr/>
        </p:nvSpPr>
        <p:spPr>
          <a:xfrm>
            <a:off x="10888741" y="50975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24"/>
          <p:cNvSpPr/>
          <p:nvPr/>
        </p:nvSpPr>
        <p:spPr>
          <a:xfrm flipH="1">
            <a:off x="9188515" y="5097567"/>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24"/>
          <p:cNvSpPr/>
          <p:nvPr/>
        </p:nvSpPr>
        <p:spPr>
          <a:xfrm flipH="1">
            <a:off x="9963700" y="52577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24"/>
          <p:cNvSpPr/>
          <p:nvPr/>
        </p:nvSpPr>
        <p:spPr>
          <a:xfrm flipH="1">
            <a:off x="8757200" y="548946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24"/>
          <p:cNvSpPr/>
          <p:nvPr/>
        </p:nvSpPr>
        <p:spPr>
          <a:xfrm rot="-2417287" flipH="1">
            <a:off x="10883577" y="5813322"/>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60868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61"/>
        <p:cNvGrpSpPr/>
        <p:nvPr/>
      </p:nvGrpSpPr>
      <p:grpSpPr>
        <a:xfrm>
          <a:off x="0" y="0"/>
          <a:ext cx="0" cy="0"/>
          <a:chOff x="0" y="0"/>
          <a:chExt cx="0" cy="0"/>
        </a:xfrm>
      </p:grpSpPr>
      <p:pic>
        <p:nvPicPr>
          <p:cNvPr id="662" name="Google Shape;662;p28"/>
          <p:cNvPicPr preferRelativeResize="0"/>
          <p:nvPr/>
        </p:nvPicPr>
        <p:blipFill>
          <a:blip r:embed="rId2">
            <a:alphaModFix/>
          </a:blip>
          <a:stretch>
            <a:fillRect/>
          </a:stretch>
        </p:blipFill>
        <p:spPr>
          <a:xfrm>
            <a:off x="0" y="0"/>
            <a:ext cx="12192000" cy="6858000"/>
          </a:xfrm>
          <a:prstGeom prst="rect">
            <a:avLst/>
          </a:prstGeom>
          <a:noFill/>
          <a:ln>
            <a:noFill/>
          </a:ln>
        </p:spPr>
      </p:pic>
      <p:sp>
        <p:nvSpPr>
          <p:cNvPr id="663" name="Google Shape;663;p28"/>
          <p:cNvSpPr/>
          <p:nvPr/>
        </p:nvSpPr>
        <p:spPr>
          <a:xfrm>
            <a:off x="-597656" y="2564911"/>
            <a:ext cx="1246120" cy="68415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4" name="Google Shape;664;p28"/>
          <p:cNvSpPr/>
          <p:nvPr/>
        </p:nvSpPr>
        <p:spPr>
          <a:xfrm>
            <a:off x="11524461" y="2038511"/>
            <a:ext cx="1246120" cy="68415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5" name="Google Shape;665;p28"/>
          <p:cNvSpPr/>
          <p:nvPr/>
        </p:nvSpPr>
        <p:spPr>
          <a:xfrm>
            <a:off x="5401226" y="-387825"/>
            <a:ext cx="1389549" cy="76290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28"/>
          <p:cNvSpPr/>
          <p:nvPr/>
        </p:nvSpPr>
        <p:spPr>
          <a:xfrm>
            <a:off x="-11905" y="41679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28"/>
          <p:cNvSpPr/>
          <p:nvPr/>
        </p:nvSpPr>
        <p:spPr>
          <a:xfrm>
            <a:off x="7716241" y="3902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8" name="Google Shape;668;p28"/>
          <p:cNvSpPr/>
          <p:nvPr/>
        </p:nvSpPr>
        <p:spPr>
          <a:xfrm flipH="1">
            <a:off x="6016015" y="3902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9" name="Google Shape;669;p28"/>
          <p:cNvSpPr/>
          <p:nvPr/>
        </p:nvSpPr>
        <p:spPr>
          <a:xfrm flipH="1">
            <a:off x="6791200" y="55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8"/>
          <p:cNvSpPr/>
          <p:nvPr/>
        </p:nvSpPr>
        <p:spPr>
          <a:xfrm rot="-2516804">
            <a:off x="4240921" y="5110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8"/>
          <p:cNvSpPr/>
          <p:nvPr/>
        </p:nvSpPr>
        <p:spPr>
          <a:xfrm flipH="1">
            <a:off x="5584700" y="7821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8"/>
          <p:cNvSpPr/>
          <p:nvPr/>
        </p:nvSpPr>
        <p:spPr>
          <a:xfrm rot="-2417287" flipH="1">
            <a:off x="7711077" y="11059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8"/>
          <p:cNvSpPr/>
          <p:nvPr/>
        </p:nvSpPr>
        <p:spPr>
          <a:xfrm rot="2516804" flipH="1">
            <a:off x="11767304" y="1100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28"/>
          <p:cNvSpPr/>
          <p:nvPr/>
        </p:nvSpPr>
        <p:spPr>
          <a:xfrm flipH="1">
            <a:off x="6011800" y="13196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8"/>
          <p:cNvSpPr/>
          <p:nvPr/>
        </p:nvSpPr>
        <p:spPr>
          <a:xfrm flipH="1">
            <a:off x="8992800" y="1418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8"/>
          <p:cNvSpPr/>
          <p:nvPr/>
        </p:nvSpPr>
        <p:spPr>
          <a:xfrm rot="-2517313">
            <a:off x="2526300" y="14137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8"/>
          <p:cNvSpPr/>
          <p:nvPr/>
        </p:nvSpPr>
        <p:spPr>
          <a:xfrm flipH="1">
            <a:off x="1527867" y="1580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28"/>
          <p:cNvSpPr/>
          <p:nvPr/>
        </p:nvSpPr>
        <p:spPr>
          <a:xfrm flipH="1">
            <a:off x="875946" y="19749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28"/>
          <p:cNvSpPr/>
          <p:nvPr/>
        </p:nvSpPr>
        <p:spPr>
          <a:xfrm flipH="1">
            <a:off x="540967" y="20050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28"/>
          <p:cNvSpPr/>
          <p:nvPr/>
        </p:nvSpPr>
        <p:spPr>
          <a:xfrm flipH="1">
            <a:off x="10269400" y="20894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28"/>
          <p:cNvSpPr/>
          <p:nvPr/>
        </p:nvSpPr>
        <p:spPr>
          <a:xfrm rot="-2516804">
            <a:off x="284871" y="24623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28"/>
          <p:cNvSpPr/>
          <p:nvPr/>
        </p:nvSpPr>
        <p:spPr>
          <a:xfrm flipH="1">
            <a:off x="11522023" y="27775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28"/>
          <p:cNvSpPr/>
          <p:nvPr/>
        </p:nvSpPr>
        <p:spPr>
          <a:xfrm flipH="1">
            <a:off x="325500" y="32057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28"/>
          <p:cNvSpPr/>
          <p:nvPr/>
        </p:nvSpPr>
        <p:spPr>
          <a:xfrm rot="2516804" flipH="1">
            <a:off x="11586804" y="36486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28"/>
          <p:cNvSpPr/>
          <p:nvPr/>
        </p:nvSpPr>
        <p:spPr>
          <a:xfrm flipH="1">
            <a:off x="347317" y="39954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28"/>
          <p:cNvSpPr/>
          <p:nvPr/>
        </p:nvSpPr>
        <p:spPr>
          <a:xfrm flipH="1">
            <a:off x="11406067" y="421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28"/>
          <p:cNvSpPr/>
          <p:nvPr/>
        </p:nvSpPr>
        <p:spPr>
          <a:xfrm>
            <a:off x="3855861" y="1505868"/>
            <a:ext cx="1381135" cy="75828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28"/>
          <p:cNvSpPr/>
          <p:nvPr/>
        </p:nvSpPr>
        <p:spPr>
          <a:xfrm>
            <a:off x="8741271" y="494744"/>
            <a:ext cx="818125" cy="449176"/>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9" name="Google Shape;689;p28"/>
          <p:cNvGrpSpPr/>
          <p:nvPr/>
        </p:nvGrpSpPr>
        <p:grpSpPr>
          <a:xfrm>
            <a:off x="9439567" y="3723342"/>
            <a:ext cx="459964" cy="951401"/>
            <a:chOff x="2482298" y="2502800"/>
            <a:chExt cx="596117" cy="1233025"/>
          </a:xfrm>
        </p:grpSpPr>
        <p:sp>
          <p:nvSpPr>
            <p:cNvPr id="690" name="Google Shape;690;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1" name="Google Shape;691;p28"/>
            <p:cNvGrpSpPr/>
            <p:nvPr/>
          </p:nvGrpSpPr>
          <p:grpSpPr>
            <a:xfrm>
              <a:off x="2482298" y="2502800"/>
              <a:ext cx="596117" cy="1200431"/>
              <a:chOff x="5636700" y="760500"/>
              <a:chExt cx="491400" cy="989475"/>
            </a:xfrm>
          </p:grpSpPr>
          <p:sp>
            <p:nvSpPr>
              <p:cNvPr id="692" name="Google Shape;692;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96" name="Google Shape;696;p28"/>
          <p:cNvGrpSpPr/>
          <p:nvPr/>
        </p:nvGrpSpPr>
        <p:grpSpPr>
          <a:xfrm>
            <a:off x="8906449" y="4139303"/>
            <a:ext cx="459980" cy="509527"/>
            <a:chOff x="10557081" y="3779237"/>
            <a:chExt cx="506438" cy="560988"/>
          </a:xfrm>
        </p:grpSpPr>
        <p:sp>
          <p:nvSpPr>
            <p:cNvPr id="697" name="Google Shape;697;p28"/>
            <p:cNvSpPr/>
            <p:nvPr/>
          </p:nvSpPr>
          <p:spPr>
            <a:xfrm>
              <a:off x="10652095" y="4293125"/>
              <a:ext cx="281700" cy="47100"/>
            </a:xfrm>
            <a:prstGeom prst="ellipse">
              <a:avLst/>
            </a:pr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8" name="Google Shape;698;p28"/>
            <p:cNvGrpSpPr/>
            <p:nvPr/>
          </p:nvGrpSpPr>
          <p:grpSpPr>
            <a:xfrm>
              <a:off x="10557081" y="3779237"/>
              <a:ext cx="506438" cy="548141"/>
              <a:chOff x="10556950" y="2998175"/>
              <a:chExt cx="1228025" cy="1329150"/>
            </a:xfrm>
          </p:grpSpPr>
          <p:sp>
            <p:nvSpPr>
              <p:cNvPr id="699" name="Google Shape;699;p28"/>
              <p:cNvSpPr/>
              <p:nvPr/>
            </p:nvSpPr>
            <p:spPr>
              <a:xfrm>
                <a:off x="10743000" y="2998175"/>
                <a:ext cx="1041975" cy="864950"/>
              </a:xfrm>
              <a:custGeom>
                <a:avLst/>
                <a:gdLst/>
                <a:ahLst/>
                <a:cxnLst/>
                <a:rect l="l" t="t" r="r" b="b"/>
                <a:pathLst>
                  <a:path w="41679" h="34598" extrusionOk="0">
                    <a:moveTo>
                      <a:pt x="20840" y="0"/>
                    </a:moveTo>
                    <a:lnTo>
                      <a:pt x="19771" y="19"/>
                    </a:lnTo>
                    <a:lnTo>
                      <a:pt x="18721" y="77"/>
                    </a:lnTo>
                    <a:lnTo>
                      <a:pt x="17672" y="191"/>
                    </a:lnTo>
                    <a:lnTo>
                      <a:pt x="16641" y="344"/>
                    </a:lnTo>
                    <a:lnTo>
                      <a:pt x="15630" y="535"/>
                    </a:lnTo>
                    <a:lnTo>
                      <a:pt x="14638" y="764"/>
                    </a:lnTo>
                    <a:lnTo>
                      <a:pt x="13683" y="1050"/>
                    </a:lnTo>
                    <a:lnTo>
                      <a:pt x="12729" y="1355"/>
                    </a:lnTo>
                    <a:lnTo>
                      <a:pt x="11813" y="1699"/>
                    </a:lnTo>
                    <a:lnTo>
                      <a:pt x="10916" y="2080"/>
                    </a:lnTo>
                    <a:lnTo>
                      <a:pt x="10039" y="2500"/>
                    </a:lnTo>
                    <a:lnTo>
                      <a:pt x="9199" y="2939"/>
                    </a:lnTo>
                    <a:lnTo>
                      <a:pt x="8378" y="3435"/>
                    </a:lnTo>
                    <a:lnTo>
                      <a:pt x="7596" y="3950"/>
                    </a:lnTo>
                    <a:lnTo>
                      <a:pt x="6833" y="4485"/>
                    </a:lnTo>
                    <a:lnTo>
                      <a:pt x="6108" y="5057"/>
                    </a:lnTo>
                    <a:lnTo>
                      <a:pt x="5421" y="5668"/>
                    </a:lnTo>
                    <a:lnTo>
                      <a:pt x="4772" y="6298"/>
                    </a:lnTo>
                    <a:lnTo>
                      <a:pt x="4142" y="6946"/>
                    </a:lnTo>
                    <a:lnTo>
                      <a:pt x="3569" y="7614"/>
                    </a:lnTo>
                    <a:lnTo>
                      <a:pt x="3016" y="8320"/>
                    </a:lnTo>
                    <a:lnTo>
                      <a:pt x="2768" y="8683"/>
                    </a:lnTo>
                    <a:lnTo>
                      <a:pt x="2520" y="9046"/>
                    </a:lnTo>
                    <a:lnTo>
                      <a:pt x="2291" y="9408"/>
                    </a:lnTo>
                    <a:lnTo>
                      <a:pt x="2062" y="9790"/>
                    </a:lnTo>
                    <a:lnTo>
                      <a:pt x="1852" y="10171"/>
                    </a:lnTo>
                    <a:lnTo>
                      <a:pt x="1642" y="10553"/>
                    </a:lnTo>
                    <a:lnTo>
                      <a:pt x="1451" y="10954"/>
                    </a:lnTo>
                    <a:lnTo>
                      <a:pt x="1280" y="11335"/>
                    </a:lnTo>
                    <a:lnTo>
                      <a:pt x="1108" y="11736"/>
                    </a:lnTo>
                    <a:lnTo>
                      <a:pt x="936" y="12156"/>
                    </a:lnTo>
                    <a:lnTo>
                      <a:pt x="802" y="12557"/>
                    </a:lnTo>
                    <a:lnTo>
                      <a:pt x="669" y="12977"/>
                    </a:lnTo>
                    <a:lnTo>
                      <a:pt x="535" y="13377"/>
                    </a:lnTo>
                    <a:lnTo>
                      <a:pt x="421" y="13797"/>
                    </a:lnTo>
                    <a:lnTo>
                      <a:pt x="325" y="14236"/>
                    </a:lnTo>
                    <a:lnTo>
                      <a:pt x="249" y="14656"/>
                    </a:lnTo>
                    <a:lnTo>
                      <a:pt x="173" y="15095"/>
                    </a:lnTo>
                    <a:lnTo>
                      <a:pt x="115" y="15515"/>
                    </a:lnTo>
                    <a:lnTo>
                      <a:pt x="58" y="15954"/>
                    </a:lnTo>
                    <a:lnTo>
                      <a:pt x="39" y="16392"/>
                    </a:lnTo>
                    <a:lnTo>
                      <a:pt x="20" y="16850"/>
                    </a:lnTo>
                    <a:lnTo>
                      <a:pt x="1" y="17289"/>
                    </a:lnTo>
                    <a:lnTo>
                      <a:pt x="20" y="17747"/>
                    </a:lnTo>
                    <a:lnTo>
                      <a:pt x="39" y="18186"/>
                    </a:lnTo>
                    <a:lnTo>
                      <a:pt x="58" y="18625"/>
                    </a:lnTo>
                    <a:lnTo>
                      <a:pt x="115" y="19064"/>
                    </a:lnTo>
                    <a:lnTo>
                      <a:pt x="173" y="19503"/>
                    </a:lnTo>
                    <a:lnTo>
                      <a:pt x="249" y="19923"/>
                    </a:lnTo>
                    <a:lnTo>
                      <a:pt x="325" y="20362"/>
                    </a:lnTo>
                    <a:lnTo>
                      <a:pt x="421" y="20782"/>
                    </a:lnTo>
                    <a:lnTo>
                      <a:pt x="535" y="21201"/>
                    </a:lnTo>
                    <a:lnTo>
                      <a:pt x="669" y="21621"/>
                    </a:lnTo>
                    <a:lnTo>
                      <a:pt x="802" y="22022"/>
                    </a:lnTo>
                    <a:lnTo>
                      <a:pt x="936" y="22442"/>
                    </a:lnTo>
                    <a:lnTo>
                      <a:pt x="1108" y="22843"/>
                    </a:lnTo>
                    <a:lnTo>
                      <a:pt x="1280" y="23243"/>
                    </a:lnTo>
                    <a:lnTo>
                      <a:pt x="1451" y="23644"/>
                    </a:lnTo>
                    <a:lnTo>
                      <a:pt x="1642" y="24026"/>
                    </a:lnTo>
                    <a:lnTo>
                      <a:pt x="1852" y="24407"/>
                    </a:lnTo>
                    <a:lnTo>
                      <a:pt x="2062" y="24789"/>
                    </a:lnTo>
                    <a:lnTo>
                      <a:pt x="2291" y="25171"/>
                    </a:lnTo>
                    <a:lnTo>
                      <a:pt x="2520" y="25533"/>
                    </a:lnTo>
                    <a:lnTo>
                      <a:pt x="2768" y="25896"/>
                    </a:lnTo>
                    <a:lnTo>
                      <a:pt x="3016" y="26258"/>
                    </a:lnTo>
                    <a:lnTo>
                      <a:pt x="3569" y="26964"/>
                    </a:lnTo>
                    <a:lnTo>
                      <a:pt x="4142" y="27651"/>
                    </a:lnTo>
                    <a:lnTo>
                      <a:pt x="4772" y="28300"/>
                    </a:lnTo>
                    <a:lnTo>
                      <a:pt x="5421" y="28930"/>
                    </a:lnTo>
                    <a:lnTo>
                      <a:pt x="6108" y="29522"/>
                    </a:lnTo>
                    <a:lnTo>
                      <a:pt x="6833" y="30094"/>
                    </a:lnTo>
                    <a:lnTo>
                      <a:pt x="7596" y="30647"/>
                    </a:lnTo>
                    <a:lnTo>
                      <a:pt x="8378" y="31163"/>
                    </a:lnTo>
                    <a:lnTo>
                      <a:pt x="9199" y="31640"/>
                    </a:lnTo>
                    <a:lnTo>
                      <a:pt x="10039" y="32079"/>
                    </a:lnTo>
                    <a:lnTo>
                      <a:pt x="10916" y="32498"/>
                    </a:lnTo>
                    <a:lnTo>
                      <a:pt x="11813" y="32880"/>
                    </a:lnTo>
                    <a:lnTo>
                      <a:pt x="12729" y="33224"/>
                    </a:lnTo>
                    <a:lnTo>
                      <a:pt x="13683" y="33548"/>
                    </a:lnTo>
                    <a:lnTo>
                      <a:pt x="14638" y="33815"/>
                    </a:lnTo>
                    <a:lnTo>
                      <a:pt x="15630" y="34044"/>
                    </a:lnTo>
                    <a:lnTo>
                      <a:pt x="16641" y="34235"/>
                    </a:lnTo>
                    <a:lnTo>
                      <a:pt x="17672" y="34388"/>
                    </a:lnTo>
                    <a:lnTo>
                      <a:pt x="18721" y="34502"/>
                    </a:lnTo>
                    <a:lnTo>
                      <a:pt x="19771" y="34559"/>
                    </a:lnTo>
                    <a:lnTo>
                      <a:pt x="20840" y="34598"/>
                    </a:lnTo>
                    <a:lnTo>
                      <a:pt x="21908" y="34559"/>
                    </a:lnTo>
                    <a:lnTo>
                      <a:pt x="22977" y="34502"/>
                    </a:lnTo>
                    <a:lnTo>
                      <a:pt x="24007" y="34388"/>
                    </a:lnTo>
                    <a:lnTo>
                      <a:pt x="25038" y="34235"/>
                    </a:lnTo>
                    <a:lnTo>
                      <a:pt x="26049" y="34044"/>
                    </a:lnTo>
                    <a:lnTo>
                      <a:pt x="27041" y="33815"/>
                    </a:lnTo>
                    <a:lnTo>
                      <a:pt x="28015" y="33548"/>
                    </a:lnTo>
                    <a:lnTo>
                      <a:pt x="28950" y="33224"/>
                    </a:lnTo>
                    <a:lnTo>
                      <a:pt x="29885" y="32880"/>
                    </a:lnTo>
                    <a:lnTo>
                      <a:pt x="30782" y="32498"/>
                    </a:lnTo>
                    <a:lnTo>
                      <a:pt x="31640" y="32079"/>
                    </a:lnTo>
                    <a:lnTo>
                      <a:pt x="32499" y="31640"/>
                    </a:lnTo>
                    <a:lnTo>
                      <a:pt x="33301" y="31163"/>
                    </a:lnTo>
                    <a:lnTo>
                      <a:pt x="34102" y="30647"/>
                    </a:lnTo>
                    <a:lnTo>
                      <a:pt x="34846" y="30094"/>
                    </a:lnTo>
                    <a:lnTo>
                      <a:pt x="35572" y="29522"/>
                    </a:lnTo>
                    <a:lnTo>
                      <a:pt x="36259" y="28930"/>
                    </a:lnTo>
                    <a:lnTo>
                      <a:pt x="36926" y="28300"/>
                    </a:lnTo>
                    <a:lnTo>
                      <a:pt x="37537" y="27651"/>
                    </a:lnTo>
                    <a:lnTo>
                      <a:pt x="38129" y="26964"/>
                    </a:lnTo>
                    <a:lnTo>
                      <a:pt x="38663" y="26258"/>
                    </a:lnTo>
                    <a:lnTo>
                      <a:pt x="38911" y="25896"/>
                    </a:lnTo>
                    <a:lnTo>
                      <a:pt x="39159" y="25533"/>
                    </a:lnTo>
                    <a:lnTo>
                      <a:pt x="39407" y="25171"/>
                    </a:lnTo>
                    <a:lnTo>
                      <a:pt x="39617" y="24789"/>
                    </a:lnTo>
                    <a:lnTo>
                      <a:pt x="39846" y="24407"/>
                    </a:lnTo>
                    <a:lnTo>
                      <a:pt x="40037" y="24026"/>
                    </a:lnTo>
                    <a:lnTo>
                      <a:pt x="40228" y="23644"/>
                    </a:lnTo>
                    <a:lnTo>
                      <a:pt x="40419" y="23243"/>
                    </a:lnTo>
                    <a:lnTo>
                      <a:pt x="40590" y="22843"/>
                    </a:lnTo>
                    <a:lnTo>
                      <a:pt x="40743" y="22442"/>
                    </a:lnTo>
                    <a:lnTo>
                      <a:pt x="40896" y="22022"/>
                    </a:lnTo>
                    <a:lnTo>
                      <a:pt x="41029" y="21621"/>
                    </a:lnTo>
                    <a:lnTo>
                      <a:pt x="41144" y="21201"/>
                    </a:lnTo>
                    <a:lnTo>
                      <a:pt x="41258" y="20782"/>
                    </a:lnTo>
                    <a:lnTo>
                      <a:pt x="41354" y="20362"/>
                    </a:lnTo>
                    <a:lnTo>
                      <a:pt x="41430" y="19923"/>
                    </a:lnTo>
                    <a:lnTo>
                      <a:pt x="41506" y="19503"/>
                    </a:lnTo>
                    <a:lnTo>
                      <a:pt x="41564" y="19064"/>
                    </a:lnTo>
                    <a:lnTo>
                      <a:pt x="41621" y="18625"/>
                    </a:lnTo>
                    <a:lnTo>
                      <a:pt x="41659" y="18186"/>
                    </a:lnTo>
                    <a:lnTo>
                      <a:pt x="41678" y="17747"/>
                    </a:lnTo>
                    <a:lnTo>
                      <a:pt x="41678" y="17289"/>
                    </a:lnTo>
                    <a:lnTo>
                      <a:pt x="41678" y="16850"/>
                    </a:lnTo>
                    <a:lnTo>
                      <a:pt x="41659" y="16392"/>
                    </a:lnTo>
                    <a:lnTo>
                      <a:pt x="41621" y="15954"/>
                    </a:lnTo>
                    <a:lnTo>
                      <a:pt x="41564" y="15515"/>
                    </a:lnTo>
                    <a:lnTo>
                      <a:pt x="41506" y="15095"/>
                    </a:lnTo>
                    <a:lnTo>
                      <a:pt x="41430" y="14656"/>
                    </a:lnTo>
                    <a:lnTo>
                      <a:pt x="41354" y="14236"/>
                    </a:lnTo>
                    <a:lnTo>
                      <a:pt x="41258" y="13797"/>
                    </a:lnTo>
                    <a:lnTo>
                      <a:pt x="41144" y="13377"/>
                    </a:lnTo>
                    <a:lnTo>
                      <a:pt x="41029" y="12977"/>
                    </a:lnTo>
                    <a:lnTo>
                      <a:pt x="40896" y="12557"/>
                    </a:lnTo>
                    <a:lnTo>
                      <a:pt x="40743" y="12156"/>
                    </a:lnTo>
                    <a:lnTo>
                      <a:pt x="40590" y="11736"/>
                    </a:lnTo>
                    <a:lnTo>
                      <a:pt x="40419" y="11335"/>
                    </a:lnTo>
                    <a:lnTo>
                      <a:pt x="40228" y="10954"/>
                    </a:lnTo>
                    <a:lnTo>
                      <a:pt x="40037" y="10553"/>
                    </a:lnTo>
                    <a:lnTo>
                      <a:pt x="39846" y="10171"/>
                    </a:lnTo>
                    <a:lnTo>
                      <a:pt x="39617" y="9790"/>
                    </a:lnTo>
                    <a:lnTo>
                      <a:pt x="39407" y="9408"/>
                    </a:lnTo>
                    <a:lnTo>
                      <a:pt x="39159" y="9046"/>
                    </a:lnTo>
                    <a:lnTo>
                      <a:pt x="38911" y="8683"/>
                    </a:lnTo>
                    <a:lnTo>
                      <a:pt x="38663" y="8320"/>
                    </a:lnTo>
                    <a:lnTo>
                      <a:pt x="38129" y="7614"/>
                    </a:lnTo>
                    <a:lnTo>
                      <a:pt x="37537" y="6946"/>
                    </a:lnTo>
                    <a:lnTo>
                      <a:pt x="36926" y="6298"/>
                    </a:lnTo>
                    <a:lnTo>
                      <a:pt x="36259" y="5668"/>
                    </a:lnTo>
                    <a:lnTo>
                      <a:pt x="35572" y="5057"/>
                    </a:lnTo>
                    <a:lnTo>
                      <a:pt x="34846" y="4485"/>
                    </a:lnTo>
                    <a:lnTo>
                      <a:pt x="34102" y="3950"/>
                    </a:lnTo>
                    <a:lnTo>
                      <a:pt x="33301" y="3435"/>
                    </a:lnTo>
                    <a:lnTo>
                      <a:pt x="32499" y="2939"/>
                    </a:lnTo>
                    <a:lnTo>
                      <a:pt x="31640" y="2500"/>
                    </a:lnTo>
                    <a:lnTo>
                      <a:pt x="30782" y="2080"/>
                    </a:lnTo>
                    <a:lnTo>
                      <a:pt x="29885" y="1699"/>
                    </a:lnTo>
                    <a:lnTo>
                      <a:pt x="28950" y="1355"/>
                    </a:lnTo>
                    <a:lnTo>
                      <a:pt x="28015" y="1050"/>
                    </a:lnTo>
                    <a:lnTo>
                      <a:pt x="27041" y="764"/>
                    </a:lnTo>
                    <a:lnTo>
                      <a:pt x="26049" y="535"/>
                    </a:lnTo>
                    <a:lnTo>
                      <a:pt x="25038" y="344"/>
                    </a:lnTo>
                    <a:lnTo>
                      <a:pt x="24007" y="191"/>
                    </a:lnTo>
                    <a:lnTo>
                      <a:pt x="22977" y="77"/>
                    </a:lnTo>
                    <a:lnTo>
                      <a:pt x="21908" y="19"/>
                    </a:lnTo>
                    <a:lnTo>
                      <a:pt x="20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8"/>
              <p:cNvSpPr/>
              <p:nvPr/>
            </p:nvSpPr>
            <p:spPr>
              <a:xfrm>
                <a:off x="10743000" y="3200925"/>
                <a:ext cx="1026225" cy="662200"/>
              </a:xfrm>
              <a:custGeom>
                <a:avLst/>
                <a:gdLst/>
                <a:ahLst/>
                <a:cxnLst/>
                <a:rect l="l" t="t" r="r" b="b"/>
                <a:pathLst>
                  <a:path w="41049" h="26488" extrusionOk="0">
                    <a:moveTo>
                      <a:pt x="3188" y="0"/>
                    </a:moveTo>
                    <a:lnTo>
                      <a:pt x="2806" y="516"/>
                    </a:lnTo>
                    <a:lnTo>
                      <a:pt x="2463" y="1031"/>
                    </a:lnTo>
                    <a:lnTo>
                      <a:pt x="2138" y="1546"/>
                    </a:lnTo>
                    <a:lnTo>
                      <a:pt x="1833" y="2081"/>
                    </a:lnTo>
                    <a:lnTo>
                      <a:pt x="1547" y="2634"/>
                    </a:lnTo>
                    <a:lnTo>
                      <a:pt x="1299" y="3187"/>
                    </a:lnTo>
                    <a:lnTo>
                      <a:pt x="1051" y="3760"/>
                    </a:lnTo>
                    <a:lnTo>
                      <a:pt x="841" y="4332"/>
                    </a:lnTo>
                    <a:lnTo>
                      <a:pt x="650" y="4905"/>
                    </a:lnTo>
                    <a:lnTo>
                      <a:pt x="478" y="5496"/>
                    </a:lnTo>
                    <a:lnTo>
                      <a:pt x="344" y="6088"/>
                    </a:lnTo>
                    <a:lnTo>
                      <a:pt x="211" y="6699"/>
                    </a:lnTo>
                    <a:lnTo>
                      <a:pt x="135" y="7309"/>
                    </a:lnTo>
                    <a:lnTo>
                      <a:pt x="58" y="7939"/>
                    </a:lnTo>
                    <a:lnTo>
                      <a:pt x="20" y="8550"/>
                    </a:lnTo>
                    <a:lnTo>
                      <a:pt x="1" y="9179"/>
                    </a:lnTo>
                    <a:lnTo>
                      <a:pt x="20" y="9637"/>
                    </a:lnTo>
                    <a:lnTo>
                      <a:pt x="39" y="10076"/>
                    </a:lnTo>
                    <a:lnTo>
                      <a:pt x="58" y="10515"/>
                    </a:lnTo>
                    <a:lnTo>
                      <a:pt x="115" y="10954"/>
                    </a:lnTo>
                    <a:lnTo>
                      <a:pt x="173" y="11393"/>
                    </a:lnTo>
                    <a:lnTo>
                      <a:pt x="249" y="11813"/>
                    </a:lnTo>
                    <a:lnTo>
                      <a:pt x="325" y="12252"/>
                    </a:lnTo>
                    <a:lnTo>
                      <a:pt x="421" y="12672"/>
                    </a:lnTo>
                    <a:lnTo>
                      <a:pt x="535" y="13091"/>
                    </a:lnTo>
                    <a:lnTo>
                      <a:pt x="669" y="13511"/>
                    </a:lnTo>
                    <a:lnTo>
                      <a:pt x="802" y="13912"/>
                    </a:lnTo>
                    <a:lnTo>
                      <a:pt x="936" y="14332"/>
                    </a:lnTo>
                    <a:lnTo>
                      <a:pt x="1108" y="14733"/>
                    </a:lnTo>
                    <a:lnTo>
                      <a:pt x="1280" y="15133"/>
                    </a:lnTo>
                    <a:lnTo>
                      <a:pt x="1451" y="15534"/>
                    </a:lnTo>
                    <a:lnTo>
                      <a:pt x="1642" y="15916"/>
                    </a:lnTo>
                    <a:lnTo>
                      <a:pt x="1852" y="16297"/>
                    </a:lnTo>
                    <a:lnTo>
                      <a:pt x="2062" y="16679"/>
                    </a:lnTo>
                    <a:lnTo>
                      <a:pt x="2291" y="17061"/>
                    </a:lnTo>
                    <a:lnTo>
                      <a:pt x="2520" y="17423"/>
                    </a:lnTo>
                    <a:lnTo>
                      <a:pt x="2768" y="17786"/>
                    </a:lnTo>
                    <a:lnTo>
                      <a:pt x="3016" y="18148"/>
                    </a:lnTo>
                    <a:lnTo>
                      <a:pt x="3569" y="18854"/>
                    </a:lnTo>
                    <a:lnTo>
                      <a:pt x="4142" y="19541"/>
                    </a:lnTo>
                    <a:lnTo>
                      <a:pt x="4772" y="20190"/>
                    </a:lnTo>
                    <a:lnTo>
                      <a:pt x="5421" y="20820"/>
                    </a:lnTo>
                    <a:lnTo>
                      <a:pt x="6108" y="21412"/>
                    </a:lnTo>
                    <a:lnTo>
                      <a:pt x="6833" y="21984"/>
                    </a:lnTo>
                    <a:lnTo>
                      <a:pt x="7596" y="22537"/>
                    </a:lnTo>
                    <a:lnTo>
                      <a:pt x="8378" y="23053"/>
                    </a:lnTo>
                    <a:lnTo>
                      <a:pt x="9199" y="23530"/>
                    </a:lnTo>
                    <a:lnTo>
                      <a:pt x="10039" y="23969"/>
                    </a:lnTo>
                    <a:lnTo>
                      <a:pt x="10916" y="24388"/>
                    </a:lnTo>
                    <a:lnTo>
                      <a:pt x="11813" y="24770"/>
                    </a:lnTo>
                    <a:lnTo>
                      <a:pt x="12729" y="25114"/>
                    </a:lnTo>
                    <a:lnTo>
                      <a:pt x="13683" y="25438"/>
                    </a:lnTo>
                    <a:lnTo>
                      <a:pt x="14638" y="25705"/>
                    </a:lnTo>
                    <a:lnTo>
                      <a:pt x="15630" y="25934"/>
                    </a:lnTo>
                    <a:lnTo>
                      <a:pt x="16641" y="26125"/>
                    </a:lnTo>
                    <a:lnTo>
                      <a:pt x="17672" y="26278"/>
                    </a:lnTo>
                    <a:lnTo>
                      <a:pt x="18721" y="26392"/>
                    </a:lnTo>
                    <a:lnTo>
                      <a:pt x="19771" y="26449"/>
                    </a:lnTo>
                    <a:lnTo>
                      <a:pt x="20840" y="26488"/>
                    </a:lnTo>
                    <a:lnTo>
                      <a:pt x="21756" y="26469"/>
                    </a:lnTo>
                    <a:lnTo>
                      <a:pt x="22652" y="26411"/>
                    </a:lnTo>
                    <a:lnTo>
                      <a:pt x="23549" y="26335"/>
                    </a:lnTo>
                    <a:lnTo>
                      <a:pt x="24427" y="26220"/>
                    </a:lnTo>
                    <a:lnTo>
                      <a:pt x="25286" y="26087"/>
                    </a:lnTo>
                    <a:lnTo>
                      <a:pt x="26145" y="25915"/>
                    </a:lnTo>
                    <a:lnTo>
                      <a:pt x="26965" y="25724"/>
                    </a:lnTo>
                    <a:lnTo>
                      <a:pt x="27805" y="25495"/>
                    </a:lnTo>
                    <a:lnTo>
                      <a:pt x="28606" y="25247"/>
                    </a:lnTo>
                    <a:lnTo>
                      <a:pt x="29389" y="24961"/>
                    </a:lnTo>
                    <a:lnTo>
                      <a:pt x="30171" y="24656"/>
                    </a:lnTo>
                    <a:lnTo>
                      <a:pt x="30934" y="24331"/>
                    </a:lnTo>
                    <a:lnTo>
                      <a:pt x="31660" y="23969"/>
                    </a:lnTo>
                    <a:lnTo>
                      <a:pt x="32385" y="23587"/>
                    </a:lnTo>
                    <a:lnTo>
                      <a:pt x="33072" y="23186"/>
                    </a:lnTo>
                    <a:lnTo>
                      <a:pt x="33759" y="22766"/>
                    </a:lnTo>
                    <a:lnTo>
                      <a:pt x="34407" y="22308"/>
                    </a:lnTo>
                    <a:lnTo>
                      <a:pt x="35037" y="21850"/>
                    </a:lnTo>
                    <a:lnTo>
                      <a:pt x="35648" y="21354"/>
                    </a:lnTo>
                    <a:lnTo>
                      <a:pt x="36239" y="20839"/>
                    </a:lnTo>
                    <a:lnTo>
                      <a:pt x="36793" y="20305"/>
                    </a:lnTo>
                    <a:lnTo>
                      <a:pt x="37327" y="19770"/>
                    </a:lnTo>
                    <a:lnTo>
                      <a:pt x="37842" y="19198"/>
                    </a:lnTo>
                    <a:lnTo>
                      <a:pt x="38319" y="18625"/>
                    </a:lnTo>
                    <a:lnTo>
                      <a:pt x="38758" y="18015"/>
                    </a:lnTo>
                    <a:lnTo>
                      <a:pt x="39178" y="17404"/>
                    </a:lnTo>
                    <a:lnTo>
                      <a:pt x="39579" y="16774"/>
                    </a:lnTo>
                    <a:lnTo>
                      <a:pt x="39942" y="16126"/>
                    </a:lnTo>
                    <a:lnTo>
                      <a:pt x="40266" y="15458"/>
                    </a:lnTo>
                    <a:lnTo>
                      <a:pt x="40571" y="14790"/>
                    </a:lnTo>
                    <a:lnTo>
                      <a:pt x="40819" y="14103"/>
                    </a:lnTo>
                    <a:lnTo>
                      <a:pt x="41048" y="13397"/>
                    </a:lnTo>
                    <a:lnTo>
                      <a:pt x="40705" y="13855"/>
                    </a:lnTo>
                    <a:lnTo>
                      <a:pt x="40323" y="14294"/>
                    </a:lnTo>
                    <a:lnTo>
                      <a:pt x="39942" y="14733"/>
                    </a:lnTo>
                    <a:lnTo>
                      <a:pt x="39541" y="15152"/>
                    </a:lnTo>
                    <a:lnTo>
                      <a:pt x="39121" y="15572"/>
                    </a:lnTo>
                    <a:lnTo>
                      <a:pt x="38701" y="15973"/>
                    </a:lnTo>
                    <a:lnTo>
                      <a:pt x="38243" y="16355"/>
                    </a:lnTo>
                    <a:lnTo>
                      <a:pt x="37785" y="16736"/>
                    </a:lnTo>
                    <a:lnTo>
                      <a:pt x="37308" y="17099"/>
                    </a:lnTo>
                    <a:lnTo>
                      <a:pt x="36831" y="17442"/>
                    </a:lnTo>
                    <a:lnTo>
                      <a:pt x="36316" y="17786"/>
                    </a:lnTo>
                    <a:lnTo>
                      <a:pt x="35820" y="18110"/>
                    </a:lnTo>
                    <a:lnTo>
                      <a:pt x="35285" y="18435"/>
                    </a:lnTo>
                    <a:lnTo>
                      <a:pt x="34751" y="18740"/>
                    </a:lnTo>
                    <a:lnTo>
                      <a:pt x="34198" y="19026"/>
                    </a:lnTo>
                    <a:lnTo>
                      <a:pt x="33625" y="19293"/>
                    </a:lnTo>
                    <a:lnTo>
                      <a:pt x="33053" y="19541"/>
                    </a:lnTo>
                    <a:lnTo>
                      <a:pt x="32480" y="19789"/>
                    </a:lnTo>
                    <a:lnTo>
                      <a:pt x="31889" y="20018"/>
                    </a:lnTo>
                    <a:lnTo>
                      <a:pt x="31278" y="20247"/>
                    </a:lnTo>
                    <a:lnTo>
                      <a:pt x="30667" y="20438"/>
                    </a:lnTo>
                    <a:lnTo>
                      <a:pt x="30038" y="20629"/>
                    </a:lnTo>
                    <a:lnTo>
                      <a:pt x="29408" y="20782"/>
                    </a:lnTo>
                    <a:lnTo>
                      <a:pt x="28778" y="20934"/>
                    </a:lnTo>
                    <a:lnTo>
                      <a:pt x="28129" y="21068"/>
                    </a:lnTo>
                    <a:lnTo>
                      <a:pt x="27480" y="21183"/>
                    </a:lnTo>
                    <a:lnTo>
                      <a:pt x="26812" y="21297"/>
                    </a:lnTo>
                    <a:lnTo>
                      <a:pt x="26145" y="21373"/>
                    </a:lnTo>
                    <a:lnTo>
                      <a:pt x="25458" y="21431"/>
                    </a:lnTo>
                    <a:lnTo>
                      <a:pt x="24771" y="21488"/>
                    </a:lnTo>
                    <a:lnTo>
                      <a:pt x="24084" y="21507"/>
                    </a:lnTo>
                    <a:lnTo>
                      <a:pt x="23397" y="21526"/>
                    </a:lnTo>
                    <a:lnTo>
                      <a:pt x="22328" y="21507"/>
                    </a:lnTo>
                    <a:lnTo>
                      <a:pt x="21259" y="21431"/>
                    </a:lnTo>
                    <a:lnTo>
                      <a:pt x="20229" y="21316"/>
                    </a:lnTo>
                    <a:lnTo>
                      <a:pt x="19198" y="21163"/>
                    </a:lnTo>
                    <a:lnTo>
                      <a:pt x="18187" y="20973"/>
                    </a:lnTo>
                    <a:lnTo>
                      <a:pt x="17195" y="20744"/>
                    </a:lnTo>
                    <a:lnTo>
                      <a:pt x="16221" y="20476"/>
                    </a:lnTo>
                    <a:lnTo>
                      <a:pt x="15286" y="20171"/>
                    </a:lnTo>
                    <a:lnTo>
                      <a:pt x="14351" y="19809"/>
                    </a:lnTo>
                    <a:lnTo>
                      <a:pt x="13454" y="19427"/>
                    </a:lnTo>
                    <a:lnTo>
                      <a:pt x="12596" y="19026"/>
                    </a:lnTo>
                    <a:lnTo>
                      <a:pt x="11737" y="18568"/>
                    </a:lnTo>
                    <a:lnTo>
                      <a:pt x="10935" y="18091"/>
                    </a:lnTo>
                    <a:lnTo>
                      <a:pt x="10134" y="17576"/>
                    </a:lnTo>
                    <a:lnTo>
                      <a:pt x="9390" y="17022"/>
                    </a:lnTo>
                    <a:lnTo>
                      <a:pt x="8665" y="16450"/>
                    </a:lnTo>
                    <a:lnTo>
                      <a:pt x="7978" y="15858"/>
                    </a:lnTo>
                    <a:lnTo>
                      <a:pt x="7310" y="15229"/>
                    </a:lnTo>
                    <a:lnTo>
                      <a:pt x="6699" y="14580"/>
                    </a:lnTo>
                    <a:lnTo>
                      <a:pt x="6108" y="13893"/>
                    </a:lnTo>
                    <a:lnTo>
                      <a:pt x="5573" y="13187"/>
                    </a:lnTo>
                    <a:lnTo>
                      <a:pt x="5325" y="12843"/>
                    </a:lnTo>
                    <a:lnTo>
                      <a:pt x="5077" y="12462"/>
                    </a:lnTo>
                    <a:lnTo>
                      <a:pt x="4829" y="12099"/>
                    </a:lnTo>
                    <a:lnTo>
                      <a:pt x="4619" y="11717"/>
                    </a:lnTo>
                    <a:lnTo>
                      <a:pt x="4390" y="11336"/>
                    </a:lnTo>
                    <a:lnTo>
                      <a:pt x="4199" y="10954"/>
                    </a:lnTo>
                    <a:lnTo>
                      <a:pt x="4008" y="10572"/>
                    </a:lnTo>
                    <a:lnTo>
                      <a:pt x="3818" y="10172"/>
                    </a:lnTo>
                    <a:lnTo>
                      <a:pt x="3646" y="9771"/>
                    </a:lnTo>
                    <a:lnTo>
                      <a:pt x="3493" y="9370"/>
                    </a:lnTo>
                    <a:lnTo>
                      <a:pt x="3340" y="8950"/>
                    </a:lnTo>
                    <a:lnTo>
                      <a:pt x="3207" y="8550"/>
                    </a:lnTo>
                    <a:lnTo>
                      <a:pt x="3092" y="8130"/>
                    </a:lnTo>
                    <a:lnTo>
                      <a:pt x="2978" y="7710"/>
                    </a:lnTo>
                    <a:lnTo>
                      <a:pt x="2883" y="7290"/>
                    </a:lnTo>
                    <a:lnTo>
                      <a:pt x="2787" y="6851"/>
                    </a:lnTo>
                    <a:lnTo>
                      <a:pt x="2730" y="6431"/>
                    </a:lnTo>
                    <a:lnTo>
                      <a:pt x="2673" y="5993"/>
                    </a:lnTo>
                    <a:lnTo>
                      <a:pt x="2615" y="5554"/>
                    </a:lnTo>
                    <a:lnTo>
                      <a:pt x="2577" y="5115"/>
                    </a:lnTo>
                    <a:lnTo>
                      <a:pt x="2558" y="4676"/>
                    </a:lnTo>
                    <a:lnTo>
                      <a:pt x="2558" y="4218"/>
                    </a:lnTo>
                    <a:lnTo>
                      <a:pt x="2558" y="3683"/>
                    </a:lnTo>
                    <a:lnTo>
                      <a:pt x="2596" y="3130"/>
                    </a:lnTo>
                    <a:lnTo>
                      <a:pt x="2654" y="2596"/>
                    </a:lnTo>
                    <a:lnTo>
                      <a:pt x="2711" y="2081"/>
                    </a:lnTo>
                    <a:lnTo>
                      <a:pt x="2806" y="1546"/>
                    </a:lnTo>
                    <a:lnTo>
                      <a:pt x="2902" y="1031"/>
                    </a:lnTo>
                    <a:lnTo>
                      <a:pt x="3035" y="516"/>
                    </a:lnTo>
                    <a:lnTo>
                      <a:pt x="318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8"/>
              <p:cNvSpPr/>
              <p:nvPr/>
            </p:nvSpPr>
            <p:spPr>
              <a:xfrm>
                <a:off x="10893775" y="3732850"/>
                <a:ext cx="455625" cy="594475"/>
              </a:xfrm>
              <a:custGeom>
                <a:avLst/>
                <a:gdLst/>
                <a:ahLst/>
                <a:cxnLst/>
                <a:rect l="l" t="t" r="r" b="b"/>
                <a:pathLst>
                  <a:path w="18225" h="23779" extrusionOk="0">
                    <a:moveTo>
                      <a:pt x="17499" y="1"/>
                    </a:moveTo>
                    <a:lnTo>
                      <a:pt x="17366" y="20"/>
                    </a:lnTo>
                    <a:lnTo>
                      <a:pt x="17251" y="77"/>
                    </a:lnTo>
                    <a:lnTo>
                      <a:pt x="17137" y="135"/>
                    </a:lnTo>
                    <a:lnTo>
                      <a:pt x="17041" y="230"/>
                    </a:lnTo>
                    <a:lnTo>
                      <a:pt x="16965" y="325"/>
                    </a:lnTo>
                    <a:lnTo>
                      <a:pt x="16908" y="440"/>
                    </a:lnTo>
                    <a:lnTo>
                      <a:pt x="16869" y="573"/>
                    </a:lnTo>
                    <a:lnTo>
                      <a:pt x="16869" y="707"/>
                    </a:lnTo>
                    <a:lnTo>
                      <a:pt x="16908" y="1585"/>
                    </a:lnTo>
                    <a:lnTo>
                      <a:pt x="16889" y="2424"/>
                    </a:lnTo>
                    <a:lnTo>
                      <a:pt x="16831" y="3207"/>
                    </a:lnTo>
                    <a:lnTo>
                      <a:pt x="16755" y="3970"/>
                    </a:lnTo>
                    <a:lnTo>
                      <a:pt x="16640" y="4676"/>
                    </a:lnTo>
                    <a:lnTo>
                      <a:pt x="16507" y="5363"/>
                    </a:lnTo>
                    <a:lnTo>
                      <a:pt x="16335" y="5993"/>
                    </a:lnTo>
                    <a:lnTo>
                      <a:pt x="16125" y="6604"/>
                    </a:lnTo>
                    <a:lnTo>
                      <a:pt x="15915" y="7157"/>
                    </a:lnTo>
                    <a:lnTo>
                      <a:pt x="15686" y="7691"/>
                    </a:lnTo>
                    <a:lnTo>
                      <a:pt x="15419" y="8188"/>
                    </a:lnTo>
                    <a:lnTo>
                      <a:pt x="15152" y="8646"/>
                    </a:lnTo>
                    <a:lnTo>
                      <a:pt x="14866" y="9084"/>
                    </a:lnTo>
                    <a:lnTo>
                      <a:pt x="14560" y="9485"/>
                    </a:lnTo>
                    <a:lnTo>
                      <a:pt x="14255" y="9867"/>
                    </a:lnTo>
                    <a:lnTo>
                      <a:pt x="13950" y="10210"/>
                    </a:lnTo>
                    <a:lnTo>
                      <a:pt x="13625" y="10516"/>
                    </a:lnTo>
                    <a:lnTo>
                      <a:pt x="13301" y="10821"/>
                    </a:lnTo>
                    <a:lnTo>
                      <a:pt x="12996" y="11088"/>
                    </a:lnTo>
                    <a:lnTo>
                      <a:pt x="12671" y="11317"/>
                    </a:lnTo>
                    <a:lnTo>
                      <a:pt x="12366" y="11546"/>
                    </a:lnTo>
                    <a:lnTo>
                      <a:pt x="12061" y="11737"/>
                    </a:lnTo>
                    <a:lnTo>
                      <a:pt x="11755" y="11909"/>
                    </a:lnTo>
                    <a:lnTo>
                      <a:pt x="11469" y="12061"/>
                    </a:lnTo>
                    <a:lnTo>
                      <a:pt x="10954" y="12309"/>
                    </a:lnTo>
                    <a:lnTo>
                      <a:pt x="10496" y="12500"/>
                    </a:lnTo>
                    <a:lnTo>
                      <a:pt x="10133" y="12634"/>
                    </a:lnTo>
                    <a:lnTo>
                      <a:pt x="9885" y="12710"/>
                    </a:lnTo>
                    <a:lnTo>
                      <a:pt x="9885" y="8359"/>
                    </a:lnTo>
                    <a:lnTo>
                      <a:pt x="9885" y="8226"/>
                    </a:lnTo>
                    <a:lnTo>
                      <a:pt x="9866" y="8092"/>
                    </a:lnTo>
                    <a:lnTo>
                      <a:pt x="9828" y="7978"/>
                    </a:lnTo>
                    <a:lnTo>
                      <a:pt x="9790" y="7863"/>
                    </a:lnTo>
                    <a:lnTo>
                      <a:pt x="9732" y="7749"/>
                    </a:lnTo>
                    <a:lnTo>
                      <a:pt x="9675" y="7634"/>
                    </a:lnTo>
                    <a:lnTo>
                      <a:pt x="9599" y="7539"/>
                    </a:lnTo>
                    <a:lnTo>
                      <a:pt x="9503" y="7443"/>
                    </a:lnTo>
                    <a:lnTo>
                      <a:pt x="9427" y="7367"/>
                    </a:lnTo>
                    <a:lnTo>
                      <a:pt x="9313" y="7291"/>
                    </a:lnTo>
                    <a:lnTo>
                      <a:pt x="9217" y="7214"/>
                    </a:lnTo>
                    <a:lnTo>
                      <a:pt x="9103" y="7176"/>
                    </a:lnTo>
                    <a:lnTo>
                      <a:pt x="8988" y="7119"/>
                    </a:lnTo>
                    <a:lnTo>
                      <a:pt x="8855" y="7100"/>
                    </a:lnTo>
                    <a:lnTo>
                      <a:pt x="8740" y="7081"/>
                    </a:lnTo>
                    <a:lnTo>
                      <a:pt x="8607" y="7062"/>
                    </a:lnTo>
                    <a:lnTo>
                      <a:pt x="8473" y="7081"/>
                    </a:lnTo>
                    <a:lnTo>
                      <a:pt x="8339" y="7100"/>
                    </a:lnTo>
                    <a:lnTo>
                      <a:pt x="8225" y="7119"/>
                    </a:lnTo>
                    <a:lnTo>
                      <a:pt x="8091" y="7176"/>
                    </a:lnTo>
                    <a:lnTo>
                      <a:pt x="7977" y="7214"/>
                    </a:lnTo>
                    <a:lnTo>
                      <a:pt x="7881" y="7291"/>
                    </a:lnTo>
                    <a:lnTo>
                      <a:pt x="7786" y="7367"/>
                    </a:lnTo>
                    <a:lnTo>
                      <a:pt x="7691" y="7443"/>
                    </a:lnTo>
                    <a:lnTo>
                      <a:pt x="7614" y="7539"/>
                    </a:lnTo>
                    <a:lnTo>
                      <a:pt x="7538" y="7634"/>
                    </a:lnTo>
                    <a:lnTo>
                      <a:pt x="7462" y="7749"/>
                    </a:lnTo>
                    <a:lnTo>
                      <a:pt x="7404" y="7863"/>
                    </a:lnTo>
                    <a:lnTo>
                      <a:pt x="7366" y="7978"/>
                    </a:lnTo>
                    <a:lnTo>
                      <a:pt x="7328" y="8092"/>
                    </a:lnTo>
                    <a:lnTo>
                      <a:pt x="7309" y="8226"/>
                    </a:lnTo>
                    <a:lnTo>
                      <a:pt x="7309" y="8359"/>
                    </a:lnTo>
                    <a:lnTo>
                      <a:pt x="7309" y="10707"/>
                    </a:lnTo>
                    <a:lnTo>
                      <a:pt x="7118" y="10668"/>
                    </a:lnTo>
                    <a:lnTo>
                      <a:pt x="6813" y="10592"/>
                    </a:lnTo>
                    <a:lnTo>
                      <a:pt x="6450" y="10478"/>
                    </a:lnTo>
                    <a:lnTo>
                      <a:pt x="6030" y="10325"/>
                    </a:lnTo>
                    <a:lnTo>
                      <a:pt x="5553" y="10134"/>
                    </a:lnTo>
                    <a:lnTo>
                      <a:pt x="5057" y="9867"/>
                    </a:lnTo>
                    <a:lnTo>
                      <a:pt x="4809" y="9714"/>
                    </a:lnTo>
                    <a:lnTo>
                      <a:pt x="4542" y="9542"/>
                    </a:lnTo>
                    <a:lnTo>
                      <a:pt x="4275" y="9352"/>
                    </a:lnTo>
                    <a:lnTo>
                      <a:pt x="4008" y="9161"/>
                    </a:lnTo>
                    <a:lnTo>
                      <a:pt x="3760" y="8932"/>
                    </a:lnTo>
                    <a:lnTo>
                      <a:pt x="3492" y="8703"/>
                    </a:lnTo>
                    <a:lnTo>
                      <a:pt x="3244" y="8436"/>
                    </a:lnTo>
                    <a:lnTo>
                      <a:pt x="2996" y="8149"/>
                    </a:lnTo>
                    <a:lnTo>
                      <a:pt x="2767" y="7844"/>
                    </a:lnTo>
                    <a:lnTo>
                      <a:pt x="2557" y="7520"/>
                    </a:lnTo>
                    <a:lnTo>
                      <a:pt x="2347" y="7176"/>
                    </a:lnTo>
                    <a:lnTo>
                      <a:pt x="2157" y="6814"/>
                    </a:lnTo>
                    <a:lnTo>
                      <a:pt x="1966" y="6413"/>
                    </a:lnTo>
                    <a:lnTo>
                      <a:pt x="1813" y="5993"/>
                    </a:lnTo>
                    <a:lnTo>
                      <a:pt x="1660" y="5554"/>
                    </a:lnTo>
                    <a:lnTo>
                      <a:pt x="1546" y="5077"/>
                    </a:lnTo>
                    <a:lnTo>
                      <a:pt x="1450" y="4581"/>
                    </a:lnTo>
                    <a:lnTo>
                      <a:pt x="1393" y="4047"/>
                    </a:lnTo>
                    <a:lnTo>
                      <a:pt x="1336" y="3493"/>
                    </a:lnTo>
                    <a:lnTo>
                      <a:pt x="1317" y="2921"/>
                    </a:lnTo>
                    <a:lnTo>
                      <a:pt x="1317" y="2787"/>
                    </a:lnTo>
                    <a:lnTo>
                      <a:pt x="1279" y="2653"/>
                    </a:lnTo>
                    <a:lnTo>
                      <a:pt x="1221" y="2539"/>
                    </a:lnTo>
                    <a:lnTo>
                      <a:pt x="1126" y="2444"/>
                    </a:lnTo>
                    <a:lnTo>
                      <a:pt x="1031" y="2367"/>
                    </a:lnTo>
                    <a:lnTo>
                      <a:pt x="916" y="2291"/>
                    </a:lnTo>
                    <a:lnTo>
                      <a:pt x="802" y="2253"/>
                    </a:lnTo>
                    <a:lnTo>
                      <a:pt x="535" y="2253"/>
                    </a:lnTo>
                    <a:lnTo>
                      <a:pt x="401" y="2291"/>
                    </a:lnTo>
                    <a:lnTo>
                      <a:pt x="286" y="2367"/>
                    </a:lnTo>
                    <a:lnTo>
                      <a:pt x="191" y="2444"/>
                    </a:lnTo>
                    <a:lnTo>
                      <a:pt x="115" y="2539"/>
                    </a:lnTo>
                    <a:lnTo>
                      <a:pt x="57" y="2653"/>
                    </a:lnTo>
                    <a:lnTo>
                      <a:pt x="0" y="2787"/>
                    </a:lnTo>
                    <a:lnTo>
                      <a:pt x="0" y="2921"/>
                    </a:lnTo>
                    <a:lnTo>
                      <a:pt x="19" y="3646"/>
                    </a:lnTo>
                    <a:lnTo>
                      <a:pt x="77" y="4333"/>
                    </a:lnTo>
                    <a:lnTo>
                      <a:pt x="172" y="4982"/>
                    </a:lnTo>
                    <a:lnTo>
                      <a:pt x="306" y="5592"/>
                    </a:lnTo>
                    <a:lnTo>
                      <a:pt x="458" y="6165"/>
                    </a:lnTo>
                    <a:lnTo>
                      <a:pt x="649" y="6718"/>
                    </a:lnTo>
                    <a:lnTo>
                      <a:pt x="878" y="7214"/>
                    </a:lnTo>
                    <a:lnTo>
                      <a:pt x="1107" y="7691"/>
                    </a:lnTo>
                    <a:lnTo>
                      <a:pt x="1374" y="8149"/>
                    </a:lnTo>
                    <a:lnTo>
                      <a:pt x="1660" y="8550"/>
                    </a:lnTo>
                    <a:lnTo>
                      <a:pt x="1947" y="8951"/>
                    </a:lnTo>
                    <a:lnTo>
                      <a:pt x="2252" y="9294"/>
                    </a:lnTo>
                    <a:lnTo>
                      <a:pt x="2576" y="9619"/>
                    </a:lnTo>
                    <a:lnTo>
                      <a:pt x="2901" y="9924"/>
                    </a:lnTo>
                    <a:lnTo>
                      <a:pt x="3244" y="10210"/>
                    </a:lnTo>
                    <a:lnTo>
                      <a:pt x="3569" y="10458"/>
                    </a:lnTo>
                    <a:lnTo>
                      <a:pt x="3912" y="10687"/>
                    </a:lnTo>
                    <a:lnTo>
                      <a:pt x="4256" y="10897"/>
                    </a:lnTo>
                    <a:lnTo>
                      <a:pt x="4580" y="11088"/>
                    </a:lnTo>
                    <a:lnTo>
                      <a:pt x="4904" y="11260"/>
                    </a:lnTo>
                    <a:lnTo>
                      <a:pt x="5210" y="11393"/>
                    </a:lnTo>
                    <a:lnTo>
                      <a:pt x="5515" y="11527"/>
                    </a:lnTo>
                    <a:lnTo>
                      <a:pt x="6049" y="11737"/>
                    </a:lnTo>
                    <a:lnTo>
                      <a:pt x="6527" y="11890"/>
                    </a:lnTo>
                    <a:lnTo>
                      <a:pt x="6889" y="11985"/>
                    </a:lnTo>
                    <a:lnTo>
                      <a:pt x="7214" y="12042"/>
                    </a:lnTo>
                    <a:lnTo>
                      <a:pt x="7309" y="12061"/>
                    </a:lnTo>
                    <a:lnTo>
                      <a:pt x="7309" y="23778"/>
                    </a:lnTo>
                    <a:lnTo>
                      <a:pt x="9885" y="23778"/>
                    </a:lnTo>
                    <a:lnTo>
                      <a:pt x="9885" y="14046"/>
                    </a:lnTo>
                    <a:lnTo>
                      <a:pt x="10019" y="14046"/>
                    </a:lnTo>
                    <a:lnTo>
                      <a:pt x="10133" y="14008"/>
                    </a:lnTo>
                    <a:lnTo>
                      <a:pt x="10419" y="13932"/>
                    </a:lnTo>
                    <a:lnTo>
                      <a:pt x="10858" y="13779"/>
                    </a:lnTo>
                    <a:lnTo>
                      <a:pt x="11412" y="13550"/>
                    </a:lnTo>
                    <a:lnTo>
                      <a:pt x="11736" y="13397"/>
                    </a:lnTo>
                    <a:lnTo>
                      <a:pt x="12080" y="13245"/>
                    </a:lnTo>
                    <a:lnTo>
                      <a:pt x="12442" y="13035"/>
                    </a:lnTo>
                    <a:lnTo>
                      <a:pt x="12805" y="12825"/>
                    </a:lnTo>
                    <a:lnTo>
                      <a:pt x="13186" y="12577"/>
                    </a:lnTo>
                    <a:lnTo>
                      <a:pt x="13587" y="12290"/>
                    </a:lnTo>
                    <a:lnTo>
                      <a:pt x="13969" y="11985"/>
                    </a:lnTo>
                    <a:lnTo>
                      <a:pt x="14370" y="11642"/>
                    </a:lnTo>
                    <a:lnTo>
                      <a:pt x="14770" y="11260"/>
                    </a:lnTo>
                    <a:lnTo>
                      <a:pt x="15152" y="10859"/>
                    </a:lnTo>
                    <a:lnTo>
                      <a:pt x="15534" y="10401"/>
                    </a:lnTo>
                    <a:lnTo>
                      <a:pt x="15896" y="9924"/>
                    </a:lnTo>
                    <a:lnTo>
                      <a:pt x="16259" y="9390"/>
                    </a:lnTo>
                    <a:lnTo>
                      <a:pt x="16583" y="8836"/>
                    </a:lnTo>
                    <a:lnTo>
                      <a:pt x="16908" y="8226"/>
                    </a:lnTo>
                    <a:lnTo>
                      <a:pt x="17194" y="7577"/>
                    </a:lnTo>
                    <a:lnTo>
                      <a:pt x="17442" y="6871"/>
                    </a:lnTo>
                    <a:lnTo>
                      <a:pt x="17576" y="6508"/>
                    </a:lnTo>
                    <a:lnTo>
                      <a:pt x="17671" y="6146"/>
                    </a:lnTo>
                    <a:lnTo>
                      <a:pt x="17785" y="5745"/>
                    </a:lnTo>
                    <a:lnTo>
                      <a:pt x="17862" y="5344"/>
                    </a:lnTo>
                    <a:lnTo>
                      <a:pt x="17957" y="4943"/>
                    </a:lnTo>
                    <a:lnTo>
                      <a:pt x="18034" y="4505"/>
                    </a:lnTo>
                    <a:lnTo>
                      <a:pt x="18091" y="4066"/>
                    </a:lnTo>
                    <a:lnTo>
                      <a:pt x="18148" y="3627"/>
                    </a:lnTo>
                    <a:lnTo>
                      <a:pt x="18186" y="3150"/>
                    </a:lnTo>
                    <a:lnTo>
                      <a:pt x="18205" y="2673"/>
                    </a:lnTo>
                    <a:lnTo>
                      <a:pt x="18224" y="2196"/>
                    </a:lnTo>
                    <a:lnTo>
                      <a:pt x="18224" y="1680"/>
                    </a:lnTo>
                    <a:lnTo>
                      <a:pt x="18224" y="1165"/>
                    </a:lnTo>
                    <a:lnTo>
                      <a:pt x="18205" y="631"/>
                    </a:lnTo>
                    <a:lnTo>
                      <a:pt x="18186" y="497"/>
                    </a:lnTo>
                    <a:lnTo>
                      <a:pt x="18129" y="383"/>
                    </a:lnTo>
                    <a:lnTo>
                      <a:pt x="18072" y="268"/>
                    </a:lnTo>
                    <a:lnTo>
                      <a:pt x="17976" y="173"/>
                    </a:lnTo>
                    <a:lnTo>
                      <a:pt x="17881" y="96"/>
                    </a:lnTo>
                    <a:lnTo>
                      <a:pt x="17766" y="39"/>
                    </a:lnTo>
                    <a:lnTo>
                      <a:pt x="176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8"/>
              <p:cNvSpPr/>
              <p:nvPr/>
            </p:nvSpPr>
            <p:spPr>
              <a:xfrm>
                <a:off x="10893775" y="3789150"/>
                <a:ext cx="218050" cy="538175"/>
              </a:xfrm>
              <a:custGeom>
                <a:avLst/>
                <a:gdLst/>
                <a:ahLst/>
                <a:cxnLst/>
                <a:rect l="l" t="t" r="r" b="b"/>
                <a:pathLst>
                  <a:path w="8722" h="21527" extrusionOk="0">
                    <a:moveTo>
                      <a:pt x="535" y="1"/>
                    </a:moveTo>
                    <a:lnTo>
                      <a:pt x="401" y="39"/>
                    </a:lnTo>
                    <a:lnTo>
                      <a:pt x="286" y="115"/>
                    </a:lnTo>
                    <a:lnTo>
                      <a:pt x="191" y="192"/>
                    </a:lnTo>
                    <a:lnTo>
                      <a:pt x="115" y="287"/>
                    </a:lnTo>
                    <a:lnTo>
                      <a:pt x="57" y="401"/>
                    </a:lnTo>
                    <a:lnTo>
                      <a:pt x="19" y="535"/>
                    </a:lnTo>
                    <a:lnTo>
                      <a:pt x="0" y="669"/>
                    </a:lnTo>
                    <a:lnTo>
                      <a:pt x="19" y="1394"/>
                    </a:lnTo>
                    <a:lnTo>
                      <a:pt x="77" y="2081"/>
                    </a:lnTo>
                    <a:lnTo>
                      <a:pt x="172" y="2730"/>
                    </a:lnTo>
                    <a:lnTo>
                      <a:pt x="306" y="3340"/>
                    </a:lnTo>
                    <a:lnTo>
                      <a:pt x="458" y="3913"/>
                    </a:lnTo>
                    <a:lnTo>
                      <a:pt x="649" y="4466"/>
                    </a:lnTo>
                    <a:lnTo>
                      <a:pt x="878" y="4962"/>
                    </a:lnTo>
                    <a:lnTo>
                      <a:pt x="1107" y="5439"/>
                    </a:lnTo>
                    <a:lnTo>
                      <a:pt x="1374" y="5897"/>
                    </a:lnTo>
                    <a:lnTo>
                      <a:pt x="1660" y="6298"/>
                    </a:lnTo>
                    <a:lnTo>
                      <a:pt x="1947" y="6699"/>
                    </a:lnTo>
                    <a:lnTo>
                      <a:pt x="2252" y="7042"/>
                    </a:lnTo>
                    <a:lnTo>
                      <a:pt x="2576" y="7386"/>
                    </a:lnTo>
                    <a:lnTo>
                      <a:pt x="2901" y="7672"/>
                    </a:lnTo>
                    <a:lnTo>
                      <a:pt x="3244" y="7958"/>
                    </a:lnTo>
                    <a:lnTo>
                      <a:pt x="3569" y="8206"/>
                    </a:lnTo>
                    <a:lnTo>
                      <a:pt x="3912" y="8435"/>
                    </a:lnTo>
                    <a:lnTo>
                      <a:pt x="4256" y="8645"/>
                    </a:lnTo>
                    <a:lnTo>
                      <a:pt x="4580" y="8836"/>
                    </a:lnTo>
                    <a:lnTo>
                      <a:pt x="4904" y="9008"/>
                    </a:lnTo>
                    <a:lnTo>
                      <a:pt x="5210" y="9141"/>
                    </a:lnTo>
                    <a:lnTo>
                      <a:pt x="5515" y="9275"/>
                    </a:lnTo>
                    <a:lnTo>
                      <a:pt x="6049" y="9485"/>
                    </a:lnTo>
                    <a:lnTo>
                      <a:pt x="6527" y="9638"/>
                    </a:lnTo>
                    <a:lnTo>
                      <a:pt x="6889" y="9733"/>
                    </a:lnTo>
                    <a:lnTo>
                      <a:pt x="7214" y="9790"/>
                    </a:lnTo>
                    <a:lnTo>
                      <a:pt x="7309" y="9809"/>
                    </a:lnTo>
                    <a:lnTo>
                      <a:pt x="7309" y="21526"/>
                    </a:lnTo>
                    <a:lnTo>
                      <a:pt x="8721" y="21526"/>
                    </a:lnTo>
                    <a:lnTo>
                      <a:pt x="8721" y="4829"/>
                    </a:lnTo>
                    <a:lnTo>
                      <a:pt x="8607" y="4810"/>
                    </a:lnTo>
                    <a:lnTo>
                      <a:pt x="8473" y="4829"/>
                    </a:lnTo>
                    <a:lnTo>
                      <a:pt x="8339" y="4848"/>
                    </a:lnTo>
                    <a:lnTo>
                      <a:pt x="8206" y="4867"/>
                    </a:lnTo>
                    <a:lnTo>
                      <a:pt x="8091" y="4924"/>
                    </a:lnTo>
                    <a:lnTo>
                      <a:pt x="7977" y="4962"/>
                    </a:lnTo>
                    <a:lnTo>
                      <a:pt x="7881" y="5039"/>
                    </a:lnTo>
                    <a:lnTo>
                      <a:pt x="7786" y="5115"/>
                    </a:lnTo>
                    <a:lnTo>
                      <a:pt x="7691" y="5191"/>
                    </a:lnTo>
                    <a:lnTo>
                      <a:pt x="7595" y="5287"/>
                    </a:lnTo>
                    <a:lnTo>
                      <a:pt x="7538" y="5382"/>
                    </a:lnTo>
                    <a:lnTo>
                      <a:pt x="7462" y="5497"/>
                    </a:lnTo>
                    <a:lnTo>
                      <a:pt x="7404" y="5611"/>
                    </a:lnTo>
                    <a:lnTo>
                      <a:pt x="7366" y="5726"/>
                    </a:lnTo>
                    <a:lnTo>
                      <a:pt x="7328" y="5840"/>
                    </a:lnTo>
                    <a:lnTo>
                      <a:pt x="7309" y="5974"/>
                    </a:lnTo>
                    <a:lnTo>
                      <a:pt x="7309" y="6107"/>
                    </a:lnTo>
                    <a:lnTo>
                      <a:pt x="7309" y="8455"/>
                    </a:lnTo>
                    <a:lnTo>
                      <a:pt x="7118" y="8416"/>
                    </a:lnTo>
                    <a:lnTo>
                      <a:pt x="6813" y="8340"/>
                    </a:lnTo>
                    <a:lnTo>
                      <a:pt x="6450" y="8226"/>
                    </a:lnTo>
                    <a:lnTo>
                      <a:pt x="6030" y="8073"/>
                    </a:lnTo>
                    <a:lnTo>
                      <a:pt x="5572" y="7882"/>
                    </a:lnTo>
                    <a:lnTo>
                      <a:pt x="5057" y="7615"/>
                    </a:lnTo>
                    <a:lnTo>
                      <a:pt x="4809" y="7462"/>
                    </a:lnTo>
                    <a:lnTo>
                      <a:pt x="4542" y="7290"/>
                    </a:lnTo>
                    <a:lnTo>
                      <a:pt x="4275" y="7100"/>
                    </a:lnTo>
                    <a:lnTo>
                      <a:pt x="4008" y="6909"/>
                    </a:lnTo>
                    <a:lnTo>
                      <a:pt x="3760" y="6680"/>
                    </a:lnTo>
                    <a:lnTo>
                      <a:pt x="3492" y="6451"/>
                    </a:lnTo>
                    <a:lnTo>
                      <a:pt x="3244" y="6184"/>
                    </a:lnTo>
                    <a:lnTo>
                      <a:pt x="3015" y="5897"/>
                    </a:lnTo>
                    <a:lnTo>
                      <a:pt x="2767" y="5592"/>
                    </a:lnTo>
                    <a:lnTo>
                      <a:pt x="2557" y="5268"/>
                    </a:lnTo>
                    <a:lnTo>
                      <a:pt x="2347" y="4924"/>
                    </a:lnTo>
                    <a:lnTo>
                      <a:pt x="2157" y="4562"/>
                    </a:lnTo>
                    <a:lnTo>
                      <a:pt x="1966" y="4161"/>
                    </a:lnTo>
                    <a:lnTo>
                      <a:pt x="1813" y="3741"/>
                    </a:lnTo>
                    <a:lnTo>
                      <a:pt x="1660" y="3302"/>
                    </a:lnTo>
                    <a:lnTo>
                      <a:pt x="1546" y="2825"/>
                    </a:lnTo>
                    <a:lnTo>
                      <a:pt x="1450" y="2329"/>
                    </a:lnTo>
                    <a:lnTo>
                      <a:pt x="1393" y="1795"/>
                    </a:lnTo>
                    <a:lnTo>
                      <a:pt x="1336" y="1241"/>
                    </a:lnTo>
                    <a:lnTo>
                      <a:pt x="1317" y="669"/>
                    </a:lnTo>
                    <a:lnTo>
                      <a:pt x="1317" y="535"/>
                    </a:lnTo>
                    <a:lnTo>
                      <a:pt x="1279" y="401"/>
                    </a:lnTo>
                    <a:lnTo>
                      <a:pt x="1221" y="287"/>
                    </a:lnTo>
                    <a:lnTo>
                      <a:pt x="1126" y="192"/>
                    </a:lnTo>
                    <a:lnTo>
                      <a:pt x="1031" y="115"/>
                    </a:lnTo>
                    <a:lnTo>
                      <a:pt x="916" y="39"/>
                    </a:lnTo>
                    <a:lnTo>
                      <a:pt x="8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8"/>
              <p:cNvSpPr/>
              <p:nvPr/>
            </p:nvSpPr>
            <p:spPr>
              <a:xfrm>
                <a:off x="10556950" y="3352625"/>
                <a:ext cx="625475" cy="559175"/>
              </a:xfrm>
              <a:custGeom>
                <a:avLst/>
                <a:gdLst/>
                <a:ahLst/>
                <a:cxnLst/>
                <a:rect l="l" t="t" r="r" b="b"/>
                <a:pathLst>
                  <a:path w="25019" h="22367" extrusionOk="0">
                    <a:moveTo>
                      <a:pt x="12519" y="1"/>
                    </a:moveTo>
                    <a:lnTo>
                      <a:pt x="11870" y="20"/>
                    </a:lnTo>
                    <a:lnTo>
                      <a:pt x="11240" y="58"/>
                    </a:lnTo>
                    <a:lnTo>
                      <a:pt x="10611" y="134"/>
                    </a:lnTo>
                    <a:lnTo>
                      <a:pt x="10000" y="230"/>
                    </a:lnTo>
                    <a:lnTo>
                      <a:pt x="9389" y="344"/>
                    </a:lnTo>
                    <a:lnTo>
                      <a:pt x="8798" y="497"/>
                    </a:lnTo>
                    <a:lnTo>
                      <a:pt x="8206" y="688"/>
                    </a:lnTo>
                    <a:lnTo>
                      <a:pt x="7653" y="879"/>
                    </a:lnTo>
                    <a:lnTo>
                      <a:pt x="7080" y="1108"/>
                    </a:lnTo>
                    <a:lnTo>
                      <a:pt x="6546" y="1356"/>
                    </a:lnTo>
                    <a:lnTo>
                      <a:pt x="6031" y="1623"/>
                    </a:lnTo>
                    <a:lnTo>
                      <a:pt x="5516" y="1909"/>
                    </a:lnTo>
                    <a:lnTo>
                      <a:pt x="5019" y="2214"/>
                    </a:lnTo>
                    <a:lnTo>
                      <a:pt x="4561" y="2558"/>
                    </a:lnTo>
                    <a:lnTo>
                      <a:pt x="4103" y="2901"/>
                    </a:lnTo>
                    <a:lnTo>
                      <a:pt x="3665" y="3283"/>
                    </a:lnTo>
                    <a:lnTo>
                      <a:pt x="3245" y="3665"/>
                    </a:lnTo>
                    <a:lnTo>
                      <a:pt x="2863" y="4066"/>
                    </a:lnTo>
                    <a:lnTo>
                      <a:pt x="2481" y="4485"/>
                    </a:lnTo>
                    <a:lnTo>
                      <a:pt x="2138" y="4924"/>
                    </a:lnTo>
                    <a:lnTo>
                      <a:pt x="1814" y="5382"/>
                    </a:lnTo>
                    <a:lnTo>
                      <a:pt x="1508" y="5859"/>
                    </a:lnTo>
                    <a:lnTo>
                      <a:pt x="1241" y="6336"/>
                    </a:lnTo>
                    <a:lnTo>
                      <a:pt x="993" y="6833"/>
                    </a:lnTo>
                    <a:lnTo>
                      <a:pt x="764" y="7329"/>
                    </a:lnTo>
                    <a:lnTo>
                      <a:pt x="573" y="7863"/>
                    </a:lnTo>
                    <a:lnTo>
                      <a:pt x="401" y="8378"/>
                    </a:lnTo>
                    <a:lnTo>
                      <a:pt x="249" y="8932"/>
                    </a:lnTo>
                    <a:lnTo>
                      <a:pt x="153" y="9485"/>
                    </a:lnTo>
                    <a:lnTo>
                      <a:pt x="77" y="10038"/>
                    </a:lnTo>
                    <a:lnTo>
                      <a:pt x="20" y="10611"/>
                    </a:lnTo>
                    <a:lnTo>
                      <a:pt x="1" y="11183"/>
                    </a:lnTo>
                    <a:lnTo>
                      <a:pt x="20" y="11756"/>
                    </a:lnTo>
                    <a:lnTo>
                      <a:pt x="77" y="12328"/>
                    </a:lnTo>
                    <a:lnTo>
                      <a:pt x="153" y="12882"/>
                    </a:lnTo>
                    <a:lnTo>
                      <a:pt x="249" y="13435"/>
                    </a:lnTo>
                    <a:lnTo>
                      <a:pt x="401" y="13970"/>
                    </a:lnTo>
                    <a:lnTo>
                      <a:pt x="573" y="14504"/>
                    </a:lnTo>
                    <a:lnTo>
                      <a:pt x="764" y="15019"/>
                    </a:lnTo>
                    <a:lnTo>
                      <a:pt x="993" y="15534"/>
                    </a:lnTo>
                    <a:lnTo>
                      <a:pt x="1241" y="16031"/>
                    </a:lnTo>
                    <a:lnTo>
                      <a:pt x="1508" y="16508"/>
                    </a:lnTo>
                    <a:lnTo>
                      <a:pt x="1814" y="16985"/>
                    </a:lnTo>
                    <a:lnTo>
                      <a:pt x="2138" y="17424"/>
                    </a:lnTo>
                    <a:lnTo>
                      <a:pt x="2481" y="17862"/>
                    </a:lnTo>
                    <a:lnTo>
                      <a:pt x="2863" y="18282"/>
                    </a:lnTo>
                    <a:lnTo>
                      <a:pt x="3245" y="18702"/>
                    </a:lnTo>
                    <a:lnTo>
                      <a:pt x="3665" y="19084"/>
                    </a:lnTo>
                    <a:lnTo>
                      <a:pt x="4103" y="19446"/>
                    </a:lnTo>
                    <a:lnTo>
                      <a:pt x="4561" y="19809"/>
                    </a:lnTo>
                    <a:lnTo>
                      <a:pt x="5019" y="20133"/>
                    </a:lnTo>
                    <a:lnTo>
                      <a:pt x="5516" y="20458"/>
                    </a:lnTo>
                    <a:lnTo>
                      <a:pt x="6031" y="20744"/>
                    </a:lnTo>
                    <a:lnTo>
                      <a:pt x="6546" y="21011"/>
                    </a:lnTo>
                    <a:lnTo>
                      <a:pt x="7080" y="21259"/>
                    </a:lnTo>
                    <a:lnTo>
                      <a:pt x="7653" y="21488"/>
                    </a:lnTo>
                    <a:lnTo>
                      <a:pt x="8206" y="21679"/>
                    </a:lnTo>
                    <a:lnTo>
                      <a:pt x="8798" y="21851"/>
                    </a:lnTo>
                    <a:lnTo>
                      <a:pt x="9389" y="22003"/>
                    </a:lnTo>
                    <a:lnTo>
                      <a:pt x="10000" y="22137"/>
                    </a:lnTo>
                    <a:lnTo>
                      <a:pt x="10611" y="22232"/>
                    </a:lnTo>
                    <a:lnTo>
                      <a:pt x="11240" y="22309"/>
                    </a:lnTo>
                    <a:lnTo>
                      <a:pt x="11870" y="22347"/>
                    </a:lnTo>
                    <a:lnTo>
                      <a:pt x="12519" y="22366"/>
                    </a:lnTo>
                    <a:lnTo>
                      <a:pt x="13149" y="22347"/>
                    </a:lnTo>
                    <a:lnTo>
                      <a:pt x="13798" y="22309"/>
                    </a:lnTo>
                    <a:lnTo>
                      <a:pt x="14427" y="22232"/>
                    </a:lnTo>
                    <a:lnTo>
                      <a:pt x="15038" y="22137"/>
                    </a:lnTo>
                    <a:lnTo>
                      <a:pt x="15649" y="22003"/>
                    </a:lnTo>
                    <a:lnTo>
                      <a:pt x="16240" y="21851"/>
                    </a:lnTo>
                    <a:lnTo>
                      <a:pt x="16813" y="21679"/>
                    </a:lnTo>
                    <a:lnTo>
                      <a:pt x="17385" y="21488"/>
                    </a:lnTo>
                    <a:lnTo>
                      <a:pt x="17939" y="21259"/>
                    </a:lnTo>
                    <a:lnTo>
                      <a:pt x="18473" y="21011"/>
                    </a:lnTo>
                    <a:lnTo>
                      <a:pt x="19007" y="20744"/>
                    </a:lnTo>
                    <a:lnTo>
                      <a:pt x="19503" y="20458"/>
                    </a:lnTo>
                    <a:lnTo>
                      <a:pt x="20000" y="20133"/>
                    </a:lnTo>
                    <a:lnTo>
                      <a:pt x="20477" y="19809"/>
                    </a:lnTo>
                    <a:lnTo>
                      <a:pt x="20916" y="19446"/>
                    </a:lnTo>
                    <a:lnTo>
                      <a:pt x="21354" y="19084"/>
                    </a:lnTo>
                    <a:lnTo>
                      <a:pt x="21774" y="18702"/>
                    </a:lnTo>
                    <a:lnTo>
                      <a:pt x="22175" y="18282"/>
                    </a:lnTo>
                    <a:lnTo>
                      <a:pt x="22538" y="17862"/>
                    </a:lnTo>
                    <a:lnTo>
                      <a:pt x="22881" y="17424"/>
                    </a:lnTo>
                    <a:lnTo>
                      <a:pt x="23205" y="16985"/>
                    </a:lnTo>
                    <a:lnTo>
                      <a:pt x="23511" y="16508"/>
                    </a:lnTo>
                    <a:lnTo>
                      <a:pt x="23797" y="16031"/>
                    </a:lnTo>
                    <a:lnTo>
                      <a:pt x="24045" y="15534"/>
                    </a:lnTo>
                    <a:lnTo>
                      <a:pt x="24255" y="15019"/>
                    </a:lnTo>
                    <a:lnTo>
                      <a:pt x="24465" y="14504"/>
                    </a:lnTo>
                    <a:lnTo>
                      <a:pt x="24637" y="13970"/>
                    </a:lnTo>
                    <a:lnTo>
                      <a:pt x="24770" y="13435"/>
                    </a:lnTo>
                    <a:lnTo>
                      <a:pt x="24885" y="12882"/>
                    </a:lnTo>
                    <a:lnTo>
                      <a:pt x="24961" y="12328"/>
                    </a:lnTo>
                    <a:lnTo>
                      <a:pt x="24999" y="11756"/>
                    </a:lnTo>
                    <a:lnTo>
                      <a:pt x="25018" y="11183"/>
                    </a:lnTo>
                    <a:lnTo>
                      <a:pt x="24999" y="10611"/>
                    </a:lnTo>
                    <a:lnTo>
                      <a:pt x="24961" y="10038"/>
                    </a:lnTo>
                    <a:lnTo>
                      <a:pt x="24885" y="9485"/>
                    </a:lnTo>
                    <a:lnTo>
                      <a:pt x="24770" y="8932"/>
                    </a:lnTo>
                    <a:lnTo>
                      <a:pt x="24637" y="8378"/>
                    </a:lnTo>
                    <a:lnTo>
                      <a:pt x="24465" y="7863"/>
                    </a:lnTo>
                    <a:lnTo>
                      <a:pt x="24255" y="7329"/>
                    </a:lnTo>
                    <a:lnTo>
                      <a:pt x="24045" y="6833"/>
                    </a:lnTo>
                    <a:lnTo>
                      <a:pt x="23797" y="6336"/>
                    </a:lnTo>
                    <a:lnTo>
                      <a:pt x="23511" y="5859"/>
                    </a:lnTo>
                    <a:lnTo>
                      <a:pt x="23205" y="5382"/>
                    </a:lnTo>
                    <a:lnTo>
                      <a:pt x="22881" y="4924"/>
                    </a:lnTo>
                    <a:lnTo>
                      <a:pt x="22538" y="4485"/>
                    </a:lnTo>
                    <a:lnTo>
                      <a:pt x="22175" y="4066"/>
                    </a:lnTo>
                    <a:lnTo>
                      <a:pt x="21774" y="3665"/>
                    </a:lnTo>
                    <a:lnTo>
                      <a:pt x="21354" y="3283"/>
                    </a:lnTo>
                    <a:lnTo>
                      <a:pt x="20916" y="2901"/>
                    </a:lnTo>
                    <a:lnTo>
                      <a:pt x="20477" y="2558"/>
                    </a:lnTo>
                    <a:lnTo>
                      <a:pt x="20000" y="2214"/>
                    </a:lnTo>
                    <a:lnTo>
                      <a:pt x="19503" y="1909"/>
                    </a:lnTo>
                    <a:lnTo>
                      <a:pt x="19007" y="1623"/>
                    </a:lnTo>
                    <a:lnTo>
                      <a:pt x="18473" y="1356"/>
                    </a:lnTo>
                    <a:lnTo>
                      <a:pt x="17939" y="1108"/>
                    </a:lnTo>
                    <a:lnTo>
                      <a:pt x="17385" y="879"/>
                    </a:lnTo>
                    <a:lnTo>
                      <a:pt x="16813" y="688"/>
                    </a:lnTo>
                    <a:lnTo>
                      <a:pt x="16240" y="497"/>
                    </a:lnTo>
                    <a:lnTo>
                      <a:pt x="15649" y="344"/>
                    </a:lnTo>
                    <a:lnTo>
                      <a:pt x="15038" y="230"/>
                    </a:lnTo>
                    <a:lnTo>
                      <a:pt x="14427" y="134"/>
                    </a:lnTo>
                    <a:lnTo>
                      <a:pt x="13798" y="58"/>
                    </a:lnTo>
                    <a:lnTo>
                      <a:pt x="13149" y="20"/>
                    </a:lnTo>
                    <a:lnTo>
                      <a:pt x="1251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8"/>
              <p:cNvSpPr/>
              <p:nvPr/>
            </p:nvSpPr>
            <p:spPr>
              <a:xfrm>
                <a:off x="10556950" y="3483825"/>
                <a:ext cx="619750" cy="427975"/>
              </a:xfrm>
              <a:custGeom>
                <a:avLst/>
                <a:gdLst/>
                <a:ahLst/>
                <a:cxnLst/>
                <a:rect l="l" t="t" r="r" b="b"/>
                <a:pathLst>
                  <a:path w="24790" h="17119" extrusionOk="0">
                    <a:moveTo>
                      <a:pt x="1909" y="1"/>
                    </a:moveTo>
                    <a:lnTo>
                      <a:pt x="1680" y="325"/>
                    </a:lnTo>
                    <a:lnTo>
                      <a:pt x="1489" y="649"/>
                    </a:lnTo>
                    <a:lnTo>
                      <a:pt x="1279" y="993"/>
                    </a:lnTo>
                    <a:lnTo>
                      <a:pt x="1107" y="1336"/>
                    </a:lnTo>
                    <a:lnTo>
                      <a:pt x="936" y="1699"/>
                    </a:lnTo>
                    <a:lnTo>
                      <a:pt x="783" y="2062"/>
                    </a:lnTo>
                    <a:lnTo>
                      <a:pt x="630" y="2424"/>
                    </a:lnTo>
                    <a:lnTo>
                      <a:pt x="497" y="2787"/>
                    </a:lnTo>
                    <a:lnTo>
                      <a:pt x="382" y="3168"/>
                    </a:lnTo>
                    <a:lnTo>
                      <a:pt x="287" y="3550"/>
                    </a:lnTo>
                    <a:lnTo>
                      <a:pt x="211" y="3932"/>
                    </a:lnTo>
                    <a:lnTo>
                      <a:pt x="134" y="4332"/>
                    </a:lnTo>
                    <a:lnTo>
                      <a:pt x="77" y="4714"/>
                    </a:lnTo>
                    <a:lnTo>
                      <a:pt x="39" y="5115"/>
                    </a:lnTo>
                    <a:lnTo>
                      <a:pt x="20" y="5535"/>
                    </a:lnTo>
                    <a:lnTo>
                      <a:pt x="1" y="5935"/>
                    </a:lnTo>
                    <a:lnTo>
                      <a:pt x="20" y="6508"/>
                    </a:lnTo>
                    <a:lnTo>
                      <a:pt x="77" y="7080"/>
                    </a:lnTo>
                    <a:lnTo>
                      <a:pt x="153" y="7634"/>
                    </a:lnTo>
                    <a:lnTo>
                      <a:pt x="249" y="8187"/>
                    </a:lnTo>
                    <a:lnTo>
                      <a:pt x="401" y="8722"/>
                    </a:lnTo>
                    <a:lnTo>
                      <a:pt x="573" y="9256"/>
                    </a:lnTo>
                    <a:lnTo>
                      <a:pt x="764" y="9771"/>
                    </a:lnTo>
                    <a:lnTo>
                      <a:pt x="993" y="10286"/>
                    </a:lnTo>
                    <a:lnTo>
                      <a:pt x="1241" y="10783"/>
                    </a:lnTo>
                    <a:lnTo>
                      <a:pt x="1508" y="11260"/>
                    </a:lnTo>
                    <a:lnTo>
                      <a:pt x="1814" y="11737"/>
                    </a:lnTo>
                    <a:lnTo>
                      <a:pt x="2138" y="12176"/>
                    </a:lnTo>
                    <a:lnTo>
                      <a:pt x="2481" y="12614"/>
                    </a:lnTo>
                    <a:lnTo>
                      <a:pt x="2863" y="13053"/>
                    </a:lnTo>
                    <a:lnTo>
                      <a:pt x="3245" y="13454"/>
                    </a:lnTo>
                    <a:lnTo>
                      <a:pt x="3665" y="13836"/>
                    </a:lnTo>
                    <a:lnTo>
                      <a:pt x="4103" y="14217"/>
                    </a:lnTo>
                    <a:lnTo>
                      <a:pt x="4561" y="14561"/>
                    </a:lnTo>
                    <a:lnTo>
                      <a:pt x="5039" y="14885"/>
                    </a:lnTo>
                    <a:lnTo>
                      <a:pt x="5516" y="15210"/>
                    </a:lnTo>
                    <a:lnTo>
                      <a:pt x="6031" y="15496"/>
                    </a:lnTo>
                    <a:lnTo>
                      <a:pt x="6546" y="15763"/>
                    </a:lnTo>
                    <a:lnTo>
                      <a:pt x="7099" y="16011"/>
                    </a:lnTo>
                    <a:lnTo>
                      <a:pt x="7653" y="16240"/>
                    </a:lnTo>
                    <a:lnTo>
                      <a:pt x="8206" y="16431"/>
                    </a:lnTo>
                    <a:lnTo>
                      <a:pt x="8798" y="16603"/>
                    </a:lnTo>
                    <a:lnTo>
                      <a:pt x="9389" y="16755"/>
                    </a:lnTo>
                    <a:lnTo>
                      <a:pt x="10000" y="16889"/>
                    </a:lnTo>
                    <a:lnTo>
                      <a:pt x="10611" y="16984"/>
                    </a:lnTo>
                    <a:lnTo>
                      <a:pt x="11240" y="17061"/>
                    </a:lnTo>
                    <a:lnTo>
                      <a:pt x="11870" y="17099"/>
                    </a:lnTo>
                    <a:lnTo>
                      <a:pt x="12519" y="17118"/>
                    </a:lnTo>
                    <a:lnTo>
                      <a:pt x="13072" y="17099"/>
                    </a:lnTo>
                    <a:lnTo>
                      <a:pt x="13645" y="17061"/>
                    </a:lnTo>
                    <a:lnTo>
                      <a:pt x="14198" y="17004"/>
                    </a:lnTo>
                    <a:lnTo>
                      <a:pt x="14733" y="16927"/>
                    </a:lnTo>
                    <a:lnTo>
                      <a:pt x="15267" y="16832"/>
                    </a:lnTo>
                    <a:lnTo>
                      <a:pt x="15801" y="16717"/>
                    </a:lnTo>
                    <a:lnTo>
                      <a:pt x="16317" y="16584"/>
                    </a:lnTo>
                    <a:lnTo>
                      <a:pt x="16832" y="16431"/>
                    </a:lnTo>
                    <a:lnTo>
                      <a:pt x="17328" y="16259"/>
                    </a:lnTo>
                    <a:lnTo>
                      <a:pt x="17824" y="16069"/>
                    </a:lnTo>
                    <a:lnTo>
                      <a:pt x="18301" y="15859"/>
                    </a:lnTo>
                    <a:lnTo>
                      <a:pt x="18759" y="15630"/>
                    </a:lnTo>
                    <a:lnTo>
                      <a:pt x="19217" y="15382"/>
                    </a:lnTo>
                    <a:lnTo>
                      <a:pt x="19656" y="15114"/>
                    </a:lnTo>
                    <a:lnTo>
                      <a:pt x="20076" y="14847"/>
                    </a:lnTo>
                    <a:lnTo>
                      <a:pt x="20496" y="14542"/>
                    </a:lnTo>
                    <a:lnTo>
                      <a:pt x="20896" y="14237"/>
                    </a:lnTo>
                    <a:lnTo>
                      <a:pt x="21278" y="13912"/>
                    </a:lnTo>
                    <a:lnTo>
                      <a:pt x="21641" y="13588"/>
                    </a:lnTo>
                    <a:lnTo>
                      <a:pt x="22003" y="13225"/>
                    </a:lnTo>
                    <a:lnTo>
                      <a:pt x="22328" y="12863"/>
                    </a:lnTo>
                    <a:lnTo>
                      <a:pt x="22652" y="12481"/>
                    </a:lnTo>
                    <a:lnTo>
                      <a:pt x="22957" y="12099"/>
                    </a:lnTo>
                    <a:lnTo>
                      <a:pt x="23225" y="11699"/>
                    </a:lnTo>
                    <a:lnTo>
                      <a:pt x="23492" y="11298"/>
                    </a:lnTo>
                    <a:lnTo>
                      <a:pt x="23740" y="10878"/>
                    </a:lnTo>
                    <a:lnTo>
                      <a:pt x="23969" y="10439"/>
                    </a:lnTo>
                    <a:lnTo>
                      <a:pt x="24179" y="10000"/>
                    </a:lnTo>
                    <a:lnTo>
                      <a:pt x="24350" y="9542"/>
                    </a:lnTo>
                    <a:lnTo>
                      <a:pt x="24522" y="9084"/>
                    </a:lnTo>
                    <a:lnTo>
                      <a:pt x="24656" y="8626"/>
                    </a:lnTo>
                    <a:lnTo>
                      <a:pt x="24789" y="8149"/>
                    </a:lnTo>
                    <a:lnTo>
                      <a:pt x="24560" y="8435"/>
                    </a:lnTo>
                    <a:lnTo>
                      <a:pt x="24350" y="8722"/>
                    </a:lnTo>
                    <a:lnTo>
                      <a:pt x="24121" y="9008"/>
                    </a:lnTo>
                    <a:lnTo>
                      <a:pt x="23873" y="9275"/>
                    </a:lnTo>
                    <a:lnTo>
                      <a:pt x="23358" y="9790"/>
                    </a:lnTo>
                    <a:lnTo>
                      <a:pt x="22824" y="10286"/>
                    </a:lnTo>
                    <a:lnTo>
                      <a:pt x="22232" y="10763"/>
                    </a:lnTo>
                    <a:lnTo>
                      <a:pt x="21641" y="11183"/>
                    </a:lnTo>
                    <a:lnTo>
                      <a:pt x="20992" y="11584"/>
                    </a:lnTo>
                    <a:lnTo>
                      <a:pt x="20324" y="11947"/>
                    </a:lnTo>
                    <a:lnTo>
                      <a:pt x="19637" y="12271"/>
                    </a:lnTo>
                    <a:lnTo>
                      <a:pt x="18912" y="12557"/>
                    </a:lnTo>
                    <a:lnTo>
                      <a:pt x="18549" y="12691"/>
                    </a:lnTo>
                    <a:lnTo>
                      <a:pt x="18168" y="12805"/>
                    </a:lnTo>
                    <a:lnTo>
                      <a:pt x="17786" y="12920"/>
                    </a:lnTo>
                    <a:lnTo>
                      <a:pt x="17404" y="13015"/>
                    </a:lnTo>
                    <a:lnTo>
                      <a:pt x="17023" y="13111"/>
                    </a:lnTo>
                    <a:lnTo>
                      <a:pt x="16622" y="13168"/>
                    </a:lnTo>
                    <a:lnTo>
                      <a:pt x="16221" y="13244"/>
                    </a:lnTo>
                    <a:lnTo>
                      <a:pt x="15820" y="13301"/>
                    </a:lnTo>
                    <a:lnTo>
                      <a:pt x="15420" y="13340"/>
                    </a:lnTo>
                    <a:lnTo>
                      <a:pt x="15000" y="13359"/>
                    </a:lnTo>
                    <a:lnTo>
                      <a:pt x="14599" y="13378"/>
                    </a:lnTo>
                    <a:lnTo>
                      <a:pt x="14179" y="13397"/>
                    </a:lnTo>
                    <a:lnTo>
                      <a:pt x="13530" y="13378"/>
                    </a:lnTo>
                    <a:lnTo>
                      <a:pt x="12901" y="13340"/>
                    </a:lnTo>
                    <a:lnTo>
                      <a:pt x="12271" y="13263"/>
                    </a:lnTo>
                    <a:lnTo>
                      <a:pt x="11660" y="13168"/>
                    </a:lnTo>
                    <a:lnTo>
                      <a:pt x="11050" y="13034"/>
                    </a:lnTo>
                    <a:lnTo>
                      <a:pt x="10458" y="12882"/>
                    </a:lnTo>
                    <a:lnTo>
                      <a:pt x="9867" y="12710"/>
                    </a:lnTo>
                    <a:lnTo>
                      <a:pt x="9313" y="12519"/>
                    </a:lnTo>
                    <a:lnTo>
                      <a:pt x="8760" y="12290"/>
                    </a:lnTo>
                    <a:lnTo>
                      <a:pt x="8206" y="12042"/>
                    </a:lnTo>
                    <a:lnTo>
                      <a:pt x="7691" y="11775"/>
                    </a:lnTo>
                    <a:lnTo>
                      <a:pt x="7176" y="11489"/>
                    </a:lnTo>
                    <a:lnTo>
                      <a:pt x="6699" y="11164"/>
                    </a:lnTo>
                    <a:lnTo>
                      <a:pt x="6222" y="10840"/>
                    </a:lnTo>
                    <a:lnTo>
                      <a:pt x="5764" y="10477"/>
                    </a:lnTo>
                    <a:lnTo>
                      <a:pt x="5325" y="10115"/>
                    </a:lnTo>
                    <a:lnTo>
                      <a:pt x="4924" y="9733"/>
                    </a:lnTo>
                    <a:lnTo>
                      <a:pt x="4523" y="9313"/>
                    </a:lnTo>
                    <a:lnTo>
                      <a:pt x="4161" y="8893"/>
                    </a:lnTo>
                    <a:lnTo>
                      <a:pt x="3798" y="8454"/>
                    </a:lnTo>
                    <a:lnTo>
                      <a:pt x="3474" y="8016"/>
                    </a:lnTo>
                    <a:lnTo>
                      <a:pt x="3168" y="7538"/>
                    </a:lnTo>
                    <a:lnTo>
                      <a:pt x="2901" y="7061"/>
                    </a:lnTo>
                    <a:lnTo>
                      <a:pt x="2653" y="6565"/>
                    </a:lnTo>
                    <a:lnTo>
                      <a:pt x="2424" y="6050"/>
                    </a:lnTo>
                    <a:lnTo>
                      <a:pt x="2233" y="5535"/>
                    </a:lnTo>
                    <a:lnTo>
                      <a:pt x="2062" y="5000"/>
                    </a:lnTo>
                    <a:lnTo>
                      <a:pt x="1928" y="4466"/>
                    </a:lnTo>
                    <a:lnTo>
                      <a:pt x="1814" y="3913"/>
                    </a:lnTo>
                    <a:lnTo>
                      <a:pt x="1737" y="3359"/>
                    </a:lnTo>
                    <a:lnTo>
                      <a:pt x="1680" y="2787"/>
                    </a:lnTo>
                    <a:lnTo>
                      <a:pt x="1661" y="2214"/>
                    </a:lnTo>
                    <a:lnTo>
                      <a:pt x="1680" y="1642"/>
                    </a:lnTo>
                    <a:lnTo>
                      <a:pt x="1718" y="1088"/>
                    </a:lnTo>
                    <a:lnTo>
                      <a:pt x="1794" y="535"/>
                    </a:lnTo>
                    <a:lnTo>
                      <a:pt x="190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05" name="Google Shape;705;p28"/>
          <p:cNvSpPr/>
          <p:nvPr/>
        </p:nvSpPr>
        <p:spPr>
          <a:xfrm>
            <a:off x="819267" y="4594227"/>
            <a:ext cx="1199069" cy="449136"/>
          </a:xfrm>
          <a:custGeom>
            <a:avLst/>
            <a:gdLst/>
            <a:ahLst/>
            <a:cxnLst/>
            <a:rect l="l" t="t" r="r" b="b"/>
            <a:pathLst>
              <a:path w="77526" h="29039" extrusionOk="0">
                <a:moveTo>
                  <a:pt x="38551" y="1"/>
                </a:moveTo>
                <a:lnTo>
                  <a:pt x="38125" y="39"/>
                </a:lnTo>
                <a:lnTo>
                  <a:pt x="37700" y="97"/>
                </a:lnTo>
                <a:lnTo>
                  <a:pt x="37275" y="175"/>
                </a:lnTo>
                <a:lnTo>
                  <a:pt x="36869" y="291"/>
                </a:lnTo>
                <a:lnTo>
                  <a:pt x="36463" y="445"/>
                </a:lnTo>
                <a:lnTo>
                  <a:pt x="36076" y="619"/>
                </a:lnTo>
                <a:lnTo>
                  <a:pt x="35709" y="813"/>
                </a:lnTo>
                <a:lnTo>
                  <a:pt x="35303" y="1064"/>
                </a:lnTo>
                <a:lnTo>
                  <a:pt x="34916" y="1354"/>
                </a:lnTo>
                <a:lnTo>
                  <a:pt x="34568" y="1663"/>
                </a:lnTo>
                <a:lnTo>
                  <a:pt x="34240" y="2011"/>
                </a:lnTo>
                <a:lnTo>
                  <a:pt x="33930" y="2359"/>
                </a:lnTo>
                <a:lnTo>
                  <a:pt x="33640" y="2746"/>
                </a:lnTo>
                <a:lnTo>
                  <a:pt x="33370" y="3133"/>
                </a:lnTo>
                <a:lnTo>
                  <a:pt x="33118" y="3558"/>
                </a:lnTo>
                <a:lnTo>
                  <a:pt x="32886" y="3983"/>
                </a:lnTo>
                <a:lnTo>
                  <a:pt x="32674" y="4428"/>
                </a:lnTo>
                <a:lnTo>
                  <a:pt x="32480" y="4873"/>
                </a:lnTo>
                <a:lnTo>
                  <a:pt x="32306" y="5317"/>
                </a:lnTo>
                <a:lnTo>
                  <a:pt x="32152" y="5781"/>
                </a:lnTo>
                <a:lnTo>
                  <a:pt x="31997" y="6265"/>
                </a:lnTo>
                <a:lnTo>
                  <a:pt x="31862" y="6729"/>
                </a:lnTo>
                <a:lnTo>
                  <a:pt x="31746" y="7193"/>
                </a:lnTo>
                <a:lnTo>
                  <a:pt x="31494" y="7115"/>
                </a:lnTo>
                <a:lnTo>
                  <a:pt x="31224" y="7057"/>
                </a:lnTo>
                <a:lnTo>
                  <a:pt x="30972" y="6999"/>
                </a:lnTo>
                <a:lnTo>
                  <a:pt x="30450" y="6999"/>
                </a:lnTo>
                <a:lnTo>
                  <a:pt x="30180" y="7019"/>
                </a:lnTo>
                <a:lnTo>
                  <a:pt x="29928" y="7077"/>
                </a:lnTo>
                <a:lnTo>
                  <a:pt x="29658" y="7154"/>
                </a:lnTo>
                <a:lnTo>
                  <a:pt x="29426" y="7231"/>
                </a:lnTo>
                <a:lnTo>
                  <a:pt x="29174" y="7347"/>
                </a:lnTo>
                <a:lnTo>
                  <a:pt x="28942" y="7483"/>
                </a:lnTo>
                <a:lnTo>
                  <a:pt x="28730" y="7637"/>
                </a:lnTo>
                <a:lnTo>
                  <a:pt x="28517" y="7792"/>
                </a:lnTo>
                <a:lnTo>
                  <a:pt x="28324" y="7985"/>
                </a:lnTo>
                <a:lnTo>
                  <a:pt x="28130" y="8179"/>
                </a:lnTo>
                <a:lnTo>
                  <a:pt x="27956" y="8391"/>
                </a:lnTo>
                <a:lnTo>
                  <a:pt x="27802" y="7908"/>
                </a:lnTo>
                <a:lnTo>
                  <a:pt x="27628" y="7425"/>
                </a:lnTo>
                <a:lnTo>
                  <a:pt x="27396" y="6941"/>
                </a:lnTo>
                <a:lnTo>
                  <a:pt x="27164" y="6497"/>
                </a:lnTo>
                <a:lnTo>
                  <a:pt x="26874" y="6052"/>
                </a:lnTo>
                <a:lnTo>
                  <a:pt x="26584" y="5627"/>
                </a:lnTo>
                <a:lnTo>
                  <a:pt x="26255" y="5221"/>
                </a:lnTo>
                <a:lnTo>
                  <a:pt x="25907" y="4834"/>
                </a:lnTo>
                <a:lnTo>
                  <a:pt x="25540" y="4486"/>
                </a:lnTo>
                <a:lnTo>
                  <a:pt x="25153" y="4138"/>
                </a:lnTo>
                <a:lnTo>
                  <a:pt x="24747" y="3829"/>
                </a:lnTo>
                <a:lnTo>
                  <a:pt x="24302" y="3558"/>
                </a:lnTo>
                <a:lnTo>
                  <a:pt x="23858" y="3287"/>
                </a:lnTo>
                <a:lnTo>
                  <a:pt x="23394" y="3075"/>
                </a:lnTo>
                <a:lnTo>
                  <a:pt x="22930" y="2881"/>
                </a:lnTo>
                <a:lnTo>
                  <a:pt x="22427" y="2727"/>
                </a:lnTo>
                <a:lnTo>
                  <a:pt x="21924" y="2611"/>
                </a:lnTo>
                <a:lnTo>
                  <a:pt x="21422" y="2533"/>
                </a:lnTo>
                <a:lnTo>
                  <a:pt x="20900" y="2495"/>
                </a:lnTo>
                <a:lnTo>
                  <a:pt x="20378" y="2495"/>
                </a:lnTo>
                <a:lnTo>
                  <a:pt x="19856" y="2533"/>
                </a:lnTo>
                <a:lnTo>
                  <a:pt x="19353" y="2611"/>
                </a:lnTo>
                <a:lnTo>
                  <a:pt x="18850" y="2727"/>
                </a:lnTo>
                <a:lnTo>
                  <a:pt x="18348" y="2862"/>
                </a:lnTo>
                <a:lnTo>
                  <a:pt x="17865" y="3055"/>
                </a:lnTo>
                <a:lnTo>
                  <a:pt x="17401" y="3268"/>
                </a:lnTo>
                <a:lnTo>
                  <a:pt x="16937" y="3519"/>
                </a:lnTo>
                <a:lnTo>
                  <a:pt x="16511" y="3790"/>
                </a:lnTo>
                <a:lnTo>
                  <a:pt x="16105" y="4119"/>
                </a:lnTo>
                <a:lnTo>
                  <a:pt x="15738" y="4447"/>
                </a:lnTo>
                <a:lnTo>
                  <a:pt x="15390" y="4834"/>
                </a:lnTo>
                <a:lnTo>
                  <a:pt x="15061" y="5240"/>
                </a:lnTo>
                <a:lnTo>
                  <a:pt x="14926" y="5453"/>
                </a:lnTo>
                <a:lnTo>
                  <a:pt x="14791" y="5685"/>
                </a:lnTo>
                <a:lnTo>
                  <a:pt x="14675" y="5897"/>
                </a:lnTo>
                <a:lnTo>
                  <a:pt x="14559" y="6129"/>
                </a:lnTo>
                <a:lnTo>
                  <a:pt x="14462" y="6361"/>
                </a:lnTo>
                <a:lnTo>
                  <a:pt x="14385" y="6613"/>
                </a:lnTo>
                <a:lnTo>
                  <a:pt x="14307" y="6845"/>
                </a:lnTo>
                <a:lnTo>
                  <a:pt x="14249" y="7096"/>
                </a:lnTo>
                <a:lnTo>
                  <a:pt x="14153" y="7599"/>
                </a:lnTo>
                <a:lnTo>
                  <a:pt x="14095" y="8101"/>
                </a:lnTo>
                <a:lnTo>
                  <a:pt x="14075" y="8623"/>
                </a:lnTo>
                <a:lnTo>
                  <a:pt x="14114" y="9126"/>
                </a:lnTo>
                <a:lnTo>
                  <a:pt x="14191" y="9648"/>
                </a:lnTo>
                <a:lnTo>
                  <a:pt x="14307" y="10151"/>
                </a:lnTo>
                <a:lnTo>
                  <a:pt x="14462" y="10634"/>
                </a:lnTo>
                <a:lnTo>
                  <a:pt x="14675" y="11098"/>
                </a:lnTo>
                <a:lnTo>
                  <a:pt x="14907" y="11562"/>
                </a:lnTo>
                <a:lnTo>
                  <a:pt x="15177" y="11987"/>
                </a:lnTo>
                <a:lnTo>
                  <a:pt x="15332" y="12200"/>
                </a:lnTo>
                <a:lnTo>
                  <a:pt x="15487" y="12412"/>
                </a:lnTo>
                <a:lnTo>
                  <a:pt x="15661" y="12606"/>
                </a:lnTo>
                <a:lnTo>
                  <a:pt x="15835" y="12780"/>
                </a:lnTo>
                <a:lnTo>
                  <a:pt x="15641" y="12857"/>
                </a:lnTo>
                <a:lnTo>
                  <a:pt x="15467" y="12954"/>
                </a:lnTo>
                <a:lnTo>
                  <a:pt x="15274" y="13050"/>
                </a:lnTo>
                <a:lnTo>
                  <a:pt x="15100" y="13147"/>
                </a:lnTo>
                <a:lnTo>
                  <a:pt x="14771" y="13398"/>
                </a:lnTo>
                <a:lnTo>
                  <a:pt x="14462" y="13669"/>
                </a:lnTo>
                <a:lnTo>
                  <a:pt x="14191" y="13998"/>
                </a:lnTo>
                <a:lnTo>
                  <a:pt x="13959" y="14326"/>
                </a:lnTo>
                <a:lnTo>
                  <a:pt x="13863" y="14500"/>
                </a:lnTo>
                <a:lnTo>
                  <a:pt x="13766" y="14694"/>
                </a:lnTo>
                <a:lnTo>
                  <a:pt x="13669" y="14887"/>
                </a:lnTo>
                <a:lnTo>
                  <a:pt x="13611" y="15080"/>
                </a:lnTo>
                <a:lnTo>
                  <a:pt x="13495" y="15467"/>
                </a:lnTo>
                <a:lnTo>
                  <a:pt x="13418" y="15873"/>
                </a:lnTo>
                <a:lnTo>
                  <a:pt x="13399" y="16260"/>
                </a:lnTo>
                <a:lnTo>
                  <a:pt x="13418" y="16666"/>
                </a:lnTo>
                <a:lnTo>
                  <a:pt x="13476" y="17052"/>
                </a:lnTo>
                <a:lnTo>
                  <a:pt x="13515" y="17246"/>
                </a:lnTo>
                <a:lnTo>
                  <a:pt x="13573" y="17420"/>
                </a:lnTo>
                <a:lnTo>
                  <a:pt x="13650" y="17613"/>
                </a:lnTo>
                <a:lnTo>
                  <a:pt x="13727" y="17806"/>
                </a:lnTo>
                <a:lnTo>
                  <a:pt x="13824" y="17980"/>
                </a:lnTo>
                <a:lnTo>
                  <a:pt x="13921" y="18154"/>
                </a:lnTo>
                <a:lnTo>
                  <a:pt x="13650" y="17942"/>
                </a:lnTo>
                <a:lnTo>
                  <a:pt x="13360" y="17768"/>
                </a:lnTo>
                <a:lnTo>
                  <a:pt x="13051" y="17632"/>
                </a:lnTo>
                <a:lnTo>
                  <a:pt x="12741" y="17536"/>
                </a:lnTo>
                <a:lnTo>
                  <a:pt x="12393" y="17497"/>
                </a:lnTo>
                <a:lnTo>
                  <a:pt x="12065" y="17478"/>
                </a:lnTo>
                <a:lnTo>
                  <a:pt x="11717" y="17497"/>
                </a:lnTo>
                <a:lnTo>
                  <a:pt x="11388" y="17574"/>
                </a:lnTo>
                <a:lnTo>
                  <a:pt x="11079" y="17690"/>
                </a:lnTo>
                <a:lnTo>
                  <a:pt x="10769" y="17845"/>
                </a:lnTo>
                <a:lnTo>
                  <a:pt x="10499" y="18038"/>
                </a:lnTo>
                <a:lnTo>
                  <a:pt x="10228" y="18251"/>
                </a:lnTo>
                <a:lnTo>
                  <a:pt x="10015" y="18522"/>
                </a:lnTo>
                <a:lnTo>
                  <a:pt x="9822" y="18792"/>
                </a:lnTo>
                <a:lnTo>
                  <a:pt x="9648" y="19082"/>
                </a:lnTo>
                <a:lnTo>
                  <a:pt x="9590" y="19256"/>
                </a:lnTo>
                <a:lnTo>
                  <a:pt x="9532" y="19411"/>
                </a:lnTo>
                <a:lnTo>
                  <a:pt x="9281" y="19102"/>
                </a:lnTo>
                <a:lnTo>
                  <a:pt x="8991" y="18812"/>
                </a:lnTo>
                <a:lnTo>
                  <a:pt x="8662" y="18560"/>
                </a:lnTo>
                <a:lnTo>
                  <a:pt x="8333" y="18328"/>
                </a:lnTo>
                <a:lnTo>
                  <a:pt x="7966" y="18135"/>
                </a:lnTo>
                <a:lnTo>
                  <a:pt x="7599" y="17961"/>
                </a:lnTo>
                <a:lnTo>
                  <a:pt x="7212" y="17806"/>
                </a:lnTo>
                <a:lnTo>
                  <a:pt x="6825" y="17710"/>
                </a:lnTo>
                <a:lnTo>
                  <a:pt x="6419" y="17613"/>
                </a:lnTo>
                <a:lnTo>
                  <a:pt x="6013" y="17574"/>
                </a:lnTo>
                <a:lnTo>
                  <a:pt x="5607" y="17555"/>
                </a:lnTo>
                <a:lnTo>
                  <a:pt x="5182" y="17555"/>
                </a:lnTo>
                <a:lnTo>
                  <a:pt x="4776" y="17613"/>
                </a:lnTo>
                <a:lnTo>
                  <a:pt x="4370" y="17671"/>
                </a:lnTo>
                <a:lnTo>
                  <a:pt x="3983" y="17787"/>
                </a:lnTo>
                <a:lnTo>
                  <a:pt x="3597" y="17922"/>
                </a:lnTo>
                <a:lnTo>
                  <a:pt x="3229" y="18096"/>
                </a:lnTo>
                <a:lnTo>
                  <a:pt x="2862" y="18290"/>
                </a:lnTo>
                <a:lnTo>
                  <a:pt x="2514" y="18522"/>
                </a:lnTo>
                <a:lnTo>
                  <a:pt x="2205" y="18773"/>
                </a:lnTo>
                <a:lnTo>
                  <a:pt x="1896" y="19044"/>
                </a:lnTo>
                <a:lnTo>
                  <a:pt x="1606" y="19334"/>
                </a:lnTo>
                <a:lnTo>
                  <a:pt x="1354" y="19662"/>
                </a:lnTo>
                <a:lnTo>
                  <a:pt x="1103" y="19991"/>
                </a:lnTo>
                <a:lnTo>
                  <a:pt x="871" y="20339"/>
                </a:lnTo>
                <a:lnTo>
                  <a:pt x="678" y="20687"/>
                </a:lnTo>
                <a:lnTo>
                  <a:pt x="504" y="21074"/>
                </a:lnTo>
                <a:lnTo>
                  <a:pt x="349" y="21441"/>
                </a:lnTo>
                <a:lnTo>
                  <a:pt x="233" y="21847"/>
                </a:lnTo>
                <a:lnTo>
                  <a:pt x="136" y="22234"/>
                </a:lnTo>
                <a:lnTo>
                  <a:pt x="59" y="22640"/>
                </a:lnTo>
                <a:lnTo>
                  <a:pt x="20" y="23065"/>
                </a:lnTo>
                <a:lnTo>
                  <a:pt x="1" y="23471"/>
                </a:lnTo>
                <a:lnTo>
                  <a:pt x="1" y="23877"/>
                </a:lnTo>
                <a:lnTo>
                  <a:pt x="40" y="24302"/>
                </a:lnTo>
                <a:lnTo>
                  <a:pt x="98" y="24708"/>
                </a:lnTo>
                <a:lnTo>
                  <a:pt x="194" y="25114"/>
                </a:lnTo>
                <a:lnTo>
                  <a:pt x="291" y="25520"/>
                </a:lnTo>
                <a:lnTo>
                  <a:pt x="426" y="25926"/>
                </a:lnTo>
                <a:lnTo>
                  <a:pt x="581" y="26313"/>
                </a:lnTo>
                <a:lnTo>
                  <a:pt x="755" y="26700"/>
                </a:lnTo>
                <a:lnTo>
                  <a:pt x="948" y="27086"/>
                </a:lnTo>
                <a:lnTo>
                  <a:pt x="1161" y="27434"/>
                </a:lnTo>
                <a:lnTo>
                  <a:pt x="1393" y="27782"/>
                </a:lnTo>
                <a:lnTo>
                  <a:pt x="1644" y="28130"/>
                </a:lnTo>
                <a:lnTo>
                  <a:pt x="1915" y="28440"/>
                </a:lnTo>
                <a:lnTo>
                  <a:pt x="2205" y="28749"/>
                </a:lnTo>
                <a:lnTo>
                  <a:pt x="2495" y="29039"/>
                </a:lnTo>
                <a:lnTo>
                  <a:pt x="76134" y="29039"/>
                </a:lnTo>
                <a:lnTo>
                  <a:pt x="76289" y="28904"/>
                </a:lnTo>
                <a:lnTo>
                  <a:pt x="76424" y="28788"/>
                </a:lnTo>
                <a:lnTo>
                  <a:pt x="76695" y="28498"/>
                </a:lnTo>
                <a:lnTo>
                  <a:pt x="76927" y="28208"/>
                </a:lnTo>
                <a:lnTo>
                  <a:pt x="77101" y="27879"/>
                </a:lnTo>
                <a:lnTo>
                  <a:pt x="77255" y="27531"/>
                </a:lnTo>
                <a:lnTo>
                  <a:pt x="77371" y="27183"/>
                </a:lnTo>
                <a:lnTo>
                  <a:pt x="77468" y="26816"/>
                </a:lnTo>
                <a:lnTo>
                  <a:pt x="77507" y="26429"/>
                </a:lnTo>
                <a:lnTo>
                  <a:pt x="77526" y="26042"/>
                </a:lnTo>
                <a:lnTo>
                  <a:pt x="77507" y="25656"/>
                </a:lnTo>
                <a:lnTo>
                  <a:pt x="77468" y="25269"/>
                </a:lnTo>
                <a:lnTo>
                  <a:pt x="77391" y="24882"/>
                </a:lnTo>
                <a:lnTo>
                  <a:pt x="77275" y="24496"/>
                </a:lnTo>
                <a:lnTo>
                  <a:pt x="77139" y="24109"/>
                </a:lnTo>
                <a:lnTo>
                  <a:pt x="76985" y="23742"/>
                </a:lnTo>
                <a:lnTo>
                  <a:pt x="76791" y="23394"/>
                </a:lnTo>
                <a:lnTo>
                  <a:pt x="76579" y="23065"/>
                </a:lnTo>
                <a:lnTo>
                  <a:pt x="76347" y="22756"/>
                </a:lnTo>
                <a:lnTo>
                  <a:pt x="76076" y="22485"/>
                </a:lnTo>
                <a:lnTo>
                  <a:pt x="75786" y="22234"/>
                </a:lnTo>
                <a:lnTo>
                  <a:pt x="75477" y="22021"/>
                </a:lnTo>
                <a:lnTo>
                  <a:pt x="75148" y="21828"/>
                </a:lnTo>
                <a:lnTo>
                  <a:pt x="74819" y="21673"/>
                </a:lnTo>
                <a:lnTo>
                  <a:pt x="74471" y="21538"/>
                </a:lnTo>
                <a:lnTo>
                  <a:pt x="74104" y="21441"/>
                </a:lnTo>
                <a:lnTo>
                  <a:pt x="73737" y="21383"/>
                </a:lnTo>
                <a:lnTo>
                  <a:pt x="73369" y="21344"/>
                </a:lnTo>
                <a:lnTo>
                  <a:pt x="72983" y="21344"/>
                </a:lnTo>
                <a:lnTo>
                  <a:pt x="72596" y="21383"/>
                </a:lnTo>
                <a:lnTo>
                  <a:pt x="72229" y="21460"/>
                </a:lnTo>
                <a:lnTo>
                  <a:pt x="71842" y="21576"/>
                </a:lnTo>
                <a:lnTo>
                  <a:pt x="71475" y="21712"/>
                </a:lnTo>
                <a:lnTo>
                  <a:pt x="71436" y="21499"/>
                </a:lnTo>
                <a:lnTo>
                  <a:pt x="71397" y="21306"/>
                </a:lnTo>
                <a:lnTo>
                  <a:pt x="71339" y="21112"/>
                </a:lnTo>
                <a:lnTo>
                  <a:pt x="71243" y="20938"/>
                </a:lnTo>
                <a:lnTo>
                  <a:pt x="71146" y="20745"/>
                </a:lnTo>
                <a:lnTo>
                  <a:pt x="71049" y="20571"/>
                </a:lnTo>
                <a:lnTo>
                  <a:pt x="70914" y="20416"/>
                </a:lnTo>
                <a:lnTo>
                  <a:pt x="70779" y="20262"/>
                </a:lnTo>
                <a:lnTo>
                  <a:pt x="70643" y="20107"/>
                </a:lnTo>
                <a:lnTo>
                  <a:pt x="70489" y="19972"/>
                </a:lnTo>
                <a:lnTo>
                  <a:pt x="70334" y="19836"/>
                </a:lnTo>
                <a:lnTo>
                  <a:pt x="70160" y="19701"/>
                </a:lnTo>
                <a:lnTo>
                  <a:pt x="69793" y="19488"/>
                </a:lnTo>
                <a:lnTo>
                  <a:pt x="69425" y="19314"/>
                </a:lnTo>
                <a:lnTo>
                  <a:pt x="69000" y="19121"/>
                </a:lnTo>
                <a:lnTo>
                  <a:pt x="68594" y="18966"/>
                </a:lnTo>
                <a:lnTo>
                  <a:pt x="68382" y="18908"/>
                </a:lnTo>
                <a:lnTo>
                  <a:pt x="68188" y="18850"/>
                </a:lnTo>
                <a:lnTo>
                  <a:pt x="67956" y="18831"/>
                </a:lnTo>
                <a:lnTo>
                  <a:pt x="67744" y="18812"/>
                </a:lnTo>
                <a:lnTo>
                  <a:pt x="67976" y="18290"/>
                </a:lnTo>
                <a:lnTo>
                  <a:pt x="68208" y="17748"/>
                </a:lnTo>
                <a:lnTo>
                  <a:pt x="68382" y="17207"/>
                </a:lnTo>
                <a:lnTo>
                  <a:pt x="68536" y="16646"/>
                </a:lnTo>
                <a:lnTo>
                  <a:pt x="68594" y="16376"/>
                </a:lnTo>
                <a:lnTo>
                  <a:pt x="68652" y="16086"/>
                </a:lnTo>
                <a:lnTo>
                  <a:pt x="68672" y="15815"/>
                </a:lnTo>
                <a:lnTo>
                  <a:pt x="68691" y="15525"/>
                </a:lnTo>
                <a:lnTo>
                  <a:pt x="68710" y="15235"/>
                </a:lnTo>
                <a:lnTo>
                  <a:pt x="68691" y="14964"/>
                </a:lnTo>
                <a:lnTo>
                  <a:pt x="68652" y="14674"/>
                </a:lnTo>
                <a:lnTo>
                  <a:pt x="68594" y="14404"/>
                </a:lnTo>
                <a:lnTo>
                  <a:pt x="68556" y="14172"/>
                </a:lnTo>
                <a:lnTo>
                  <a:pt x="68478" y="13959"/>
                </a:lnTo>
                <a:lnTo>
                  <a:pt x="68304" y="13534"/>
                </a:lnTo>
                <a:lnTo>
                  <a:pt x="68111" y="13128"/>
                </a:lnTo>
                <a:lnTo>
                  <a:pt x="67860" y="12741"/>
                </a:lnTo>
                <a:lnTo>
                  <a:pt x="67589" y="12374"/>
                </a:lnTo>
                <a:lnTo>
                  <a:pt x="67280" y="12026"/>
                </a:lnTo>
                <a:lnTo>
                  <a:pt x="66970" y="11697"/>
                </a:lnTo>
                <a:lnTo>
                  <a:pt x="66622" y="11388"/>
                </a:lnTo>
                <a:lnTo>
                  <a:pt x="66371" y="11175"/>
                </a:lnTo>
                <a:lnTo>
                  <a:pt x="66100" y="10982"/>
                </a:lnTo>
                <a:lnTo>
                  <a:pt x="65830" y="10789"/>
                </a:lnTo>
                <a:lnTo>
                  <a:pt x="65559" y="10595"/>
                </a:lnTo>
                <a:lnTo>
                  <a:pt x="65269" y="10421"/>
                </a:lnTo>
                <a:lnTo>
                  <a:pt x="64979" y="10267"/>
                </a:lnTo>
                <a:lnTo>
                  <a:pt x="64670" y="10131"/>
                </a:lnTo>
                <a:lnTo>
                  <a:pt x="64380" y="9996"/>
                </a:lnTo>
                <a:lnTo>
                  <a:pt x="64070" y="9861"/>
                </a:lnTo>
                <a:lnTo>
                  <a:pt x="63761" y="9764"/>
                </a:lnTo>
                <a:lnTo>
                  <a:pt x="63432" y="9667"/>
                </a:lnTo>
                <a:lnTo>
                  <a:pt x="63104" y="9590"/>
                </a:lnTo>
                <a:lnTo>
                  <a:pt x="62794" y="9513"/>
                </a:lnTo>
                <a:lnTo>
                  <a:pt x="62466" y="9474"/>
                </a:lnTo>
                <a:lnTo>
                  <a:pt x="62137" y="9435"/>
                </a:lnTo>
                <a:lnTo>
                  <a:pt x="61808" y="9416"/>
                </a:lnTo>
                <a:lnTo>
                  <a:pt x="61460" y="9416"/>
                </a:lnTo>
                <a:lnTo>
                  <a:pt x="61132" y="9435"/>
                </a:lnTo>
                <a:lnTo>
                  <a:pt x="60803" y="9474"/>
                </a:lnTo>
                <a:lnTo>
                  <a:pt x="60474" y="9532"/>
                </a:lnTo>
                <a:lnTo>
                  <a:pt x="60146" y="9609"/>
                </a:lnTo>
                <a:lnTo>
                  <a:pt x="59836" y="9687"/>
                </a:lnTo>
                <a:lnTo>
                  <a:pt x="59508" y="9803"/>
                </a:lnTo>
                <a:lnTo>
                  <a:pt x="59198" y="9919"/>
                </a:lnTo>
                <a:lnTo>
                  <a:pt x="58908" y="10054"/>
                </a:lnTo>
                <a:lnTo>
                  <a:pt x="58618" y="10209"/>
                </a:lnTo>
                <a:lnTo>
                  <a:pt x="58328" y="10383"/>
                </a:lnTo>
                <a:lnTo>
                  <a:pt x="58058" y="10576"/>
                </a:lnTo>
                <a:lnTo>
                  <a:pt x="57806" y="10789"/>
                </a:lnTo>
                <a:lnTo>
                  <a:pt x="57555" y="11001"/>
                </a:lnTo>
                <a:lnTo>
                  <a:pt x="57323" y="11233"/>
                </a:lnTo>
                <a:lnTo>
                  <a:pt x="57110" y="11485"/>
                </a:lnTo>
                <a:lnTo>
                  <a:pt x="56917" y="11736"/>
                </a:lnTo>
                <a:lnTo>
                  <a:pt x="56762" y="11987"/>
                </a:lnTo>
                <a:lnTo>
                  <a:pt x="56627" y="12238"/>
                </a:lnTo>
                <a:lnTo>
                  <a:pt x="56492" y="12509"/>
                </a:lnTo>
                <a:lnTo>
                  <a:pt x="56395" y="12780"/>
                </a:lnTo>
                <a:lnTo>
                  <a:pt x="56318" y="13070"/>
                </a:lnTo>
                <a:lnTo>
                  <a:pt x="56240" y="13340"/>
                </a:lnTo>
                <a:lnTo>
                  <a:pt x="56182" y="13650"/>
                </a:lnTo>
                <a:lnTo>
                  <a:pt x="56163" y="13940"/>
                </a:lnTo>
                <a:lnTo>
                  <a:pt x="56144" y="14230"/>
                </a:lnTo>
                <a:lnTo>
                  <a:pt x="56144" y="14539"/>
                </a:lnTo>
                <a:lnTo>
                  <a:pt x="56144" y="14829"/>
                </a:lnTo>
                <a:lnTo>
                  <a:pt x="56182" y="15138"/>
                </a:lnTo>
                <a:lnTo>
                  <a:pt x="56221" y="15428"/>
                </a:lnTo>
                <a:lnTo>
                  <a:pt x="56279" y="15718"/>
                </a:lnTo>
                <a:lnTo>
                  <a:pt x="56356" y="16008"/>
                </a:lnTo>
                <a:lnTo>
                  <a:pt x="56356" y="16008"/>
                </a:lnTo>
                <a:lnTo>
                  <a:pt x="55950" y="15796"/>
                </a:lnTo>
                <a:lnTo>
                  <a:pt x="55544" y="15602"/>
                </a:lnTo>
                <a:lnTo>
                  <a:pt x="55119" y="15428"/>
                </a:lnTo>
                <a:lnTo>
                  <a:pt x="54694" y="15274"/>
                </a:lnTo>
                <a:lnTo>
                  <a:pt x="54249" y="15158"/>
                </a:lnTo>
                <a:lnTo>
                  <a:pt x="53785" y="15080"/>
                </a:lnTo>
                <a:lnTo>
                  <a:pt x="53321" y="15022"/>
                </a:lnTo>
                <a:lnTo>
                  <a:pt x="52857" y="14984"/>
                </a:lnTo>
                <a:lnTo>
                  <a:pt x="52412" y="14984"/>
                </a:lnTo>
                <a:lnTo>
                  <a:pt x="51949" y="15022"/>
                </a:lnTo>
                <a:lnTo>
                  <a:pt x="51485" y="15080"/>
                </a:lnTo>
                <a:lnTo>
                  <a:pt x="51040" y="15158"/>
                </a:lnTo>
                <a:lnTo>
                  <a:pt x="50595" y="15293"/>
                </a:lnTo>
                <a:lnTo>
                  <a:pt x="50170" y="15428"/>
                </a:lnTo>
                <a:lnTo>
                  <a:pt x="49745" y="15602"/>
                </a:lnTo>
                <a:lnTo>
                  <a:pt x="49339" y="15815"/>
                </a:lnTo>
                <a:lnTo>
                  <a:pt x="49339" y="15641"/>
                </a:lnTo>
                <a:lnTo>
                  <a:pt x="49300" y="15467"/>
                </a:lnTo>
                <a:lnTo>
                  <a:pt x="49223" y="15138"/>
                </a:lnTo>
                <a:lnTo>
                  <a:pt x="49107" y="14829"/>
                </a:lnTo>
                <a:lnTo>
                  <a:pt x="48952" y="14520"/>
                </a:lnTo>
                <a:lnTo>
                  <a:pt x="48759" y="14230"/>
                </a:lnTo>
                <a:lnTo>
                  <a:pt x="48546" y="13959"/>
                </a:lnTo>
                <a:lnTo>
                  <a:pt x="48295" y="13708"/>
                </a:lnTo>
                <a:lnTo>
                  <a:pt x="48024" y="13495"/>
                </a:lnTo>
                <a:lnTo>
                  <a:pt x="47734" y="13302"/>
                </a:lnTo>
                <a:lnTo>
                  <a:pt x="47425" y="13147"/>
                </a:lnTo>
                <a:lnTo>
                  <a:pt x="47115" y="13012"/>
                </a:lnTo>
                <a:lnTo>
                  <a:pt x="46787" y="12896"/>
                </a:lnTo>
                <a:lnTo>
                  <a:pt x="46458" y="12799"/>
                </a:lnTo>
                <a:lnTo>
                  <a:pt x="46110" y="12722"/>
                </a:lnTo>
                <a:lnTo>
                  <a:pt x="45762" y="12664"/>
                </a:lnTo>
                <a:lnTo>
                  <a:pt x="45433" y="12644"/>
                </a:lnTo>
                <a:lnTo>
                  <a:pt x="45085" y="12625"/>
                </a:lnTo>
                <a:lnTo>
                  <a:pt x="44447" y="12625"/>
                </a:lnTo>
                <a:lnTo>
                  <a:pt x="44119" y="12664"/>
                </a:lnTo>
                <a:lnTo>
                  <a:pt x="43500" y="12722"/>
                </a:lnTo>
                <a:lnTo>
                  <a:pt x="42823" y="12799"/>
                </a:lnTo>
                <a:lnTo>
                  <a:pt x="42823" y="12799"/>
                </a:lnTo>
                <a:lnTo>
                  <a:pt x="43133" y="12509"/>
                </a:lnTo>
                <a:lnTo>
                  <a:pt x="43423" y="12180"/>
                </a:lnTo>
                <a:lnTo>
                  <a:pt x="43713" y="11852"/>
                </a:lnTo>
                <a:lnTo>
                  <a:pt x="43964" y="11523"/>
                </a:lnTo>
                <a:lnTo>
                  <a:pt x="44196" y="11156"/>
                </a:lnTo>
                <a:lnTo>
                  <a:pt x="44428" y="10789"/>
                </a:lnTo>
                <a:lnTo>
                  <a:pt x="44621" y="10421"/>
                </a:lnTo>
                <a:lnTo>
                  <a:pt x="44795" y="10035"/>
                </a:lnTo>
                <a:lnTo>
                  <a:pt x="44969" y="9629"/>
                </a:lnTo>
                <a:lnTo>
                  <a:pt x="45105" y="9223"/>
                </a:lnTo>
                <a:lnTo>
                  <a:pt x="45221" y="8817"/>
                </a:lnTo>
                <a:lnTo>
                  <a:pt x="45317" y="8391"/>
                </a:lnTo>
                <a:lnTo>
                  <a:pt x="45375" y="7985"/>
                </a:lnTo>
                <a:lnTo>
                  <a:pt x="45433" y="7560"/>
                </a:lnTo>
                <a:lnTo>
                  <a:pt x="45453" y="7135"/>
                </a:lnTo>
                <a:lnTo>
                  <a:pt x="45453" y="6709"/>
                </a:lnTo>
                <a:lnTo>
                  <a:pt x="45414" y="6284"/>
                </a:lnTo>
                <a:lnTo>
                  <a:pt x="45375" y="5859"/>
                </a:lnTo>
                <a:lnTo>
                  <a:pt x="45279" y="5433"/>
                </a:lnTo>
                <a:lnTo>
                  <a:pt x="45182" y="5008"/>
                </a:lnTo>
                <a:lnTo>
                  <a:pt x="45047" y="4602"/>
                </a:lnTo>
                <a:lnTo>
                  <a:pt x="44892" y="4215"/>
                </a:lnTo>
                <a:lnTo>
                  <a:pt x="44718" y="3809"/>
                </a:lnTo>
                <a:lnTo>
                  <a:pt x="44525" y="3442"/>
                </a:lnTo>
                <a:lnTo>
                  <a:pt x="44312" y="3075"/>
                </a:lnTo>
                <a:lnTo>
                  <a:pt x="44061" y="2727"/>
                </a:lnTo>
                <a:lnTo>
                  <a:pt x="43809" y="2379"/>
                </a:lnTo>
                <a:lnTo>
                  <a:pt x="43519" y="2050"/>
                </a:lnTo>
                <a:lnTo>
                  <a:pt x="43229" y="1760"/>
                </a:lnTo>
                <a:lnTo>
                  <a:pt x="42901" y="1470"/>
                </a:lnTo>
                <a:lnTo>
                  <a:pt x="42572" y="1219"/>
                </a:lnTo>
                <a:lnTo>
                  <a:pt x="42224" y="967"/>
                </a:lnTo>
                <a:lnTo>
                  <a:pt x="41837" y="755"/>
                </a:lnTo>
                <a:lnTo>
                  <a:pt x="41470" y="581"/>
                </a:lnTo>
                <a:lnTo>
                  <a:pt x="41064" y="407"/>
                </a:lnTo>
                <a:lnTo>
                  <a:pt x="40658" y="271"/>
                </a:lnTo>
                <a:lnTo>
                  <a:pt x="40252" y="175"/>
                </a:lnTo>
                <a:lnTo>
                  <a:pt x="39827" y="78"/>
                </a:lnTo>
                <a:lnTo>
                  <a:pt x="39401" y="39"/>
                </a:lnTo>
                <a:lnTo>
                  <a:pt x="38976" y="1"/>
                </a:lnTo>
                <a:close/>
              </a:path>
            </a:pathLst>
          </a:custGeom>
          <a:solidFill>
            <a:srgbClr val="9ADD9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06" name="Google Shape;706;p28"/>
          <p:cNvGrpSpPr/>
          <p:nvPr/>
        </p:nvGrpSpPr>
        <p:grpSpPr>
          <a:xfrm>
            <a:off x="431701" y="3642822"/>
            <a:ext cx="459964" cy="951401"/>
            <a:chOff x="2482298" y="2502800"/>
            <a:chExt cx="596117" cy="1233025"/>
          </a:xfrm>
        </p:grpSpPr>
        <p:sp>
          <p:nvSpPr>
            <p:cNvPr id="707" name="Google Shape;707;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08" name="Google Shape;708;p28"/>
            <p:cNvGrpSpPr/>
            <p:nvPr/>
          </p:nvGrpSpPr>
          <p:grpSpPr>
            <a:xfrm>
              <a:off x="2482298" y="2502800"/>
              <a:ext cx="596117" cy="1200431"/>
              <a:chOff x="5636700" y="760500"/>
              <a:chExt cx="491400" cy="989475"/>
            </a:xfrm>
          </p:grpSpPr>
          <p:sp>
            <p:nvSpPr>
              <p:cNvPr id="709" name="Google Shape;709;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13" name="Google Shape;713;p28"/>
          <p:cNvGrpSpPr/>
          <p:nvPr/>
        </p:nvGrpSpPr>
        <p:grpSpPr>
          <a:xfrm>
            <a:off x="1642774" y="3965080"/>
            <a:ext cx="375575" cy="416104"/>
            <a:chOff x="10557081" y="3779237"/>
            <a:chExt cx="506438" cy="560988"/>
          </a:xfrm>
        </p:grpSpPr>
        <p:sp>
          <p:nvSpPr>
            <p:cNvPr id="714" name="Google Shape;714;p28"/>
            <p:cNvSpPr/>
            <p:nvPr/>
          </p:nvSpPr>
          <p:spPr>
            <a:xfrm>
              <a:off x="10652095" y="4293125"/>
              <a:ext cx="281700" cy="47100"/>
            </a:xfrm>
            <a:prstGeom prst="ellipse">
              <a:avLst/>
            </a:pr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5" name="Google Shape;715;p28"/>
            <p:cNvGrpSpPr/>
            <p:nvPr/>
          </p:nvGrpSpPr>
          <p:grpSpPr>
            <a:xfrm>
              <a:off x="10557081" y="3779237"/>
              <a:ext cx="506438" cy="548141"/>
              <a:chOff x="10556950" y="2998175"/>
              <a:chExt cx="1228025" cy="1329150"/>
            </a:xfrm>
          </p:grpSpPr>
          <p:sp>
            <p:nvSpPr>
              <p:cNvPr id="716" name="Google Shape;716;p28"/>
              <p:cNvSpPr/>
              <p:nvPr/>
            </p:nvSpPr>
            <p:spPr>
              <a:xfrm>
                <a:off x="10743000" y="2998175"/>
                <a:ext cx="1041975" cy="864950"/>
              </a:xfrm>
              <a:custGeom>
                <a:avLst/>
                <a:gdLst/>
                <a:ahLst/>
                <a:cxnLst/>
                <a:rect l="l" t="t" r="r" b="b"/>
                <a:pathLst>
                  <a:path w="41679" h="34598" extrusionOk="0">
                    <a:moveTo>
                      <a:pt x="20840" y="0"/>
                    </a:moveTo>
                    <a:lnTo>
                      <a:pt x="19771" y="19"/>
                    </a:lnTo>
                    <a:lnTo>
                      <a:pt x="18721" y="77"/>
                    </a:lnTo>
                    <a:lnTo>
                      <a:pt x="17672" y="191"/>
                    </a:lnTo>
                    <a:lnTo>
                      <a:pt x="16641" y="344"/>
                    </a:lnTo>
                    <a:lnTo>
                      <a:pt x="15630" y="535"/>
                    </a:lnTo>
                    <a:lnTo>
                      <a:pt x="14638" y="764"/>
                    </a:lnTo>
                    <a:lnTo>
                      <a:pt x="13683" y="1050"/>
                    </a:lnTo>
                    <a:lnTo>
                      <a:pt x="12729" y="1355"/>
                    </a:lnTo>
                    <a:lnTo>
                      <a:pt x="11813" y="1699"/>
                    </a:lnTo>
                    <a:lnTo>
                      <a:pt x="10916" y="2080"/>
                    </a:lnTo>
                    <a:lnTo>
                      <a:pt x="10039" y="2500"/>
                    </a:lnTo>
                    <a:lnTo>
                      <a:pt x="9199" y="2939"/>
                    </a:lnTo>
                    <a:lnTo>
                      <a:pt x="8378" y="3435"/>
                    </a:lnTo>
                    <a:lnTo>
                      <a:pt x="7596" y="3950"/>
                    </a:lnTo>
                    <a:lnTo>
                      <a:pt x="6833" y="4485"/>
                    </a:lnTo>
                    <a:lnTo>
                      <a:pt x="6108" y="5057"/>
                    </a:lnTo>
                    <a:lnTo>
                      <a:pt x="5421" y="5668"/>
                    </a:lnTo>
                    <a:lnTo>
                      <a:pt x="4772" y="6298"/>
                    </a:lnTo>
                    <a:lnTo>
                      <a:pt x="4142" y="6946"/>
                    </a:lnTo>
                    <a:lnTo>
                      <a:pt x="3569" y="7614"/>
                    </a:lnTo>
                    <a:lnTo>
                      <a:pt x="3016" y="8320"/>
                    </a:lnTo>
                    <a:lnTo>
                      <a:pt x="2768" y="8683"/>
                    </a:lnTo>
                    <a:lnTo>
                      <a:pt x="2520" y="9046"/>
                    </a:lnTo>
                    <a:lnTo>
                      <a:pt x="2291" y="9408"/>
                    </a:lnTo>
                    <a:lnTo>
                      <a:pt x="2062" y="9790"/>
                    </a:lnTo>
                    <a:lnTo>
                      <a:pt x="1852" y="10171"/>
                    </a:lnTo>
                    <a:lnTo>
                      <a:pt x="1642" y="10553"/>
                    </a:lnTo>
                    <a:lnTo>
                      <a:pt x="1451" y="10954"/>
                    </a:lnTo>
                    <a:lnTo>
                      <a:pt x="1280" y="11335"/>
                    </a:lnTo>
                    <a:lnTo>
                      <a:pt x="1108" y="11736"/>
                    </a:lnTo>
                    <a:lnTo>
                      <a:pt x="936" y="12156"/>
                    </a:lnTo>
                    <a:lnTo>
                      <a:pt x="802" y="12557"/>
                    </a:lnTo>
                    <a:lnTo>
                      <a:pt x="669" y="12977"/>
                    </a:lnTo>
                    <a:lnTo>
                      <a:pt x="535" y="13377"/>
                    </a:lnTo>
                    <a:lnTo>
                      <a:pt x="421" y="13797"/>
                    </a:lnTo>
                    <a:lnTo>
                      <a:pt x="325" y="14236"/>
                    </a:lnTo>
                    <a:lnTo>
                      <a:pt x="249" y="14656"/>
                    </a:lnTo>
                    <a:lnTo>
                      <a:pt x="173" y="15095"/>
                    </a:lnTo>
                    <a:lnTo>
                      <a:pt x="115" y="15515"/>
                    </a:lnTo>
                    <a:lnTo>
                      <a:pt x="58" y="15954"/>
                    </a:lnTo>
                    <a:lnTo>
                      <a:pt x="39" y="16392"/>
                    </a:lnTo>
                    <a:lnTo>
                      <a:pt x="20" y="16850"/>
                    </a:lnTo>
                    <a:lnTo>
                      <a:pt x="1" y="17289"/>
                    </a:lnTo>
                    <a:lnTo>
                      <a:pt x="20" y="17747"/>
                    </a:lnTo>
                    <a:lnTo>
                      <a:pt x="39" y="18186"/>
                    </a:lnTo>
                    <a:lnTo>
                      <a:pt x="58" y="18625"/>
                    </a:lnTo>
                    <a:lnTo>
                      <a:pt x="115" y="19064"/>
                    </a:lnTo>
                    <a:lnTo>
                      <a:pt x="173" y="19503"/>
                    </a:lnTo>
                    <a:lnTo>
                      <a:pt x="249" y="19923"/>
                    </a:lnTo>
                    <a:lnTo>
                      <a:pt x="325" y="20362"/>
                    </a:lnTo>
                    <a:lnTo>
                      <a:pt x="421" y="20782"/>
                    </a:lnTo>
                    <a:lnTo>
                      <a:pt x="535" y="21201"/>
                    </a:lnTo>
                    <a:lnTo>
                      <a:pt x="669" y="21621"/>
                    </a:lnTo>
                    <a:lnTo>
                      <a:pt x="802" y="22022"/>
                    </a:lnTo>
                    <a:lnTo>
                      <a:pt x="936" y="22442"/>
                    </a:lnTo>
                    <a:lnTo>
                      <a:pt x="1108" y="22843"/>
                    </a:lnTo>
                    <a:lnTo>
                      <a:pt x="1280" y="23243"/>
                    </a:lnTo>
                    <a:lnTo>
                      <a:pt x="1451" y="23644"/>
                    </a:lnTo>
                    <a:lnTo>
                      <a:pt x="1642" y="24026"/>
                    </a:lnTo>
                    <a:lnTo>
                      <a:pt x="1852" y="24407"/>
                    </a:lnTo>
                    <a:lnTo>
                      <a:pt x="2062" y="24789"/>
                    </a:lnTo>
                    <a:lnTo>
                      <a:pt x="2291" y="25171"/>
                    </a:lnTo>
                    <a:lnTo>
                      <a:pt x="2520" y="25533"/>
                    </a:lnTo>
                    <a:lnTo>
                      <a:pt x="2768" y="25896"/>
                    </a:lnTo>
                    <a:lnTo>
                      <a:pt x="3016" y="26258"/>
                    </a:lnTo>
                    <a:lnTo>
                      <a:pt x="3569" y="26964"/>
                    </a:lnTo>
                    <a:lnTo>
                      <a:pt x="4142" y="27651"/>
                    </a:lnTo>
                    <a:lnTo>
                      <a:pt x="4772" y="28300"/>
                    </a:lnTo>
                    <a:lnTo>
                      <a:pt x="5421" y="28930"/>
                    </a:lnTo>
                    <a:lnTo>
                      <a:pt x="6108" y="29522"/>
                    </a:lnTo>
                    <a:lnTo>
                      <a:pt x="6833" y="30094"/>
                    </a:lnTo>
                    <a:lnTo>
                      <a:pt x="7596" y="30647"/>
                    </a:lnTo>
                    <a:lnTo>
                      <a:pt x="8378" y="31163"/>
                    </a:lnTo>
                    <a:lnTo>
                      <a:pt x="9199" y="31640"/>
                    </a:lnTo>
                    <a:lnTo>
                      <a:pt x="10039" y="32079"/>
                    </a:lnTo>
                    <a:lnTo>
                      <a:pt x="10916" y="32498"/>
                    </a:lnTo>
                    <a:lnTo>
                      <a:pt x="11813" y="32880"/>
                    </a:lnTo>
                    <a:lnTo>
                      <a:pt x="12729" y="33224"/>
                    </a:lnTo>
                    <a:lnTo>
                      <a:pt x="13683" y="33548"/>
                    </a:lnTo>
                    <a:lnTo>
                      <a:pt x="14638" y="33815"/>
                    </a:lnTo>
                    <a:lnTo>
                      <a:pt x="15630" y="34044"/>
                    </a:lnTo>
                    <a:lnTo>
                      <a:pt x="16641" y="34235"/>
                    </a:lnTo>
                    <a:lnTo>
                      <a:pt x="17672" y="34388"/>
                    </a:lnTo>
                    <a:lnTo>
                      <a:pt x="18721" y="34502"/>
                    </a:lnTo>
                    <a:lnTo>
                      <a:pt x="19771" y="34559"/>
                    </a:lnTo>
                    <a:lnTo>
                      <a:pt x="20840" y="34598"/>
                    </a:lnTo>
                    <a:lnTo>
                      <a:pt x="21908" y="34559"/>
                    </a:lnTo>
                    <a:lnTo>
                      <a:pt x="22977" y="34502"/>
                    </a:lnTo>
                    <a:lnTo>
                      <a:pt x="24007" y="34388"/>
                    </a:lnTo>
                    <a:lnTo>
                      <a:pt x="25038" y="34235"/>
                    </a:lnTo>
                    <a:lnTo>
                      <a:pt x="26049" y="34044"/>
                    </a:lnTo>
                    <a:lnTo>
                      <a:pt x="27041" y="33815"/>
                    </a:lnTo>
                    <a:lnTo>
                      <a:pt x="28015" y="33548"/>
                    </a:lnTo>
                    <a:lnTo>
                      <a:pt x="28950" y="33224"/>
                    </a:lnTo>
                    <a:lnTo>
                      <a:pt x="29885" y="32880"/>
                    </a:lnTo>
                    <a:lnTo>
                      <a:pt x="30782" y="32498"/>
                    </a:lnTo>
                    <a:lnTo>
                      <a:pt x="31640" y="32079"/>
                    </a:lnTo>
                    <a:lnTo>
                      <a:pt x="32499" y="31640"/>
                    </a:lnTo>
                    <a:lnTo>
                      <a:pt x="33301" y="31163"/>
                    </a:lnTo>
                    <a:lnTo>
                      <a:pt x="34102" y="30647"/>
                    </a:lnTo>
                    <a:lnTo>
                      <a:pt x="34846" y="30094"/>
                    </a:lnTo>
                    <a:lnTo>
                      <a:pt x="35572" y="29522"/>
                    </a:lnTo>
                    <a:lnTo>
                      <a:pt x="36259" y="28930"/>
                    </a:lnTo>
                    <a:lnTo>
                      <a:pt x="36926" y="28300"/>
                    </a:lnTo>
                    <a:lnTo>
                      <a:pt x="37537" y="27651"/>
                    </a:lnTo>
                    <a:lnTo>
                      <a:pt x="38129" y="26964"/>
                    </a:lnTo>
                    <a:lnTo>
                      <a:pt x="38663" y="26258"/>
                    </a:lnTo>
                    <a:lnTo>
                      <a:pt x="38911" y="25896"/>
                    </a:lnTo>
                    <a:lnTo>
                      <a:pt x="39159" y="25533"/>
                    </a:lnTo>
                    <a:lnTo>
                      <a:pt x="39407" y="25171"/>
                    </a:lnTo>
                    <a:lnTo>
                      <a:pt x="39617" y="24789"/>
                    </a:lnTo>
                    <a:lnTo>
                      <a:pt x="39846" y="24407"/>
                    </a:lnTo>
                    <a:lnTo>
                      <a:pt x="40037" y="24026"/>
                    </a:lnTo>
                    <a:lnTo>
                      <a:pt x="40228" y="23644"/>
                    </a:lnTo>
                    <a:lnTo>
                      <a:pt x="40419" y="23243"/>
                    </a:lnTo>
                    <a:lnTo>
                      <a:pt x="40590" y="22843"/>
                    </a:lnTo>
                    <a:lnTo>
                      <a:pt x="40743" y="22442"/>
                    </a:lnTo>
                    <a:lnTo>
                      <a:pt x="40896" y="22022"/>
                    </a:lnTo>
                    <a:lnTo>
                      <a:pt x="41029" y="21621"/>
                    </a:lnTo>
                    <a:lnTo>
                      <a:pt x="41144" y="21201"/>
                    </a:lnTo>
                    <a:lnTo>
                      <a:pt x="41258" y="20782"/>
                    </a:lnTo>
                    <a:lnTo>
                      <a:pt x="41354" y="20362"/>
                    </a:lnTo>
                    <a:lnTo>
                      <a:pt x="41430" y="19923"/>
                    </a:lnTo>
                    <a:lnTo>
                      <a:pt x="41506" y="19503"/>
                    </a:lnTo>
                    <a:lnTo>
                      <a:pt x="41564" y="19064"/>
                    </a:lnTo>
                    <a:lnTo>
                      <a:pt x="41621" y="18625"/>
                    </a:lnTo>
                    <a:lnTo>
                      <a:pt x="41659" y="18186"/>
                    </a:lnTo>
                    <a:lnTo>
                      <a:pt x="41678" y="17747"/>
                    </a:lnTo>
                    <a:lnTo>
                      <a:pt x="41678" y="17289"/>
                    </a:lnTo>
                    <a:lnTo>
                      <a:pt x="41678" y="16850"/>
                    </a:lnTo>
                    <a:lnTo>
                      <a:pt x="41659" y="16392"/>
                    </a:lnTo>
                    <a:lnTo>
                      <a:pt x="41621" y="15954"/>
                    </a:lnTo>
                    <a:lnTo>
                      <a:pt x="41564" y="15515"/>
                    </a:lnTo>
                    <a:lnTo>
                      <a:pt x="41506" y="15095"/>
                    </a:lnTo>
                    <a:lnTo>
                      <a:pt x="41430" y="14656"/>
                    </a:lnTo>
                    <a:lnTo>
                      <a:pt x="41354" y="14236"/>
                    </a:lnTo>
                    <a:lnTo>
                      <a:pt x="41258" y="13797"/>
                    </a:lnTo>
                    <a:lnTo>
                      <a:pt x="41144" y="13377"/>
                    </a:lnTo>
                    <a:lnTo>
                      <a:pt x="41029" y="12977"/>
                    </a:lnTo>
                    <a:lnTo>
                      <a:pt x="40896" y="12557"/>
                    </a:lnTo>
                    <a:lnTo>
                      <a:pt x="40743" y="12156"/>
                    </a:lnTo>
                    <a:lnTo>
                      <a:pt x="40590" y="11736"/>
                    </a:lnTo>
                    <a:lnTo>
                      <a:pt x="40419" y="11335"/>
                    </a:lnTo>
                    <a:lnTo>
                      <a:pt x="40228" y="10954"/>
                    </a:lnTo>
                    <a:lnTo>
                      <a:pt x="40037" y="10553"/>
                    </a:lnTo>
                    <a:lnTo>
                      <a:pt x="39846" y="10171"/>
                    </a:lnTo>
                    <a:lnTo>
                      <a:pt x="39617" y="9790"/>
                    </a:lnTo>
                    <a:lnTo>
                      <a:pt x="39407" y="9408"/>
                    </a:lnTo>
                    <a:lnTo>
                      <a:pt x="39159" y="9046"/>
                    </a:lnTo>
                    <a:lnTo>
                      <a:pt x="38911" y="8683"/>
                    </a:lnTo>
                    <a:lnTo>
                      <a:pt x="38663" y="8320"/>
                    </a:lnTo>
                    <a:lnTo>
                      <a:pt x="38129" y="7614"/>
                    </a:lnTo>
                    <a:lnTo>
                      <a:pt x="37537" y="6946"/>
                    </a:lnTo>
                    <a:lnTo>
                      <a:pt x="36926" y="6298"/>
                    </a:lnTo>
                    <a:lnTo>
                      <a:pt x="36259" y="5668"/>
                    </a:lnTo>
                    <a:lnTo>
                      <a:pt x="35572" y="5057"/>
                    </a:lnTo>
                    <a:lnTo>
                      <a:pt x="34846" y="4485"/>
                    </a:lnTo>
                    <a:lnTo>
                      <a:pt x="34102" y="3950"/>
                    </a:lnTo>
                    <a:lnTo>
                      <a:pt x="33301" y="3435"/>
                    </a:lnTo>
                    <a:lnTo>
                      <a:pt x="32499" y="2939"/>
                    </a:lnTo>
                    <a:lnTo>
                      <a:pt x="31640" y="2500"/>
                    </a:lnTo>
                    <a:lnTo>
                      <a:pt x="30782" y="2080"/>
                    </a:lnTo>
                    <a:lnTo>
                      <a:pt x="29885" y="1699"/>
                    </a:lnTo>
                    <a:lnTo>
                      <a:pt x="28950" y="1355"/>
                    </a:lnTo>
                    <a:lnTo>
                      <a:pt x="28015" y="1050"/>
                    </a:lnTo>
                    <a:lnTo>
                      <a:pt x="27041" y="764"/>
                    </a:lnTo>
                    <a:lnTo>
                      <a:pt x="26049" y="535"/>
                    </a:lnTo>
                    <a:lnTo>
                      <a:pt x="25038" y="344"/>
                    </a:lnTo>
                    <a:lnTo>
                      <a:pt x="24007" y="191"/>
                    </a:lnTo>
                    <a:lnTo>
                      <a:pt x="22977" y="77"/>
                    </a:lnTo>
                    <a:lnTo>
                      <a:pt x="21908" y="19"/>
                    </a:lnTo>
                    <a:lnTo>
                      <a:pt x="20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8"/>
              <p:cNvSpPr/>
              <p:nvPr/>
            </p:nvSpPr>
            <p:spPr>
              <a:xfrm>
                <a:off x="10743000" y="3200925"/>
                <a:ext cx="1026225" cy="662200"/>
              </a:xfrm>
              <a:custGeom>
                <a:avLst/>
                <a:gdLst/>
                <a:ahLst/>
                <a:cxnLst/>
                <a:rect l="l" t="t" r="r" b="b"/>
                <a:pathLst>
                  <a:path w="41049" h="26488" extrusionOk="0">
                    <a:moveTo>
                      <a:pt x="3188" y="0"/>
                    </a:moveTo>
                    <a:lnTo>
                      <a:pt x="2806" y="516"/>
                    </a:lnTo>
                    <a:lnTo>
                      <a:pt x="2463" y="1031"/>
                    </a:lnTo>
                    <a:lnTo>
                      <a:pt x="2138" y="1546"/>
                    </a:lnTo>
                    <a:lnTo>
                      <a:pt x="1833" y="2081"/>
                    </a:lnTo>
                    <a:lnTo>
                      <a:pt x="1547" y="2634"/>
                    </a:lnTo>
                    <a:lnTo>
                      <a:pt x="1299" y="3187"/>
                    </a:lnTo>
                    <a:lnTo>
                      <a:pt x="1051" y="3760"/>
                    </a:lnTo>
                    <a:lnTo>
                      <a:pt x="841" y="4332"/>
                    </a:lnTo>
                    <a:lnTo>
                      <a:pt x="650" y="4905"/>
                    </a:lnTo>
                    <a:lnTo>
                      <a:pt x="478" y="5496"/>
                    </a:lnTo>
                    <a:lnTo>
                      <a:pt x="344" y="6088"/>
                    </a:lnTo>
                    <a:lnTo>
                      <a:pt x="211" y="6699"/>
                    </a:lnTo>
                    <a:lnTo>
                      <a:pt x="135" y="7309"/>
                    </a:lnTo>
                    <a:lnTo>
                      <a:pt x="58" y="7939"/>
                    </a:lnTo>
                    <a:lnTo>
                      <a:pt x="20" y="8550"/>
                    </a:lnTo>
                    <a:lnTo>
                      <a:pt x="1" y="9179"/>
                    </a:lnTo>
                    <a:lnTo>
                      <a:pt x="20" y="9637"/>
                    </a:lnTo>
                    <a:lnTo>
                      <a:pt x="39" y="10076"/>
                    </a:lnTo>
                    <a:lnTo>
                      <a:pt x="58" y="10515"/>
                    </a:lnTo>
                    <a:lnTo>
                      <a:pt x="115" y="10954"/>
                    </a:lnTo>
                    <a:lnTo>
                      <a:pt x="173" y="11393"/>
                    </a:lnTo>
                    <a:lnTo>
                      <a:pt x="249" y="11813"/>
                    </a:lnTo>
                    <a:lnTo>
                      <a:pt x="325" y="12252"/>
                    </a:lnTo>
                    <a:lnTo>
                      <a:pt x="421" y="12672"/>
                    </a:lnTo>
                    <a:lnTo>
                      <a:pt x="535" y="13091"/>
                    </a:lnTo>
                    <a:lnTo>
                      <a:pt x="669" y="13511"/>
                    </a:lnTo>
                    <a:lnTo>
                      <a:pt x="802" y="13912"/>
                    </a:lnTo>
                    <a:lnTo>
                      <a:pt x="936" y="14332"/>
                    </a:lnTo>
                    <a:lnTo>
                      <a:pt x="1108" y="14733"/>
                    </a:lnTo>
                    <a:lnTo>
                      <a:pt x="1280" y="15133"/>
                    </a:lnTo>
                    <a:lnTo>
                      <a:pt x="1451" y="15534"/>
                    </a:lnTo>
                    <a:lnTo>
                      <a:pt x="1642" y="15916"/>
                    </a:lnTo>
                    <a:lnTo>
                      <a:pt x="1852" y="16297"/>
                    </a:lnTo>
                    <a:lnTo>
                      <a:pt x="2062" y="16679"/>
                    </a:lnTo>
                    <a:lnTo>
                      <a:pt x="2291" y="17061"/>
                    </a:lnTo>
                    <a:lnTo>
                      <a:pt x="2520" y="17423"/>
                    </a:lnTo>
                    <a:lnTo>
                      <a:pt x="2768" y="17786"/>
                    </a:lnTo>
                    <a:lnTo>
                      <a:pt x="3016" y="18148"/>
                    </a:lnTo>
                    <a:lnTo>
                      <a:pt x="3569" y="18854"/>
                    </a:lnTo>
                    <a:lnTo>
                      <a:pt x="4142" y="19541"/>
                    </a:lnTo>
                    <a:lnTo>
                      <a:pt x="4772" y="20190"/>
                    </a:lnTo>
                    <a:lnTo>
                      <a:pt x="5421" y="20820"/>
                    </a:lnTo>
                    <a:lnTo>
                      <a:pt x="6108" y="21412"/>
                    </a:lnTo>
                    <a:lnTo>
                      <a:pt x="6833" y="21984"/>
                    </a:lnTo>
                    <a:lnTo>
                      <a:pt x="7596" y="22537"/>
                    </a:lnTo>
                    <a:lnTo>
                      <a:pt x="8378" y="23053"/>
                    </a:lnTo>
                    <a:lnTo>
                      <a:pt x="9199" y="23530"/>
                    </a:lnTo>
                    <a:lnTo>
                      <a:pt x="10039" y="23969"/>
                    </a:lnTo>
                    <a:lnTo>
                      <a:pt x="10916" y="24388"/>
                    </a:lnTo>
                    <a:lnTo>
                      <a:pt x="11813" y="24770"/>
                    </a:lnTo>
                    <a:lnTo>
                      <a:pt x="12729" y="25114"/>
                    </a:lnTo>
                    <a:lnTo>
                      <a:pt x="13683" y="25438"/>
                    </a:lnTo>
                    <a:lnTo>
                      <a:pt x="14638" y="25705"/>
                    </a:lnTo>
                    <a:lnTo>
                      <a:pt x="15630" y="25934"/>
                    </a:lnTo>
                    <a:lnTo>
                      <a:pt x="16641" y="26125"/>
                    </a:lnTo>
                    <a:lnTo>
                      <a:pt x="17672" y="26278"/>
                    </a:lnTo>
                    <a:lnTo>
                      <a:pt x="18721" y="26392"/>
                    </a:lnTo>
                    <a:lnTo>
                      <a:pt x="19771" y="26449"/>
                    </a:lnTo>
                    <a:lnTo>
                      <a:pt x="20840" y="26488"/>
                    </a:lnTo>
                    <a:lnTo>
                      <a:pt x="21756" y="26469"/>
                    </a:lnTo>
                    <a:lnTo>
                      <a:pt x="22652" y="26411"/>
                    </a:lnTo>
                    <a:lnTo>
                      <a:pt x="23549" y="26335"/>
                    </a:lnTo>
                    <a:lnTo>
                      <a:pt x="24427" y="26220"/>
                    </a:lnTo>
                    <a:lnTo>
                      <a:pt x="25286" y="26087"/>
                    </a:lnTo>
                    <a:lnTo>
                      <a:pt x="26145" y="25915"/>
                    </a:lnTo>
                    <a:lnTo>
                      <a:pt x="26965" y="25724"/>
                    </a:lnTo>
                    <a:lnTo>
                      <a:pt x="27805" y="25495"/>
                    </a:lnTo>
                    <a:lnTo>
                      <a:pt x="28606" y="25247"/>
                    </a:lnTo>
                    <a:lnTo>
                      <a:pt x="29389" y="24961"/>
                    </a:lnTo>
                    <a:lnTo>
                      <a:pt x="30171" y="24656"/>
                    </a:lnTo>
                    <a:lnTo>
                      <a:pt x="30934" y="24331"/>
                    </a:lnTo>
                    <a:lnTo>
                      <a:pt x="31660" y="23969"/>
                    </a:lnTo>
                    <a:lnTo>
                      <a:pt x="32385" y="23587"/>
                    </a:lnTo>
                    <a:lnTo>
                      <a:pt x="33072" y="23186"/>
                    </a:lnTo>
                    <a:lnTo>
                      <a:pt x="33759" y="22766"/>
                    </a:lnTo>
                    <a:lnTo>
                      <a:pt x="34407" y="22308"/>
                    </a:lnTo>
                    <a:lnTo>
                      <a:pt x="35037" y="21850"/>
                    </a:lnTo>
                    <a:lnTo>
                      <a:pt x="35648" y="21354"/>
                    </a:lnTo>
                    <a:lnTo>
                      <a:pt x="36239" y="20839"/>
                    </a:lnTo>
                    <a:lnTo>
                      <a:pt x="36793" y="20305"/>
                    </a:lnTo>
                    <a:lnTo>
                      <a:pt x="37327" y="19770"/>
                    </a:lnTo>
                    <a:lnTo>
                      <a:pt x="37842" y="19198"/>
                    </a:lnTo>
                    <a:lnTo>
                      <a:pt x="38319" y="18625"/>
                    </a:lnTo>
                    <a:lnTo>
                      <a:pt x="38758" y="18015"/>
                    </a:lnTo>
                    <a:lnTo>
                      <a:pt x="39178" y="17404"/>
                    </a:lnTo>
                    <a:lnTo>
                      <a:pt x="39579" y="16774"/>
                    </a:lnTo>
                    <a:lnTo>
                      <a:pt x="39942" y="16126"/>
                    </a:lnTo>
                    <a:lnTo>
                      <a:pt x="40266" y="15458"/>
                    </a:lnTo>
                    <a:lnTo>
                      <a:pt x="40571" y="14790"/>
                    </a:lnTo>
                    <a:lnTo>
                      <a:pt x="40819" y="14103"/>
                    </a:lnTo>
                    <a:lnTo>
                      <a:pt x="41048" y="13397"/>
                    </a:lnTo>
                    <a:lnTo>
                      <a:pt x="40705" y="13855"/>
                    </a:lnTo>
                    <a:lnTo>
                      <a:pt x="40323" y="14294"/>
                    </a:lnTo>
                    <a:lnTo>
                      <a:pt x="39942" y="14733"/>
                    </a:lnTo>
                    <a:lnTo>
                      <a:pt x="39541" y="15152"/>
                    </a:lnTo>
                    <a:lnTo>
                      <a:pt x="39121" y="15572"/>
                    </a:lnTo>
                    <a:lnTo>
                      <a:pt x="38701" y="15973"/>
                    </a:lnTo>
                    <a:lnTo>
                      <a:pt x="38243" y="16355"/>
                    </a:lnTo>
                    <a:lnTo>
                      <a:pt x="37785" y="16736"/>
                    </a:lnTo>
                    <a:lnTo>
                      <a:pt x="37308" y="17099"/>
                    </a:lnTo>
                    <a:lnTo>
                      <a:pt x="36831" y="17442"/>
                    </a:lnTo>
                    <a:lnTo>
                      <a:pt x="36316" y="17786"/>
                    </a:lnTo>
                    <a:lnTo>
                      <a:pt x="35820" y="18110"/>
                    </a:lnTo>
                    <a:lnTo>
                      <a:pt x="35285" y="18435"/>
                    </a:lnTo>
                    <a:lnTo>
                      <a:pt x="34751" y="18740"/>
                    </a:lnTo>
                    <a:lnTo>
                      <a:pt x="34198" y="19026"/>
                    </a:lnTo>
                    <a:lnTo>
                      <a:pt x="33625" y="19293"/>
                    </a:lnTo>
                    <a:lnTo>
                      <a:pt x="33053" y="19541"/>
                    </a:lnTo>
                    <a:lnTo>
                      <a:pt x="32480" y="19789"/>
                    </a:lnTo>
                    <a:lnTo>
                      <a:pt x="31889" y="20018"/>
                    </a:lnTo>
                    <a:lnTo>
                      <a:pt x="31278" y="20247"/>
                    </a:lnTo>
                    <a:lnTo>
                      <a:pt x="30667" y="20438"/>
                    </a:lnTo>
                    <a:lnTo>
                      <a:pt x="30038" y="20629"/>
                    </a:lnTo>
                    <a:lnTo>
                      <a:pt x="29408" y="20782"/>
                    </a:lnTo>
                    <a:lnTo>
                      <a:pt x="28778" y="20934"/>
                    </a:lnTo>
                    <a:lnTo>
                      <a:pt x="28129" y="21068"/>
                    </a:lnTo>
                    <a:lnTo>
                      <a:pt x="27480" y="21183"/>
                    </a:lnTo>
                    <a:lnTo>
                      <a:pt x="26812" y="21297"/>
                    </a:lnTo>
                    <a:lnTo>
                      <a:pt x="26145" y="21373"/>
                    </a:lnTo>
                    <a:lnTo>
                      <a:pt x="25458" y="21431"/>
                    </a:lnTo>
                    <a:lnTo>
                      <a:pt x="24771" y="21488"/>
                    </a:lnTo>
                    <a:lnTo>
                      <a:pt x="24084" y="21507"/>
                    </a:lnTo>
                    <a:lnTo>
                      <a:pt x="23397" y="21526"/>
                    </a:lnTo>
                    <a:lnTo>
                      <a:pt x="22328" y="21507"/>
                    </a:lnTo>
                    <a:lnTo>
                      <a:pt x="21259" y="21431"/>
                    </a:lnTo>
                    <a:lnTo>
                      <a:pt x="20229" y="21316"/>
                    </a:lnTo>
                    <a:lnTo>
                      <a:pt x="19198" y="21163"/>
                    </a:lnTo>
                    <a:lnTo>
                      <a:pt x="18187" y="20973"/>
                    </a:lnTo>
                    <a:lnTo>
                      <a:pt x="17195" y="20744"/>
                    </a:lnTo>
                    <a:lnTo>
                      <a:pt x="16221" y="20476"/>
                    </a:lnTo>
                    <a:lnTo>
                      <a:pt x="15286" y="20171"/>
                    </a:lnTo>
                    <a:lnTo>
                      <a:pt x="14351" y="19809"/>
                    </a:lnTo>
                    <a:lnTo>
                      <a:pt x="13454" y="19427"/>
                    </a:lnTo>
                    <a:lnTo>
                      <a:pt x="12596" y="19026"/>
                    </a:lnTo>
                    <a:lnTo>
                      <a:pt x="11737" y="18568"/>
                    </a:lnTo>
                    <a:lnTo>
                      <a:pt x="10935" y="18091"/>
                    </a:lnTo>
                    <a:lnTo>
                      <a:pt x="10134" y="17576"/>
                    </a:lnTo>
                    <a:lnTo>
                      <a:pt x="9390" y="17022"/>
                    </a:lnTo>
                    <a:lnTo>
                      <a:pt x="8665" y="16450"/>
                    </a:lnTo>
                    <a:lnTo>
                      <a:pt x="7978" y="15858"/>
                    </a:lnTo>
                    <a:lnTo>
                      <a:pt x="7310" y="15229"/>
                    </a:lnTo>
                    <a:lnTo>
                      <a:pt x="6699" y="14580"/>
                    </a:lnTo>
                    <a:lnTo>
                      <a:pt x="6108" y="13893"/>
                    </a:lnTo>
                    <a:lnTo>
                      <a:pt x="5573" y="13187"/>
                    </a:lnTo>
                    <a:lnTo>
                      <a:pt x="5325" y="12843"/>
                    </a:lnTo>
                    <a:lnTo>
                      <a:pt x="5077" y="12462"/>
                    </a:lnTo>
                    <a:lnTo>
                      <a:pt x="4829" y="12099"/>
                    </a:lnTo>
                    <a:lnTo>
                      <a:pt x="4619" y="11717"/>
                    </a:lnTo>
                    <a:lnTo>
                      <a:pt x="4390" y="11336"/>
                    </a:lnTo>
                    <a:lnTo>
                      <a:pt x="4199" y="10954"/>
                    </a:lnTo>
                    <a:lnTo>
                      <a:pt x="4008" y="10572"/>
                    </a:lnTo>
                    <a:lnTo>
                      <a:pt x="3818" y="10172"/>
                    </a:lnTo>
                    <a:lnTo>
                      <a:pt x="3646" y="9771"/>
                    </a:lnTo>
                    <a:lnTo>
                      <a:pt x="3493" y="9370"/>
                    </a:lnTo>
                    <a:lnTo>
                      <a:pt x="3340" y="8950"/>
                    </a:lnTo>
                    <a:lnTo>
                      <a:pt x="3207" y="8550"/>
                    </a:lnTo>
                    <a:lnTo>
                      <a:pt x="3092" y="8130"/>
                    </a:lnTo>
                    <a:lnTo>
                      <a:pt x="2978" y="7710"/>
                    </a:lnTo>
                    <a:lnTo>
                      <a:pt x="2883" y="7290"/>
                    </a:lnTo>
                    <a:lnTo>
                      <a:pt x="2787" y="6851"/>
                    </a:lnTo>
                    <a:lnTo>
                      <a:pt x="2730" y="6431"/>
                    </a:lnTo>
                    <a:lnTo>
                      <a:pt x="2673" y="5993"/>
                    </a:lnTo>
                    <a:lnTo>
                      <a:pt x="2615" y="5554"/>
                    </a:lnTo>
                    <a:lnTo>
                      <a:pt x="2577" y="5115"/>
                    </a:lnTo>
                    <a:lnTo>
                      <a:pt x="2558" y="4676"/>
                    </a:lnTo>
                    <a:lnTo>
                      <a:pt x="2558" y="4218"/>
                    </a:lnTo>
                    <a:lnTo>
                      <a:pt x="2558" y="3683"/>
                    </a:lnTo>
                    <a:lnTo>
                      <a:pt x="2596" y="3130"/>
                    </a:lnTo>
                    <a:lnTo>
                      <a:pt x="2654" y="2596"/>
                    </a:lnTo>
                    <a:lnTo>
                      <a:pt x="2711" y="2081"/>
                    </a:lnTo>
                    <a:lnTo>
                      <a:pt x="2806" y="1546"/>
                    </a:lnTo>
                    <a:lnTo>
                      <a:pt x="2902" y="1031"/>
                    </a:lnTo>
                    <a:lnTo>
                      <a:pt x="3035" y="516"/>
                    </a:lnTo>
                    <a:lnTo>
                      <a:pt x="318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8"/>
              <p:cNvSpPr/>
              <p:nvPr/>
            </p:nvSpPr>
            <p:spPr>
              <a:xfrm>
                <a:off x="10893775" y="3732850"/>
                <a:ext cx="455625" cy="594475"/>
              </a:xfrm>
              <a:custGeom>
                <a:avLst/>
                <a:gdLst/>
                <a:ahLst/>
                <a:cxnLst/>
                <a:rect l="l" t="t" r="r" b="b"/>
                <a:pathLst>
                  <a:path w="18225" h="23779" extrusionOk="0">
                    <a:moveTo>
                      <a:pt x="17499" y="1"/>
                    </a:moveTo>
                    <a:lnTo>
                      <a:pt x="17366" y="20"/>
                    </a:lnTo>
                    <a:lnTo>
                      <a:pt x="17251" y="77"/>
                    </a:lnTo>
                    <a:lnTo>
                      <a:pt x="17137" y="135"/>
                    </a:lnTo>
                    <a:lnTo>
                      <a:pt x="17041" y="230"/>
                    </a:lnTo>
                    <a:lnTo>
                      <a:pt x="16965" y="325"/>
                    </a:lnTo>
                    <a:lnTo>
                      <a:pt x="16908" y="440"/>
                    </a:lnTo>
                    <a:lnTo>
                      <a:pt x="16869" y="573"/>
                    </a:lnTo>
                    <a:lnTo>
                      <a:pt x="16869" y="707"/>
                    </a:lnTo>
                    <a:lnTo>
                      <a:pt x="16908" y="1585"/>
                    </a:lnTo>
                    <a:lnTo>
                      <a:pt x="16889" y="2424"/>
                    </a:lnTo>
                    <a:lnTo>
                      <a:pt x="16831" y="3207"/>
                    </a:lnTo>
                    <a:lnTo>
                      <a:pt x="16755" y="3970"/>
                    </a:lnTo>
                    <a:lnTo>
                      <a:pt x="16640" y="4676"/>
                    </a:lnTo>
                    <a:lnTo>
                      <a:pt x="16507" y="5363"/>
                    </a:lnTo>
                    <a:lnTo>
                      <a:pt x="16335" y="5993"/>
                    </a:lnTo>
                    <a:lnTo>
                      <a:pt x="16125" y="6604"/>
                    </a:lnTo>
                    <a:lnTo>
                      <a:pt x="15915" y="7157"/>
                    </a:lnTo>
                    <a:lnTo>
                      <a:pt x="15686" y="7691"/>
                    </a:lnTo>
                    <a:lnTo>
                      <a:pt x="15419" y="8188"/>
                    </a:lnTo>
                    <a:lnTo>
                      <a:pt x="15152" y="8646"/>
                    </a:lnTo>
                    <a:lnTo>
                      <a:pt x="14866" y="9084"/>
                    </a:lnTo>
                    <a:lnTo>
                      <a:pt x="14560" y="9485"/>
                    </a:lnTo>
                    <a:lnTo>
                      <a:pt x="14255" y="9867"/>
                    </a:lnTo>
                    <a:lnTo>
                      <a:pt x="13950" y="10210"/>
                    </a:lnTo>
                    <a:lnTo>
                      <a:pt x="13625" y="10516"/>
                    </a:lnTo>
                    <a:lnTo>
                      <a:pt x="13301" y="10821"/>
                    </a:lnTo>
                    <a:lnTo>
                      <a:pt x="12996" y="11088"/>
                    </a:lnTo>
                    <a:lnTo>
                      <a:pt x="12671" y="11317"/>
                    </a:lnTo>
                    <a:lnTo>
                      <a:pt x="12366" y="11546"/>
                    </a:lnTo>
                    <a:lnTo>
                      <a:pt x="12061" y="11737"/>
                    </a:lnTo>
                    <a:lnTo>
                      <a:pt x="11755" y="11909"/>
                    </a:lnTo>
                    <a:lnTo>
                      <a:pt x="11469" y="12061"/>
                    </a:lnTo>
                    <a:lnTo>
                      <a:pt x="10954" y="12309"/>
                    </a:lnTo>
                    <a:lnTo>
                      <a:pt x="10496" y="12500"/>
                    </a:lnTo>
                    <a:lnTo>
                      <a:pt x="10133" y="12634"/>
                    </a:lnTo>
                    <a:lnTo>
                      <a:pt x="9885" y="12710"/>
                    </a:lnTo>
                    <a:lnTo>
                      <a:pt x="9885" y="8359"/>
                    </a:lnTo>
                    <a:lnTo>
                      <a:pt x="9885" y="8226"/>
                    </a:lnTo>
                    <a:lnTo>
                      <a:pt x="9866" y="8092"/>
                    </a:lnTo>
                    <a:lnTo>
                      <a:pt x="9828" y="7978"/>
                    </a:lnTo>
                    <a:lnTo>
                      <a:pt x="9790" y="7863"/>
                    </a:lnTo>
                    <a:lnTo>
                      <a:pt x="9732" y="7749"/>
                    </a:lnTo>
                    <a:lnTo>
                      <a:pt x="9675" y="7634"/>
                    </a:lnTo>
                    <a:lnTo>
                      <a:pt x="9599" y="7539"/>
                    </a:lnTo>
                    <a:lnTo>
                      <a:pt x="9503" y="7443"/>
                    </a:lnTo>
                    <a:lnTo>
                      <a:pt x="9427" y="7367"/>
                    </a:lnTo>
                    <a:lnTo>
                      <a:pt x="9313" y="7291"/>
                    </a:lnTo>
                    <a:lnTo>
                      <a:pt x="9217" y="7214"/>
                    </a:lnTo>
                    <a:lnTo>
                      <a:pt x="9103" y="7176"/>
                    </a:lnTo>
                    <a:lnTo>
                      <a:pt x="8988" y="7119"/>
                    </a:lnTo>
                    <a:lnTo>
                      <a:pt x="8855" y="7100"/>
                    </a:lnTo>
                    <a:lnTo>
                      <a:pt x="8740" y="7081"/>
                    </a:lnTo>
                    <a:lnTo>
                      <a:pt x="8607" y="7062"/>
                    </a:lnTo>
                    <a:lnTo>
                      <a:pt x="8473" y="7081"/>
                    </a:lnTo>
                    <a:lnTo>
                      <a:pt x="8339" y="7100"/>
                    </a:lnTo>
                    <a:lnTo>
                      <a:pt x="8225" y="7119"/>
                    </a:lnTo>
                    <a:lnTo>
                      <a:pt x="8091" y="7176"/>
                    </a:lnTo>
                    <a:lnTo>
                      <a:pt x="7977" y="7214"/>
                    </a:lnTo>
                    <a:lnTo>
                      <a:pt x="7881" y="7291"/>
                    </a:lnTo>
                    <a:lnTo>
                      <a:pt x="7786" y="7367"/>
                    </a:lnTo>
                    <a:lnTo>
                      <a:pt x="7691" y="7443"/>
                    </a:lnTo>
                    <a:lnTo>
                      <a:pt x="7614" y="7539"/>
                    </a:lnTo>
                    <a:lnTo>
                      <a:pt x="7538" y="7634"/>
                    </a:lnTo>
                    <a:lnTo>
                      <a:pt x="7462" y="7749"/>
                    </a:lnTo>
                    <a:lnTo>
                      <a:pt x="7404" y="7863"/>
                    </a:lnTo>
                    <a:lnTo>
                      <a:pt x="7366" y="7978"/>
                    </a:lnTo>
                    <a:lnTo>
                      <a:pt x="7328" y="8092"/>
                    </a:lnTo>
                    <a:lnTo>
                      <a:pt x="7309" y="8226"/>
                    </a:lnTo>
                    <a:lnTo>
                      <a:pt x="7309" y="8359"/>
                    </a:lnTo>
                    <a:lnTo>
                      <a:pt x="7309" y="10707"/>
                    </a:lnTo>
                    <a:lnTo>
                      <a:pt x="7118" y="10668"/>
                    </a:lnTo>
                    <a:lnTo>
                      <a:pt x="6813" y="10592"/>
                    </a:lnTo>
                    <a:lnTo>
                      <a:pt x="6450" y="10478"/>
                    </a:lnTo>
                    <a:lnTo>
                      <a:pt x="6030" y="10325"/>
                    </a:lnTo>
                    <a:lnTo>
                      <a:pt x="5553" y="10134"/>
                    </a:lnTo>
                    <a:lnTo>
                      <a:pt x="5057" y="9867"/>
                    </a:lnTo>
                    <a:lnTo>
                      <a:pt x="4809" y="9714"/>
                    </a:lnTo>
                    <a:lnTo>
                      <a:pt x="4542" y="9542"/>
                    </a:lnTo>
                    <a:lnTo>
                      <a:pt x="4275" y="9352"/>
                    </a:lnTo>
                    <a:lnTo>
                      <a:pt x="4008" y="9161"/>
                    </a:lnTo>
                    <a:lnTo>
                      <a:pt x="3760" y="8932"/>
                    </a:lnTo>
                    <a:lnTo>
                      <a:pt x="3492" y="8703"/>
                    </a:lnTo>
                    <a:lnTo>
                      <a:pt x="3244" y="8436"/>
                    </a:lnTo>
                    <a:lnTo>
                      <a:pt x="2996" y="8149"/>
                    </a:lnTo>
                    <a:lnTo>
                      <a:pt x="2767" y="7844"/>
                    </a:lnTo>
                    <a:lnTo>
                      <a:pt x="2557" y="7520"/>
                    </a:lnTo>
                    <a:lnTo>
                      <a:pt x="2347" y="7176"/>
                    </a:lnTo>
                    <a:lnTo>
                      <a:pt x="2157" y="6814"/>
                    </a:lnTo>
                    <a:lnTo>
                      <a:pt x="1966" y="6413"/>
                    </a:lnTo>
                    <a:lnTo>
                      <a:pt x="1813" y="5993"/>
                    </a:lnTo>
                    <a:lnTo>
                      <a:pt x="1660" y="5554"/>
                    </a:lnTo>
                    <a:lnTo>
                      <a:pt x="1546" y="5077"/>
                    </a:lnTo>
                    <a:lnTo>
                      <a:pt x="1450" y="4581"/>
                    </a:lnTo>
                    <a:lnTo>
                      <a:pt x="1393" y="4047"/>
                    </a:lnTo>
                    <a:lnTo>
                      <a:pt x="1336" y="3493"/>
                    </a:lnTo>
                    <a:lnTo>
                      <a:pt x="1317" y="2921"/>
                    </a:lnTo>
                    <a:lnTo>
                      <a:pt x="1317" y="2787"/>
                    </a:lnTo>
                    <a:lnTo>
                      <a:pt x="1279" y="2653"/>
                    </a:lnTo>
                    <a:lnTo>
                      <a:pt x="1221" y="2539"/>
                    </a:lnTo>
                    <a:lnTo>
                      <a:pt x="1126" y="2444"/>
                    </a:lnTo>
                    <a:lnTo>
                      <a:pt x="1031" y="2367"/>
                    </a:lnTo>
                    <a:lnTo>
                      <a:pt x="916" y="2291"/>
                    </a:lnTo>
                    <a:lnTo>
                      <a:pt x="802" y="2253"/>
                    </a:lnTo>
                    <a:lnTo>
                      <a:pt x="535" y="2253"/>
                    </a:lnTo>
                    <a:lnTo>
                      <a:pt x="401" y="2291"/>
                    </a:lnTo>
                    <a:lnTo>
                      <a:pt x="286" y="2367"/>
                    </a:lnTo>
                    <a:lnTo>
                      <a:pt x="191" y="2444"/>
                    </a:lnTo>
                    <a:lnTo>
                      <a:pt x="115" y="2539"/>
                    </a:lnTo>
                    <a:lnTo>
                      <a:pt x="57" y="2653"/>
                    </a:lnTo>
                    <a:lnTo>
                      <a:pt x="0" y="2787"/>
                    </a:lnTo>
                    <a:lnTo>
                      <a:pt x="0" y="2921"/>
                    </a:lnTo>
                    <a:lnTo>
                      <a:pt x="19" y="3646"/>
                    </a:lnTo>
                    <a:lnTo>
                      <a:pt x="77" y="4333"/>
                    </a:lnTo>
                    <a:lnTo>
                      <a:pt x="172" y="4982"/>
                    </a:lnTo>
                    <a:lnTo>
                      <a:pt x="306" y="5592"/>
                    </a:lnTo>
                    <a:lnTo>
                      <a:pt x="458" y="6165"/>
                    </a:lnTo>
                    <a:lnTo>
                      <a:pt x="649" y="6718"/>
                    </a:lnTo>
                    <a:lnTo>
                      <a:pt x="878" y="7214"/>
                    </a:lnTo>
                    <a:lnTo>
                      <a:pt x="1107" y="7691"/>
                    </a:lnTo>
                    <a:lnTo>
                      <a:pt x="1374" y="8149"/>
                    </a:lnTo>
                    <a:lnTo>
                      <a:pt x="1660" y="8550"/>
                    </a:lnTo>
                    <a:lnTo>
                      <a:pt x="1947" y="8951"/>
                    </a:lnTo>
                    <a:lnTo>
                      <a:pt x="2252" y="9294"/>
                    </a:lnTo>
                    <a:lnTo>
                      <a:pt x="2576" y="9619"/>
                    </a:lnTo>
                    <a:lnTo>
                      <a:pt x="2901" y="9924"/>
                    </a:lnTo>
                    <a:lnTo>
                      <a:pt x="3244" y="10210"/>
                    </a:lnTo>
                    <a:lnTo>
                      <a:pt x="3569" y="10458"/>
                    </a:lnTo>
                    <a:lnTo>
                      <a:pt x="3912" y="10687"/>
                    </a:lnTo>
                    <a:lnTo>
                      <a:pt x="4256" y="10897"/>
                    </a:lnTo>
                    <a:lnTo>
                      <a:pt x="4580" y="11088"/>
                    </a:lnTo>
                    <a:lnTo>
                      <a:pt x="4904" y="11260"/>
                    </a:lnTo>
                    <a:lnTo>
                      <a:pt x="5210" y="11393"/>
                    </a:lnTo>
                    <a:lnTo>
                      <a:pt x="5515" y="11527"/>
                    </a:lnTo>
                    <a:lnTo>
                      <a:pt x="6049" y="11737"/>
                    </a:lnTo>
                    <a:lnTo>
                      <a:pt x="6527" y="11890"/>
                    </a:lnTo>
                    <a:lnTo>
                      <a:pt x="6889" y="11985"/>
                    </a:lnTo>
                    <a:lnTo>
                      <a:pt x="7214" y="12042"/>
                    </a:lnTo>
                    <a:lnTo>
                      <a:pt x="7309" y="12061"/>
                    </a:lnTo>
                    <a:lnTo>
                      <a:pt x="7309" y="23778"/>
                    </a:lnTo>
                    <a:lnTo>
                      <a:pt x="9885" y="23778"/>
                    </a:lnTo>
                    <a:lnTo>
                      <a:pt x="9885" y="14046"/>
                    </a:lnTo>
                    <a:lnTo>
                      <a:pt x="10019" y="14046"/>
                    </a:lnTo>
                    <a:lnTo>
                      <a:pt x="10133" y="14008"/>
                    </a:lnTo>
                    <a:lnTo>
                      <a:pt x="10419" y="13932"/>
                    </a:lnTo>
                    <a:lnTo>
                      <a:pt x="10858" y="13779"/>
                    </a:lnTo>
                    <a:lnTo>
                      <a:pt x="11412" y="13550"/>
                    </a:lnTo>
                    <a:lnTo>
                      <a:pt x="11736" y="13397"/>
                    </a:lnTo>
                    <a:lnTo>
                      <a:pt x="12080" y="13245"/>
                    </a:lnTo>
                    <a:lnTo>
                      <a:pt x="12442" y="13035"/>
                    </a:lnTo>
                    <a:lnTo>
                      <a:pt x="12805" y="12825"/>
                    </a:lnTo>
                    <a:lnTo>
                      <a:pt x="13186" y="12577"/>
                    </a:lnTo>
                    <a:lnTo>
                      <a:pt x="13587" y="12290"/>
                    </a:lnTo>
                    <a:lnTo>
                      <a:pt x="13969" y="11985"/>
                    </a:lnTo>
                    <a:lnTo>
                      <a:pt x="14370" y="11642"/>
                    </a:lnTo>
                    <a:lnTo>
                      <a:pt x="14770" y="11260"/>
                    </a:lnTo>
                    <a:lnTo>
                      <a:pt x="15152" y="10859"/>
                    </a:lnTo>
                    <a:lnTo>
                      <a:pt x="15534" y="10401"/>
                    </a:lnTo>
                    <a:lnTo>
                      <a:pt x="15896" y="9924"/>
                    </a:lnTo>
                    <a:lnTo>
                      <a:pt x="16259" y="9390"/>
                    </a:lnTo>
                    <a:lnTo>
                      <a:pt x="16583" y="8836"/>
                    </a:lnTo>
                    <a:lnTo>
                      <a:pt x="16908" y="8226"/>
                    </a:lnTo>
                    <a:lnTo>
                      <a:pt x="17194" y="7577"/>
                    </a:lnTo>
                    <a:lnTo>
                      <a:pt x="17442" y="6871"/>
                    </a:lnTo>
                    <a:lnTo>
                      <a:pt x="17576" y="6508"/>
                    </a:lnTo>
                    <a:lnTo>
                      <a:pt x="17671" y="6146"/>
                    </a:lnTo>
                    <a:lnTo>
                      <a:pt x="17785" y="5745"/>
                    </a:lnTo>
                    <a:lnTo>
                      <a:pt x="17862" y="5344"/>
                    </a:lnTo>
                    <a:lnTo>
                      <a:pt x="17957" y="4943"/>
                    </a:lnTo>
                    <a:lnTo>
                      <a:pt x="18034" y="4505"/>
                    </a:lnTo>
                    <a:lnTo>
                      <a:pt x="18091" y="4066"/>
                    </a:lnTo>
                    <a:lnTo>
                      <a:pt x="18148" y="3627"/>
                    </a:lnTo>
                    <a:lnTo>
                      <a:pt x="18186" y="3150"/>
                    </a:lnTo>
                    <a:lnTo>
                      <a:pt x="18205" y="2673"/>
                    </a:lnTo>
                    <a:lnTo>
                      <a:pt x="18224" y="2196"/>
                    </a:lnTo>
                    <a:lnTo>
                      <a:pt x="18224" y="1680"/>
                    </a:lnTo>
                    <a:lnTo>
                      <a:pt x="18224" y="1165"/>
                    </a:lnTo>
                    <a:lnTo>
                      <a:pt x="18205" y="631"/>
                    </a:lnTo>
                    <a:lnTo>
                      <a:pt x="18186" y="497"/>
                    </a:lnTo>
                    <a:lnTo>
                      <a:pt x="18129" y="383"/>
                    </a:lnTo>
                    <a:lnTo>
                      <a:pt x="18072" y="268"/>
                    </a:lnTo>
                    <a:lnTo>
                      <a:pt x="17976" y="173"/>
                    </a:lnTo>
                    <a:lnTo>
                      <a:pt x="17881" y="96"/>
                    </a:lnTo>
                    <a:lnTo>
                      <a:pt x="17766" y="39"/>
                    </a:lnTo>
                    <a:lnTo>
                      <a:pt x="176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8"/>
              <p:cNvSpPr/>
              <p:nvPr/>
            </p:nvSpPr>
            <p:spPr>
              <a:xfrm>
                <a:off x="10893775" y="3789150"/>
                <a:ext cx="218050" cy="538175"/>
              </a:xfrm>
              <a:custGeom>
                <a:avLst/>
                <a:gdLst/>
                <a:ahLst/>
                <a:cxnLst/>
                <a:rect l="l" t="t" r="r" b="b"/>
                <a:pathLst>
                  <a:path w="8722" h="21527" extrusionOk="0">
                    <a:moveTo>
                      <a:pt x="535" y="1"/>
                    </a:moveTo>
                    <a:lnTo>
                      <a:pt x="401" y="39"/>
                    </a:lnTo>
                    <a:lnTo>
                      <a:pt x="286" y="115"/>
                    </a:lnTo>
                    <a:lnTo>
                      <a:pt x="191" y="192"/>
                    </a:lnTo>
                    <a:lnTo>
                      <a:pt x="115" y="287"/>
                    </a:lnTo>
                    <a:lnTo>
                      <a:pt x="57" y="401"/>
                    </a:lnTo>
                    <a:lnTo>
                      <a:pt x="19" y="535"/>
                    </a:lnTo>
                    <a:lnTo>
                      <a:pt x="0" y="669"/>
                    </a:lnTo>
                    <a:lnTo>
                      <a:pt x="19" y="1394"/>
                    </a:lnTo>
                    <a:lnTo>
                      <a:pt x="77" y="2081"/>
                    </a:lnTo>
                    <a:lnTo>
                      <a:pt x="172" y="2730"/>
                    </a:lnTo>
                    <a:lnTo>
                      <a:pt x="306" y="3340"/>
                    </a:lnTo>
                    <a:lnTo>
                      <a:pt x="458" y="3913"/>
                    </a:lnTo>
                    <a:lnTo>
                      <a:pt x="649" y="4466"/>
                    </a:lnTo>
                    <a:lnTo>
                      <a:pt x="878" y="4962"/>
                    </a:lnTo>
                    <a:lnTo>
                      <a:pt x="1107" y="5439"/>
                    </a:lnTo>
                    <a:lnTo>
                      <a:pt x="1374" y="5897"/>
                    </a:lnTo>
                    <a:lnTo>
                      <a:pt x="1660" y="6298"/>
                    </a:lnTo>
                    <a:lnTo>
                      <a:pt x="1947" y="6699"/>
                    </a:lnTo>
                    <a:lnTo>
                      <a:pt x="2252" y="7042"/>
                    </a:lnTo>
                    <a:lnTo>
                      <a:pt x="2576" y="7386"/>
                    </a:lnTo>
                    <a:lnTo>
                      <a:pt x="2901" y="7672"/>
                    </a:lnTo>
                    <a:lnTo>
                      <a:pt x="3244" y="7958"/>
                    </a:lnTo>
                    <a:lnTo>
                      <a:pt x="3569" y="8206"/>
                    </a:lnTo>
                    <a:lnTo>
                      <a:pt x="3912" y="8435"/>
                    </a:lnTo>
                    <a:lnTo>
                      <a:pt x="4256" y="8645"/>
                    </a:lnTo>
                    <a:lnTo>
                      <a:pt x="4580" y="8836"/>
                    </a:lnTo>
                    <a:lnTo>
                      <a:pt x="4904" y="9008"/>
                    </a:lnTo>
                    <a:lnTo>
                      <a:pt x="5210" y="9141"/>
                    </a:lnTo>
                    <a:lnTo>
                      <a:pt x="5515" y="9275"/>
                    </a:lnTo>
                    <a:lnTo>
                      <a:pt x="6049" y="9485"/>
                    </a:lnTo>
                    <a:lnTo>
                      <a:pt x="6527" y="9638"/>
                    </a:lnTo>
                    <a:lnTo>
                      <a:pt x="6889" y="9733"/>
                    </a:lnTo>
                    <a:lnTo>
                      <a:pt x="7214" y="9790"/>
                    </a:lnTo>
                    <a:lnTo>
                      <a:pt x="7309" y="9809"/>
                    </a:lnTo>
                    <a:lnTo>
                      <a:pt x="7309" y="21526"/>
                    </a:lnTo>
                    <a:lnTo>
                      <a:pt x="8721" y="21526"/>
                    </a:lnTo>
                    <a:lnTo>
                      <a:pt x="8721" y="4829"/>
                    </a:lnTo>
                    <a:lnTo>
                      <a:pt x="8607" y="4810"/>
                    </a:lnTo>
                    <a:lnTo>
                      <a:pt x="8473" y="4829"/>
                    </a:lnTo>
                    <a:lnTo>
                      <a:pt x="8339" y="4848"/>
                    </a:lnTo>
                    <a:lnTo>
                      <a:pt x="8206" y="4867"/>
                    </a:lnTo>
                    <a:lnTo>
                      <a:pt x="8091" y="4924"/>
                    </a:lnTo>
                    <a:lnTo>
                      <a:pt x="7977" y="4962"/>
                    </a:lnTo>
                    <a:lnTo>
                      <a:pt x="7881" y="5039"/>
                    </a:lnTo>
                    <a:lnTo>
                      <a:pt x="7786" y="5115"/>
                    </a:lnTo>
                    <a:lnTo>
                      <a:pt x="7691" y="5191"/>
                    </a:lnTo>
                    <a:lnTo>
                      <a:pt x="7595" y="5287"/>
                    </a:lnTo>
                    <a:lnTo>
                      <a:pt x="7538" y="5382"/>
                    </a:lnTo>
                    <a:lnTo>
                      <a:pt x="7462" y="5497"/>
                    </a:lnTo>
                    <a:lnTo>
                      <a:pt x="7404" y="5611"/>
                    </a:lnTo>
                    <a:lnTo>
                      <a:pt x="7366" y="5726"/>
                    </a:lnTo>
                    <a:lnTo>
                      <a:pt x="7328" y="5840"/>
                    </a:lnTo>
                    <a:lnTo>
                      <a:pt x="7309" y="5974"/>
                    </a:lnTo>
                    <a:lnTo>
                      <a:pt x="7309" y="6107"/>
                    </a:lnTo>
                    <a:lnTo>
                      <a:pt x="7309" y="8455"/>
                    </a:lnTo>
                    <a:lnTo>
                      <a:pt x="7118" y="8416"/>
                    </a:lnTo>
                    <a:lnTo>
                      <a:pt x="6813" y="8340"/>
                    </a:lnTo>
                    <a:lnTo>
                      <a:pt x="6450" y="8226"/>
                    </a:lnTo>
                    <a:lnTo>
                      <a:pt x="6030" y="8073"/>
                    </a:lnTo>
                    <a:lnTo>
                      <a:pt x="5572" y="7882"/>
                    </a:lnTo>
                    <a:lnTo>
                      <a:pt x="5057" y="7615"/>
                    </a:lnTo>
                    <a:lnTo>
                      <a:pt x="4809" y="7462"/>
                    </a:lnTo>
                    <a:lnTo>
                      <a:pt x="4542" y="7290"/>
                    </a:lnTo>
                    <a:lnTo>
                      <a:pt x="4275" y="7100"/>
                    </a:lnTo>
                    <a:lnTo>
                      <a:pt x="4008" y="6909"/>
                    </a:lnTo>
                    <a:lnTo>
                      <a:pt x="3760" y="6680"/>
                    </a:lnTo>
                    <a:lnTo>
                      <a:pt x="3492" y="6451"/>
                    </a:lnTo>
                    <a:lnTo>
                      <a:pt x="3244" y="6184"/>
                    </a:lnTo>
                    <a:lnTo>
                      <a:pt x="3015" y="5897"/>
                    </a:lnTo>
                    <a:lnTo>
                      <a:pt x="2767" y="5592"/>
                    </a:lnTo>
                    <a:lnTo>
                      <a:pt x="2557" y="5268"/>
                    </a:lnTo>
                    <a:lnTo>
                      <a:pt x="2347" y="4924"/>
                    </a:lnTo>
                    <a:lnTo>
                      <a:pt x="2157" y="4562"/>
                    </a:lnTo>
                    <a:lnTo>
                      <a:pt x="1966" y="4161"/>
                    </a:lnTo>
                    <a:lnTo>
                      <a:pt x="1813" y="3741"/>
                    </a:lnTo>
                    <a:lnTo>
                      <a:pt x="1660" y="3302"/>
                    </a:lnTo>
                    <a:lnTo>
                      <a:pt x="1546" y="2825"/>
                    </a:lnTo>
                    <a:lnTo>
                      <a:pt x="1450" y="2329"/>
                    </a:lnTo>
                    <a:lnTo>
                      <a:pt x="1393" y="1795"/>
                    </a:lnTo>
                    <a:lnTo>
                      <a:pt x="1336" y="1241"/>
                    </a:lnTo>
                    <a:lnTo>
                      <a:pt x="1317" y="669"/>
                    </a:lnTo>
                    <a:lnTo>
                      <a:pt x="1317" y="535"/>
                    </a:lnTo>
                    <a:lnTo>
                      <a:pt x="1279" y="401"/>
                    </a:lnTo>
                    <a:lnTo>
                      <a:pt x="1221" y="287"/>
                    </a:lnTo>
                    <a:lnTo>
                      <a:pt x="1126" y="192"/>
                    </a:lnTo>
                    <a:lnTo>
                      <a:pt x="1031" y="115"/>
                    </a:lnTo>
                    <a:lnTo>
                      <a:pt x="916" y="39"/>
                    </a:lnTo>
                    <a:lnTo>
                      <a:pt x="8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8"/>
              <p:cNvSpPr/>
              <p:nvPr/>
            </p:nvSpPr>
            <p:spPr>
              <a:xfrm>
                <a:off x="10556950" y="3352625"/>
                <a:ext cx="625475" cy="559175"/>
              </a:xfrm>
              <a:custGeom>
                <a:avLst/>
                <a:gdLst/>
                <a:ahLst/>
                <a:cxnLst/>
                <a:rect l="l" t="t" r="r" b="b"/>
                <a:pathLst>
                  <a:path w="25019" h="22367" extrusionOk="0">
                    <a:moveTo>
                      <a:pt x="12519" y="1"/>
                    </a:moveTo>
                    <a:lnTo>
                      <a:pt x="11870" y="20"/>
                    </a:lnTo>
                    <a:lnTo>
                      <a:pt x="11240" y="58"/>
                    </a:lnTo>
                    <a:lnTo>
                      <a:pt x="10611" y="134"/>
                    </a:lnTo>
                    <a:lnTo>
                      <a:pt x="10000" y="230"/>
                    </a:lnTo>
                    <a:lnTo>
                      <a:pt x="9389" y="344"/>
                    </a:lnTo>
                    <a:lnTo>
                      <a:pt x="8798" y="497"/>
                    </a:lnTo>
                    <a:lnTo>
                      <a:pt x="8206" y="688"/>
                    </a:lnTo>
                    <a:lnTo>
                      <a:pt x="7653" y="879"/>
                    </a:lnTo>
                    <a:lnTo>
                      <a:pt x="7080" y="1108"/>
                    </a:lnTo>
                    <a:lnTo>
                      <a:pt x="6546" y="1356"/>
                    </a:lnTo>
                    <a:lnTo>
                      <a:pt x="6031" y="1623"/>
                    </a:lnTo>
                    <a:lnTo>
                      <a:pt x="5516" y="1909"/>
                    </a:lnTo>
                    <a:lnTo>
                      <a:pt x="5019" y="2214"/>
                    </a:lnTo>
                    <a:lnTo>
                      <a:pt x="4561" y="2558"/>
                    </a:lnTo>
                    <a:lnTo>
                      <a:pt x="4103" y="2901"/>
                    </a:lnTo>
                    <a:lnTo>
                      <a:pt x="3665" y="3283"/>
                    </a:lnTo>
                    <a:lnTo>
                      <a:pt x="3245" y="3665"/>
                    </a:lnTo>
                    <a:lnTo>
                      <a:pt x="2863" y="4066"/>
                    </a:lnTo>
                    <a:lnTo>
                      <a:pt x="2481" y="4485"/>
                    </a:lnTo>
                    <a:lnTo>
                      <a:pt x="2138" y="4924"/>
                    </a:lnTo>
                    <a:lnTo>
                      <a:pt x="1814" y="5382"/>
                    </a:lnTo>
                    <a:lnTo>
                      <a:pt x="1508" y="5859"/>
                    </a:lnTo>
                    <a:lnTo>
                      <a:pt x="1241" y="6336"/>
                    </a:lnTo>
                    <a:lnTo>
                      <a:pt x="993" y="6833"/>
                    </a:lnTo>
                    <a:lnTo>
                      <a:pt x="764" y="7329"/>
                    </a:lnTo>
                    <a:lnTo>
                      <a:pt x="573" y="7863"/>
                    </a:lnTo>
                    <a:lnTo>
                      <a:pt x="401" y="8378"/>
                    </a:lnTo>
                    <a:lnTo>
                      <a:pt x="249" y="8932"/>
                    </a:lnTo>
                    <a:lnTo>
                      <a:pt x="153" y="9485"/>
                    </a:lnTo>
                    <a:lnTo>
                      <a:pt x="77" y="10038"/>
                    </a:lnTo>
                    <a:lnTo>
                      <a:pt x="20" y="10611"/>
                    </a:lnTo>
                    <a:lnTo>
                      <a:pt x="1" y="11183"/>
                    </a:lnTo>
                    <a:lnTo>
                      <a:pt x="20" y="11756"/>
                    </a:lnTo>
                    <a:lnTo>
                      <a:pt x="77" y="12328"/>
                    </a:lnTo>
                    <a:lnTo>
                      <a:pt x="153" y="12882"/>
                    </a:lnTo>
                    <a:lnTo>
                      <a:pt x="249" y="13435"/>
                    </a:lnTo>
                    <a:lnTo>
                      <a:pt x="401" y="13970"/>
                    </a:lnTo>
                    <a:lnTo>
                      <a:pt x="573" y="14504"/>
                    </a:lnTo>
                    <a:lnTo>
                      <a:pt x="764" y="15019"/>
                    </a:lnTo>
                    <a:lnTo>
                      <a:pt x="993" y="15534"/>
                    </a:lnTo>
                    <a:lnTo>
                      <a:pt x="1241" y="16031"/>
                    </a:lnTo>
                    <a:lnTo>
                      <a:pt x="1508" y="16508"/>
                    </a:lnTo>
                    <a:lnTo>
                      <a:pt x="1814" y="16985"/>
                    </a:lnTo>
                    <a:lnTo>
                      <a:pt x="2138" y="17424"/>
                    </a:lnTo>
                    <a:lnTo>
                      <a:pt x="2481" y="17862"/>
                    </a:lnTo>
                    <a:lnTo>
                      <a:pt x="2863" y="18282"/>
                    </a:lnTo>
                    <a:lnTo>
                      <a:pt x="3245" y="18702"/>
                    </a:lnTo>
                    <a:lnTo>
                      <a:pt x="3665" y="19084"/>
                    </a:lnTo>
                    <a:lnTo>
                      <a:pt x="4103" y="19446"/>
                    </a:lnTo>
                    <a:lnTo>
                      <a:pt x="4561" y="19809"/>
                    </a:lnTo>
                    <a:lnTo>
                      <a:pt x="5019" y="20133"/>
                    </a:lnTo>
                    <a:lnTo>
                      <a:pt x="5516" y="20458"/>
                    </a:lnTo>
                    <a:lnTo>
                      <a:pt x="6031" y="20744"/>
                    </a:lnTo>
                    <a:lnTo>
                      <a:pt x="6546" y="21011"/>
                    </a:lnTo>
                    <a:lnTo>
                      <a:pt x="7080" y="21259"/>
                    </a:lnTo>
                    <a:lnTo>
                      <a:pt x="7653" y="21488"/>
                    </a:lnTo>
                    <a:lnTo>
                      <a:pt x="8206" y="21679"/>
                    </a:lnTo>
                    <a:lnTo>
                      <a:pt x="8798" y="21851"/>
                    </a:lnTo>
                    <a:lnTo>
                      <a:pt x="9389" y="22003"/>
                    </a:lnTo>
                    <a:lnTo>
                      <a:pt x="10000" y="22137"/>
                    </a:lnTo>
                    <a:lnTo>
                      <a:pt x="10611" y="22232"/>
                    </a:lnTo>
                    <a:lnTo>
                      <a:pt x="11240" y="22309"/>
                    </a:lnTo>
                    <a:lnTo>
                      <a:pt x="11870" y="22347"/>
                    </a:lnTo>
                    <a:lnTo>
                      <a:pt x="12519" y="22366"/>
                    </a:lnTo>
                    <a:lnTo>
                      <a:pt x="13149" y="22347"/>
                    </a:lnTo>
                    <a:lnTo>
                      <a:pt x="13798" y="22309"/>
                    </a:lnTo>
                    <a:lnTo>
                      <a:pt x="14427" y="22232"/>
                    </a:lnTo>
                    <a:lnTo>
                      <a:pt x="15038" y="22137"/>
                    </a:lnTo>
                    <a:lnTo>
                      <a:pt x="15649" y="22003"/>
                    </a:lnTo>
                    <a:lnTo>
                      <a:pt x="16240" y="21851"/>
                    </a:lnTo>
                    <a:lnTo>
                      <a:pt x="16813" y="21679"/>
                    </a:lnTo>
                    <a:lnTo>
                      <a:pt x="17385" y="21488"/>
                    </a:lnTo>
                    <a:lnTo>
                      <a:pt x="17939" y="21259"/>
                    </a:lnTo>
                    <a:lnTo>
                      <a:pt x="18473" y="21011"/>
                    </a:lnTo>
                    <a:lnTo>
                      <a:pt x="19007" y="20744"/>
                    </a:lnTo>
                    <a:lnTo>
                      <a:pt x="19503" y="20458"/>
                    </a:lnTo>
                    <a:lnTo>
                      <a:pt x="20000" y="20133"/>
                    </a:lnTo>
                    <a:lnTo>
                      <a:pt x="20477" y="19809"/>
                    </a:lnTo>
                    <a:lnTo>
                      <a:pt x="20916" y="19446"/>
                    </a:lnTo>
                    <a:lnTo>
                      <a:pt x="21354" y="19084"/>
                    </a:lnTo>
                    <a:lnTo>
                      <a:pt x="21774" y="18702"/>
                    </a:lnTo>
                    <a:lnTo>
                      <a:pt x="22175" y="18282"/>
                    </a:lnTo>
                    <a:lnTo>
                      <a:pt x="22538" y="17862"/>
                    </a:lnTo>
                    <a:lnTo>
                      <a:pt x="22881" y="17424"/>
                    </a:lnTo>
                    <a:lnTo>
                      <a:pt x="23205" y="16985"/>
                    </a:lnTo>
                    <a:lnTo>
                      <a:pt x="23511" y="16508"/>
                    </a:lnTo>
                    <a:lnTo>
                      <a:pt x="23797" y="16031"/>
                    </a:lnTo>
                    <a:lnTo>
                      <a:pt x="24045" y="15534"/>
                    </a:lnTo>
                    <a:lnTo>
                      <a:pt x="24255" y="15019"/>
                    </a:lnTo>
                    <a:lnTo>
                      <a:pt x="24465" y="14504"/>
                    </a:lnTo>
                    <a:lnTo>
                      <a:pt x="24637" y="13970"/>
                    </a:lnTo>
                    <a:lnTo>
                      <a:pt x="24770" y="13435"/>
                    </a:lnTo>
                    <a:lnTo>
                      <a:pt x="24885" y="12882"/>
                    </a:lnTo>
                    <a:lnTo>
                      <a:pt x="24961" y="12328"/>
                    </a:lnTo>
                    <a:lnTo>
                      <a:pt x="24999" y="11756"/>
                    </a:lnTo>
                    <a:lnTo>
                      <a:pt x="25018" y="11183"/>
                    </a:lnTo>
                    <a:lnTo>
                      <a:pt x="24999" y="10611"/>
                    </a:lnTo>
                    <a:lnTo>
                      <a:pt x="24961" y="10038"/>
                    </a:lnTo>
                    <a:lnTo>
                      <a:pt x="24885" y="9485"/>
                    </a:lnTo>
                    <a:lnTo>
                      <a:pt x="24770" y="8932"/>
                    </a:lnTo>
                    <a:lnTo>
                      <a:pt x="24637" y="8378"/>
                    </a:lnTo>
                    <a:lnTo>
                      <a:pt x="24465" y="7863"/>
                    </a:lnTo>
                    <a:lnTo>
                      <a:pt x="24255" y="7329"/>
                    </a:lnTo>
                    <a:lnTo>
                      <a:pt x="24045" y="6833"/>
                    </a:lnTo>
                    <a:lnTo>
                      <a:pt x="23797" y="6336"/>
                    </a:lnTo>
                    <a:lnTo>
                      <a:pt x="23511" y="5859"/>
                    </a:lnTo>
                    <a:lnTo>
                      <a:pt x="23205" y="5382"/>
                    </a:lnTo>
                    <a:lnTo>
                      <a:pt x="22881" y="4924"/>
                    </a:lnTo>
                    <a:lnTo>
                      <a:pt x="22538" y="4485"/>
                    </a:lnTo>
                    <a:lnTo>
                      <a:pt x="22175" y="4066"/>
                    </a:lnTo>
                    <a:lnTo>
                      <a:pt x="21774" y="3665"/>
                    </a:lnTo>
                    <a:lnTo>
                      <a:pt x="21354" y="3283"/>
                    </a:lnTo>
                    <a:lnTo>
                      <a:pt x="20916" y="2901"/>
                    </a:lnTo>
                    <a:lnTo>
                      <a:pt x="20477" y="2558"/>
                    </a:lnTo>
                    <a:lnTo>
                      <a:pt x="20000" y="2214"/>
                    </a:lnTo>
                    <a:lnTo>
                      <a:pt x="19503" y="1909"/>
                    </a:lnTo>
                    <a:lnTo>
                      <a:pt x="19007" y="1623"/>
                    </a:lnTo>
                    <a:lnTo>
                      <a:pt x="18473" y="1356"/>
                    </a:lnTo>
                    <a:lnTo>
                      <a:pt x="17939" y="1108"/>
                    </a:lnTo>
                    <a:lnTo>
                      <a:pt x="17385" y="879"/>
                    </a:lnTo>
                    <a:lnTo>
                      <a:pt x="16813" y="688"/>
                    </a:lnTo>
                    <a:lnTo>
                      <a:pt x="16240" y="497"/>
                    </a:lnTo>
                    <a:lnTo>
                      <a:pt x="15649" y="344"/>
                    </a:lnTo>
                    <a:lnTo>
                      <a:pt x="15038" y="230"/>
                    </a:lnTo>
                    <a:lnTo>
                      <a:pt x="14427" y="134"/>
                    </a:lnTo>
                    <a:lnTo>
                      <a:pt x="13798" y="58"/>
                    </a:lnTo>
                    <a:lnTo>
                      <a:pt x="13149" y="20"/>
                    </a:lnTo>
                    <a:lnTo>
                      <a:pt x="1251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8"/>
              <p:cNvSpPr/>
              <p:nvPr/>
            </p:nvSpPr>
            <p:spPr>
              <a:xfrm>
                <a:off x="10556950" y="3483825"/>
                <a:ext cx="619750" cy="427975"/>
              </a:xfrm>
              <a:custGeom>
                <a:avLst/>
                <a:gdLst/>
                <a:ahLst/>
                <a:cxnLst/>
                <a:rect l="l" t="t" r="r" b="b"/>
                <a:pathLst>
                  <a:path w="24790" h="17119" extrusionOk="0">
                    <a:moveTo>
                      <a:pt x="1909" y="1"/>
                    </a:moveTo>
                    <a:lnTo>
                      <a:pt x="1680" y="325"/>
                    </a:lnTo>
                    <a:lnTo>
                      <a:pt x="1489" y="649"/>
                    </a:lnTo>
                    <a:lnTo>
                      <a:pt x="1279" y="993"/>
                    </a:lnTo>
                    <a:lnTo>
                      <a:pt x="1107" y="1336"/>
                    </a:lnTo>
                    <a:lnTo>
                      <a:pt x="936" y="1699"/>
                    </a:lnTo>
                    <a:lnTo>
                      <a:pt x="783" y="2062"/>
                    </a:lnTo>
                    <a:lnTo>
                      <a:pt x="630" y="2424"/>
                    </a:lnTo>
                    <a:lnTo>
                      <a:pt x="497" y="2787"/>
                    </a:lnTo>
                    <a:lnTo>
                      <a:pt x="382" y="3168"/>
                    </a:lnTo>
                    <a:lnTo>
                      <a:pt x="287" y="3550"/>
                    </a:lnTo>
                    <a:lnTo>
                      <a:pt x="211" y="3932"/>
                    </a:lnTo>
                    <a:lnTo>
                      <a:pt x="134" y="4332"/>
                    </a:lnTo>
                    <a:lnTo>
                      <a:pt x="77" y="4714"/>
                    </a:lnTo>
                    <a:lnTo>
                      <a:pt x="39" y="5115"/>
                    </a:lnTo>
                    <a:lnTo>
                      <a:pt x="20" y="5535"/>
                    </a:lnTo>
                    <a:lnTo>
                      <a:pt x="1" y="5935"/>
                    </a:lnTo>
                    <a:lnTo>
                      <a:pt x="20" y="6508"/>
                    </a:lnTo>
                    <a:lnTo>
                      <a:pt x="77" y="7080"/>
                    </a:lnTo>
                    <a:lnTo>
                      <a:pt x="153" y="7634"/>
                    </a:lnTo>
                    <a:lnTo>
                      <a:pt x="249" y="8187"/>
                    </a:lnTo>
                    <a:lnTo>
                      <a:pt x="401" y="8722"/>
                    </a:lnTo>
                    <a:lnTo>
                      <a:pt x="573" y="9256"/>
                    </a:lnTo>
                    <a:lnTo>
                      <a:pt x="764" y="9771"/>
                    </a:lnTo>
                    <a:lnTo>
                      <a:pt x="993" y="10286"/>
                    </a:lnTo>
                    <a:lnTo>
                      <a:pt x="1241" y="10783"/>
                    </a:lnTo>
                    <a:lnTo>
                      <a:pt x="1508" y="11260"/>
                    </a:lnTo>
                    <a:lnTo>
                      <a:pt x="1814" y="11737"/>
                    </a:lnTo>
                    <a:lnTo>
                      <a:pt x="2138" y="12176"/>
                    </a:lnTo>
                    <a:lnTo>
                      <a:pt x="2481" y="12614"/>
                    </a:lnTo>
                    <a:lnTo>
                      <a:pt x="2863" y="13053"/>
                    </a:lnTo>
                    <a:lnTo>
                      <a:pt x="3245" y="13454"/>
                    </a:lnTo>
                    <a:lnTo>
                      <a:pt x="3665" y="13836"/>
                    </a:lnTo>
                    <a:lnTo>
                      <a:pt x="4103" y="14217"/>
                    </a:lnTo>
                    <a:lnTo>
                      <a:pt x="4561" y="14561"/>
                    </a:lnTo>
                    <a:lnTo>
                      <a:pt x="5039" y="14885"/>
                    </a:lnTo>
                    <a:lnTo>
                      <a:pt x="5516" y="15210"/>
                    </a:lnTo>
                    <a:lnTo>
                      <a:pt x="6031" y="15496"/>
                    </a:lnTo>
                    <a:lnTo>
                      <a:pt x="6546" y="15763"/>
                    </a:lnTo>
                    <a:lnTo>
                      <a:pt x="7099" y="16011"/>
                    </a:lnTo>
                    <a:lnTo>
                      <a:pt x="7653" y="16240"/>
                    </a:lnTo>
                    <a:lnTo>
                      <a:pt x="8206" y="16431"/>
                    </a:lnTo>
                    <a:lnTo>
                      <a:pt x="8798" y="16603"/>
                    </a:lnTo>
                    <a:lnTo>
                      <a:pt x="9389" y="16755"/>
                    </a:lnTo>
                    <a:lnTo>
                      <a:pt x="10000" y="16889"/>
                    </a:lnTo>
                    <a:lnTo>
                      <a:pt x="10611" y="16984"/>
                    </a:lnTo>
                    <a:lnTo>
                      <a:pt x="11240" y="17061"/>
                    </a:lnTo>
                    <a:lnTo>
                      <a:pt x="11870" y="17099"/>
                    </a:lnTo>
                    <a:lnTo>
                      <a:pt x="12519" y="17118"/>
                    </a:lnTo>
                    <a:lnTo>
                      <a:pt x="13072" y="17099"/>
                    </a:lnTo>
                    <a:lnTo>
                      <a:pt x="13645" y="17061"/>
                    </a:lnTo>
                    <a:lnTo>
                      <a:pt x="14198" y="17004"/>
                    </a:lnTo>
                    <a:lnTo>
                      <a:pt x="14733" y="16927"/>
                    </a:lnTo>
                    <a:lnTo>
                      <a:pt x="15267" y="16832"/>
                    </a:lnTo>
                    <a:lnTo>
                      <a:pt x="15801" y="16717"/>
                    </a:lnTo>
                    <a:lnTo>
                      <a:pt x="16317" y="16584"/>
                    </a:lnTo>
                    <a:lnTo>
                      <a:pt x="16832" y="16431"/>
                    </a:lnTo>
                    <a:lnTo>
                      <a:pt x="17328" y="16259"/>
                    </a:lnTo>
                    <a:lnTo>
                      <a:pt x="17824" y="16069"/>
                    </a:lnTo>
                    <a:lnTo>
                      <a:pt x="18301" y="15859"/>
                    </a:lnTo>
                    <a:lnTo>
                      <a:pt x="18759" y="15630"/>
                    </a:lnTo>
                    <a:lnTo>
                      <a:pt x="19217" y="15382"/>
                    </a:lnTo>
                    <a:lnTo>
                      <a:pt x="19656" y="15114"/>
                    </a:lnTo>
                    <a:lnTo>
                      <a:pt x="20076" y="14847"/>
                    </a:lnTo>
                    <a:lnTo>
                      <a:pt x="20496" y="14542"/>
                    </a:lnTo>
                    <a:lnTo>
                      <a:pt x="20896" y="14237"/>
                    </a:lnTo>
                    <a:lnTo>
                      <a:pt x="21278" y="13912"/>
                    </a:lnTo>
                    <a:lnTo>
                      <a:pt x="21641" y="13588"/>
                    </a:lnTo>
                    <a:lnTo>
                      <a:pt x="22003" y="13225"/>
                    </a:lnTo>
                    <a:lnTo>
                      <a:pt x="22328" y="12863"/>
                    </a:lnTo>
                    <a:lnTo>
                      <a:pt x="22652" y="12481"/>
                    </a:lnTo>
                    <a:lnTo>
                      <a:pt x="22957" y="12099"/>
                    </a:lnTo>
                    <a:lnTo>
                      <a:pt x="23225" y="11699"/>
                    </a:lnTo>
                    <a:lnTo>
                      <a:pt x="23492" y="11298"/>
                    </a:lnTo>
                    <a:lnTo>
                      <a:pt x="23740" y="10878"/>
                    </a:lnTo>
                    <a:lnTo>
                      <a:pt x="23969" y="10439"/>
                    </a:lnTo>
                    <a:lnTo>
                      <a:pt x="24179" y="10000"/>
                    </a:lnTo>
                    <a:lnTo>
                      <a:pt x="24350" y="9542"/>
                    </a:lnTo>
                    <a:lnTo>
                      <a:pt x="24522" y="9084"/>
                    </a:lnTo>
                    <a:lnTo>
                      <a:pt x="24656" y="8626"/>
                    </a:lnTo>
                    <a:lnTo>
                      <a:pt x="24789" y="8149"/>
                    </a:lnTo>
                    <a:lnTo>
                      <a:pt x="24560" y="8435"/>
                    </a:lnTo>
                    <a:lnTo>
                      <a:pt x="24350" y="8722"/>
                    </a:lnTo>
                    <a:lnTo>
                      <a:pt x="24121" y="9008"/>
                    </a:lnTo>
                    <a:lnTo>
                      <a:pt x="23873" y="9275"/>
                    </a:lnTo>
                    <a:lnTo>
                      <a:pt x="23358" y="9790"/>
                    </a:lnTo>
                    <a:lnTo>
                      <a:pt x="22824" y="10286"/>
                    </a:lnTo>
                    <a:lnTo>
                      <a:pt x="22232" y="10763"/>
                    </a:lnTo>
                    <a:lnTo>
                      <a:pt x="21641" y="11183"/>
                    </a:lnTo>
                    <a:lnTo>
                      <a:pt x="20992" y="11584"/>
                    </a:lnTo>
                    <a:lnTo>
                      <a:pt x="20324" y="11947"/>
                    </a:lnTo>
                    <a:lnTo>
                      <a:pt x="19637" y="12271"/>
                    </a:lnTo>
                    <a:lnTo>
                      <a:pt x="18912" y="12557"/>
                    </a:lnTo>
                    <a:lnTo>
                      <a:pt x="18549" y="12691"/>
                    </a:lnTo>
                    <a:lnTo>
                      <a:pt x="18168" y="12805"/>
                    </a:lnTo>
                    <a:lnTo>
                      <a:pt x="17786" y="12920"/>
                    </a:lnTo>
                    <a:lnTo>
                      <a:pt x="17404" y="13015"/>
                    </a:lnTo>
                    <a:lnTo>
                      <a:pt x="17023" y="13111"/>
                    </a:lnTo>
                    <a:lnTo>
                      <a:pt x="16622" y="13168"/>
                    </a:lnTo>
                    <a:lnTo>
                      <a:pt x="16221" y="13244"/>
                    </a:lnTo>
                    <a:lnTo>
                      <a:pt x="15820" y="13301"/>
                    </a:lnTo>
                    <a:lnTo>
                      <a:pt x="15420" y="13340"/>
                    </a:lnTo>
                    <a:lnTo>
                      <a:pt x="15000" y="13359"/>
                    </a:lnTo>
                    <a:lnTo>
                      <a:pt x="14599" y="13378"/>
                    </a:lnTo>
                    <a:lnTo>
                      <a:pt x="14179" y="13397"/>
                    </a:lnTo>
                    <a:lnTo>
                      <a:pt x="13530" y="13378"/>
                    </a:lnTo>
                    <a:lnTo>
                      <a:pt x="12901" y="13340"/>
                    </a:lnTo>
                    <a:lnTo>
                      <a:pt x="12271" y="13263"/>
                    </a:lnTo>
                    <a:lnTo>
                      <a:pt x="11660" y="13168"/>
                    </a:lnTo>
                    <a:lnTo>
                      <a:pt x="11050" y="13034"/>
                    </a:lnTo>
                    <a:lnTo>
                      <a:pt x="10458" y="12882"/>
                    </a:lnTo>
                    <a:lnTo>
                      <a:pt x="9867" y="12710"/>
                    </a:lnTo>
                    <a:lnTo>
                      <a:pt x="9313" y="12519"/>
                    </a:lnTo>
                    <a:lnTo>
                      <a:pt x="8760" y="12290"/>
                    </a:lnTo>
                    <a:lnTo>
                      <a:pt x="8206" y="12042"/>
                    </a:lnTo>
                    <a:lnTo>
                      <a:pt x="7691" y="11775"/>
                    </a:lnTo>
                    <a:lnTo>
                      <a:pt x="7176" y="11489"/>
                    </a:lnTo>
                    <a:lnTo>
                      <a:pt x="6699" y="11164"/>
                    </a:lnTo>
                    <a:lnTo>
                      <a:pt x="6222" y="10840"/>
                    </a:lnTo>
                    <a:lnTo>
                      <a:pt x="5764" y="10477"/>
                    </a:lnTo>
                    <a:lnTo>
                      <a:pt x="5325" y="10115"/>
                    </a:lnTo>
                    <a:lnTo>
                      <a:pt x="4924" y="9733"/>
                    </a:lnTo>
                    <a:lnTo>
                      <a:pt x="4523" y="9313"/>
                    </a:lnTo>
                    <a:lnTo>
                      <a:pt x="4161" y="8893"/>
                    </a:lnTo>
                    <a:lnTo>
                      <a:pt x="3798" y="8454"/>
                    </a:lnTo>
                    <a:lnTo>
                      <a:pt x="3474" y="8016"/>
                    </a:lnTo>
                    <a:lnTo>
                      <a:pt x="3168" y="7538"/>
                    </a:lnTo>
                    <a:lnTo>
                      <a:pt x="2901" y="7061"/>
                    </a:lnTo>
                    <a:lnTo>
                      <a:pt x="2653" y="6565"/>
                    </a:lnTo>
                    <a:lnTo>
                      <a:pt x="2424" y="6050"/>
                    </a:lnTo>
                    <a:lnTo>
                      <a:pt x="2233" y="5535"/>
                    </a:lnTo>
                    <a:lnTo>
                      <a:pt x="2062" y="5000"/>
                    </a:lnTo>
                    <a:lnTo>
                      <a:pt x="1928" y="4466"/>
                    </a:lnTo>
                    <a:lnTo>
                      <a:pt x="1814" y="3913"/>
                    </a:lnTo>
                    <a:lnTo>
                      <a:pt x="1737" y="3359"/>
                    </a:lnTo>
                    <a:lnTo>
                      <a:pt x="1680" y="2787"/>
                    </a:lnTo>
                    <a:lnTo>
                      <a:pt x="1661" y="2214"/>
                    </a:lnTo>
                    <a:lnTo>
                      <a:pt x="1680" y="1642"/>
                    </a:lnTo>
                    <a:lnTo>
                      <a:pt x="1718" y="1088"/>
                    </a:lnTo>
                    <a:lnTo>
                      <a:pt x="1794" y="535"/>
                    </a:lnTo>
                    <a:lnTo>
                      <a:pt x="190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22" name="Google Shape;722;p28"/>
          <p:cNvGrpSpPr/>
          <p:nvPr/>
        </p:nvGrpSpPr>
        <p:grpSpPr>
          <a:xfrm>
            <a:off x="11443334" y="3799022"/>
            <a:ext cx="459964" cy="951401"/>
            <a:chOff x="2482298" y="2502800"/>
            <a:chExt cx="596117" cy="1233025"/>
          </a:xfrm>
        </p:grpSpPr>
        <p:sp>
          <p:nvSpPr>
            <p:cNvPr id="723" name="Google Shape;723;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4" name="Google Shape;724;p28"/>
            <p:cNvGrpSpPr/>
            <p:nvPr/>
          </p:nvGrpSpPr>
          <p:grpSpPr>
            <a:xfrm>
              <a:off x="2482298" y="2502800"/>
              <a:ext cx="596117" cy="1200431"/>
              <a:chOff x="5636700" y="760500"/>
              <a:chExt cx="491400" cy="989475"/>
            </a:xfrm>
          </p:grpSpPr>
          <p:sp>
            <p:nvSpPr>
              <p:cNvPr id="725" name="Google Shape;725;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29" name="Google Shape;729;p28"/>
          <p:cNvGrpSpPr/>
          <p:nvPr/>
        </p:nvGrpSpPr>
        <p:grpSpPr>
          <a:xfrm>
            <a:off x="11100650" y="3757855"/>
            <a:ext cx="283433" cy="586263"/>
            <a:chOff x="2482298" y="2502800"/>
            <a:chExt cx="596117" cy="1233025"/>
          </a:xfrm>
        </p:grpSpPr>
        <p:sp>
          <p:nvSpPr>
            <p:cNvPr id="730" name="Google Shape;730;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1" name="Google Shape;731;p28"/>
            <p:cNvGrpSpPr/>
            <p:nvPr/>
          </p:nvGrpSpPr>
          <p:grpSpPr>
            <a:xfrm>
              <a:off x="2482298" y="2502800"/>
              <a:ext cx="596117" cy="1200431"/>
              <a:chOff x="5636700" y="760500"/>
              <a:chExt cx="491400" cy="989475"/>
            </a:xfrm>
          </p:grpSpPr>
          <p:sp>
            <p:nvSpPr>
              <p:cNvPr id="732" name="Google Shape;732;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36" name="Google Shape;736;p28"/>
          <p:cNvSpPr/>
          <p:nvPr/>
        </p:nvSpPr>
        <p:spPr>
          <a:xfrm>
            <a:off x="10154000" y="4551095"/>
            <a:ext cx="936256" cy="350695"/>
          </a:xfrm>
          <a:custGeom>
            <a:avLst/>
            <a:gdLst/>
            <a:ahLst/>
            <a:cxnLst/>
            <a:rect l="l" t="t" r="r" b="b"/>
            <a:pathLst>
              <a:path w="77526" h="29039" extrusionOk="0">
                <a:moveTo>
                  <a:pt x="38551" y="1"/>
                </a:moveTo>
                <a:lnTo>
                  <a:pt x="38125" y="39"/>
                </a:lnTo>
                <a:lnTo>
                  <a:pt x="37700" y="97"/>
                </a:lnTo>
                <a:lnTo>
                  <a:pt x="37275" y="175"/>
                </a:lnTo>
                <a:lnTo>
                  <a:pt x="36869" y="291"/>
                </a:lnTo>
                <a:lnTo>
                  <a:pt x="36463" y="445"/>
                </a:lnTo>
                <a:lnTo>
                  <a:pt x="36076" y="619"/>
                </a:lnTo>
                <a:lnTo>
                  <a:pt x="35709" y="813"/>
                </a:lnTo>
                <a:lnTo>
                  <a:pt x="35303" y="1064"/>
                </a:lnTo>
                <a:lnTo>
                  <a:pt x="34916" y="1354"/>
                </a:lnTo>
                <a:lnTo>
                  <a:pt x="34568" y="1663"/>
                </a:lnTo>
                <a:lnTo>
                  <a:pt x="34240" y="2011"/>
                </a:lnTo>
                <a:lnTo>
                  <a:pt x="33930" y="2359"/>
                </a:lnTo>
                <a:lnTo>
                  <a:pt x="33640" y="2746"/>
                </a:lnTo>
                <a:lnTo>
                  <a:pt x="33370" y="3133"/>
                </a:lnTo>
                <a:lnTo>
                  <a:pt x="33118" y="3558"/>
                </a:lnTo>
                <a:lnTo>
                  <a:pt x="32886" y="3983"/>
                </a:lnTo>
                <a:lnTo>
                  <a:pt x="32674" y="4428"/>
                </a:lnTo>
                <a:lnTo>
                  <a:pt x="32480" y="4873"/>
                </a:lnTo>
                <a:lnTo>
                  <a:pt x="32306" y="5317"/>
                </a:lnTo>
                <a:lnTo>
                  <a:pt x="32152" y="5781"/>
                </a:lnTo>
                <a:lnTo>
                  <a:pt x="31997" y="6265"/>
                </a:lnTo>
                <a:lnTo>
                  <a:pt x="31862" y="6729"/>
                </a:lnTo>
                <a:lnTo>
                  <a:pt x="31746" y="7193"/>
                </a:lnTo>
                <a:lnTo>
                  <a:pt x="31494" y="7115"/>
                </a:lnTo>
                <a:lnTo>
                  <a:pt x="31224" y="7057"/>
                </a:lnTo>
                <a:lnTo>
                  <a:pt x="30972" y="6999"/>
                </a:lnTo>
                <a:lnTo>
                  <a:pt x="30450" y="6999"/>
                </a:lnTo>
                <a:lnTo>
                  <a:pt x="30180" y="7019"/>
                </a:lnTo>
                <a:lnTo>
                  <a:pt x="29928" y="7077"/>
                </a:lnTo>
                <a:lnTo>
                  <a:pt x="29658" y="7154"/>
                </a:lnTo>
                <a:lnTo>
                  <a:pt x="29426" y="7231"/>
                </a:lnTo>
                <a:lnTo>
                  <a:pt x="29174" y="7347"/>
                </a:lnTo>
                <a:lnTo>
                  <a:pt x="28942" y="7483"/>
                </a:lnTo>
                <a:lnTo>
                  <a:pt x="28730" y="7637"/>
                </a:lnTo>
                <a:lnTo>
                  <a:pt x="28517" y="7792"/>
                </a:lnTo>
                <a:lnTo>
                  <a:pt x="28324" y="7985"/>
                </a:lnTo>
                <a:lnTo>
                  <a:pt x="28130" y="8179"/>
                </a:lnTo>
                <a:lnTo>
                  <a:pt x="27956" y="8391"/>
                </a:lnTo>
                <a:lnTo>
                  <a:pt x="27802" y="7908"/>
                </a:lnTo>
                <a:lnTo>
                  <a:pt x="27628" y="7425"/>
                </a:lnTo>
                <a:lnTo>
                  <a:pt x="27396" y="6941"/>
                </a:lnTo>
                <a:lnTo>
                  <a:pt x="27164" y="6497"/>
                </a:lnTo>
                <a:lnTo>
                  <a:pt x="26874" y="6052"/>
                </a:lnTo>
                <a:lnTo>
                  <a:pt x="26584" y="5627"/>
                </a:lnTo>
                <a:lnTo>
                  <a:pt x="26255" y="5221"/>
                </a:lnTo>
                <a:lnTo>
                  <a:pt x="25907" y="4834"/>
                </a:lnTo>
                <a:lnTo>
                  <a:pt x="25540" y="4486"/>
                </a:lnTo>
                <a:lnTo>
                  <a:pt x="25153" y="4138"/>
                </a:lnTo>
                <a:lnTo>
                  <a:pt x="24747" y="3829"/>
                </a:lnTo>
                <a:lnTo>
                  <a:pt x="24302" y="3558"/>
                </a:lnTo>
                <a:lnTo>
                  <a:pt x="23858" y="3287"/>
                </a:lnTo>
                <a:lnTo>
                  <a:pt x="23394" y="3075"/>
                </a:lnTo>
                <a:lnTo>
                  <a:pt x="22930" y="2881"/>
                </a:lnTo>
                <a:lnTo>
                  <a:pt x="22427" y="2727"/>
                </a:lnTo>
                <a:lnTo>
                  <a:pt x="21924" y="2611"/>
                </a:lnTo>
                <a:lnTo>
                  <a:pt x="21422" y="2533"/>
                </a:lnTo>
                <a:lnTo>
                  <a:pt x="20900" y="2495"/>
                </a:lnTo>
                <a:lnTo>
                  <a:pt x="20378" y="2495"/>
                </a:lnTo>
                <a:lnTo>
                  <a:pt x="19856" y="2533"/>
                </a:lnTo>
                <a:lnTo>
                  <a:pt x="19353" y="2611"/>
                </a:lnTo>
                <a:lnTo>
                  <a:pt x="18850" y="2727"/>
                </a:lnTo>
                <a:lnTo>
                  <a:pt x="18348" y="2862"/>
                </a:lnTo>
                <a:lnTo>
                  <a:pt x="17865" y="3055"/>
                </a:lnTo>
                <a:lnTo>
                  <a:pt x="17401" y="3268"/>
                </a:lnTo>
                <a:lnTo>
                  <a:pt x="16937" y="3519"/>
                </a:lnTo>
                <a:lnTo>
                  <a:pt x="16511" y="3790"/>
                </a:lnTo>
                <a:lnTo>
                  <a:pt x="16105" y="4119"/>
                </a:lnTo>
                <a:lnTo>
                  <a:pt x="15738" y="4447"/>
                </a:lnTo>
                <a:lnTo>
                  <a:pt x="15390" y="4834"/>
                </a:lnTo>
                <a:lnTo>
                  <a:pt x="15061" y="5240"/>
                </a:lnTo>
                <a:lnTo>
                  <a:pt x="14926" y="5453"/>
                </a:lnTo>
                <a:lnTo>
                  <a:pt x="14791" y="5685"/>
                </a:lnTo>
                <a:lnTo>
                  <a:pt x="14675" y="5897"/>
                </a:lnTo>
                <a:lnTo>
                  <a:pt x="14559" y="6129"/>
                </a:lnTo>
                <a:lnTo>
                  <a:pt x="14462" y="6361"/>
                </a:lnTo>
                <a:lnTo>
                  <a:pt x="14385" y="6613"/>
                </a:lnTo>
                <a:lnTo>
                  <a:pt x="14307" y="6845"/>
                </a:lnTo>
                <a:lnTo>
                  <a:pt x="14249" y="7096"/>
                </a:lnTo>
                <a:lnTo>
                  <a:pt x="14153" y="7599"/>
                </a:lnTo>
                <a:lnTo>
                  <a:pt x="14095" y="8101"/>
                </a:lnTo>
                <a:lnTo>
                  <a:pt x="14075" y="8623"/>
                </a:lnTo>
                <a:lnTo>
                  <a:pt x="14114" y="9126"/>
                </a:lnTo>
                <a:lnTo>
                  <a:pt x="14191" y="9648"/>
                </a:lnTo>
                <a:lnTo>
                  <a:pt x="14307" y="10151"/>
                </a:lnTo>
                <a:lnTo>
                  <a:pt x="14462" y="10634"/>
                </a:lnTo>
                <a:lnTo>
                  <a:pt x="14675" y="11098"/>
                </a:lnTo>
                <a:lnTo>
                  <a:pt x="14907" y="11562"/>
                </a:lnTo>
                <a:lnTo>
                  <a:pt x="15177" y="11987"/>
                </a:lnTo>
                <a:lnTo>
                  <a:pt x="15332" y="12200"/>
                </a:lnTo>
                <a:lnTo>
                  <a:pt x="15487" y="12412"/>
                </a:lnTo>
                <a:lnTo>
                  <a:pt x="15661" y="12606"/>
                </a:lnTo>
                <a:lnTo>
                  <a:pt x="15835" y="12780"/>
                </a:lnTo>
                <a:lnTo>
                  <a:pt x="15641" y="12857"/>
                </a:lnTo>
                <a:lnTo>
                  <a:pt x="15467" y="12954"/>
                </a:lnTo>
                <a:lnTo>
                  <a:pt x="15274" y="13050"/>
                </a:lnTo>
                <a:lnTo>
                  <a:pt x="15100" y="13147"/>
                </a:lnTo>
                <a:lnTo>
                  <a:pt x="14771" y="13398"/>
                </a:lnTo>
                <a:lnTo>
                  <a:pt x="14462" y="13669"/>
                </a:lnTo>
                <a:lnTo>
                  <a:pt x="14191" y="13998"/>
                </a:lnTo>
                <a:lnTo>
                  <a:pt x="13959" y="14326"/>
                </a:lnTo>
                <a:lnTo>
                  <a:pt x="13863" y="14500"/>
                </a:lnTo>
                <a:lnTo>
                  <a:pt x="13766" y="14694"/>
                </a:lnTo>
                <a:lnTo>
                  <a:pt x="13669" y="14887"/>
                </a:lnTo>
                <a:lnTo>
                  <a:pt x="13611" y="15080"/>
                </a:lnTo>
                <a:lnTo>
                  <a:pt x="13495" y="15467"/>
                </a:lnTo>
                <a:lnTo>
                  <a:pt x="13418" y="15873"/>
                </a:lnTo>
                <a:lnTo>
                  <a:pt x="13399" y="16260"/>
                </a:lnTo>
                <a:lnTo>
                  <a:pt x="13418" y="16666"/>
                </a:lnTo>
                <a:lnTo>
                  <a:pt x="13476" y="17052"/>
                </a:lnTo>
                <a:lnTo>
                  <a:pt x="13515" y="17246"/>
                </a:lnTo>
                <a:lnTo>
                  <a:pt x="13573" y="17420"/>
                </a:lnTo>
                <a:lnTo>
                  <a:pt x="13650" y="17613"/>
                </a:lnTo>
                <a:lnTo>
                  <a:pt x="13727" y="17806"/>
                </a:lnTo>
                <a:lnTo>
                  <a:pt x="13824" y="17980"/>
                </a:lnTo>
                <a:lnTo>
                  <a:pt x="13921" y="18154"/>
                </a:lnTo>
                <a:lnTo>
                  <a:pt x="13650" y="17942"/>
                </a:lnTo>
                <a:lnTo>
                  <a:pt x="13360" y="17768"/>
                </a:lnTo>
                <a:lnTo>
                  <a:pt x="13051" y="17632"/>
                </a:lnTo>
                <a:lnTo>
                  <a:pt x="12741" y="17536"/>
                </a:lnTo>
                <a:lnTo>
                  <a:pt x="12393" y="17497"/>
                </a:lnTo>
                <a:lnTo>
                  <a:pt x="12065" y="17478"/>
                </a:lnTo>
                <a:lnTo>
                  <a:pt x="11717" y="17497"/>
                </a:lnTo>
                <a:lnTo>
                  <a:pt x="11388" y="17574"/>
                </a:lnTo>
                <a:lnTo>
                  <a:pt x="11079" y="17690"/>
                </a:lnTo>
                <a:lnTo>
                  <a:pt x="10769" y="17845"/>
                </a:lnTo>
                <a:lnTo>
                  <a:pt x="10499" y="18038"/>
                </a:lnTo>
                <a:lnTo>
                  <a:pt x="10228" y="18251"/>
                </a:lnTo>
                <a:lnTo>
                  <a:pt x="10015" y="18522"/>
                </a:lnTo>
                <a:lnTo>
                  <a:pt x="9822" y="18792"/>
                </a:lnTo>
                <a:lnTo>
                  <a:pt x="9648" y="19082"/>
                </a:lnTo>
                <a:lnTo>
                  <a:pt x="9590" y="19256"/>
                </a:lnTo>
                <a:lnTo>
                  <a:pt x="9532" y="19411"/>
                </a:lnTo>
                <a:lnTo>
                  <a:pt x="9281" y="19102"/>
                </a:lnTo>
                <a:lnTo>
                  <a:pt x="8991" y="18812"/>
                </a:lnTo>
                <a:lnTo>
                  <a:pt x="8662" y="18560"/>
                </a:lnTo>
                <a:lnTo>
                  <a:pt x="8333" y="18328"/>
                </a:lnTo>
                <a:lnTo>
                  <a:pt x="7966" y="18135"/>
                </a:lnTo>
                <a:lnTo>
                  <a:pt x="7599" y="17961"/>
                </a:lnTo>
                <a:lnTo>
                  <a:pt x="7212" y="17806"/>
                </a:lnTo>
                <a:lnTo>
                  <a:pt x="6825" y="17710"/>
                </a:lnTo>
                <a:lnTo>
                  <a:pt x="6419" y="17613"/>
                </a:lnTo>
                <a:lnTo>
                  <a:pt x="6013" y="17574"/>
                </a:lnTo>
                <a:lnTo>
                  <a:pt x="5607" y="17555"/>
                </a:lnTo>
                <a:lnTo>
                  <a:pt x="5182" y="17555"/>
                </a:lnTo>
                <a:lnTo>
                  <a:pt x="4776" y="17613"/>
                </a:lnTo>
                <a:lnTo>
                  <a:pt x="4370" y="17671"/>
                </a:lnTo>
                <a:lnTo>
                  <a:pt x="3983" y="17787"/>
                </a:lnTo>
                <a:lnTo>
                  <a:pt x="3597" y="17922"/>
                </a:lnTo>
                <a:lnTo>
                  <a:pt x="3229" y="18096"/>
                </a:lnTo>
                <a:lnTo>
                  <a:pt x="2862" y="18290"/>
                </a:lnTo>
                <a:lnTo>
                  <a:pt x="2514" y="18522"/>
                </a:lnTo>
                <a:lnTo>
                  <a:pt x="2205" y="18773"/>
                </a:lnTo>
                <a:lnTo>
                  <a:pt x="1896" y="19044"/>
                </a:lnTo>
                <a:lnTo>
                  <a:pt x="1606" y="19334"/>
                </a:lnTo>
                <a:lnTo>
                  <a:pt x="1354" y="19662"/>
                </a:lnTo>
                <a:lnTo>
                  <a:pt x="1103" y="19991"/>
                </a:lnTo>
                <a:lnTo>
                  <a:pt x="871" y="20339"/>
                </a:lnTo>
                <a:lnTo>
                  <a:pt x="678" y="20687"/>
                </a:lnTo>
                <a:lnTo>
                  <a:pt x="504" y="21074"/>
                </a:lnTo>
                <a:lnTo>
                  <a:pt x="349" y="21441"/>
                </a:lnTo>
                <a:lnTo>
                  <a:pt x="233" y="21847"/>
                </a:lnTo>
                <a:lnTo>
                  <a:pt x="136" y="22234"/>
                </a:lnTo>
                <a:lnTo>
                  <a:pt x="59" y="22640"/>
                </a:lnTo>
                <a:lnTo>
                  <a:pt x="20" y="23065"/>
                </a:lnTo>
                <a:lnTo>
                  <a:pt x="1" y="23471"/>
                </a:lnTo>
                <a:lnTo>
                  <a:pt x="1" y="23877"/>
                </a:lnTo>
                <a:lnTo>
                  <a:pt x="40" y="24302"/>
                </a:lnTo>
                <a:lnTo>
                  <a:pt x="98" y="24708"/>
                </a:lnTo>
                <a:lnTo>
                  <a:pt x="194" y="25114"/>
                </a:lnTo>
                <a:lnTo>
                  <a:pt x="291" y="25520"/>
                </a:lnTo>
                <a:lnTo>
                  <a:pt x="426" y="25926"/>
                </a:lnTo>
                <a:lnTo>
                  <a:pt x="581" y="26313"/>
                </a:lnTo>
                <a:lnTo>
                  <a:pt x="755" y="26700"/>
                </a:lnTo>
                <a:lnTo>
                  <a:pt x="948" y="27086"/>
                </a:lnTo>
                <a:lnTo>
                  <a:pt x="1161" y="27434"/>
                </a:lnTo>
                <a:lnTo>
                  <a:pt x="1393" y="27782"/>
                </a:lnTo>
                <a:lnTo>
                  <a:pt x="1644" y="28130"/>
                </a:lnTo>
                <a:lnTo>
                  <a:pt x="1915" y="28440"/>
                </a:lnTo>
                <a:lnTo>
                  <a:pt x="2205" y="28749"/>
                </a:lnTo>
                <a:lnTo>
                  <a:pt x="2495" y="29039"/>
                </a:lnTo>
                <a:lnTo>
                  <a:pt x="76134" y="29039"/>
                </a:lnTo>
                <a:lnTo>
                  <a:pt x="76289" y="28904"/>
                </a:lnTo>
                <a:lnTo>
                  <a:pt x="76424" y="28788"/>
                </a:lnTo>
                <a:lnTo>
                  <a:pt x="76695" y="28498"/>
                </a:lnTo>
                <a:lnTo>
                  <a:pt x="76927" y="28208"/>
                </a:lnTo>
                <a:lnTo>
                  <a:pt x="77101" y="27879"/>
                </a:lnTo>
                <a:lnTo>
                  <a:pt x="77255" y="27531"/>
                </a:lnTo>
                <a:lnTo>
                  <a:pt x="77371" y="27183"/>
                </a:lnTo>
                <a:lnTo>
                  <a:pt x="77468" y="26816"/>
                </a:lnTo>
                <a:lnTo>
                  <a:pt x="77507" y="26429"/>
                </a:lnTo>
                <a:lnTo>
                  <a:pt x="77526" y="26042"/>
                </a:lnTo>
                <a:lnTo>
                  <a:pt x="77507" y="25656"/>
                </a:lnTo>
                <a:lnTo>
                  <a:pt x="77468" y="25269"/>
                </a:lnTo>
                <a:lnTo>
                  <a:pt x="77391" y="24882"/>
                </a:lnTo>
                <a:lnTo>
                  <a:pt x="77275" y="24496"/>
                </a:lnTo>
                <a:lnTo>
                  <a:pt x="77139" y="24109"/>
                </a:lnTo>
                <a:lnTo>
                  <a:pt x="76985" y="23742"/>
                </a:lnTo>
                <a:lnTo>
                  <a:pt x="76791" y="23394"/>
                </a:lnTo>
                <a:lnTo>
                  <a:pt x="76579" y="23065"/>
                </a:lnTo>
                <a:lnTo>
                  <a:pt x="76347" y="22756"/>
                </a:lnTo>
                <a:lnTo>
                  <a:pt x="76076" y="22485"/>
                </a:lnTo>
                <a:lnTo>
                  <a:pt x="75786" y="22234"/>
                </a:lnTo>
                <a:lnTo>
                  <a:pt x="75477" y="22021"/>
                </a:lnTo>
                <a:lnTo>
                  <a:pt x="75148" y="21828"/>
                </a:lnTo>
                <a:lnTo>
                  <a:pt x="74819" y="21673"/>
                </a:lnTo>
                <a:lnTo>
                  <a:pt x="74471" y="21538"/>
                </a:lnTo>
                <a:lnTo>
                  <a:pt x="74104" y="21441"/>
                </a:lnTo>
                <a:lnTo>
                  <a:pt x="73737" y="21383"/>
                </a:lnTo>
                <a:lnTo>
                  <a:pt x="73369" y="21344"/>
                </a:lnTo>
                <a:lnTo>
                  <a:pt x="72983" y="21344"/>
                </a:lnTo>
                <a:lnTo>
                  <a:pt x="72596" y="21383"/>
                </a:lnTo>
                <a:lnTo>
                  <a:pt x="72229" y="21460"/>
                </a:lnTo>
                <a:lnTo>
                  <a:pt x="71842" y="21576"/>
                </a:lnTo>
                <a:lnTo>
                  <a:pt x="71475" y="21712"/>
                </a:lnTo>
                <a:lnTo>
                  <a:pt x="71436" y="21499"/>
                </a:lnTo>
                <a:lnTo>
                  <a:pt x="71397" y="21306"/>
                </a:lnTo>
                <a:lnTo>
                  <a:pt x="71339" y="21112"/>
                </a:lnTo>
                <a:lnTo>
                  <a:pt x="71243" y="20938"/>
                </a:lnTo>
                <a:lnTo>
                  <a:pt x="71146" y="20745"/>
                </a:lnTo>
                <a:lnTo>
                  <a:pt x="71049" y="20571"/>
                </a:lnTo>
                <a:lnTo>
                  <a:pt x="70914" y="20416"/>
                </a:lnTo>
                <a:lnTo>
                  <a:pt x="70779" y="20262"/>
                </a:lnTo>
                <a:lnTo>
                  <a:pt x="70643" y="20107"/>
                </a:lnTo>
                <a:lnTo>
                  <a:pt x="70489" y="19972"/>
                </a:lnTo>
                <a:lnTo>
                  <a:pt x="70334" y="19836"/>
                </a:lnTo>
                <a:lnTo>
                  <a:pt x="70160" y="19701"/>
                </a:lnTo>
                <a:lnTo>
                  <a:pt x="69793" y="19488"/>
                </a:lnTo>
                <a:lnTo>
                  <a:pt x="69425" y="19314"/>
                </a:lnTo>
                <a:lnTo>
                  <a:pt x="69000" y="19121"/>
                </a:lnTo>
                <a:lnTo>
                  <a:pt x="68594" y="18966"/>
                </a:lnTo>
                <a:lnTo>
                  <a:pt x="68382" y="18908"/>
                </a:lnTo>
                <a:lnTo>
                  <a:pt x="68188" y="18850"/>
                </a:lnTo>
                <a:lnTo>
                  <a:pt x="67956" y="18831"/>
                </a:lnTo>
                <a:lnTo>
                  <a:pt x="67744" y="18812"/>
                </a:lnTo>
                <a:lnTo>
                  <a:pt x="67976" y="18290"/>
                </a:lnTo>
                <a:lnTo>
                  <a:pt x="68208" y="17748"/>
                </a:lnTo>
                <a:lnTo>
                  <a:pt x="68382" y="17207"/>
                </a:lnTo>
                <a:lnTo>
                  <a:pt x="68536" y="16646"/>
                </a:lnTo>
                <a:lnTo>
                  <a:pt x="68594" y="16376"/>
                </a:lnTo>
                <a:lnTo>
                  <a:pt x="68652" y="16086"/>
                </a:lnTo>
                <a:lnTo>
                  <a:pt x="68672" y="15815"/>
                </a:lnTo>
                <a:lnTo>
                  <a:pt x="68691" y="15525"/>
                </a:lnTo>
                <a:lnTo>
                  <a:pt x="68710" y="15235"/>
                </a:lnTo>
                <a:lnTo>
                  <a:pt x="68691" y="14964"/>
                </a:lnTo>
                <a:lnTo>
                  <a:pt x="68652" y="14674"/>
                </a:lnTo>
                <a:lnTo>
                  <a:pt x="68594" y="14404"/>
                </a:lnTo>
                <a:lnTo>
                  <a:pt x="68556" y="14172"/>
                </a:lnTo>
                <a:lnTo>
                  <a:pt x="68478" y="13959"/>
                </a:lnTo>
                <a:lnTo>
                  <a:pt x="68304" y="13534"/>
                </a:lnTo>
                <a:lnTo>
                  <a:pt x="68111" y="13128"/>
                </a:lnTo>
                <a:lnTo>
                  <a:pt x="67860" y="12741"/>
                </a:lnTo>
                <a:lnTo>
                  <a:pt x="67589" y="12374"/>
                </a:lnTo>
                <a:lnTo>
                  <a:pt x="67280" y="12026"/>
                </a:lnTo>
                <a:lnTo>
                  <a:pt x="66970" y="11697"/>
                </a:lnTo>
                <a:lnTo>
                  <a:pt x="66622" y="11388"/>
                </a:lnTo>
                <a:lnTo>
                  <a:pt x="66371" y="11175"/>
                </a:lnTo>
                <a:lnTo>
                  <a:pt x="66100" y="10982"/>
                </a:lnTo>
                <a:lnTo>
                  <a:pt x="65830" y="10789"/>
                </a:lnTo>
                <a:lnTo>
                  <a:pt x="65559" y="10595"/>
                </a:lnTo>
                <a:lnTo>
                  <a:pt x="65269" y="10421"/>
                </a:lnTo>
                <a:lnTo>
                  <a:pt x="64979" y="10267"/>
                </a:lnTo>
                <a:lnTo>
                  <a:pt x="64670" y="10131"/>
                </a:lnTo>
                <a:lnTo>
                  <a:pt x="64380" y="9996"/>
                </a:lnTo>
                <a:lnTo>
                  <a:pt x="64070" y="9861"/>
                </a:lnTo>
                <a:lnTo>
                  <a:pt x="63761" y="9764"/>
                </a:lnTo>
                <a:lnTo>
                  <a:pt x="63432" y="9667"/>
                </a:lnTo>
                <a:lnTo>
                  <a:pt x="63104" y="9590"/>
                </a:lnTo>
                <a:lnTo>
                  <a:pt x="62794" y="9513"/>
                </a:lnTo>
                <a:lnTo>
                  <a:pt x="62466" y="9474"/>
                </a:lnTo>
                <a:lnTo>
                  <a:pt x="62137" y="9435"/>
                </a:lnTo>
                <a:lnTo>
                  <a:pt x="61808" y="9416"/>
                </a:lnTo>
                <a:lnTo>
                  <a:pt x="61460" y="9416"/>
                </a:lnTo>
                <a:lnTo>
                  <a:pt x="61132" y="9435"/>
                </a:lnTo>
                <a:lnTo>
                  <a:pt x="60803" y="9474"/>
                </a:lnTo>
                <a:lnTo>
                  <a:pt x="60474" y="9532"/>
                </a:lnTo>
                <a:lnTo>
                  <a:pt x="60146" y="9609"/>
                </a:lnTo>
                <a:lnTo>
                  <a:pt x="59836" y="9687"/>
                </a:lnTo>
                <a:lnTo>
                  <a:pt x="59508" y="9803"/>
                </a:lnTo>
                <a:lnTo>
                  <a:pt x="59198" y="9919"/>
                </a:lnTo>
                <a:lnTo>
                  <a:pt x="58908" y="10054"/>
                </a:lnTo>
                <a:lnTo>
                  <a:pt x="58618" y="10209"/>
                </a:lnTo>
                <a:lnTo>
                  <a:pt x="58328" y="10383"/>
                </a:lnTo>
                <a:lnTo>
                  <a:pt x="58058" y="10576"/>
                </a:lnTo>
                <a:lnTo>
                  <a:pt x="57806" y="10789"/>
                </a:lnTo>
                <a:lnTo>
                  <a:pt x="57555" y="11001"/>
                </a:lnTo>
                <a:lnTo>
                  <a:pt x="57323" y="11233"/>
                </a:lnTo>
                <a:lnTo>
                  <a:pt x="57110" y="11485"/>
                </a:lnTo>
                <a:lnTo>
                  <a:pt x="56917" y="11736"/>
                </a:lnTo>
                <a:lnTo>
                  <a:pt x="56762" y="11987"/>
                </a:lnTo>
                <a:lnTo>
                  <a:pt x="56627" y="12238"/>
                </a:lnTo>
                <a:lnTo>
                  <a:pt x="56492" y="12509"/>
                </a:lnTo>
                <a:lnTo>
                  <a:pt x="56395" y="12780"/>
                </a:lnTo>
                <a:lnTo>
                  <a:pt x="56318" y="13070"/>
                </a:lnTo>
                <a:lnTo>
                  <a:pt x="56240" y="13340"/>
                </a:lnTo>
                <a:lnTo>
                  <a:pt x="56182" y="13650"/>
                </a:lnTo>
                <a:lnTo>
                  <a:pt x="56163" y="13940"/>
                </a:lnTo>
                <a:lnTo>
                  <a:pt x="56144" y="14230"/>
                </a:lnTo>
                <a:lnTo>
                  <a:pt x="56144" y="14539"/>
                </a:lnTo>
                <a:lnTo>
                  <a:pt x="56144" y="14829"/>
                </a:lnTo>
                <a:lnTo>
                  <a:pt x="56182" y="15138"/>
                </a:lnTo>
                <a:lnTo>
                  <a:pt x="56221" y="15428"/>
                </a:lnTo>
                <a:lnTo>
                  <a:pt x="56279" y="15718"/>
                </a:lnTo>
                <a:lnTo>
                  <a:pt x="56356" y="16008"/>
                </a:lnTo>
                <a:lnTo>
                  <a:pt x="56356" y="16008"/>
                </a:lnTo>
                <a:lnTo>
                  <a:pt x="55950" y="15796"/>
                </a:lnTo>
                <a:lnTo>
                  <a:pt x="55544" y="15602"/>
                </a:lnTo>
                <a:lnTo>
                  <a:pt x="55119" y="15428"/>
                </a:lnTo>
                <a:lnTo>
                  <a:pt x="54694" y="15274"/>
                </a:lnTo>
                <a:lnTo>
                  <a:pt x="54249" y="15158"/>
                </a:lnTo>
                <a:lnTo>
                  <a:pt x="53785" y="15080"/>
                </a:lnTo>
                <a:lnTo>
                  <a:pt x="53321" y="15022"/>
                </a:lnTo>
                <a:lnTo>
                  <a:pt x="52857" y="14984"/>
                </a:lnTo>
                <a:lnTo>
                  <a:pt x="52412" y="14984"/>
                </a:lnTo>
                <a:lnTo>
                  <a:pt x="51949" y="15022"/>
                </a:lnTo>
                <a:lnTo>
                  <a:pt x="51485" y="15080"/>
                </a:lnTo>
                <a:lnTo>
                  <a:pt x="51040" y="15158"/>
                </a:lnTo>
                <a:lnTo>
                  <a:pt x="50595" y="15293"/>
                </a:lnTo>
                <a:lnTo>
                  <a:pt x="50170" y="15428"/>
                </a:lnTo>
                <a:lnTo>
                  <a:pt x="49745" y="15602"/>
                </a:lnTo>
                <a:lnTo>
                  <a:pt x="49339" y="15815"/>
                </a:lnTo>
                <a:lnTo>
                  <a:pt x="49339" y="15641"/>
                </a:lnTo>
                <a:lnTo>
                  <a:pt x="49300" y="15467"/>
                </a:lnTo>
                <a:lnTo>
                  <a:pt x="49223" y="15138"/>
                </a:lnTo>
                <a:lnTo>
                  <a:pt x="49107" y="14829"/>
                </a:lnTo>
                <a:lnTo>
                  <a:pt x="48952" y="14520"/>
                </a:lnTo>
                <a:lnTo>
                  <a:pt x="48759" y="14230"/>
                </a:lnTo>
                <a:lnTo>
                  <a:pt x="48546" y="13959"/>
                </a:lnTo>
                <a:lnTo>
                  <a:pt x="48295" y="13708"/>
                </a:lnTo>
                <a:lnTo>
                  <a:pt x="48024" y="13495"/>
                </a:lnTo>
                <a:lnTo>
                  <a:pt x="47734" y="13302"/>
                </a:lnTo>
                <a:lnTo>
                  <a:pt x="47425" y="13147"/>
                </a:lnTo>
                <a:lnTo>
                  <a:pt x="47115" y="13012"/>
                </a:lnTo>
                <a:lnTo>
                  <a:pt x="46787" y="12896"/>
                </a:lnTo>
                <a:lnTo>
                  <a:pt x="46458" y="12799"/>
                </a:lnTo>
                <a:lnTo>
                  <a:pt x="46110" y="12722"/>
                </a:lnTo>
                <a:lnTo>
                  <a:pt x="45762" y="12664"/>
                </a:lnTo>
                <a:lnTo>
                  <a:pt x="45433" y="12644"/>
                </a:lnTo>
                <a:lnTo>
                  <a:pt x="45085" y="12625"/>
                </a:lnTo>
                <a:lnTo>
                  <a:pt x="44447" y="12625"/>
                </a:lnTo>
                <a:lnTo>
                  <a:pt x="44119" y="12664"/>
                </a:lnTo>
                <a:lnTo>
                  <a:pt x="43500" y="12722"/>
                </a:lnTo>
                <a:lnTo>
                  <a:pt x="42823" y="12799"/>
                </a:lnTo>
                <a:lnTo>
                  <a:pt x="42823" y="12799"/>
                </a:lnTo>
                <a:lnTo>
                  <a:pt x="43133" y="12509"/>
                </a:lnTo>
                <a:lnTo>
                  <a:pt x="43423" y="12180"/>
                </a:lnTo>
                <a:lnTo>
                  <a:pt x="43713" y="11852"/>
                </a:lnTo>
                <a:lnTo>
                  <a:pt x="43964" y="11523"/>
                </a:lnTo>
                <a:lnTo>
                  <a:pt x="44196" y="11156"/>
                </a:lnTo>
                <a:lnTo>
                  <a:pt x="44428" y="10789"/>
                </a:lnTo>
                <a:lnTo>
                  <a:pt x="44621" y="10421"/>
                </a:lnTo>
                <a:lnTo>
                  <a:pt x="44795" y="10035"/>
                </a:lnTo>
                <a:lnTo>
                  <a:pt x="44969" y="9629"/>
                </a:lnTo>
                <a:lnTo>
                  <a:pt x="45105" y="9223"/>
                </a:lnTo>
                <a:lnTo>
                  <a:pt x="45221" y="8817"/>
                </a:lnTo>
                <a:lnTo>
                  <a:pt x="45317" y="8391"/>
                </a:lnTo>
                <a:lnTo>
                  <a:pt x="45375" y="7985"/>
                </a:lnTo>
                <a:lnTo>
                  <a:pt x="45433" y="7560"/>
                </a:lnTo>
                <a:lnTo>
                  <a:pt x="45453" y="7135"/>
                </a:lnTo>
                <a:lnTo>
                  <a:pt x="45453" y="6709"/>
                </a:lnTo>
                <a:lnTo>
                  <a:pt x="45414" y="6284"/>
                </a:lnTo>
                <a:lnTo>
                  <a:pt x="45375" y="5859"/>
                </a:lnTo>
                <a:lnTo>
                  <a:pt x="45279" y="5433"/>
                </a:lnTo>
                <a:lnTo>
                  <a:pt x="45182" y="5008"/>
                </a:lnTo>
                <a:lnTo>
                  <a:pt x="45047" y="4602"/>
                </a:lnTo>
                <a:lnTo>
                  <a:pt x="44892" y="4215"/>
                </a:lnTo>
                <a:lnTo>
                  <a:pt x="44718" y="3809"/>
                </a:lnTo>
                <a:lnTo>
                  <a:pt x="44525" y="3442"/>
                </a:lnTo>
                <a:lnTo>
                  <a:pt x="44312" y="3075"/>
                </a:lnTo>
                <a:lnTo>
                  <a:pt x="44061" y="2727"/>
                </a:lnTo>
                <a:lnTo>
                  <a:pt x="43809" y="2379"/>
                </a:lnTo>
                <a:lnTo>
                  <a:pt x="43519" y="2050"/>
                </a:lnTo>
                <a:lnTo>
                  <a:pt x="43229" y="1760"/>
                </a:lnTo>
                <a:lnTo>
                  <a:pt x="42901" y="1470"/>
                </a:lnTo>
                <a:lnTo>
                  <a:pt x="42572" y="1219"/>
                </a:lnTo>
                <a:lnTo>
                  <a:pt x="42224" y="967"/>
                </a:lnTo>
                <a:lnTo>
                  <a:pt x="41837" y="755"/>
                </a:lnTo>
                <a:lnTo>
                  <a:pt x="41470" y="581"/>
                </a:lnTo>
                <a:lnTo>
                  <a:pt x="41064" y="407"/>
                </a:lnTo>
                <a:lnTo>
                  <a:pt x="40658" y="271"/>
                </a:lnTo>
                <a:lnTo>
                  <a:pt x="40252" y="175"/>
                </a:lnTo>
                <a:lnTo>
                  <a:pt x="39827" y="78"/>
                </a:lnTo>
                <a:lnTo>
                  <a:pt x="39401" y="39"/>
                </a:lnTo>
                <a:lnTo>
                  <a:pt x="38976" y="1"/>
                </a:lnTo>
                <a:close/>
              </a:path>
            </a:pathLst>
          </a:custGeom>
          <a:solidFill>
            <a:srgbClr val="9ADD9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7" name="Google Shape;737;p28"/>
          <p:cNvGrpSpPr/>
          <p:nvPr/>
        </p:nvGrpSpPr>
        <p:grpSpPr>
          <a:xfrm>
            <a:off x="698066" y="4353524"/>
            <a:ext cx="1693063" cy="1617025"/>
            <a:chOff x="1420000" y="2801250"/>
            <a:chExt cx="1225200" cy="1170175"/>
          </a:xfrm>
        </p:grpSpPr>
        <p:sp>
          <p:nvSpPr>
            <p:cNvPr id="738" name="Google Shape;738;p28"/>
            <p:cNvSpPr/>
            <p:nvPr/>
          </p:nvSpPr>
          <p:spPr>
            <a:xfrm>
              <a:off x="1420000" y="3764125"/>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9" name="Google Shape;739;p28"/>
            <p:cNvGrpSpPr/>
            <p:nvPr/>
          </p:nvGrpSpPr>
          <p:grpSpPr>
            <a:xfrm>
              <a:off x="1565763" y="2801250"/>
              <a:ext cx="934175" cy="1101800"/>
              <a:chOff x="3562325" y="1608375"/>
              <a:chExt cx="934175" cy="1101800"/>
            </a:xfrm>
          </p:grpSpPr>
          <p:sp>
            <p:nvSpPr>
              <p:cNvPr id="740" name="Google Shape;740;p28"/>
              <p:cNvSpPr/>
              <p:nvPr/>
            </p:nvSpPr>
            <p:spPr>
              <a:xfrm>
                <a:off x="3771200" y="2429375"/>
                <a:ext cx="189475" cy="280800"/>
              </a:xfrm>
              <a:custGeom>
                <a:avLst/>
                <a:gdLst/>
                <a:ahLst/>
                <a:cxnLst/>
                <a:rect l="l" t="t" r="r" b="b"/>
                <a:pathLst>
                  <a:path w="7579" h="11232" extrusionOk="0">
                    <a:moveTo>
                      <a:pt x="1555" y="0"/>
                    </a:moveTo>
                    <a:lnTo>
                      <a:pt x="1458" y="19"/>
                    </a:lnTo>
                    <a:lnTo>
                      <a:pt x="1361" y="78"/>
                    </a:lnTo>
                    <a:lnTo>
                      <a:pt x="1322" y="117"/>
                    </a:lnTo>
                    <a:lnTo>
                      <a:pt x="1302" y="175"/>
                    </a:lnTo>
                    <a:lnTo>
                      <a:pt x="1050" y="836"/>
                    </a:lnTo>
                    <a:lnTo>
                      <a:pt x="836" y="1516"/>
                    </a:lnTo>
                    <a:lnTo>
                      <a:pt x="642" y="2215"/>
                    </a:lnTo>
                    <a:lnTo>
                      <a:pt x="486" y="2934"/>
                    </a:lnTo>
                    <a:lnTo>
                      <a:pt x="350" y="3634"/>
                    </a:lnTo>
                    <a:lnTo>
                      <a:pt x="234" y="4353"/>
                    </a:lnTo>
                    <a:lnTo>
                      <a:pt x="137" y="5072"/>
                    </a:lnTo>
                    <a:lnTo>
                      <a:pt x="59" y="5771"/>
                    </a:lnTo>
                    <a:lnTo>
                      <a:pt x="20" y="6374"/>
                    </a:lnTo>
                    <a:lnTo>
                      <a:pt x="1" y="6976"/>
                    </a:lnTo>
                    <a:lnTo>
                      <a:pt x="1" y="7559"/>
                    </a:lnTo>
                    <a:lnTo>
                      <a:pt x="59" y="8142"/>
                    </a:lnTo>
                    <a:lnTo>
                      <a:pt x="98" y="8433"/>
                    </a:lnTo>
                    <a:lnTo>
                      <a:pt x="137" y="8725"/>
                    </a:lnTo>
                    <a:lnTo>
                      <a:pt x="214" y="8997"/>
                    </a:lnTo>
                    <a:lnTo>
                      <a:pt x="292" y="9288"/>
                    </a:lnTo>
                    <a:lnTo>
                      <a:pt x="389" y="9560"/>
                    </a:lnTo>
                    <a:lnTo>
                      <a:pt x="506" y="9832"/>
                    </a:lnTo>
                    <a:lnTo>
                      <a:pt x="642" y="10104"/>
                    </a:lnTo>
                    <a:lnTo>
                      <a:pt x="797" y="10357"/>
                    </a:lnTo>
                    <a:lnTo>
                      <a:pt x="953" y="10571"/>
                    </a:lnTo>
                    <a:lnTo>
                      <a:pt x="1128" y="10746"/>
                    </a:lnTo>
                    <a:lnTo>
                      <a:pt x="1283" y="10862"/>
                    </a:lnTo>
                    <a:lnTo>
                      <a:pt x="1458" y="10959"/>
                    </a:lnTo>
                    <a:lnTo>
                      <a:pt x="1633" y="10998"/>
                    </a:lnTo>
                    <a:lnTo>
                      <a:pt x="1808" y="11018"/>
                    </a:lnTo>
                    <a:lnTo>
                      <a:pt x="1983" y="11018"/>
                    </a:lnTo>
                    <a:lnTo>
                      <a:pt x="2177" y="10979"/>
                    </a:lnTo>
                    <a:lnTo>
                      <a:pt x="2352" y="10921"/>
                    </a:lnTo>
                    <a:lnTo>
                      <a:pt x="2527" y="10843"/>
                    </a:lnTo>
                    <a:lnTo>
                      <a:pt x="2721" y="10746"/>
                    </a:lnTo>
                    <a:lnTo>
                      <a:pt x="2896" y="10649"/>
                    </a:lnTo>
                    <a:lnTo>
                      <a:pt x="3246" y="10415"/>
                    </a:lnTo>
                    <a:lnTo>
                      <a:pt x="3595" y="10163"/>
                    </a:lnTo>
                    <a:lnTo>
                      <a:pt x="3790" y="10027"/>
                    </a:lnTo>
                    <a:lnTo>
                      <a:pt x="4003" y="9871"/>
                    </a:lnTo>
                    <a:lnTo>
                      <a:pt x="4101" y="9794"/>
                    </a:lnTo>
                    <a:lnTo>
                      <a:pt x="4159" y="9716"/>
                    </a:lnTo>
                    <a:lnTo>
                      <a:pt x="4198" y="9638"/>
                    </a:lnTo>
                    <a:lnTo>
                      <a:pt x="4198" y="9599"/>
                    </a:lnTo>
                    <a:lnTo>
                      <a:pt x="4178" y="9560"/>
                    </a:lnTo>
                    <a:lnTo>
                      <a:pt x="4178" y="9560"/>
                    </a:lnTo>
                    <a:lnTo>
                      <a:pt x="4412" y="9891"/>
                    </a:lnTo>
                    <a:lnTo>
                      <a:pt x="4645" y="10221"/>
                    </a:lnTo>
                    <a:lnTo>
                      <a:pt x="4878" y="10512"/>
                    </a:lnTo>
                    <a:lnTo>
                      <a:pt x="5014" y="10668"/>
                    </a:lnTo>
                    <a:lnTo>
                      <a:pt x="5169" y="10823"/>
                    </a:lnTo>
                    <a:lnTo>
                      <a:pt x="5325" y="10959"/>
                    </a:lnTo>
                    <a:lnTo>
                      <a:pt x="5480" y="11076"/>
                    </a:lnTo>
                    <a:lnTo>
                      <a:pt x="5655" y="11173"/>
                    </a:lnTo>
                    <a:lnTo>
                      <a:pt x="5830" y="11231"/>
                    </a:lnTo>
                    <a:lnTo>
                      <a:pt x="6024" y="11231"/>
                    </a:lnTo>
                    <a:lnTo>
                      <a:pt x="6199" y="11212"/>
                    </a:lnTo>
                    <a:lnTo>
                      <a:pt x="6355" y="11134"/>
                    </a:lnTo>
                    <a:lnTo>
                      <a:pt x="6491" y="11037"/>
                    </a:lnTo>
                    <a:lnTo>
                      <a:pt x="6627" y="10901"/>
                    </a:lnTo>
                    <a:lnTo>
                      <a:pt x="6743" y="10746"/>
                    </a:lnTo>
                    <a:lnTo>
                      <a:pt x="6840" y="10551"/>
                    </a:lnTo>
                    <a:lnTo>
                      <a:pt x="6938" y="10357"/>
                    </a:lnTo>
                    <a:lnTo>
                      <a:pt x="7015" y="10163"/>
                    </a:lnTo>
                    <a:lnTo>
                      <a:pt x="7074" y="9949"/>
                    </a:lnTo>
                    <a:lnTo>
                      <a:pt x="7190" y="9521"/>
                    </a:lnTo>
                    <a:lnTo>
                      <a:pt x="7346" y="8841"/>
                    </a:lnTo>
                    <a:lnTo>
                      <a:pt x="7423" y="8530"/>
                    </a:lnTo>
                    <a:lnTo>
                      <a:pt x="7482" y="8200"/>
                    </a:lnTo>
                    <a:lnTo>
                      <a:pt x="7559" y="7559"/>
                    </a:lnTo>
                    <a:lnTo>
                      <a:pt x="7579" y="6898"/>
                    </a:lnTo>
                    <a:lnTo>
                      <a:pt x="7579" y="6238"/>
                    </a:lnTo>
                    <a:lnTo>
                      <a:pt x="7559" y="5577"/>
                    </a:lnTo>
                    <a:lnTo>
                      <a:pt x="7521" y="4916"/>
                    </a:lnTo>
                    <a:lnTo>
                      <a:pt x="7385" y="3634"/>
                    </a:lnTo>
                    <a:lnTo>
                      <a:pt x="7365" y="3401"/>
                    </a:lnTo>
                    <a:lnTo>
                      <a:pt x="7307" y="3167"/>
                    </a:lnTo>
                    <a:lnTo>
                      <a:pt x="7229" y="2954"/>
                    </a:lnTo>
                    <a:lnTo>
                      <a:pt x="7151" y="2759"/>
                    </a:lnTo>
                    <a:lnTo>
                      <a:pt x="7054" y="2565"/>
                    </a:lnTo>
                    <a:lnTo>
                      <a:pt x="6938" y="2371"/>
                    </a:lnTo>
                    <a:lnTo>
                      <a:pt x="6802" y="2196"/>
                    </a:lnTo>
                    <a:lnTo>
                      <a:pt x="6666" y="2040"/>
                    </a:lnTo>
                    <a:lnTo>
                      <a:pt x="6510" y="1865"/>
                    </a:lnTo>
                    <a:lnTo>
                      <a:pt x="6355" y="1729"/>
                    </a:lnTo>
                    <a:lnTo>
                      <a:pt x="6180" y="1593"/>
                    </a:lnTo>
                    <a:lnTo>
                      <a:pt x="6005" y="1457"/>
                    </a:lnTo>
                    <a:lnTo>
                      <a:pt x="5811" y="1341"/>
                    </a:lnTo>
                    <a:lnTo>
                      <a:pt x="5616" y="1224"/>
                    </a:lnTo>
                    <a:lnTo>
                      <a:pt x="5403" y="1127"/>
                    </a:lnTo>
                    <a:lnTo>
                      <a:pt x="5189" y="1049"/>
                    </a:lnTo>
                    <a:lnTo>
                      <a:pt x="4956" y="952"/>
                    </a:lnTo>
                    <a:lnTo>
                      <a:pt x="4703" y="874"/>
                    </a:lnTo>
                    <a:lnTo>
                      <a:pt x="4198" y="758"/>
                    </a:lnTo>
                    <a:lnTo>
                      <a:pt x="3673" y="661"/>
                    </a:lnTo>
                    <a:lnTo>
                      <a:pt x="3168" y="564"/>
                    </a:lnTo>
                    <a:lnTo>
                      <a:pt x="2527" y="466"/>
                    </a:lnTo>
                    <a:lnTo>
                      <a:pt x="2216" y="408"/>
                    </a:lnTo>
                    <a:lnTo>
                      <a:pt x="1905" y="408"/>
                    </a:lnTo>
                    <a:lnTo>
                      <a:pt x="1924" y="291"/>
                    </a:lnTo>
                    <a:lnTo>
                      <a:pt x="1905" y="233"/>
                    </a:lnTo>
                    <a:lnTo>
                      <a:pt x="1905" y="194"/>
                    </a:lnTo>
                    <a:lnTo>
                      <a:pt x="1847" y="97"/>
                    </a:lnTo>
                    <a:lnTo>
                      <a:pt x="1749" y="39"/>
                    </a:lnTo>
                    <a:lnTo>
                      <a:pt x="1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4233675" y="2358925"/>
                <a:ext cx="203075" cy="297800"/>
              </a:xfrm>
              <a:custGeom>
                <a:avLst/>
                <a:gdLst/>
                <a:ahLst/>
                <a:cxnLst/>
                <a:rect l="l" t="t" r="r" b="b"/>
                <a:pathLst>
                  <a:path w="8123" h="11912" extrusionOk="0">
                    <a:moveTo>
                      <a:pt x="5033" y="0"/>
                    </a:moveTo>
                    <a:lnTo>
                      <a:pt x="4936" y="39"/>
                    </a:lnTo>
                    <a:lnTo>
                      <a:pt x="4839" y="98"/>
                    </a:lnTo>
                    <a:lnTo>
                      <a:pt x="4781" y="175"/>
                    </a:lnTo>
                    <a:lnTo>
                      <a:pt x="4742" y="253"/>
                    </a:lnTo>
                    <a:lnTo>
                      <a:pt x="4742" y="311"/>
                    </a:lnTo>
                    <a:lnTo>
                      <a:pt x="4742" y="370"/>
                    </a:lnTo>
                    <a:lnTo>
                      <a:pt x="4761" y="486"/>
                    </a:lnTo>
                    <a:lnTo>
                      <a:pt x="4470" y="545"/>
                    </a:lnTo>
                    <a:lnTo>
                      <a:pt x="4159" y="642"/>
                    </a:lnTo>
                    <a:lnTo>
                      <a:pt x="3576" y="875"/>
                    </a:lnTo>
                    <a:lnTo>
                      <a:pt x="3090" y="1069"/>
                    </a:lnTo>
                    <a:lnTo>
                      <a:pt x="2604" y="1263"/>
                    </a:lnTo>
                    <a:lnTo>
                      <a:pt x="2118" y="1477"/>
                    </a:lnTo>
                    <a:lnTo>
                      <a:pt x="1885" y="1613"/>
                    </a:lnTo>
                    <a:lnTo>
                      <a:pt x="1672" y="1749"/>
                    </a:lnTo>
                    <a:lnTo>
                      <a:pt x="1477" y="1866"/>
                    </a:lnTo>
                    <a:lnTo>
                      <a:pt x="1302" y="2002"/>
                    </a:lnTo>
                    <a:lnTo>
                      <a:pt x="1127" y="2157"/>
                    </a:lnTo>
                    <a:lnTo>
                      <a:pt x="972" y="2293"/>
                    </a:lnTo>
                    <a:lnTo>
                      <a:pt x="817" y="2468"/>
                    </a:lnTo>
                    <a:lnTo>
                      <a:pt x="661" y="2624"/>
                    </a:lnTo>
                    <a:lnTo>
                      <a:pt x="545" y="2818"/>
                    </a:lnTo>
                    <a:lnTo>
                      <a:pt x="408" y="2993"/>
                    </a:lnTo>
                    <a:lnTo>
                      <a:pt x="311" y="3187"/>
                    </a:lnTo>
                    <a:lnTo>
                      <a:pt x="214" y="3382"/>
                    </a:lnTo>
                    <a:lnTo>
                      <a:pt x="156" y="3595"/>
                    </a:lnTo>
                    <a:lnTo>
                      <a:pt x="78" y="3790"/>
                    </a:lnTo>
                    <a:lnTo>
                      <a:pt x="39" y="4023"/>
                    </a:lnTo>
                    <a:lnTo>
                      <a:pt x="20" y="4237"/>
                    </a:lnTo>
                    <a:lnTo>
                      <a:pt x="0" y="4470"/>
                    </a:lnTo>
                    <a:lnTo>
                      <a:pt x="20" y="4703"/>
                    </a:lnTo>
                    <a:lnTo>
                      <a:pt x="156" y="6005"/>
                    </a:lnTo>
                    <a:lnTo>
                      <a:pt x="234" y="6646"/>
                    </a:lnTo>
                    <a:lnTo>
                      <a:pt x="331" y="7307"/>
                    </a:lnTo>
                    <a:lnTo>
                      <a:pt x="467" y="7948"/>
                    </a:lnTo>
                    <a:lnTo>
                      <a:pt x="622" y="8589"/>
                    </a:lnTo>
                    <a:lnTo>
                      <a:pt x="817" y="9211"/>
                    </a:lnTo>
                    <a:lnTo>
                      <a:pt x="933" y="9502"/>
                    </a:lnTo>
                    <a:lnTo>
                      <a:pt x="1069" y="9813"/>
                    </a:lnTo>
                    <a:lnTo>
                      <a:pt x="1361" y="10435"/>
                    </a:lnTo>
                    <a:lnTo>
                      <a:pt x="1555" y="10843"/>
                    </a:lnTo>
                    <a:lnTo>
                      <a:pt x="1652" y="11038"/>
                    </a:lnTo>
                    <a:lnTo>
                      <a:pt x="1769" y="11212"/>
                    </a:lnTo>
                    <a:lnTo>
                      <a:pt x="1905" y="11387"/>
                    </a:lnTo>
                    <a:lnTo>
                      <a:pt x="2041" y="11543"/>
                    </a:lnTo>
                    <a:lnTo>
                      <a:pt x="2177" y="11679"/>
                    </a:lnTo>
                    <a:lnTo>
                      <a:pt x="2332" y="11795"/>
                    </a:lnTo>
                    <a:lnTo>
                      <a:pt x="2488" y="11873"/>
                    </a:lnTo>
                    <a:lnTo>
                      <a:pt x="2663" y="11912"/>
                    </a:lnTo>
                    <a:lnTo>
                      <a:pt x="2837" y="11893"/>
                    </a:lnTo>
                    <a:lnTo>
                      <a:pt x="2935" y="11873"/>
                    </a:lnTo>
                    <a:lnTo>
                      <a:pt x="3012" y="11854"/>
                    </a:lnTo>
                    <a:lnTo>
                      <a:pt x="3187" y="11757"/>
                    </a:lnTo>
                    <a:lnTo>
                      <a:pt x="3343" y="11640"/>
                    </a:lnTo>
                    <a:lnTo>
                      <a:pt x="3479" y="11484"/>
                    </a:lnTo>
                    <a:lnTo>
                      <a:pt x="3595" y="11329"/>
                    </a:lnTo>
                    <a:lnTo>
                      <a:pt x="3712" y="11154"/>
                    </a:lnTo>
                    <a:lnTo>
                      <a:pt x="3828" y="10960"/>
                    </a:lnTo>
                    <a:lnTo>
                      <a:pt x="4003" y="10630"/>
                    </a:lnTo>
                    <a:lnTo>
                      <a:pt x="4159" y="10260"/>
                    </a:lnTo>
                    <a:lnTo>
                      <a:pt x="4314" y="9911"/>
                    </a:lnTo>
                    <a:lnTo>
                      <a:pt x="4314" y="9930"/>
                    </a:lnTo>
                    <a:lnTo>
                      <a:pt x="4314" y="9969"/>
                    </a:lnTo>
                    <a:lnTo>
                      <a:pt x="4353" y="10047"/>
                    </a:lnTo>
                    <a:lnTo>
                      <a:pt x="4450" y="10105"/>
                    </a:lnTo>
                    <a:lnTo>
                      <a:pt x="4547" y="10163"/>
                    </a:lnTo>
                    <a:lnTo>
                      <a:pt x="4800" y="10280"/>
                    </a:lnTo>
                    <a:lnTo>
                      <a:pt x="5014" y="10377"/>
                    </a:lnTo>
                    <a:lnTo>
                      <a:pt x="5402" y="10552"/>
                    </a:lnTo>
                    <a:lnTo>
                      <a:pt x="5791" y="10707"/>
                    </a:lnTo>
                    <a:lnTo>
                      <a:pt x="5985" y="10785"/>
                    </a:lnTo>
                    <a:lnTo>
                      <a:pt x="6180" y="10843"/>
                    </a:lnTo>
                    <a:lnTo>
                      <a:pt x="6374" y="10882"/>
                    </a:lnTo>
                    <a:lnTo>
                      <a:pt x="6568" y="10902"/>
                    </a:lnTo>
                    <a:lnTo>
                      <a:pt x="6763" y="10902"/>
                    </a:lnTo>
                    <a:lnTo>
                      <a:pt x="6937" y="10863"/>
                    </a:lnTo>
                    <a:lnTo>
                      <a:pt x="7112" y="10824"/>
                    </a:lnTo>
                    <a:lnTo>
                      <a:pt x="7268" y="10727"/>
                    </a:lnTo>
                    <a:lnTo>
                      <a:pt x="7423" y="10610"/>
                    </a:lnTo>
                    <a:lnTo>
                      <a:pt x="7559" y="10455"/>
                    </a:lnTo>
                    <a:lnTo>
                      <a:pt x="7676" y="10260"/>
                    </a:lnTo>
                    <a:lnTo>
                      <a:pt x="7792" y="10027"/>
                    </a:lnTo>
                    <a:lnTo>
                      <a:pt x="7890" y="9736"/>
                    </a:lnTo>
                    <a:lnTo>
                      <a:pt x="7967" y="9444"/>
                    </a:lnTo>
                    <a:lnTo>
                      <a:pt x="8026" y="9153"/>
                    </a:lnTo>
                    <a:lnTo>
                      <a:pt x="8084" y="8861"/>
                    </a:lnTo>
                    <a:lnTo>
                      <a:pt x="8103" y="8570"/>
                    </a:lnTo>
                    <a:lnTo>
                      <a:pt x="8123" y="8278"/>
                    </a:lnTo>
                    <a:lnTo>
                      <a:pt x="8103" y="8006"/>
                    </a:lnTo>
                    <a:lnTo>
                      <a:pt x="8103" y="7715"/>
                    </a:lnTo>
                    <a:lnTo>
                      <a:pt x="8026" y="7132"/>
                    </a:lnTo>
                    <a:lnTo>
                      <a:pt x="7928" y="6549"/>
                    </a:lnTo>
                    <a:lnTo>
                      <a:pt x="7773" y="5966"/>
                    </a:lnTo>
                    <a:lnTo>
                      <a:pt x="7618" y="5383"/>
                    </a:lnTo>
                    <a:lnTo>
                      <a:pt x="7423" y="4703"/>
                    </a:lnTo>
                    <a:lnTo>
                      <a:pt x="7190" y="4023"/>
                    </a:lnTo>
                    <a:lnTo>
                      <a:pt x="6937" y="3343"/>
                    </a:lnTo>
                    <a:lnTo>
                      <a:pt x="6665" y="2663"/>
                    </a:lnTo>
                    <a:lnTo>
                      <a:pt x="6355" y="2002"/>
                    </a:lnTo>
                    <a:lnTo>
                      <a:pt x="6044" y="1361"/>
                    </a:lnTo>
                    <a:lnTo>
                      <a:pt x="5694" y="719"/>
                    </a:lnTo>
                    <a:lnTo>
                      <a:pt x="5325" y="117"/>
                    </a:lnTo>
                    <a:lnTo>
                      <a:pt x="5286" y="78"/>
                    </a:lnTo>
                    <a:lnTo>
                      <a:pt x="5247" y="39"/>
                    </a:lnTo>
                    <a:lnTo>
                      <a:pt x="51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562325" y="1783750"/>
                <a:ext cx="287600" cy="282750"/>
              </a:xfrm>
              <a:custGeom>
                <a:avLst/>
                <a:gdLst/>
                <a:ahLst/>
                <a:cxnLst/>
                <a:rect l="l" t="t" r="r" b="b"/>
                <a:pathLst>
                  <a:path w="11504" h="11310" extrusionOk="0">
                    <a:moveTo>
                      <a:pt x="5033" y="0"/>
                    </a:moveTo>
                    <a:lnTo>
                      <a:pt x="4819" y="20"/>
                    </a:lnTo>
                    <a:lnTo>
                      <a:pt x="4625" y="39"/>
                    </a:lnTo>
                    <a:lnTo>
                      <a:pt x="4217" y="136"/>
                    </a:lnTo>
                    <a:lnTo>
                      <a:pt x="3809" y="273"/>
                    </a:lnTo>
                    <a:lnTo>
                      <a:pt x="3439" y="428"/>
                    </a:lnTo>
                    <a:lnTo>
                      <a:pt x="3051" y="642"/>
                    </a:lnTo>
                    <a:lnTo>
                      <a:pt x="2701" y="875"/>
                    </a:lnTo>
                    <a:lnTo>
                      <a:pt x="2351" y="1147"/>
                    </a:lnTo>
                    <a:lnTo>
                      <a:pt x="2040" y="1438"/>
                    </a:lnTo>
                    <a:lnTo>
                      <a:pt x="1729" y="1749"/>
                    </a:lnTo>
                    <a:lnTo>
                      <a:pt x="1438" y="2060"/>
                    </a:lnTo>
                    <a:lnTo>
                      <a:pt x="1185" y="2410"/>
                    </a:lnTo>
                    <a:lnTo>
                      <a:pt x="933" y="2760"/>
                    </a:lnTo>
                    <a:lnTo>
                      <a:pt x="719" y="3110"/>
                    </a:lnTo>
                    <a:lnTo>
                      <a:pt x="525" y="3459"/>
                    </a:lnTo>
                    <a:lnTo>
                      <a:pt x="330" y="3848"/>
                    </a:lnTo>
                    <a:lnTo>
                      <a:pt x="194" y="4237"/>
                    </a:lnTo>
                    <a:lnTo>
                      <a:pt x="97" y="4606"/>
                    </a:lnTo>
                    <a:lnTo>
                      <a:pt x="19" y="4994"/>
                    </a:lnTo>
                    <a:lnTo>
                      <a:pt x="0" y="5364"/>
                    </a:lnTo>
                    <a:lnTo>
                      <a:pt x="0" y="5733"/>
                    </a:lnTo>
                    <a:lnTo>
                      <a:pt x="19" y="6083"/>
                    </a:lnTo>
                    <a:lnTo>
                      <a:pt x="97" y="6452"/>
                    </a:lnTo>
                    <a:lnTo>
                      <a:pt x="194" y="6782"/>
                    </a:lnTo>
                    <a:lnTo>
                      <a:pt x="311" y="7132"/>
                    </a:lnTo>
                    <a:lnTo>
                      <a:pt x="466" y="7462"/>
                    </a:lnTo>
                    <a:lnTo>
                      <a:pt x="641" y="7773"/>
                    </a:lnTo>
                    <a:lnTo>
                      <a:pt x="836" y="8084"/>
                    </a:lnTo>
                    <a:lnTo>
                      <a:pt x="1049" y="8375"/>
                    </a:lnTo>
                    <a:lnTo>
                      <a:pt x="1302" y="8667"/>
                    </a:lnTo>
                    <a:lnTo>
                      <a:pt x="1555" y="8939"/>
                    </a:lnTo>
                    <a:lnTo>
                      <a:pt x="1827" y="9211"/>
                    </a:lnTo>
                    <a:lnTo>
                      <a:pt x="2137" y="9444"/>
                    </a:lnTo>
                    <a:lnTo>
                      <a:pt x="2429" y="9697"/>
                    </a:lnTo>
                    <a:lnTo>
                      <a:pt x="2759" y="9911"/>
                    </a:lnTo>
                    <a:lnTo>
                      <a:pt x="3090" y="10124"/>
                    </a:lnTo>
                    <a:lnTo>
                      <a:pt x="3420" y="10319"/>
                    </a:lnTo>
                    <a:lnTo>
                      <a:pt x="3770" y="10494"/>
                    </a:lnTo>
                    <a:lnTo>
                      <a:pt x="4139" y="10649"/>
                    </a:lnTo>
                    <a:lnTo>
                      <a:pt x="4489" y="10804"/>
                    </a:lnTo>
                    <a:lnTo>
                      <a:pt x="4858" y="10940"/>
                    </a:lnTo>
                    <a:lnTo>
                      <a:pt x="5227" y="11038"/>
                    </a:lnTo>
                    <a:lnTo>
                      <a:pt x="5596" y="11135"/>
                    </a:lnTo>
                    <a:lnTo>
                      <a:pt x="5965" y="11212"/>
                    </a:lnTo>
                    <a:lnTo>
                      <a:pt x="6335" y="11271"/>
                    </a:lnTo>
                    <a:lnTo>
                      <a:pt x="6684" y="11310"/>
                    </a:lnTo>
                    <a:lnTo>
                      <a:pt x="7190" y="11310"/>
                    </a:lnTo>
                    <a:lnTo>
                      <a:pt x="7306" y="11271"/>
                    </a:lnTo>
                    <a:lnTo>
                      <a:pt x="7403" y="11212"/>
                    </a:lnTo>
                    <a:lnTo>
                      <a:pt x="7481" y="11115"/>
                    </a:lnTo>
                    <a:lnTo>
                      <a:pt x="7559" y="11038"/>
                    </a:lnTo>
                    <a:lnTo>
                      <a:pt x="7598" y="10921"/>
                    </a:lnTo>
                    <a:lnTo>
                      <a:pt x="7637" y="10804"/>
                    </a:lnTo>
                    <a:lnTo>
                      <a:pt x="7656" y="10688"/>
                    </a:lnTo>
                    <a:lnTo>
                      <a:pt x="7948" y="10649"/>
                    </a:lnTo>
                    <a:lnTo>
                      <a:pt x="8239" y="10591"/>
                    </a:lnTo>
                    <a:lnTo>
                      <a:pt x="8511" y="10513"/>
                    </a:lnTo>
                    <a:lnTo>
                      <a:pt x="8783" y="10396"/>
                    </a:lnTo>
                    <a:lnTo>
                      <a:pt x="9036" y="10280"/>
                    </a:lnTo>
                    <a:lnTo>
                      <a:pt x="9288" y="10124"/>
                    </a:lnTo>
                    <a:lnTo>
                      <a:pt x="9521" y="9969"/>
                    </a:lnTo>
                    <a:lnTo>
                      <a:pt x="9755" y="9794"/>
                    </a:lnTo>
                    <a:lnTo>
                      <a:pt x="9968" y="9580"/>
                    </a:lnTo>
                    <a:lnTo>
                      <a:pt x="10163" y="9366"/>
                    </a:lnTo>
                    <a:lnTo>
                      <a:pt x="10357" y="9153"/>
                    </a:lnTo>
                    <a:lnTo>
                      <a:pt x="10551" y="8900"/>
                    </a:lnTo>
                    <a:lnTo>
                      <a:pt x="10707" y="8648"/>
                    </a:lnTo>
                    <a:lnTo>
                      <a:pt x="10862" y="8395"/>
                    </a:lnTo>
                    <a:lnTo>
                      <a:pt x="10998" y="8123"/>
                    </a:lnTo>
                    <a:lnTo>
                      <a:pt x="11134" y="7851"/>
                    </a:lnTo>
                    <a:lnTo>
                      <a:pt x="11251" y="7520"/>
                    </a:lnTo>
                    <a:lnTo>
                      <a:pt x="11348" y="7210"/>
                    </a:lnTo>
                    <a:lnTo>
                      <a:pt x="11426" y="6879"/>
                    </a:lnTo>
                    <a:lnTo>
                      <a:pt x="11484" y="6549"/>
                    </a:lnTo>
                    <a:lnTo>
                      <a:pt x="11503" y="6199"/>
                    </a:lnTo>
                    <a:lnTo>
                      <a:pt x="11503" y="5869"/>
                    </a:lnTo>
                    <a:lnTo>
                      <a:pt x="11484" y="5538"/>
                    </a:lnTo>
                    <a:lnTo>
                      <a:pt x="11445" y="5208"/>
                    </a:lnTo>
                    <a:lnTo>
                      <a:pt x="11367" y="4897"/>
                    </a:lnTo>
                    <a:lnTo>
                      <a:pt x="11270" y="4586"/>
                    </a:lnTo>
                    <a:lnTo>
                      <a:pt x="11134" y="4295"/>
                    </a:lnTo>
                    <a:lnTo>
                      <a:pt x="10959" y="4023"/>
                    </a:lnTo>
                    <a:lnTo>
                      <a:pt x="10765" y="3770"/>
                    </a:lnTo>
                    <a:lnTo>
                      <a:pt x="10532" y="3537"/>
                    </a:lnTo>
                    <a:lnTo>
                      <a:pt x="10260" y="3323"/>
                    </a:lnTo>
                    <a:lnTo>
                      <a:pt x="9968" y="3148"/>
                    </a:lnTo>
                    <a:lnTo>
                      <a:pt x="9580" y="2624"/>
                    </a:lnTo>
                    <a:lnTo>
                      <a:pt x="9152" y="2119"/>
                    </a:lnTo>
                    <a:lnTo>
                      <a:pt x="8919" y="1866"/>
                    </a:lnTo>
                    <a:lnTo>
                      <a:pt x="8686" y="1633"/>
                    </a:lnTo>
                    <a:lnTo>
                      <a:pt x="8453" y="1419"/>
                    </a:lnTo>
                    <a:lnTo>
                      <a:pt x="8200" y="1205"/>
                    </a:lnTo>
                    <a:lnTo>
                      <a:pt x="7948" y="1011"/>
                    </a:lnTo>
                    <a:lnTo>
                      <a:pt x="7675" y="817"/>
                    </a:lnTo>
                    <a:lnTo>
                      <a:pt x="7403" y="661"/>
                    </a:lnTo>
                    <a:lnTo>
                      <a:pt x="7112" y="506"/>
                    </a:lnTo>
                    <a:lnTo>
                      <a:pt x="6820" y="370"/>
                    </a:lnTo>
                    <a:lnTo>
                      <a:pt x="6510" y="253"/>
                    </a:lnTo>
                    <a:lnTo>
                      <a:pt x="6199" y="156"/>
                    </a:lnTo>
                    <a:lnTo>
                      <a:pt x="5888" y="59"/>
                    </a:lnTo>
                    <a:lnTo>
                      <a:pt x="5674" y="39"/>
                    </a:lnTo>
                    <a:lnTo>
                      <a:pt x="5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4115150" y="1697275"/>
                <a:ext cx="281775" cy="288575"/>
              </a:xfrm>
              <a:custGeom>
                <a:avLst/>
                <a:gdLst/>
                <a:ahLst/>
                <a:cxnLst/>
                <a:rect l="l" t="t" r="r" b="b"/>
                <a:pathLst>
                  <a:path w="11271" h="11543" extrusionOk="0">
                    <a:moveTo>
                      <a:pt x="5577" y="1"/>
                    </a:moveTo>
                    <a:lnTo>
                      <a:pt x="5149" y="20"/>
                    </a:lnTo>
                    <a:lnTo>
                      <a:pt x="4955" y="40"/>
                    </a:lnTo>
                    <a:lnTo>
                      <a:pt x="4741" y="98"/>
                    </a:lnTo>
                    <a:lnTo>
                      <a:pt x="4547" y="156"/>
                    </a:lnTo>
                    <a:lnTo>
                      <a:pt x="4333" y="214"/>
                    </a:lnTo>
                    <a:lnTo>
                      <a:pt x="4139" y="292"/>
                    </a:lnTo>
                    <a:lnTo>
                      <a:pt x="3945" y="389"/>
                    </a:lnTo>
                    <a:lnTo>
                      <a:pt x="3653" y="564"/>
                    </a:lnTo>
                    <a:lnTo>
                      <a:pt x="3381" y="739"/>
                    </a:lnTo>
                    <a:lnTo>
                      <a:pt x="3129" y="933"/>
                    </a:lnTo>
                    <a:lnTo>
                      <a:pt x="2876" y="1147"/>
                    </a:lnTo>
                    <a:lnTo>
                      <a:pt x="2643" y="1380"/>
                    </a:lnTo>
                    <a:lnTo>
                      <a:pt x="2429" y="1613"/>
                    </a:lnTo>
                    <a:lnTo>
                      <a:pt x="2215" y="1866"/>
                    </a:lnTo>
                    <a:lnTo>
                      <a:pt x="2040" y="2138"/>
                    </a:lnTo>
                    <a:lnTo>
                      <a:pt x="1846" y="2391"/>
                    </a:lnTo>
                    <a:lnTo>
                      <a:pt x="1671" y="2682"/>
                    </a:lnTo>
                    <a:lnTo>
                      <a:pt x="1516" y="2974"/>
                    </a:lnTo>
                    <a:lnTo>
                      <a:pt x="1380" y="3265"/>
                    </a:lnTo>
                    <a:lnTo>
                      <a:pt x="1108" y="3868"/>
                    </a:lnTo>
                    <a:lnTo>
                      <a:pt x="875" y="4470"/>
                    </a:lnTo>
                    <a:lnTo>
                      <a:pt x="622" y="4742"/>
                    </a:lnTo>
                    <a:lnTo>
                      <a:pt x="428" y="5014"/>
                    </a:lnTo>
                    <a:lnTo>
                      <a:pt x="272" y="5286"/>
                    </a:lnTo>
                    <a:lnTo>
                      <a:pt x="156" y="5597"/>
                    </a:lnTo>
                    <a:lnTo>
                      <a:pt x="78" y="5908"/>
                    </a:lnTo>
                    <a:lnTo>
                      <a:pt x="20" y="6219"/>
                    </a:lnTo>
                    <a:lnTo>
                      <a:pt x="0" y="6549"/>
                    </a:lnTo>
                    <a:lnTo>
                      <a:pt x="20" y="6879"/>
                    </a:lnTo>
                    <a:lnTo>
                      <a:pt x="58" y="7190"/>
                    </a:lnTo>
                    <a:lnTo>
                      <a:pt x="136" y="7521"/>
                    </a:lnTo>
                    <a:lnTo>
                      <a:pt x="233" y="7851"/>
                    </a:lnTo>
                    <a:lnTo>
                      <a:pt x="350" y="8162"/>
                    </a:lnTo>
                    <a:lnTo>
                      <a:pt x="505" y="8473"/>
                    </a:lnTo>
                    <a:lnTo>
                      <a:pt x="661" y="8764"/>
                    </a:lnTo>
                    <a:lnTo>
                      <a:pt x="855" y="9056"/>
                    </a:lnTo>
                    <a:lnTo>
                      <a:pt x="1049" y="9308"/>
                    </a:lnTo>
                    <a:lnTo>
                      <a:pt x="1244" y="9542"/>
                    </a:lnTo>
                    <a:lnTo>
                      <a:pt x="1457" y="9775"/>
                    </a:lnTo>
                    <a:lnTo>
                      <a:pt x="1671" y="9988"/>
                    </a:lnTo>
                    <a:lnTo>
                      <a:pt x="1904" y="10183"/>
                    </a:lnTo>
                    <a:lnTo>
                      <a:pt x="2138" y="10358"/>
                    </a:lnTo>
                    <a:lnTo>
                      <a:pt x="2390" y="10533"/>
                    </a:lnTo>
                    <a:lnTo>
                      <a:pt x="2643" y="10669"/>
                    </a:lnTo>
                    <a:lnTo>
                      <a:pt x="2915" y="10805"/>
                    </a:lnTo>
                    <a:lnTo>
                      <a:pt x="3187" y="10921"/>
                    </a:lnTo>
                    <a:lnTo>
                      <a:pt x="3459" y="10999"/>
                    </a:lnTo>
                    <a:lnTo>
                      <a:pt x="3731" y="11077"/>
                    </a:lnTo>
                    <a:lnTo>
                      <a:pt x="4022" y="11115"/>
                    </a:lnTo>
                    <a:lnTo>
                      <a:pt x="4294" y="11154"/>
                    </a:lnTo>
                    <a:lnTo>
                      <a:pt x="4586" y="11154"/>
                    </a:lnTo>
                    <a:lnTo>
                      <a:pt x="4877" y="11135"/>
                    </a:lnTo>
                    <a:lnTo>
                      <a:pt x="5188" y="11077"/>
                    </a:lnTo>
                    <a:lnTo>
                      <a:pt x="5227" y="11193"/>
                    </a:lnTo>
                    <a:lnTo>
                      <a:pt x="5286" y="11310"/>
                    </a:lnTo>
                    <a:lnTo>
                      <a:pt x="5363" y="11388"/>
                    </a:lnTo>
                    <a:lnTo>
                      <a:pt x="5460" y="11465"/>
                    </a:lnTo>
                    <a:lnTo>
                      <a:pt x="5558" y="11524"/>
                    </a:lnTo>
                    <a:lnTo>
                      <a:pt x="5674" y="11543"/>
                    </a:lnTo>
                    <a:lnTo>
                      <a:pt x="5791" y="11543"/>
                    </a:lnTo>
                    <a:lnTo>
                      <a:pt x="5927" y="11524"/>
                    </a:lnTo>
                    <a:lnTo>
                      <a:pt x="6277" y="11407"/>
                    </a:lnTo>
                    <a:lnTo>
                      <a:pt x="6607" y="11271"/>
                    </a:lnTo>
                    <a:lnTo>
                      <a:pt x="6937" y="11115"/>
                    </a:lnTo>
                    <a:lnTo>
                      <a:pt x="7268" y="10960"/>
                    </a:lnTo>
                    <a:lnTo>
                      <a:pt x="7598" y="10766"/>
                    </a:lnTo>
                    <a:lnTo>
                      <a:pt x="7928" y="10552"/>
                    </a:lnTo>
                    <a:lnTo>
                      <a:pt x="8239" y="10319"/>
                    </a:lnTo>
                    <a:lnTo>
                      <a:pt x="8550" y="10086"/>
                    </a:lnTo>
                    <a:lnTo>
                      <a:pt x="8841" y="9833"/>
                    </a:lnTo>
                    <a:lnTo>
                      <a:pt x="9133" y="9561"/>
                    </a:lnTo>
                    <a:lnTo>
                      <a:pt x="9405" y="9289"/>
                    </a:lnTo>
                    <a:lnTo>
                      <a:pt x="9677" y="8997"/>
                    </a:lnTo>
                    <a:lnTo>
                      <a:pt x="9910" y="8687"/>
                    </a:lnTo>
                    <a:lnTo>
                      <a:pt x="10143" y="8376"/>
                    </a:lnTo>
                    <a:lnTo>
                      <a:pt x="10357" y="8045"/>
                    </a:lnTo>
                    <a:lnTo>
                      <a:pt x="10551" y="7715"/>
                    </a:lnTo>
                    <a:lnTo>
                      <a:pt x="10726" y="7385"/>
                    </a:lnTo>
                    <a:lnTo>
                      <a:pt x="10882" y="7054"/>
                    </a:lnTo>
                    <a:lnTo>
                      <a:pt x="10998" y="6705"/>
                    </a:lnTo>
                    <a:lnTo>
                      <a:pt x="11115" y="6355"/>
                    </a:lnTo>
                    <a:lnTo>
                      <a:pt x="11193" y="5986"/>
                    </a:lnTo>
                    <a:lnTo>
                      <a:pt x="11251" y="5636"/>
                    </a:lnTo>
                    <a:lnTo>
                      <a:pt x="11270" y="5286"/>
                    </a:lnTo>
                    <a:lnTo>
                      <a:pt x="11270" y="4917"/>
                    </a:lnTo>
                    <a:lnTo>
                      <a:pt x="11232" y="4567"/>
                    </a:lnTo>
                    <a:lnTo>
                      <a:pt x="11173" y="4217"/>
                    </a:lnTo>
                    <a:lnTo>
                      <a:pt x="11076" y="3848"/>
                    </a:lnTo>
                    <a:lnTo>
                      <a:pt x="10940" y="3498"/>
                    </a:lnTo>
                    <a:lnTo>
                      <a:pt x="10765" y="3168"/>
                    </a:lnTo>
                    <a:lnTo>
                      <a:pt x="10571" y="2818"/>
                    </a:lnTo>
                    <a:lnTo>
                      <a:pt x="10318" y="2488"/>
                    </a:lnTo>
                    <a:lnTo>
                      <a:pt x="10027" y="2158"/>
                    </a:lnTo>
                    <a:lnTo>
                      <a:pt x="9755" y="1886"/>
                    </a:lnTo>
                    <a:lnTo>
                      <a:pt x="9444" y="1613"/>
                    </a:lnTo>
                    <a:lnTo>
                      <a:pt x="9114" y="1341"/>
                    </a:lnTo>
                    <a:lnTo>
                      <a:pt x="8764" y="1089"/>
                    </a:lnTo>
                    <a:lnTo>
                      <a:pt x="8395" y="856"/>
                    </a:lnTo>
                    <a:lnTo>
                      <a:pt x="8025" y="642"/>
                    </a:lnTo>
                    <a:lnTo>
                      <a:pt x="7637" y="448"/>
                    </a:lnTo>
                    <a:lnTo>
                      <a:pt x="7229" y="292"/>
                    </a:lnTo>
                    <a:lnTo>
                      <a:pt x="6821" y="156"/>
                    </a:lnTo>
                    <a:lnTo>
                      <a:pt x="6393" y="78"/>
                    </a:lnTo>
                    <a:lnTo>
                      <a:pt x="5985" y="20"/>
                    </a:lnTo>
                    <a:lnTo>
                      <a:pt x="55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594375" y="1608375"/>
                <a:ext cx="902125" cy="958500"/>
              </a:xfrm>
              <a:custGeom>
                <a:avLst/>
                <a:gdLst/>
                <a:ahLst/>
                <a:cxnLst/>
                <a:rect l="l" t="t" r="r" b="b"/>
                <a:pathLst>
                  <a:path w="36085" h="38340" extrusionOk="0">
                    <a:moveTo>
                      <a:pt x="15721" y="4004"/>
                    </a:moveTo>
                    <a:lnTo>
                      <a:pt x="15857" y="4042"/>
                    </a:lnTo>
                    <a:lnTo>
                      <a:pt x="15993" y="4081"/>
                    </a:lnTo>
                    <a:lnTo>
                      <a:pt x="16129" y="4140"/>
                    </a:lnTo>
                    <a:lnTo>
                      <a:pt x="16245" y="4217"/>
                    </a:lnTo>
                    <a:lnTo>
                      <a:pt x="16304" y="4314"/>
                    </a:lnTo>
                    <a:lnTo>
                      <a:pt x="16323" y="4392"/>
                    </a:lnTo>
                    <a:lnTo>
                      <a:pt x="16304" y="4509"/>
                    </a:lnTo>
                    <a:lnTo>
                      <a:pt x="16265" y="4606"/>
                    </a:lnTo>
                    <a:lnTo>
                      <a:pt x="16187" y="4703"/>
                    </a:lnTo>
                    <a:lnTo>
                      <a:pt x="16070" y="4800"/>
                    </a:lnTo>
                    <a:lnTo>
                      <a:pt x="15954" y="4878"/>
                    </a:lnTo>
                    <a:lnTo>
                      <a:pt x="15837" y="4936"/>
                    </a:lnTo>
                    <a:lnTo>
                      <a:pt x="15701" y="4975"/>
                    </a:lnTo>
                    <a:lnTo>
                      <a:pt x="15546" y="5014"/>
                    </a:lnTo>
                    <a:lnTo>
                      <a:pt x="15410" y="5033"/>
                    </a:lnTo>
                    <a:lnTo>
                      <a:pt x="15274" y="5033"/>
                    </a:lnTo>
                    <a:lnTo>
                      <a:pt x="14982" y="5014"/>
                    </a:lnTo>
                    <a:lnTo>
                      <a:pt x="14807" y="4995"/>
                    </a:lnTo>
                    <a:lnTo>
                      <a:pt x="14632" y="4936"/>
                    </a:lnTo>
                    <a:lnTo>
                      <a:pt x="14477" y="4859"/>
                    </a:lnTo>
                    <a:lnTo>
                      <a:pt x="14322" y="4781"/>
                    </a:lnTo>
                    <a:lnTo>
                      <a:pt x="14458" y="4567"/>
                    </a:lnTo>
                    <a:lnTo>
                      <a:pt x="14613" y="4392"/>
                    </a:lnTo>
                    <a:lnTo>
                      <a:pt x="14807" y="4237"/>
                    </a:lnTo>
                    <a:lnTo>
                      <a:pt x="15002" y="4120"/>
                    </a:lnTo>
                    <a:lnTo>
                      <a:pt x="15215" y="4042"/>
                    </a:lnTo>
                    <a:lnTo>
                      <a:pt x="15332" y="4004"/>
                    </a:lnTo>
                    <a:close/>
                    <a:moveTo>
                      <a:pt x="12825" y="1"/>
                    </a:moveTo>
                    <a:lnTo>
                      <a:pt x="12592" y="40"/>
                    </a:lnTo>
                    <a:lnTo>
                      <a:pt x="12398" y="98"/>
                    </a:lnTo>
                    <a:lnTo>
                      <a:pt x="12223" y="176"/>
                    </a:lnTo>
                    <a:lnTo>
                      <a:pt x="12067" y="273"/>
                    </a:lnTo>
                    <a:lnTo>
                      <a:pt x="11931" y="370"/>
                    </a:lnTo>
                    <a:lnTo>
                      <a:pt x="11815" y="486"/>
                    </a:lnTo>
                    <a:lnTo>
                      <a:pt x="11718" y="603"/>
                    </a:lnTo>
                    <a:lnTo>
                      <a:pt x="11659" y="739"/>
                    </a:lnTo>
                    <a:lnTo>
                      <a:pt x="11601" y="895"/>
                    </a:lnTo>
                    <a:lnTo>
                      <a:pt x="11562" y="1050"/>
                    </a:lnTo>
                    <a:lnTo>
                      <a:pt x="11543" y="1225"/>
                    </a:lnTo>
                    <a:lnTo>
                      <a:pt x="11523" y="1400"/>
                    </a:lnTo>
                    <a:lnTo>
                      <a:pt x="11523" y="1575"/>
                    </a:lnTo>
                    <a:lnTo>
                      <a:pt x="11543" y="1750"/>
                    </a:lnTo>
                    <a:lnTo>
                      <a:pt x="11621" y="2138"/>
                    </a:lnTo>
                    <a:lnTo>
                      <a:pt x="11737" y="2527"/>
                    </a:lnTo>
                    <a:lnTo>
                      <a:pt x="11873" y="2915"/>
                    </a:lnTo>
                    <a:lnTo>
                      <a:pt x="12029" y="3285"/>
                    </a:lnTo>
                    <a:lnTo>
                      <a:pt x="12223" y="3654"/>
                    </a:lnTo>
                    <a:lnTo>
                      <a:pt x="12417" y="4004"/>
                    </a:lnTo>
                    <a:lnTo>
                      <a:pt x="12592" y="4314"/>
                    </a:lnTo>
                    <a:lnTo>
                      <a:pt x="12786" y="4587"/>
                    </a:lnTo>
                    <a:lnTo>
                      <a:pt x="12942" y="4800"/>
                    </a:lnTo>
                    <a:lnTo>
                      <a:pt x="13097" y="4975"/>
                    </a:lnTo>
                    <a:lnTo>
                      <a:pt x="13253" y="5131"/>
                    </a:lnTo>
                    <a:lnTo>
                      <a:pt x="13195" y="5422"/>
                    </a:lnTo>
                    <a:lnTo>
                      <a:pt x="13156" y="5694"/>
                    </a:lnTo>
                    <a:lnTo>
                      <a:pt x="13136" y="5986"/>
                    </a:lnTo>
                    <a:lnTo>
                      <a:pt x="13136" y="6258"/>
                    </a:lnTo>
                    <a:lnTo>
                      <a:pt x="13175" y="6510"/>
                    </a:lnTo>
                    <a:lnTo>
                      <a:pt x="13233" y="6782"/>
                    </a:lnTo>
                    <a:lnTo>
                      <a:pt x="13311" y="7035"/>
                    </a:lnTo>
                    <a:lnTo>
                      <a:pt x="13408" y="7268"/>
                    </a:lnTo>
                    <a:lnTo>
                      <a:pt x="13525" y="7521"/>
                    </a:lnTo>
                    <a:lnTo>
                      <a:pt x="12728" y="7734"/>
                    </a:lnTo>
                    <a:lnTo>
                      <a:pt x="11970" y="7987"/>
                    </a:lnTo>
                    <a:lnTo>
                      <a:pt x="11213" y="8279"/>
                    </a:lnTo>
                    <a:lnTo>
                      <a:pt x="10474" y="8589"/>
                    </a:lnTo>
                    <a:lnTo>
                      <a:pt x="9755" y="8939"/>
                    </a:lnTo>
                    <a:lnTo>
                      <a:pt x="9056" y="9328"/>
                    </a:lnTo>
                    <a:lnTo>
                      <a:pt x="8375" y="9736"/>
                    </a:lnTo>
                    <a:lnTo>
                      <a:pt x="7715" y="10183"/>
                    </a:lnTo>
                    <a:lnTo>
                      <a:pt x="7093" y="10649"/>
                    </a:lnTo>
                    <a:lnTo>
                      <a:pt x="6471" y="11135"/>
                    </a:lnTo>
                    <a:lnTo>
                      <a:pt x="5888" y="11640"/>
                    </a:lnTo>
                    <a:lnTo>
                      <a:pt x="5305" y="12184"/>
                    </a:lnTo>
                    <a:lnTo>
                      <a:pt x="4781" y="12748"/>
                    </a:lnTo>
                    <a:lnTo>
                      <a:pt x="4256" y="13350"/>
                    </a:lnTo>
                    <a:lnTo>
                      <a:pt x="3751" y="13953"/>
                    </a:lnTo>
                    <a:lnTo>
                      <a:pt x="3304" y="14574"/>
                    </a:lnTo>
                    <a:lnTo>
                      <a:pt x="2857" y="15235"/>
                    </a:lnTo>
                    <a:lnTo>
                      <a:pt x="2449" y="15896"/>
                    </a:lnTo>
                    <a:lnTo>
                      <a:pt x="2060" y="16595"/>
                    </a:lnTo>
                    <a:lnTo>
                      <a:pt x="1710" y="17295"/>
                    </a:lnTo>
                    <a:lnTo>
                      <a:pt x="1400" y="18014"/>
                    </a:lnTo>
                    <a:lnTo>
                      <a:pt x="1108" y="18752"/>
                    </a:lnTo>
                    <a:lnTo>
                      <a:pt x="836" y="19510"/>
                    </a:lnTo>
                    <a:lnTo>
                      <a:pt x="622" y="20268"/>
                    </a:lnTo>
                    <a:lnTo>
                      <a:pt x="428" y="21045"/>
                    </a:lnTo>
                    <a:lnTo>
                      <a:pt x="273" y="21822"/>
                    </a:lnTo>
                    <a:lnTo>
                      <a:pt x="137" y="22619"/>
                    </a:lnTo>
                    <a:lnTo>
                      <a:pt x="59" y="23435"/>
                    </a:lnTo>
                    <a:lnTo>
                      <a:pt x="0" y="24251"/>
                    </a:lnTo>
                    <a:lnTo>
                      <a:pt x="0" y="25087"/>
                    </a:lnTo>
                    <a:lnTo>
                      <a:pt x="20" y="25903"/>
                    </a:lnTo>
                    <a:lnTo>
                      <a:pt x="78" y="26758"/>
                    </a:lnTo>
                    <a:lnTo>
                      <a:pt x="195" y="27652"/>
                    </a:lnTo>
                    <a:lnTo>
                      <a:pt x="331" y="28526"/>
                    </a:lnTo>
                    <a:lnTo>
                      <a:pt x="525" y="29342"/>
                    </a:lnTo>
                    <a:lnTo>
                      <a:pt x="739" y="30120"/>
                    </a:lnTo>
                    <a:lnTo>
                      <a:pt x="992" y="30877"/>
                    </a:lnTo>
                    <a:lnTo>
                      <a:pt x="1128" y="31227"/>
                    </a:lnTo>
                    <a:lnTo>
                      <a:pt x="1283" y="31577"/>
                    </a:lnTo>
                    <a:lnTo>
                      <a:pt x="1438" y="31907"/>
                    </a:lnTo>
                    <a:lnTo>
                      <a:pt x="1613" y="32238"/>
                    </a:lnTo>
                    <a:lnTo>
                      <a:pt x="1788" y="32549"/>
                    </a:lnTo>
                    <a:lnTo>
                      <a:pt x="1963" y="32859"/>
                    </a:lnTo>
                    <a:lnTo>
                      <a:pt x="2157" y="33151"/>
                    </a:lnTo>
                    <a:lnTo>
                      <a:pt x="2352" y="33442"/>
                    </a:lnTo>
                    <a:lnTo>
                      <a:pt x="2565" y="33714"/>
                    </a:lnTo>
                    <a:lnTo>
                      <a:pt x="2779" y="33986"/>
                    </a:lnTo>
                    <a:lnTo>
                      <a:pt x="2993" y="34239"/>
                    </a:lnTo>
                    <a:lnTo>
                      <a:pt x="3226" y="34492"/>
                    </a:lnTo>
                    <a:lnTo>
                      <a:pt x="3712" y="34977"/>
                    </a:lnTo>
                    <a:lnTo>
                      <a:pt x="4217" y="35405"/>
                    </a:lnTo>
                    <a:lnTo>
                      <a:pt x="4742" y="35813"/>
                    </a:lnTo>
                    <a:lnTo>
                      <a:pt x="5305" y="36202"/>
                    </a:lnTo>
                    <a:lnTo>
                      <a:pt x="5908" y="36532"/>
                    </a:lnTo>
                    <a:lnTo>
                      <a:pt x="6529" y="36843"/>
                    </a:lnTo>
                    <a:lnTo>
                      <a:pt x="7171" y="37115"/>
                    </a:lnTo>
                    <a:lnTo>
                      <a:pt x="7831" y="37368"/>
                    </a:lnTo>
                    <a:lnTo>
                      <a:pt x="8531" y="37581"/>
                    </a:lnTo>
                    <a:lnTo>
                      <a:pt x="9250" y="37776"/>
                    </a:lnTo>
                    <a:lnTo>
                      <a:pt x="9988" y="37931"/>
                    </a:lnTo>
                    <a:lnTo>
                      <a:pt x="10746" y="38067"/>
                    </a:lnTo>
                    <a:lnTo>
                      <a:pt x="11523" y="38164"/>
                    </a:lnTo>
                    <a:lnTo>
                      <a:pt x="12340" y="38242"/>
                    </a:lnTo>
                    <a:lnTo>
                      <a:pt x="13156" y="38300"/>
                    </a:lnTo>
                    <a:lnTo>
                      <a:pt x="13991" y="38339"/>
                    </a:lnTo>
                    <a:lnTo>
                      <a:pt x="14846" y="38339"/>
                    </a:lnTo>
                    <a:lnTo>
                      <a:pt x="15721" y="38320"/>
                    </a:lnTo>
                    <a:lnTo>
                      <a:pt x="16614" y="38281"/>
                    </a:lnTo>
                    <a:lnTo>
                      <a:pt x="17528" y="38223"/>
                    </a:lnTo>
                    <a:lnTo>
                      <a:pt x="18441" y="38145"/>
                    </a:lnTo>
                    <a:lnTo>
                      <a:pt x="19374" y="38048"/>
                    </a:lnTo>
                    <a:lnTo>
                      <a:pt x="20287" y="37931"/>
                    </a:lnTo>
                    <a:lnTo>
                      <a:pt x="21200" y="37795"/>
                    </a:lnTo>
                    <a:lnTo>
                      <a:pt x="22094" y="37640"/>
                    </a:lnTo>
                    <a:lnTo>
                      <a:pt x="22969" y="37445"/>
                    </a:lnTo>
                    <a:lnTo>
                      <a:pt x="23843" y="37251"/>
                    </a:lnTo>
                    <a:lnTo>
                      <a:pt x="24679" y="37037"/>
                    </a:lnTo>
                    <a:lnTo>
                      <a:pt x="25514" y="36804"/>
                    </a:lnTo>
                    <a:lnTo>
                      <a:pt x="26330" y="36532"/>
                    </a:lnTo>
                    <a:lnTo>
                      <a:pt x="27108" y="36260"/>
                    </a:lnTo>
                    <a:lnTo>
                      <a:pt x="27885" y="35949"/>
                    </a:lnTo>
                    <a:lnTo>
                      <a:pt x="28623" y="35619"/>
                    </a:lnTo>
                    <a:lnTo>
                      <a:pt x="29342" y="35250"/>
                    </a:lnTo>
                    <a:lnTo>
                      <a:pt x="30022" y="34880"/>
                    </a:lnTo>
                    <a:lnTo>
                      <a:pt x="30683" y="34472"/>
                    </a:lnTo>
                    <a:lnTo>
                      <a:pt x="31305" y="34045"/>
                    </a:lnTo>
                    <a:lnTo>
                      <a:pt x="31907" y="33578"/>
                    </a:lnTo>
                    <a:lnTo>
                      <a:pt x="32471" y="33093"/>
                    </a:lnTo>
                    <a:lnTo>
                      <a:pt x="32995" y="32587"/>
                    </a:lnTo>
                    <a:lnTo>
                      <a:pt x="33500" y="32043"/>
                    </a:lnTo>
                    <a:lnTo>
                      <a:pt x="33734" y="31771"/>
                    </a:lnTo>
                    <a:lnTo>
                      <a:pt x="33947" y="31480"/>
                    </a:lnTo>
                    <a:lnTo>
                      <a:pt x="34161" y="31188"/>
                    </a:lnTo>
                    <a:lnTo>
                      <a:pt x="34355" y="30897"/>
                    </a:lnTo>
                    <a:lnTo>
                      <a:pt x="34550" y="30586"/>
                    </a:lnTo>
                    <a:lnTo>
                      <a:pt x="34744" y="30256"/>
                    </a:lnTo>
                    <a:lnTo>
                      <a:pt x="34919" y="29945"/>
                    </a:lnTo>
                    <a:lnTo>
                      <a:pt x="35074" y="29614"/>
                    </a:lnTo>
                    <a:lnTo>
                      <a:pt x="35210" y="29265"/>
                    </a:lnTo>
                    <a:lnTo>
                      <a:pt x="35366" y="28915"/>
                    </a:lnTo>
                    <a:lnTo>
                      <a:pt x="35483" y="28565"/>
                    </a:lnTo>
                    <a:lnTo>
                      <a:pt x="35599" y="28215"/>
                    </a:lnTo>
                    <a:lnTo>
                      <a:pt x="35696" y="27827"/>
                    </a:lnTo>
                    <a:lnTo>
                      <a:pt x="35793" y="27457"/>
                    </a:lnTo>
                    <a:lnTo>
                      <a:pt x="35871" y="27069"/>
                    </a:lnTo>
                    <a:lnTo>
                      <a:pt x="35949" y="26680"/>
                    </a:lnTo>
                    <a:lnTo>
                      <a:pt x="35988" y="26272"/>
                    </a:lnTo>
                    <a:lnTo>
                      <a:pt x="36027" y="25864"/>
                    </a:lnTo>
                    <a:lnTo>
                      <a:pt x="36065" y="25456"/>
                    </a:lnTo>
                    <a:lnTo>
                      <a:pt x="36085" y="25029"/>
                    </a:lnTo>
                    <a:lnTo>
                      <a:pt x="36085" y="24582"/>
                    </a:lnTo>
                    <a:lnTo>
                      <a:pt x="36065" y="24135"/>
                    </a:lnTo>
                    <a:lnTo>
                      <a:pt x="36046" y="23688"/>
                    </a:lnTo>
                    <a:lnTo>
                      <a:pt x="36007" y="23221"/>
                    </a:lnTo>
                    <a:lnTo>
                      <a:pt x="35949" y="22774"/>
                    </a:lnTo>
                    <a:lnTo>
                      <a:pt x="35891" y="22308"/>
                    </a:lnTo>
                    <a:lnTo>
                      <a:pt x="35813" y="21861"/>
                    </a:lnTo>
                    <a:lnTo>
                      <a:pt x="35735" y="21395"/>
                    </a:lnTo>
                    <a:lnTo>
                      <a:pt x="35541" y="20520"/>
                    </a:lnTo>
                    <a:lnTo>
                      <a:pt x="35288" y="19646"/>
                    </a:lnTo>
                    <a:lnTo>
                      <a:pt x="34997" y="18791"/>
                    </a:lnTo>
                    <a:lnTo>
                      <a:pt x="34686" y="17975"/>
                    </a:lnTo>
                    <a:lnTo>
                      <a:pt x="34317" y="17159"/>
                    </a:lnTo>
                    <a:lnTo>
                      <a:pt x="33909" y="16381"/>
                    </a:lnTo>
                    <a:lnTo>
                      <a:pt x="33481" y="15604"/>
                    </a:lnTo>
                    <a:lnTo>
                      <a:pt x="32995" y="14885"/>
                    </a:lnTo>
                    <a:lnTo>
                      <a:pt x="32490" y="14166"/>
                    </a:lnTo>
                    <a:lnTo>
                      <a:pt x="31965" y="13486"/>
                    </a:lnTo>
                    <a:lnTo>
                      <a:pt x="31382" y="12825"/>
                    </a:lnTo>
                    <a:lnTo>
                      <a:pt x="30780" y="12204"/>
                    </a:lnTo>
                    <a:lnTo>
                      <a:pt x="30158" y="11601"/>
                    </a:lnTo>
                    <a:lnTo>
                      <a:pt x="29498" y="11038"/>
                    </a:lnTo>
                    <a:lnTo>
                      <a:pt x="28817" y="10513"/>
                    </a:lnTo>
                    <a:lnTo>
                      <a:pt x="28118" y="10008"/>
                    </a:lnTo>
                    <a:lnTo>
                      <a:pt x="27380" y="9542"/>
                    </a:lnTo>
                    <a:lnTo>
                      <a:pt x="26622" y="9114"/>
                    </a:lnTo>
                    <a:lnTo>
                      <a:pt x="25844" y="8706"/>
                    </a:lnTo>
                    <a:lnTo>
                      <a:pt x="25067" y="8356"/>
                    </a:lnTo>
                    <a:lnTo>
                      <a:pt x="24251" y="8026"/>
                    </a:lnTo>
                    <a:lnTo>
                      <a:pt x="23416" y="7754"/>
                    </a:lnTo>
                    <a:lnTo>
                      <a:pt x="22561" y="7501"/>
                    </a:lnTo>
                    <a:lnTo>
                      <a:pt x="21706" y="7307"/>
                    </a:lnTo>
                    <a:lnTo>
                      <a:pt x="20831" y="7151"/>
                    </a:lnTo>
                    <a:lnTo>
                      <a:pt x="19937" y="7035"/>
                    </a:lnTo>
                    <a:lnTo>
                      <a:pt x="19043" y="6957"/>
                    </a:lnTo>
                    <a:lnTo>
                      <a:pt x="18130" y="6938"/>
                    </a:lnTo>
                    <a:lnTo>
                      <a:pt x="17664" y="6938"/>
                    </a:lnTo>
                    <a:lnTo>
                      <a:pt x="17217" y="6957"/>
                    </a:lnTo>
                    <a:lnTo>
                      <a:pt x="16750" y="6977"/>
                    </a:lnTo>
                    <a:lnTo>
                      <a:pt x="16284" y="7015"/>
                    </a:lnTo>
                    <a:lnTo>
                      <a:pt x="15798" y="7074"/>
                    </a:lnTo>
                    <a:lnTo>
                      <a:pt x="15332" y="7151"/>
                    </a:lnTo>
                    <a:lnTo>
                      <a:pt x="14866" y="7229"/>
                    </a:lnTo>
                    <a:lnTo>
                      <a:pt x="14399" y="7307"/>
                    </a:lnTo>
                    <a:lnTo>
                      <a:pt x="14224" y="6996"/>
                    </a:lnTo>
                    <a:lnTo>
                      <a:pt x="14147" y="6860"/>
                    </a:lnTo>
                    <a:lnTo>
                      <a:pt x="14088" y="6705"/>
                    </a:lnTo>
                    <a:lnTo>
                      <a:pt x="14050" y="6549"/>
                    </a:lnTo>
                    <a:lnTo>
                      <a:pt x="14030" y="6374"/>
                    </a:lnTo>
                    <a:lnTo>
                      <a:pt x="14011" y="6199"/>
                    </a:lnTo>
                    <a:lnTo>
                      <a:pt x="13991" y="6024"/>
                    </a:lnTo>
                    <a:lnTo>
                      <a:pt x="14030" y="5694"/>
                    </a:lnTo>
                    <a:lnTo>
                      <a:pt x="14205" y="5772"/>
                    </a:lnTo>
                    <a:lnTo>
                      <a:pt x="14399" y="5830"/>
                    </a:lnTo>
                    <a:lnTo>
                      <a:pt x="14594" y="5888"/>
                    </a:lnTo>
                    <a:lnTo>
                      <a:pt x="14807" y="5927"/>
                    </a:lnTo>
                    <a:lnTo>
                      <a:pt x="15002" y="5966"/>
                    </a:lnTo>
                    <a:lnTo>
                      <a:pt x="15429" y="5966"/>
                    </a:lnTo>
                    <a:lnTo>
                      <a:pt x="15662" y="5947"/>
                    </a:lnTo>
                    <a:lnTo>
                      <a:pt x="15818" y="5927"/>
                    </a:lnTo>
                    <a:lnTo>
                      <a:pt x="15973" y="5888"/>
                    </a:lnTo>
                    <a:lnTo>
                      <a:pt x="16129" y="5830"/>
                    </a:lnTo>
                    <a:lnTo>
                      <a:pt x="16284" y="5752"/>
                    </a:lnTo>
                    <a:lnTo>
                      <a:pt x="16420" y="5675"/>
                    </a:lnTo>
                    <a:lnTo>
                      <a:pt x="16576" y="5597"/>
                    </a:lnTo>
                    <a:lnTo>
                      <a:pt x="16692" y="5500"/>
                    </a:lnTo>
                    <a:lnTo>
                      <a:pt x="16828" y="5383"/>
                    </a:lnTo>
                    <a:lnTo>
                      <a:pt x="16925" y="5267"/>
                    </a:lnTo>
                    <a:lnTo>
                      <a:pt x="17023" y="5131"/>
                    </a:lnTo>
                    <a:lnTo>
                      <a:pt x="17120" y="4995"/>
                    </a:lnTo>
                    <a:lnTo>
                      <a:pt x="17178" y="4859"/>
                    </a:lnTo>
                    <a:lnTo>
                      <a:pt x="17217" y="4703"/>
                    </a:lnTo>
                    <a:lnTo>
                      <a:pt x="17256" y="4548"/>
                    </a:lnTo>
                    <a:lnTo>
                      <a:pt x="17256" y="4373"/>
                    </a:lnTo>
                    <a:lnTo>
                      <a:pt x="17256" y="4198"/>
                    </a:lnTo>
                    <a:lnTo>
                      <a:pt x="17217" y="4023"/>
                    </a:lnTo>
                    <a:lnTo>
                      <a:pt x="17139" y="3868"/>
                    </a:lnTo>
                    <a:lnTo>
                      <a:pt x="17061" y="3732"/>
                    </a:lnTo>
                    <a:lnTo>
                      <a:pt x="16945" y="3596"/>
                    </a:lnTo>
                    <a:lnTo>
                      <a:pt x="16828" y="3479"/>
                    </a:lnTo>
                    <a:lnTo>
                      <a:pt x="16673" y="3382"/>
                    </a:lnTo>
                    <a:lnTo>
                      <a:pt x="16517" y="3304"/>
                    </a:lnTo>
                    <a:lnTo>
                      <a:pt x="16342" y="3226"/>
                    </a:lnTo>
                    <a:lnTo>
                      <a:pt x="16168" y="3168"/>
                    </a:lnTo>
                    <a:lnTo>
                      <a:pt x="15993" y="3110"/>
                    </a:lnTo>
                    <a:lnTo>
                      <a:pt x="15818" y="3090"/>
                    </a:lnTo>
                    <a:lnTo>
                      <a:pt x="15643" y="3071"/>
                    </a:lnTo>
                    <a:lnTo>
                      <a:pt x="15449" y="3051"/>
                    </a:lnTo>
                    <a:lnTo>
                      <a:pt x="15274" y="3051"/>
                    </a:lnTo>
                    <a:lnTo>
                      <a:pt x="15118" y="3071"/>
                    </a:lnTo>
                    <a:lnTo>
                      <a:pt x="14963" y="3090"/>
                    </a:lnTo>
                    <a:lnTo>
                      <a:pt x="14749" y="3149"/>
                    </a:lnTo>
                    <a:lnTo>
                      <a:pt x="14535" y="3246"/>
                    </a:lnTo>
                    <a:lnTo>
                      <a:pt x="14360" y="3343"/>
                    </a:lnTo>
                    <a:lnTo>
                      <a:pt x="14186" y="3459"/>
                    </a:lnTo>
                    <a:lnTo>
                      <a:pt x="14030" y="3615"/>
                    </a:lnTo>
                    <a:lnTo>
                      <a:pt x="13894" y="3770"/>
                    </a:lnTo>
                    <a:lnTo>
                      <a:pt x="13758" y="3945"/>
                    </a:lnTo>
                    <a:lnTo>
                      <a:pt x="13641" y="4120"/>
                    </a:lnTo>
                    <a:lnTo>
                      <a:pt x="13505" y="3926"/>
                    </a:lnTo>
                    <a:lnTo>
                      <a:pt x="13253" y="3557"/>
                    </a:lnTo>
                    <a:lnTo>
                      <a:pt x="13020" y="3168"/>
                    </a:lnTo>
                    <a:lnTo>
                      <a:pt x="12825" y="2760"/>
                    </a:lnTo>
                    <a:lnTo>
                      <a:pt x="12670" y="2352"/>
                    </a:lnTo>
                    <a:lnTo>
                      <a:pt x="12592" y="2099"/>
                    </a:lnTo>
                    <a:lnTo>
                      <a:pt x="12534" y="1866"/>
                    </a:lnTo>
                    <a:lnTo>
                      <a:pt x="12534" y="1652"/>
                    </a:lnTo>
                    <a:lnTo>
                      <a:pt x="12573" y="1477"/>
                    </a:lnTo>
                    <a:lnTo>
                      <a:pt x="12650" y="1303"/>
                    </a:lnTo>
                    <a:lnTo>
                      <a:pt x="12767" y="1147"/>
                    </a:lnTo>
                    <a:lnTo>
                      <a:pt x="12922" y="992"/>
                    </a:lnTo>
                    <a:lnTo>
                      <a:pt x="13136" y="836"/>
                    </a:lnTo>
                    <a:lnTo>
                      <a:pt x="13195" y="797"/>
                    </a:lnTo>
                    <a:lnTo>
                      <a:pt x="13253" y="739"/>
                    </a:lnTo>
                    <a:lnTo>
                      <a:pt x="13292" y="661"/>
                    </a:lnTo>
                    <a:lnTo>
                      <a:pt x="13311" y="603"/>
                    </a:lnTo>
                    <a:lnTo>
                      <a:pt x="13331" y="525"/>
                    </a:lnTo>
                    <a:lnTo>
                      <a:pt x="13331" y="448"/>
                    </a:lnTo>
                    <a:lnTo>
                      <a:pt x="13292" y="312"/>
                    </a:lnTo>
                    <a:lnTo>
                      <a:pt x="13214" y="176"/>
                    </a:lnTo>
                    <a:lnTo>
                      <a:pt x="13175" y="117"/>
                    </a:lnTo>
                    <a:lnTo>
                      <a:pt x="13117" y="78"/>
                    </a:lnTo>
                    <a:lnTo>
                      <a:pt x="13059" y="40"/>
                    </a:lnTo>
                    <a:lnTo>
                      <a:pt x="129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887300" y="2071825"/>
                <a:ext cx="63675" cy="64150"/>
              </a:xfrm>
              <a:custGeom>
                <a:avLst/>
                <a:gdLst/>
                <a:ahLst/>
                <a:cxnLst/>
                <a:rect l="l" t="t" r="r" b="b"/>
                <a:pathLst>
                  <a:path w="2547" h="2566" extrusionOk="0">
                    <a:moveTo>
                      <a:pt x="1283" y="0"/>
                    </a:moveTo>
                    <a:lnTo>
                      <a:pt x="1147" y="20"/>
                    </a:lnTo>
                    <a:lnTo>
                      <a:pt x="1011" y="39"/>
                    </a:lnTo>
                    <a:lnTo>
                      <a:pt x="895" y="59"/>
                    </a:lnTo>
                    <a:lnTo>
                      <a:pt x="778" y="117"/>
                    </a:lnTo>
                    <a:lnTo>
                      <a:pt x="661" y="156"/>
                    </a:lnTo>
                    <a:lnTo>
                      <a:pt x="564" y="234"/>
                    </a:lnTo>
                    <a:lnTo>
                      <a:pt x="467" y="311"/>
                    </a:lnTo>
                    <a:lnTo>
                      <a:pt x="370" y="389"/>
                    </a:lnTo>
                    <a:lnTo>
                      <a:pt x="292" y="467"/>
                    </a:lnTo>
                    <a:lnTo>
                      <a:pt x="214" y="583"/>
                    </a:lnTo>
                    <a:lnTo>
                      <a:pt x="156" y="680"/>
                    </a:lnTo>
                    <a:lnTo>
                      <a:pt x="98" y="797"/>
                    </a:lnTo>
                    <a:lnTo>
                      <a:pt x="59" y="914"/>
                    </a:lnTo>
                    <a:lnTo>
                      <a:pt x="20" y="1030"/>
                    </a:lnTo>
                    <a:lnTo>
                      <a:pt x="1" y="1147"/>
                    </a:lnTo>
                    <a:lnTo>
                      <a:pt x="1" y="1283"/>
                    </a:lnTo>
                    <a:lnTo>
                      <a:pt x="1" y="1419"/>
                    </a:lnTo>
                    <a:lnTo>
                      <a:pt x="20" y="1535"/>
                    </a:lnTo>
                    <a:lnTo>
                      <a:pt x="59" y="1671"/>
                    </a:lnTo>
                    <a:lnTo>
                      <a:pt x="98" y="1788"/>
                    </a:lnTo>
                    <a:lnTo>
                      <a:pt x="156" y="1905"/>
                    </a:lnTo>
                    <a:lnTo>
                      <a:pt x="214" y="2002"/>
                    </a:lnTo>
                    <a:lnTo>
                      <a:pt x="292" y="2099"/>
                    </a:lnTo>
                    <a:lnTo>
                      <a:pt x="370" y="2196"/>
                    </a:lnTo>
                    <a:lnTo>
                      <a:pt x="467" y="2274"/>
                    </a:lnTo>
                    <a:lnTo>
                      <a:pt x="564" y="2352"/>
                    </a:lnTo>
                    <a:lnTo>
                      <a:pt x="661" y="2410"/>
                    </a:lnTo>
                    <a:lnTo>
                      <a:pt x="778" y="2468"/>
                    </a:lnTo>
                    <a:lnTo>
                      <a:pt x="895" y="2507"/>
                    </a:lnTo>
                    <a:lnTo>
                      <a:pt x="1011" y="2546"/>
                    </a:lnTo>
                    <a:lnTo>
                      <a:pt x="1147" y="2565"/>
                    </a:lnTo>
                    <a:lnTo>
                      <a:pt x="1400" y="2565"/>
                    </a:lnTo>
                    <a:lnTo>
                      <a:pt x="1536" y="2546"/>
                    </a:lnTo>
                    <a:lnTo>
                      <a:pt x="1652" y="2507"/>
                    </a:lnTo>
                    <a:lnTo>
                      <a:pt x="1769" y="2468"/>
                    </a:lnTo>
                    <a:lnTo>
                      <a:pt x="1886" y="2410"/>
                    </a:lnTo>
                    <a:lnTo>
                      <a:pt x="1983" y="2352"/>
                    </a:lnTo>
                    <a:lnTo>
                      <a:pt x="2080" y="2274"/>
                    </a:lnTo>
                    <a:lnTo>
                      <a:pt x="2177" y="2196"/>
                    </a:lnTo>
                    <a:lnTo>
                      <a:pt x="2255" y="2099"/>
                    </a:lnTo>
                    <a:lnTo>
                      <a:pt x="2333" y="2002"/>
                    </a:lnTo>
                    <a:lnTo>
                      <a:pt x="2391" y="1885"/>
                    </a:lnTo>
                    <a:lnTo>
                      <a:pt x="2449" y="1788"/>
                    </a:lnTo>
                    <a:lnTo>
                      <a:pt x="2488" y="1671"/>
                    </a:lnTo>
                    <a:lnTo>
                      <a:pt x="2527" y="1555"/>
                    </a:lnTo>
                    <a:lnTo>
                      <a:pt x="2546" y="1419"/>
                    </a:lnTo>
                    <a:lnTo>
                      <a:pt x="2546" y="1302"/>
                    </a:lnTo>
                    <a:lnTo>
                      <a:pt x="2546" y="1166"/>
                    </a:lnTo>
                    <a:lnTo>
                      <a:pt x="2527" y="1030"/>
                    </a:lnTo>
                    <a:lnTo>
                      <a:pt x="2488" y="914"/>
                    </a:lnTo>
                    <a:lnTo>
                      <a:pt x="2449" y="797"/>
                    </a:lnTo>
                    <a:lnTo>
                      <a:pt x="2391" y="680"/>
                    </a:lnTo>
                    <a:lnTo>
                      <a:pt x="2333" y="564"/>
                    </a:lnTo>
                    <a:lnTo>
                      <a:pt x="2255" y="467"/>
                    </a:lnTo>
                    <a:lnTo>
                      <a:pt x="2177" y="389"/>
                    </a:lnTo>
                    <a:lnTo>
                      <a:pt x="2080" y="292"/>
                    </a:lnTo>
                    <a:lnTo>
                      <a:pt x="1983" y="234"/>
                    </a:lnTo>
                    <a:lnTo>
                      <a:pt x="1886" y="156"/>
                    </a:lnTo>
                    <a:lnTo>
                      <a:pt x="1769" y="117"/>
                    </a:lnTo>
                    <a:lnTo>
                      <a:pt x="1652" y="59"/>
                    </a:lnTo>
                    <a:lnTo>
                      <a:pt x="1536" y="39"/>
                    </a:lnTo>
                    <a:lnTo>
                      <a:pt x="1400" y="20"/>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4072400" y="2045100"/>
                <a:ext cx="63650" cy="64150"/>
              </a:xfrm>
              <a:custGeom>
                <a:avLst/>
                <a:gdLst/>
                <a:ahLst/>
                <a:cxnLst/>
                <a:rect l="l" t="t" r="r" b="b"/>
                <a:pathLst>
                  <a:path w="2546" h="2566" extrusionOk="0">
                    <a:moveTo>
                      <a:pt x="1147" y="1"/>
                    </a:moveTo>
                    <a:lnTo>
                      <a:pt x="1011" y="20"/>
                    </a:lnTo>
                    <a:lnTo>
                      <a:pt x="894" y="59"/>
                    </a:lnTo>
                    <a:lnTo>
                      <a:pt x="777" y="98"/>
                    </a:lnTo>
                    <a:lnTo>
                      <a:pt x="661" y="156"/>
                    </a:lnTo>
                    <a:lnTo>
                      <a:pt x="564" y="214"/>
                    </a:lnTo>
                    <a:lnTo>
                      <a:pt x="447" y="292"/>
                    </a:lnTo>
                    <a:lnTo>
                      <a:pt x="369" y="370"/>
                    </a:lnTo>
                    <a:lnTo>
                      <a:pt x="292" y="467"/>
                    </a:lnTo>
                    <a:lnTo>
                      <a:pt x="214" y="564"/>
                    </a:lnTo>
                    <a:lnTo>
                      <a:pt x="156" y="681"/>
                    </a:lnTo>
                    <a:lnTo>
                      <a:pt x="97" y="778"/>
                    </a:lnTo>
                    <a:lnTo>
                      <a:pt x="58" y="894"/>
                    </a:lnTo>
                    <a:lnTo>
                      <a:pt x="20" y="1011"/>
                    </a:lnTo>
                    <a:lnTo>
                      <a:pt x="0" y="1147"/>
                    </a:lnTo>
                    <a:lnTo>
                      <a:pt x="0" y="1283"/>
                    </a:lnTo>
                    <a:lnTo>
                      <a:pt x="0" y="1400"/>
                    </a:lnTo>
                    <a:lnTo>
                      <a:pt x="20" y="1536"/>
                    </a:lnTo>
                    <a:lnTo>
                      <a:pt x="58" y="1652"/>
                    </a:lnTo>
                    <a:lnTo>
                      <a:pt x="97" y="1769"/>
                    </a:lnTo>
                    <a:lnTo>
                      <a:pt x="156" y="1886"/>
                    </a:lnTo>
                    <a:lnTo>
                      <a:pt x="214" y="2002"/>
                    </a:lnTo>
                    <a:lnTo>
                      <a:pt x="292" y="2099"/>
                    </a:lnTo>
                    <a:lnTo>
                      <a:pt x="369" y="2177"/>
                    </a:lnTo>
                    <a:lnTo>
                      <a:pt x="467" y="2274"/>
                    </a:lnTo>
                    <a:lnTo>
                      <a:pt x="564" y="2332"/>
                    </a:lnTo>
                    <a:lnTo>
                      <a:pt x="661" y="2410"/>
                    </a:lnTo>
                    <a:lnTo>
                      <a:pt x="777" y="2449"/>
                    </a:lnTo>
                    <a:lnTo>
                      <a:pt x="894" y="2507"/>
                    </a:lnTo>
                    <a:lnTo>
                      <a:pt x="1011" y="2527"/>
                    </a:lnTo>
                    <a:lnTo>
                      <a:pt x="1127" y="2546"/>
                    </a:lnTo>
                    <a:lnTo>
                      <a:pt x="1263" y="2566"/>
                    </a:lnTo>
                    <a:lnTo>
                      <a:pt x="1399" y="2546"/>
                    </a:lnTo>
                    <a:lnTo>
                      <a:pt x="1516" y="2527"/>
                    </a:lnTo>
                    <a:lnTo>
                      <a:pt x="1652" y="2507"/>
                    </a:lnTo>
                    <a:lnTo>
                      <a:pt x="1768" y="2449"/>
                    </a:lnTo>
                    <a:lnTo>
                      <a:pt x="1885" y="2410"/>
                    </a:lnTo>
                    <a:lnTo>
                      <a:pt x="1982" y="2332"/>
                    </a:lnTo>
                    <a:lnTo>
                      <a:pt x="2079" y="2255"/>
                    </a:lnTo>
                    <a:lnTo>
                      <a:pt x="2176" y="2177"/>
                    </a:lnTo>
                    <a:lnTo>
                      <a:pt x="2254" y="2099"/>
                    </a:lnTo>
                    <a:lnTo>
                      <a:pt x="2332" y="1983"/>
                    </a:lnTo>
                    <a:lnTo>
                      <a:pt x="2390" y="1886"/>
                    </a:lnTo>
                    <a:lnTo>
                      <a:pt x="2449" y="1769"/>
                    </a:lnTo>
                    <a:lnTo>
                      <a:pt x="2487" y="1652"/>
                    </a:lnTo>
                    <a:lnTo>
                      <a:pt x="2526" y="1536"/>
                    </a:lnTo>
                    <a:lnTo>
                      <a:pt x="2546" y="1419"/>
                    </a:lnTo>
                    <a:lnTo>
                      <a:pt x="2546" y="1283"/>
                    </a:lnTo>
                    <a:lnTo>
                      <a:pt x="2546" y="1147"/>
                    </a:lnTo>
                    <a:lnTo>
                      <a:pt x="2526" y="1031"/>
                    </a:lnTo>
                    <a:lnTo>
                      <a:pt x="2487" y="894"/>
                    </a:lnTo>
                    <a:lnTo>
                      <a:pt x="2449" y="778"/>
                    </a:lnTo>
                    <a:lnTo>
                      <a:pt x="2390" y="661"/>
                    </a:lnTo>
                    <a:lnTo>
                      <a:pt x="2332" y="564"/>
                    </a:lnTo>
                    <a:lnTo>
                      <a:pt x="2254" y="467"/>
                    </a:lnTo>
                    <a:lnTo>
                      <a:pt x="2176" y="370"/>
                    </a:lnTo>
                    <a:lnTo>
                      <a:pt x="2079" y="292"/>
                    </a:lnTo>
                    <a:lnTo>
                      <a:pt x="1982" y="214"/>
                    </a:lnTo>
                    <a:lnTo>
                      <a:pt x="1885" y="156"/>
                    </a:lnTo>
                    <a:lnTo>
                      <a:pt x="1768" y="98"/>
                    </a:lnTo>
                    <a:lnTo>
                      <a:pt x="1652" y="59"/>
                    </a:lnTo>
                    <a:lnTo>
                      <a:pt x="1535" y="20"/>
                    </a:lnTo>
                    <a:lnTo>
                      <a:pt x="13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873700" y="2158775"/>
                <a:ext cx="318700" cy="276925"/>
              </a:xfrm>
              <a:custGeom>
                <a:avLst/>
                <a:gdLst/>
                <a:ahLst/>
                <a:cxnLst/>
                <a:rect l="l" t="t" r="r" b="b"/>
                <a:pathLst>
                  <a:path w="12748" h="11077" extrusionOk="0">
                    <a:moveTo>
                      <a:pt x="6083" y="1"/>
                    </a:moveTo>
                    <a:lnTo>
                      <a:pt x="5752" y="39"/>
                    </a:lnTo>
                    <a:lnTo>
                      <a:pt x="5441" y="78"/>
                    </a:lnTo>
                    <a:lnTo>
                      <a:pt x="5111" y="137"/>
                    </a:lnTo>
                    <a:lnTo>
                      <a:pt x="4800" y="195"/>
                    </a:lnTo>
                    <a:lnTo>
                      <a:pt x="4489" y="292"/>
                    </a:lnTo>
                    <a:lnTo>
                      <a:pt x="4198" y="389"/>
                    </a:lnTo>
                    <a:lnTo>
                      <a:pt x="3906" y="506"/>
                    </a:lnTo>
                    <a:lnTo>
                      <a:pt x="3615" y="622"/>
                    </a:lnTo>
                    <a:lnTo>
                      <a:pt x="3343" y="778"/>
                    </a:lnTo>
                    <a:lnTo>
                      <a:pt x="3071" y="933"/>
                    </a:lnTo>
                    <a:lnTo>
                      <a:pt x="2818" y="1089"/>
                    </a:lnTo>
                    <a:lnTo>
                      <a:pt x="2566" y="1264"/>
                    </a:lnTo>
                    <a:lnTo>
                      <a:pt x="2313" y="1458"/>
                    </a:lnTo>
                    <a:lnTo>
                      <a:pt x="2080" y="1672"/>
                    </a:lnTo>
                    <a:lnTo>
                      <a:pt x="1866" y="1866"/>
                    </a:lnTo>
                    <a:lnTo>
                      <a:pt x="1652" y="2099"/>
                    </a:lnTo>
                    <a:lnTo>
                      <a:pt x="1458" y="2332"/>
                    </a:lnTo>
                    <a:lnTo>
                      <a:pt x="1264" y="2566"/>
                    </a:lnTo>
                    <a:lnTo>
                      <a:pt x="1089" y="2818"/>
                    </a:lnTo>
                    <a:lnTo>
                      <a:pt x="933" y="3071"/>
                    </a:lnTo>
                    <a:lnTo>
                      <a:pt x="778" y="3343"/>
                    </a:lnTo>
                    <a:lnTo>
                      <a:pt x="642" y="3615"/>
                    </a:lnTo>
                    <a:lnTo>
                      <a:pt x="506" y="3887"/>
                    </a:lnTo>
                    <a:lnTo>
                      <a:pt x="389" y="4178"/>
                    </a:lnTo>
                    <a:lnTo>
                      <a:pt x="292" y="4470"/>
                    </a:lnTo>
                    <a:lnTo>
                      <a:pt x="214" y="4781"/>
                    </a:lnTo>
                    <a:lnTo>
                      <a:pt x="137" y="5072"/>
                    </a:lnTo>
                    <a:lnTo>
                      <a:pt x="78" y="5383"/>
                    </a:lnTo>
                    <a:lnTo>
                      <a:pt x="40" y="5694"/>
                    </a:lnTo>
                    <a:lnTo>
                      <a:pt x="20" y="6024"/>
                    </a:lnTo>
                    <a:lnTo>
                      <a:pt x="1" y="6335"/>
                    </a:lnTo>
                    <a:lnTo>
                      <a:pt x="20" y="6666"/>
                    </a:lnTo>
                    <a:lnTo>
                      <a:pt x="40" y="6996"/>
                    </a:lnTo>
                    <a:lnTo>
                      <a:pt x="78" y="7307"/>
                    </a:lnTo>
                    <a:lnTo>
                      <a:pt x="137" y="7618"/>
                    </a:lnTo>
                    <a:lnTo>
                      <a:pt x="195" y="7909"/>
                    </a:lnTo>
                    <a:lnTo>
                      <a:pt x="273" y="8181"/>
                    </a:lnTo>
                    <a:lnTo>
                      <a:pt x="370" y="8453"/>
                    </a:lnTo>
                    <a:lnTo>
                      <a:pt x="467" y="8687"/>
                    </a:lnTo>
                    <a:lnTo>
                      <a:pt x="584" y="8920"/>
                    </a:lnTo>
                    <a:lnTo>
                      <a:pt x="700" y="9153"/>
                    </a:lnTo>
                    <a:lnTo>
                      <a:pt x="836" y="9347"/>
                    </a:lnTo>
                    <a:lnTo>
                      <a:pt x="992" y="9542"/>
                    </a:lnTo>
                    <a:lnTo>
                      <a:pt x="1147" y="9716"/>
                    </a:lnTo>
                    <a:lnTo>
                      <a:pt x="1322" y="9891"/>
                    </a:lnTo>
                    <a:lnTo>
                      <a:pt x="1497" y="10047"/>
                    </a:lnTo>
                    <a:lnTo>
                      <a:pt x="1691" y="10202"/>
                    </a:lnTo>
                    <a:lnTo>
                      <a:pt x="1886" y="10319"/>
                    </a:lnTo>
                    <a:lnTo>
                      <a:pt x="2099" y="10435"/>
                    </a:lnTo>
                    <a:lnTo>
                      <a:pt x="2313" y="10552"/>
                    </a:lnTo>
                    <a:lnTo>
                      <a:pt x="2546" y="10649"/>
                    </a:lnTo>
                    <a:lnTo>
                      <a:pt x="2779" y="10746"/>
                    </a:lnTo>
                    <a:lnTo>
                      <a:pt x="3013" y="10824"/>
                    </a:lnTo>
                    <a:lnTo>
                      <a:pt x="3537" y="10941"/>
                    </a:lnTo>
                    <a:lnTo>
                      <a:pt x="4081" y="11018"/>
                    </a:lnTo>
                    <a:lnTo>
                      <a:pt x="4645" y="11077"/>
                    </a:lnTo>
                    <a:lnTo>
                      <a:pt x="5247" y="11077"/>
                    </a:lnTo>
                    <a:lnTo>
                      <a:pt x="5869" y="11057"/>
                    </a:lnTo>
                    <a:lnTo>
                      <a:pt x="6530" y="11018"/>
                    </a:lnTo>
                    <a:lnTo>
                      <a:pt x="7171" y="10941"/>
                    </a:lnTo>
                    <a:lnTo>
                      <a:pt x="7812" y="10824"/>
                    </a:lnTo>
                    <a:lnTo>
                      <a:pt x="8415" y="10707"/>
                    </a:lnTo>
                    <a:lnTo>
                      <a:pt x="9017" y="10533"/>
                    </a:lnTo>
                    <a:lnTo>
                      <a:pt x="9580" y="10338"/>
                    </a:lnTo>
                    <a:lnTo>
                      <a:pt x="10105" y="10124"/>
                    </a:lnTo>
                    <a:lnTo>
                      <a:pt x="10358" y="9988"/>
                    </a:lnTo>
                    <a:lnTo>
                      <a:pt x="10610" y="9852"/>
                    </a:lnTo>
                    <a:lnTo>
                      <a:pt x="10843" y="9716"/>
                    </a:lnTo>
                    <a:lnTo>
                      <a:pt x="11057" y="9561"/>
                    </a:lnTo>
                    <a:lnTo>
                      <a:pt x="11271" y="9406"/>
                    </a:lnTo>
                    <a:lnTo>
                      <a:pt x="11465" y="9231"/>
                    </a:lnTo>
                    <a:lnTo>
                      <a:pt x="11660" y="9056"/>
                    </a:lnTo>
                    <a:lnTo>
                      <a:pt x="11834" y="8861"/>
                    </a:lnTo>
                    <a:lnTo>
                      <a:pt x="11990" y="8667"/>
                    </a:lnTo>
                    <a:lnTo>
                      <a:pt x="12145" y="8453"/>
                    </a:lnTo>
                    <a:lnTo>
                      <a:pt x="12262" y="8240"/>
                    </a:lnTo>
                    <a:lnTo>
                      <a:pt x="12379" y="8006"/>
                    </a:lnTo>
                    <a:lnTo>
                      <a:pt x="12495" y="7754"/>
                    </a:lnTo>
                    <a:lnTo>
                      <a:pt x="12573" y="7501"/>
                    </a:lnTo>
                    <a:lnTo>
                      <a:pt x="12651" y="7249"/>
                    </a:lnTo>
                    <a:lnTo>
                      <a:pt x="12689" y="6977"/>
                    </a:lnTo>
                    <a:lnTo>
                      <a:pt x="12728" y="6685"/>
                    </a:lnTo>
                    <a:lnTo>
                      <a:pt x="12748" y="6374"/>
                    </a:lnTo>
                    <a:lnTo>
                      <a:pt x="12748" y="6063"/>
                    </a:lnTo>
                    <a:lnTo>
                      <a:pt x="12728" y="5752"/>
                    </a:lnTo>
                    <a:lnTo>
                      <a:pt x="12670" y="5422"/>
                    </a:lnTo>
                    <a:lnTo>
                      <a:pt x="12631" y="5111"/>
                    </a:lnTo>
                    <a:lnTo>
                      <a:pt x="12553" y="4800"/>
                    </a:lnTo>
                    <a:lnTo>
                      <a:pt x="12456" y="4489"/>
                    </a:lnTo>
                    <a:lnTo>
                      <a:pt x="12359" y="4178"/>
                    </a:lnTo>
                    <a:lnTo>
                      <a:pt x="12243" y="3887"/>
                    </a:lnTo>
                    <a:lnTo>
                      <a:pt x="12126" y="3615"/>
                    </a:lnTo>
                    <a:lnTo>
                      <a:pt x="11970" y="3323"/>
                    </a:lnTo>
                    <a:lnTo>
                      <a:pt x="11815" y="3071"/>
                    </a:lnTo>
                    <a:lnTo>
                      <a:pt x="11660" y="2799"/>
                    </a:lnTo>
                    <a:lnTo>
                      <a:pt x="11485" y="2546"/>
                    </a:lnTo>
                    <a:lnTo>
                      <a:pt x="11290" y="2313"/>
                    </a:lnTo>
                    <a:lnTo>
                      <a:pt x="11096" y="2080"/>
                    </a:lnTo>
                    <a:lnTo>
                      <a:pt x="10882" y="1866"/>
                    </a:lnTo>
                    <a:lnTo>
                      <a:pt x="10649" y="1652"/>
                    </a:lnTo>
                    <a:lnTo>
                      <a:pt x="10416" y="1458"/>
                    </a:lnTo>
                    <a:lnTo>
                      <a:pt x="10183" y="1264"/>
                    </a:lnTo>
                    <a:lnTo>
                      <a:pt x="9930" y="1089"/>
                    </a:lnTo>
                    <a:lnTo>
                      <a:pt x="9678" y="914"/>
                    </a:lnTo>
                    <a:lnTo>
                      <a:pt x="9406" y="758"/>
                    </a:lnTo>
                    <a:lnTo>
                      <a:pt x="9133" y="622"/>
                    </a:lnTo>
                    <a:lnTo>
                      <a:pt x="8861" y="506"/>
                    </a:lnTo>
                    <a:lnTo>
                      <a:pt x="8570" y="389"/>
                    </a:lnTo>
                    <a:lnTo>
                      <a:pt x="8278" y="292"/>
                    </a:lnTo>
                    <a:lnTo>
                      <a:pt x="7968" y="195"/>
                    </a:lnTo>
                    <a:lnTo>
                      <a:pt x="7676" y="137"/>
                    </a:lnTo>
                    <a:lnTo>
                      <a:pt x="7365" y="78"/>
                    </a:lnTo>
                    <a:lnTo>
                      <a:pt x="7054" y="39"/>
                    </a:lnTo>
                    <a:lnTo>
                      <a:pt x="67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47050" y="2292850"/>
                <a:ext cx="55400" cy="55400"/>
              </a:xfrm>
              <a:custGeom>
                <a:avLst/>
                <a:gdLst/>
                <a:ahLst/>
                <a:cxnLst/>
                <a:rect l="l" t="t" r="r" b="b"/>
                <a:pathLst>
                  <a:path w="2216" h="2216" extrusionOk="0">
                    <a:moveTo>
                      <a:pt x="1011" y="1"/>
                    </a:moveTo>
                    <a:lnTo>
                      <a:pt x="778" y="40"/>
                    </a:lnTo>
                    <a:lnTo>
                      <a:pt x="584" y="137"/>
                    </a:lnTo>
                    <a:lnTo>
                      <a:pt x="409" y="253"/>
                    </a:lnTo>
                    <a:lnTo>
                      <a:pt x="253" y="409"/>
                    </a:lnTo>
                    <a:lnTo>
                      <a:pt x="137" y="584"/>
                    </a:lnTo>
                    <a:lnTo>
                      <a:pt x="40" y="778"/>
                    </a:lnTo>
                    <a:lnTo>
                      <a:pt x="1" y="992"/>
                    </a:lnTo>
                    <a:lnTo>
                      <a:pt x="1" y="1225"/>
                    </a:lnTo>
                    <a:lnTo>
                      <a:pt x="40" y="1439"/>
                    </a:lnTo>
                    <a:lnTo>
                      <a:pt x="137" y="1652"/>
                    </a:lnTo>
                    <a:lnTo>
                      <a:pt x="253" y="1827"/>
                    </a:lnTo>
                    <a:lnTo>
                      <a:pt x="409" y="1983"/>
                    </a:lnTo>
                    <a:lnTo>
                      <a:pt x="584" y="2099"/>
                    </a:lnTo>
                    <a:lnTo>
                      <a:pt x="778" y="2177"/>
                    </a:lnTo>
                    <a:lnTo>
                      <a:pt x="992" y="2216"/>
                    </a:lnTo>
                    <a:lnTo>
                      <a:pt x="1225" y="2216"/>
                    </a:lnTo>
                    <a:lnTo>
                      <a:pt x="1439" y="2177"/>
                    </a:lnTo>
                    <a:lnTo>
                      <a:pt x="1652" y="2099"/>
                    </a:lnTo>
                    <a:lnTo>
                      <a:pt x="1827" y="1983"/>
                    </a:lnTo>
                    <a:lnTo>
                      <a:pt x="1963" y="1827"/>
                    </a:lnTo>
                    <a:lnTo>
                      <a:pt x="2099" y="1652"/>
                    </a:lnTo>
                    <a:lnTo>
                      <a:pt x="2177" y="1439"/>
                    </a:lnTo>
                    <a:lnTo>
                      <a:pt x="2216" y="1225"/>
                    </a:lnTo>
                    <a:lnTo>
                      <a:pt x="2216" y="1011"/>
                    </a:lnTo>
                    <a:lnTo>
                      <a:pt x="2177" y="778"/>
                    </a:lnTo>
                    <a:lnTo>
                      <a:pt x="2099" y="584"/>
                    </a:lnTo>
                    <a:lnTo>
                      <a:pt x="1963" y="409"/>
                    </a:lnTo>
                    <a:lnTo>
                      <a:pt x="1827" y="253"/>
                    </a:lnTo>
                    <a:lnTo>
                      <a:pt x="1633" y="137"/>
                    </a:lnTo>
                    <a:lnTo>
                      <a:pt x="1439" y="59"/>
                    </a:lnTo>
                    <a:lnTo>
                      <a:pt x="12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4089875" y="2278775"/>
                <a:ext cx="55900" cy="55875"/>
              </a:xfrm>
              <a:custGeom>
                <a:avLst/>
                <a:gdLst/>
                <a:ahLst/>
                <a:cxnLst/>
                <a:rect l="l" t="t" r="r" b="b"/>
                <a:pathLst>
                  <a:path w="2236" h="2235" extrusionOk="0">
                    <a:moveTo>
                      <a:pt x="1011" y="0"/>
                    </a:moveTo>
                    <a:lnTo>
                      <a:pt x="778" y="59"/>
                    </a:lnTo>
                    <a:lnTo>
                      <a:pt x="584" y="136"/>
                    </a:lnTo>
                    <a:lnTo>
                      <a:pt x="409" y="253"/>
                    </a:lnTo>
                    <a:lnTo>
                      <a:pt x="253" y="408"/>
                    </a:lnTo>
                    <a:lnTo>
                      <a:pt x="137" y="583"/>
                    </a:lnTo>
                    <a:lnTo>
                      <a:pt x="59" y="777"/>
                    </a:lnTo>
                    <a:lnTo>
                      <a:pt x="1" y="991"/>
                    </a:lnTo>
                    <a:lnTo>
                      <a:pt x="1" y="1224"/>
                    </a:lnTo>
                    <a:lnTo>
                      <a:pt x="59" y="1438"/>
                    </a:lnTo>
                    <a:lnTo>
                      <a:pt x="137" y="1652"/>
                    </a:lnTo>
                    <a:lnTo>
                      <a:pt x="253" y="1827"/>
                    </a:lnTo>
                    <a:lnTo>
                      <a:pt x="409" y="1982"/>
                    </a:lnTo>
                    <a:lnTo>
                      <a:pt x="584" y="2099"/>
                    </a:lnTo>
                    <a:lnTo>
                      <a:pt x="778" y="2177"/>
                    </a:lnTo>
                    <a:lnTo>
                      <a:pt x="992" y="2235"/>
                    </a:lnTo>
                    <a:lnTo>
                      <a:pt x="1225" y="2235"/>
                    </a:lnTo>
                    <a:lnTo>
                      <a:pt x="1439" y="2177"/>
                    </a:lnTo>
                    <a:lnTo>
                      <a:pt x="1652" y="2099"/>
                    </a:lnTo>
                    <a:lnTo>
                      <a:pt x="1827" y="1982"/>
                    </a:lnTo>
                    <a:lnTo>
                      <a:pt x="1983" y="1827"/>
                    </a:lnTo>
                    <a:lnTo>
                      <a:pt x="2099" y="1652"/>
                    </a:lnTo>
                    <a:lnTo>
                      <a:pt x="2177" y="1458"/>
                    </a:lnTo>
                    <a:lnTo>
                      <a:pt x="2235" y="1244"/>
                    </a:lnTo>
                    <a:lnTo>
                      <a:pt x="2235" y="1011"/>
                    </a:lnTo>
                    <a:lnTo>
                      <a:pt x="2177" y="777"/>
                    </a:lnTo>
                    <a:lnTo>
                      <a:pt x="2099" y="583"/>
                    </a:lnTo>
                    <a:lnTo>
                      <a:pt x="1983" y="408"/>
                    </a:lnTo>
                    <a:lnTo>
                      <a:pt x="1827" y="253"/>
                    </a:lnTo>
                    <a:lnTo>
                      <a:pt x="1652" y="136"/>
                    </a:lnTo>
                    <a:lnTo>
                      <a:pt x="1439" y="59"/>
                    </a:lnTo>
                    <a:lnTo>
                      <a:pt x="1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50" name="Google Shape;750;p28"/>
          <p:cNvGrpSpPr/>
          <p:nvPr/>
        </p:nvGrpSpPr>
        <p:grpSpPr>
          <a:xfrm>
            <a:off x="9644828" y="3703091"/>
            <a:ext cx="2017968" cy="2308280"/>
            <a:chOff x="3465900" y="2264463"/>
            <a:chExt cx="1311050" cy="1499663"/>
          </a:xfrm>
        </p:grpSpPr>
        <p:sp>
          <p:nvSpPr>
            <p:cNvPr id="751" name="Google Shape;751;p28"/>
            <p:cNvSpPr/>
            <p:nvPr/>
          </p:nvSpPr>
          <p:spPr>
            <a:xfrm>
              <a:off x="3465900" y="3556825"/>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52" name="Google Shape;752;p28"/>
            <p:cNvGrpSpPr/>
            <p:nvPr/>
          </p:nvGrpSpPr>
          <p:grpSpPr>
            <a:xfrm>
              <a:off x="3561000" y="2264463"/>
              <a:ext cx="1215950" cy="1457400"/>
              <a:chOff x="2853075" y="6420250"/>
              <a:chExt cx="1215950" cy="1457400"/>
            </a:xfrm>
          </p:grpSpPr>
          <p:sp>
            <p:nvSpPr>
              <p:cNvPr id="753" name="Google Shape;753;p28"/>
              <p:cNvSpPr/>
              <p:nvPr/>
            </p:nvSpPr>
            <p:spPr>
              <a:xfrm>
                <a:off x="3088675" y="7105700"/>
                <a:ext cx="564500" cy="718525"/>
              </a:xfrm>
              <a:custGeom>
                <a:avLst/>
                <a:gdLst/>
                <a:ahLst/>
                <a:cxnLst/>
                <a:rect l="l" t="t" r="r" b="b"/>
                <a:pathLst>
                  <a:path w="22580" h="28741" extrusionOk="0">
                    <a:moveTo>
                      <a:pt x="6355" y="1"/>
                    </a:moveTo>
                    <a:lnTo>
                      <a:pt x="5966" y="59"/>
                    </a:lnTo>
                    <a:lnTo>
                      <a:pt x="5597" y="156"/>
                    </a:lnTo>
                    <a:lnTo>
                      <a:pt x="5228" y="312"/>
                    </a:lnTo>
                    <a:lnTo>
                      <a:pt x="4878" y="487"/>
                    </a:lnTo>
                    <a:lnTo>
                      <a:pt x="4548" y="700"/>
                    </a:lnTo>
                    <a:lnTo>
                      <a:pt x="4237" y="933"/>
                    </a:lnTo>
                    <a:lnTo>
                      <a:pt x="3945" y="1205"/>
                    </a:lnTo>
                    <a:lnTo>
                      <a:pt x="3673" y="1516"/>
                    </a:lnTo>
                    <a:lnTo>
                      <a:pt x="3420" y="1847"/>
                    </a:lnTo>
                    <a:lnTo>
                      <a:pt x="3207" y="2216"/>
                    </a:lnTo>
                    <a:lnTo>
                      <a:pt x="3012" y="2605"/>
                    </a:lnTo>
                    <a:lnTo>
                      <a:pt x="2857" y="3013"/>
                    </a:lnTo>
                    <a:lnTo>
                      <a:pt x="2740" y="3440"/>
                    </a:lnTo>
                    <a:lnTo>
                      <a:pt x="2643" y="3887"/>
                    </a:lnTo>
                    <a:lnTo>
                      <a:pt x="39" y="22230"/>
                    </a:lnTo>
                    <a:lnTo>
                      <a:pt x="1" y="22677"/>
                    </a:lnTo>
                    <a:lnTo>
                      <a:pt x="1" y="23105"/>
                    </a:lnTo>
                    <a:lnTo>
                      <a:pt x="39" y="23532"/>
                    </a:lnTo>
                    <a:lnTo>
                      <a:pt x="117" y="23940"/>
                    </a:lnTo>
                    <a:lnTo>
                      <a:pt x="234" y="24329"/>
                    </a:lnTo>
                    <a:lnTo>
                      <a:pt x="370" y="24718"/>
                    </a:lnTo>
                    <a:lnTo>
                      <a:pt x="545" y="25067"/>
                    </a:lnTo>
                    <a:lnTo>
                      <a:pt x="758" y="25398"/>
                    </a:lnTo>
                    <a:lnTo>
                      <a:pt x="992" y="25709"/>
                    </a:lnTo>
                    <a:lnTo>
                      <a:pt x="1264" y="25981"/>
                    </a:lnTo>
                    <a:lnTo>
                      <a:pt x="1555" y="26233"/>
                    </a:lnTo>
                    <a:lnTo>
                      <a:pt x="1866" y="26447"/>
                    </a:lnTo>
                    <a:lnTo>
                      <a:pt x="2196" y="26641"/>
                    </a:lnTo>
                    <a:lnTo>
                      <a:pt x="2546" y="26777"/>
                    </a:lnTo>
                    <a:lnTo>
                      <a:pt x="2915" y="26894"/>
                    </a:lnTo>
                    <a:lnTo>
                      <a:pt x="3304" y="26972"/>
                    </a:lnTo>
                    <a:lnTo>
                      <a:pt x="15449" y="28701"/>
                    </a:lnTo>
                    <a:lnTo>
                      <a:pt x="15837" y="28740"/>
                    </a:lnTo>
                    <a:lnTo>
                      <a:pt x="16226" y="28721"/>
                    </a:lnTo>
                    <a:lnTo>
                      <a:pt x="16614" y="28682"/>
                    </a:lnTo>
                    <a:lnTo>
                      <a:pt x="16984" y="28604"/>
                    </a:lnTo>
                    <a:lnTo>
                      <a:pt x="17353" y="28468"/>
                    </a:lnTo>
                    <a:lnTo>
                      <a:pt x="17703" y="28313"/>
                    </a:lnTo>
                    <a:lnTo>
                      <a:pt x="18033" y="28118"/>
                    </a:lnTo>
                    <a:lnTo>
                      <a:pt x="18344" y="27885"/>
                    </a:lnTo>
                    <a:lnTo>
                      <a:pt x="18635" y="27632"/>
                    </a:lnTo>
                    <a:lnTo>
                      <a:pt x="18907" y="27341"/>
                    </a:lnTo>
                    <a:lnTo>
                      <a:pt x="19160" y="27030"/>
                    </a:lnTo>
                    <a:lnTo>
                      <a:pt x="19374" y="26680"/>
                    </a:lnTo>
                    <a:lnTo>
                      <a:pt x="19568" y="26311"/>
                    </a:lnTo>
                    <a:lnTo>
                      <a:pt x="19724" y="25903"/>
                    </a:lnTo>
                    <a:lnTo>
                      <a:pt x="19840" y="25495"/>
                    </a:lnTo>
                    <a:lnTo>
                      <a:pt x="19937" y="25048"/>
                    </a:lnTo>
                    <a:lnTo>
                      <a:pt x="22541" y="6705"/>
                    </a:lnTo>
                    <a:lnTo>
                      <a:pt x="22580" y="6258"/>
                    </a:lnTo>
                    <a:lnTo>
                      <a:pt x="22580" y="5811"/>
                    </a:lnTo>
                    <a:lnTo>
                      <a:pt x="22541" y="5383"/>
                    </a:lnTo>
                    <a:lnTo>
                      <a:pt x="22463" y="4956"/>
                    </a:lnTo>
                    <a:lnTo>
                      <a:pt x="22347" y="4548"/>
                    </a:lnTo>
                    <a:lnTo>
                      <a:pt x="22211" y="4159"/>
                    </a:lnTo>
                    <a:lnTo>
                      <a:pt x="22036" y="3790"/>
                    </a:lnTo>
                    <a:lnTo>
                      <a:pt x="21822" y="3440"/>
                    </a:lnTo>
                    <a:lnTo>
                      <a:pt x="21589" y="3110"/>
                    </a:lnTo>
                    <a:lnTo>
                      <a:pt x="21317" y="2818"/>
                    </a:lnTo>
                    <a:lnTo>
                      <a:pt x="21025" y="2546"/>
                    </a:lnTo>
                    <a:lnTo>
                      <a:pt x="20715" y="2313"/>
                    </a:lnTo>
                    <a:lnTo>
                      <a:pt x="20384" y="2119"/>
                    </a:lnTo>
                    <a:lnTo>
                      <a:pt x="20034" y="1963"/>
                    </a:lnTo>
                    <a:lnTo>
                      <a:pt x="19665" y="1827"/>
                    </a:lnTo>
                    <a:lnTo>
                      <a:pt x="19277" y="1750"/>
                    </a:lnTo>
                    <a:lnTo>
                      <a:pt x="7132" y="20"/>
                    </a:lnTo>
                    <a:lnTo>
                      <a:pt x="67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2853075" y="7280600"/>
                <a:ext cx="502325" cy="428000"/>
              </a:xfrm>
              <a:custGeom>
                <a:avLst/>
                <a:gdLst/>
                <a:ahLst/>
                <a:cxnLst/>
                <a:rect l="l" t="t" r="r" b="b"/>
                <a:pathLst>
                  <a:path w="20093" h="17120" extrusionOk="0">
                    <a:moveTo>
                      <a:pt x="6121" y="0"/>
                    </a:moveTo>
                    <a:lnTo>
                      <a:pt x="5869" y="20"/>
                    </a:lnTo>
                    <a:lnTo>
                      <a:pt x="5616" y="39"/>
                    </a:lnTo>
                    <a:lnTo>
                      <a:pt x="5324" y="97"/>
                    </a:lnTo>
                    <a:lnTo>
                      <a:pt x="5033" y="194"/>
                    </a:lnTo>
                    <a:lnTo>
                      <a:pt x="4819" y="292"/>
                    </a:lnTo>
                    <a:lnTo>
                      <a:pt x="4586" y="389"/>
                    </a:lnTo>
                    <a:lnTo>
                      <a:pt x="4372" y="525"/>
                    </a:lnTo>
                    <a:lnTo>
                      <a:pt x="4159" y="661"/>
                    </a:lnTo>
                    <a:lnTo>
                      <a:pt x="3964" y="816"/>
                    </a:lnTo>
                    <a:lnTo>
                      <a:pt x="3770" y="991"/>
                    </a:lnTo>
                    <a:lnTo>
                      <a:pt x="3576" y="1166"/>
                    </a:lnTo>
                    <a:lnTo>
                      <a:pt x="3401" y="1380"/>
                    </a:lnTo>
                    <a:lnTo>
                      <a:pt x="3051" y="1807"/>
                    </a:lnTo>
                    <a:lnTo>
                      <a:pt x="2721" y="2274"/>
                    </a:lnTo>
                    <a:lnTo>
                      <a:pt x="2410" y="2759"/>
                    </a:lnTo>
                    <a:lnTo>
                      <a:pt x="2138" y="3284"/>
                    </a:lnTo>
                    <a:lnTo>
                      <a:pt x="1866" y="3809"/>
                    </a:lnTo>
                    <a:lnTo>
                      <a:pt x="1632" y="4353"/>
                    </a:lnTo>
                    <a:lnTo>
                      <a:pt x="1399" y="4897"/>
                    </a:lnTo>
                    <a:lnTo>
                      <a:pt x="1205" y="5441"/>
                    </a:lnTo>
                    <a:lnTo>
                      <a:pt x="836" y="6451"/>
                    </a:lnTo>
                    <a:lnTo>
                      <a:pt x="525" y="7345"/>
                    </a:lnTo>
                    <a:lnTo>
                      <a:pt x="331" y="8006"/>
                    </a:lnTo>
                    <a:lnTo>
                      <a:pt x="156" y="8686"/>
                    </a:lnTo>
                    <a:lnTo>
                      <a:pt x="97" y="9016"/>
                    </a:lnTo>
                    <a:lnTo>
                      <a:pt x="59" y="9347"/>
                    </a:lnTo>
                    <a:lnTo>
                      <a:pt x="20" y="9658"/>
                    </a:lnTo>
                    <a:lnTo>
                      <a:pt x="0" y="9988"/>
                    </a:lnTo>
                    <a:lnTo>
                      <a:pt x="0" y="10299"/>
                    </a:lnTo>
                    <a:lnTo>
                      <a:pt x="0" y="10629"/>
                    </a:lnTo>
                    <a:lnTo>
                      <a:pt x="20" y="10940"/>
                    </a:lnTo>
                    <a:lnTo>
                      <a:pt x="39" y="11232"/>
                    </a:lnTo>
                    <a:lnTo>
                      <a:pt x="97" y="11542"/>
                    </a:lnTo>
                    <a:lnTo>
                      <a:pt x="136" y="11834"/>
                    </a:lnTo>
                    <a:lnTo>
                      <a:pt x="214" y="12145"/>
                    </a:lnTo>
                    <a:lnTo>
                      <a:pt x="311" y="12436"/>
                    </a:lnTo>
                    <a:lnTo>
                      <a:pt x="408" y="12708"/>
                    </a:lnTo>
                    <a:lnTo>
                      <a:pt x="505" y="12980"/>
                    </a:lnTo>
                    <a:lnTo>
                      <a:pt x="641" y="13252"/>
                    </a:lnTo>
                    <a:lnTo>
                      <a:pt x="777" y="13524"/>
                    </a:lnTo>
                    <a:lnTo>
                      <a:pt x="933" y="13797"/>
                    </a:lnTo>
                    <a:lnTo>
                      <a:pt x="1108" y="14049"/>
                    </a:lnTo>
                    <a:lnTo>
                      <a:pt x="1283" y="14282"/>
                    </a:lnTo>
                    <a:lnTo>
                      <a:pt x="1477" y="14535"/>
                    </a:lnTo>
                    <a:lnTo>
                      <a:pt x="1691" y="14768"/>
                    </a:lnTo>
                    <a:lnTo>
                      <a:pt x="1924" y="14982"/>
                    </a:lnTo>
                    <a:lnTo>
                      <a:pt x="2177" y="15196"/>
                    </a:lnTo>
                    <a:lnTo>
                      <a:pt x="2429" y="15409"/>
                    </a:lnTo>
                    <a:lnTo>
                      <a:pt x="2701" y="15623"/>
                    </a:lnTo>
                    <a:lnTo>
                      <a:pt x="2993" y="15798"/>
                    </a:lnTo>
                    <a:lnTo>
                      <a:pt x="3284" y="15992"/>
                    </a:lnTo>
                    <a:lnTo>
                      <a:pt x="3614" y="16167"/>
                    </a:lnTo>
                    <a:lnTo>
                      <a:pt x="3925" y="16323"/>
                    </a:lnTo>
                    <a:lnTo>
                      <a:pt x="4236" y="16459"/>
                    </a:lnTo>
                    <a:lnTo>
                      <a:pt x="4547" y="16595"/>
                    </a:lnTo>
                    <a:lnTo>
                      <a:pt x="4878" y="16692"/>
                    </a:lnTo>
                    <a:lnTo>
                      <a:pt x="5188" y="16789"/>
                    </a:lnTo>
                    <a:lnTo>
                      <a:pt x="5499" y="16867"/>
                    </a:lnTo>
                    <a:lnTo>
                      <a:pt x="5810" y="16944"/>
                    </a:lnTo>
                    <a:lnTo>
                      <a:pt x="6121" y="17003"/>
                    </a:lnTo>
                    <a:lnTo>
                      <a:pt x="6762" y="17080"/>
                    </a:lnTo>
                    <a:lnTo>
                      <a:pt x="7384" y="17119"/>
                    </a:lnTo>
                    <a:lnTo>
                      <a:pt x="8006" y="17119"/>
                    </a:lnTo>
                    <a:lnTo>
                      <a:pt x="8647" y="17100"/>
                    </a:lnTo>
                    <a:lnTo>
                      <a:pt x="9288" y="17061"/>
                    </a:lnTo>
                    <a:lnTo>
                      <a:pt x="9910" y="17003"/>
                    </a:lnTo>
                    <a:lnTo>
                      <a:pt x="11193" y="16847"/>
                    </a:lnTo>
                    <a:lnTo>
                      <a:pt x="12495" y="16692"/>
                    </a:lnTo>
                    <a:lnTo>
                      <a:pt x="13155" y="16634"/>
                    </a:lnTo>
                    <a:lnTo>
                      <a:pt x="13816" y="16595"/>
                    </a:lnTo>
                    <a:lnTo>
                      <a:pt x="14244" y="16556"/>
                    </a:lnTo>
                    <a:lnTo>
                      <a:pt x="14690" y="16517"/>
                    </a:lnTo>
                    <a:lnTo>
                      <a:pt x="15137" y="16459"/>
                    </a:lnTo>
                    <a:lnTo>
                      <a:pt x="15604" y="16381"/>
                    </a:lnTo>
                    <a:lnTo>
                      <a:pt x="16070" y="16284"/>
                    </a:lnTo>
                    <a:lnTo>
                      <a:pt x="16517" y="16148"/>
                    </a:lnTo>
                    <a:lnTo>
                      <a:pt x="16945" y="15992"/>
                    </a:lnTo>
                    <a:lnTo>
                      <a:pt x="17372" y="15817"/>
                    </a:lnTo>
                    <a:lnTo>
                      <a:pt x="17761" y="15604"/>
                    </a:lnTo>
                    <a:lnTo>
                      <a:pt x="18130" y="15370"/>
                    </a:lnTo>
                    <a:lnTo>
                      <a:pt x="18305" y="15234"/>
                    </a:lnTo>
                    <a:lnTo>
                      <a:pt x="18480" y="15098"/>
                    </a:lnTo>
                    <a:lnTo>
                      <a:pt x="18616" y="14943"/>
                    </a:lnTo>
                    <a:lnTo>
                      <a:pt x="18771" y="14788"/>
                    </a:lnTo>
                    <a:lnTo>
                      <a:pt x="18907" y="14613"/>
                    </a:lnTo>
                    <a:lnTo>
                      <a:pt x="19024" y="14438"/>
                    </a:lnTo>
                    <a:lnTo>
                      <a:pt x="19140" y="14243"/>
                    </a:lnTo>
                    <a:lnTo>
                      <a:pt x="19218" y="14049"/>
                    </a:lnTo>
                    <a:lnTo>
                      <a:pt x="19315" y="13835"/>
                    </a:lnTo>
                    <a:lnTo>
                      <a:pt x="19373" y="13622"/>
                    </a:lnTo>
                    <a:lnTo>
                      <a:pt x="19432" y="13388"/>
                    </a:lnTo>
                    <a:lnTo>
                      <a:pt x="19471" y="13155"/>
                    </a:lnTo>
                    <a:lnTo>
                      <a:pt x="19587" y="13039"/>
                    </a:lnTo>
                    <a:lnTo>
                      <a:pt x="19684" y="12922"/>
                    </a:lnTo>
                    <a:lnTo>
                      <a:pt x="19762" y="12786"/>
                    </a:lnTo>
                    <a:lnTo>
                      <a:pt x="19840" y="12650"/>
                    </a:lnTo>
                    <a:lnTo>
                      <a:pt x="19956" y="12378"/>
                    </a:lnTo>
                    <a:lnTo>
                      <a:pt x="20034" y="12087"/>
                    </a:lnTo>
                    <a:lnTo>
                      <a:pt x="20092" y="11776"/>
                    </a:lnTo>
                    <a:lnTo>
                      <a:pt x="20092" y="11465"/>
                    </a:lnTo>
                    <a:lnTo>
                      <a:pt x="20054" y="11154"/>
                    </a:lnTo>
                    <a:lnTo>
                      <a:pt x="19995" y="10823"/>
                    </a:lnTo>
                    <a:lnTo>
                      <a:pt x="19898" y="10493"/>
                    </a:lnTo>
                    <a:lnTo>
                      <a:pt x="19782" y="10182"/>
                    </a:lnTo>
                    <a:lnTo>
                      <a:pt x="19626" y="9871"/>
                    </a:lnTo>
                    <a:lnTo>
                      <a:pt x="19451" y="9580"/>
                    </a:lnTo>
                    <a:lnTo>
                      <a:pt x="19237" y="9288"/>
                    </a:lnTo>
                    <a:lnTo>
                      <a:pt x="19004" y="9036"/>
                    </a:lnTo>
                    <a:lnTo>
                      <a:pt x="18752" y="8783"/>
                    </a:lnTo>
                    <a:lnTo>
                      <a:pt x="18480" y="8569"/>
                    </a:lnTo>
                    <a:lnTo>
                      <a:pt x="18227" y="8395"/>
                    </a:lnTo>
                    <a:lnTo>
                      <a:pt x="17936" y="8239"/>
                    </a:lnTo>
                    <a:lnTo>
                      <a:pt x="17644" y="8122"/>
                    </a:lnTo>
                    <a:lnTo>
                      <a:pt x="17353" y="8025"/>
                    </a:lnTo>
                    <a:lnTo>
                      <a:pt x="17042" y="7928"/>
                    </a:lnTo>
                    <a:lnTo>
                      <a:pt x="16731" y="7870"/>
                    </a:lnTo>
                    <a:lnTo>
                      <a:pt x="16420" y="7831"/>
                    </a:lnTo>
                    <a:lnTo>
                      <a:pt x="16090" y="7792"/>
                    </a:lnTo>
                    <a:lnTo>
                      <a:pt x="15429" y="7753"/>
                    </a:lnTo>
                    <a:lnTo>
                      <a:pt x="14768" y="7734"/>
                    </a:lnTo>
                    <a:lnTo>
                      <a:pt x="13447" y="7734"/>
                    </a:lnTo>
                    <a:lnTo>
                      <a:pt x="12806" y="7714"/>
                    </a:lnTo>
                    <a:lnTo>
                      <a:pt x="12495" y="7676"/>
                    </a:lnTo>
                    <a:lnTo>
                      <a:pt x="12203" y="7637"/>
                    </a:lnTo>
                    <a:lnTo>
                      <a:pt x="11892" y="7578"/>
                    </a:lnTo>
                    <a:lnTo>
                      <a:pt x="11620" y="7520"/>
                    </a:lnTo>
                    <a:lnTo>
                      <a:pt x="11329" y="7423"/>
                    </a:lnTo>
                    <a:lnTo>
                      <a:pt x="11057" y="7306"/>
                    </a:lnTo>
                    <a:lnTo>
                      <a:pt x="10804" y="7170"/>
                    </a:lnTo>
                    <a:lnTo>
                      <a:pt x="10571" y="7015"/>
                    </a:lnTo>
                    <a:lnTo>
                      <a:pt x="10338" y="6840"/>
                    </a:lnTo>
                    <a:lnTo>
                      <a:pt x="10124" y="6607"/>
                    </a:lnTo>
                    <a:lnTo>
                      <a:pt x="9930" y="6374"/>
                    </a:lnTo>
                    <a:lnTo>
                      <a:pt x="9755" y="6082"/>
                    </a:lnTo>
                    <a:lnTo>
                      <a:pt x="9580" y="5771"/>
                    </a:lnTo>
                    <a:lnTo>
                      <a:pt x="9444" y="5402"/>
                    </a:lnTo>
                    <a:lnTo>
                      <a:pt x="9308" y="4994"/>
                    </a:lnTo>
                    <a:lnTo>
                      <a:pt x="9172" y="4547"/>
                    </a:lnTo>
                    <a:lnTo>
                      <a:pt x="8900" y="3576"/>
                    </a:lnTo>
                    <a:lnTo>
                      <a:pt x="8744" y="3070"/>
                    </a:lnTo>
                    <a:lnTo>
                      <a:pt x="8589" y="2565"/>
                    </a:lnTo>
                    <a:lnTo>
                      <a:pt x="8395" y="2079"/>
                    </a:lnTo>
                    <a:lnTo>
                      <a:pt x="8181" y="1613"/>
                    </a:lnTo>
                    <a:lnTo>
                      <a:pt x="8064" y="1399"/>
                    </a:lnTo>
                    <a:lnTo>
                      <a:pt x="7928" y="1185"/>
                    </a:lnTo>
                    <a:lnTo>
                      <a:pt x="7792" y="991"/>
                    </a:lnTo>
                    <a:lnTo>
                      <a:pt x="7656" y="816"/>
                    </a:lnTo>
                    <a:lnTo>
                      <a:pt x="7501" y="641"/>
                    </a:lnTo>
                    <a:lnTo>
                      <a:pt x="7345" y="486"/>
                    </a:lnTo>
                    <a:lnTo>
                      <a:pt x="7170" y="350"/>
                    </a:lnTo>
                    <a:lnTo>
                      <a:pt x="6976" y="253"/>
                    </a:lnTo>
                    <a:lnTo>
                      <a:pt x="6782" y="156"/>
                    </a:lnTo>
                    <a:lnTo>
                      <a:pt x="6568" y="78"/>
                    </a:lnTo>
                    <a:lnTo>
                      <a:pt x="6354" y="39"/>
                    </a:lnTo>
                    <a:lnTo>
                      <a:pt x="6121" y="0"/>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424350" y="7398150"/>
                <a:ext cx="501850" cy="411000"/>
              </a:xfrm>
              <a:custGeom>
                <a:avLst/>
                <a:gdLst/>
                <a:ahLst/>
                <a:cxnLst/>
                <a:rect l="l" t="t" r="r" b="b"/>
                <a:pathLst>
                  <a:path w="20074" h="16440" extrusionOk="0">
                    <a:moveTo>
                      <a:pt x="16284" y="1"/>
                    </a:moveTo>
                    <a:lnTo>
                      <a:pt x="16051" y="20"/>
                    </a:lnTo>
                    <a:lnTo>
                      <a:pt x="15837" y="39"/>
                    </a:lnTo>
                    <a:lnTo>
                      <a:pt x="15624" y="98"/>
                    </a:lnTo>
                    <a:lnTo>
                      <a:pt x="15429" y="175"/>
                    </a:lnTo>
                    <a:lnTo>
                      <a:pt x="15235" y="292"/>
                    </a:lnTo>
                    <a:lnTo>
                      <a:pt x="15041" y="409"/>
                    </a:lnTo>
                    <a:lnTo>
                      <a:pt x="14846" y="545"/>
                    </a:lnTo>
                    <a:lnTo>
                      <a:pt x="14672" y="681"/>
                    </a:lnTo>
                    <a:lnTo>
                      <a:pt x="14497" y="856"/>
                    </a:lnTo>
                    <a:lnTo>
                      <a:pt x="14322" y="1030"/>
                    </a:lnTo>
                    <a:lnTo>
                      <a:pt x="13972" y="1419"/>
                    </a:lnTo>
                    <a:lnTo>
                      <a:pt x="13661" y="1827"/>
                    </a:lnTo>
                    <a:lnTo>
                      <a:pt x="13350" y="2274"/>
                    </a:lnTo>
                    <a:lnTo>
                      <a:pt x="13059" y="2702"/>
                    </a:lnTo>
                    <a:lnTo>
                      <a:pt x="12534" y="3576"/>
                    </a:lnTo>
                    <a:lnTo>
                      <a:pt x="12281" y="3965"/>
                    </a:lnTo>
                    <a:lnTo>
                      <a:pt x="12029" y="4314"/>
                    </a:lnTo>
                    <a:lnTo>
                      <a:pt x="11796" y="4625"/>
                    </a:lnTo>
                    <a:lnTo>
                      <a:pt x="11562" y="4878"/>
                    </a:lnTo>
                    <a:lnTo>
                      <a:pt x="11310" y="5111"/>
                    </a:lnTo>
                    <a:lnTo>
                      <a:pt x="11038" y="5286"/>
                    </a:lnTo>
                    <a:lnTo>
                      <a:pt x="10785" y="5441"/>
                    </a:lnTo>
                    <a:lnTo>
                      <a:pt x="10513" y="5558"/>
                    </a:lnTo>
                    <a:lnTo>
                      <a:pt x="10241" y="5636"/>
                    </a:lnTo>
                    <a:lnTo>
                      <a:pt x="9950" y="5694"/>
                    </a:lnTo>
                    <a:lnTo>
                      <a:pt x="9658" y="5733"/>
                    </a:lnTo>
                    <a:lnTo>
                      <a:pt x="9075" y="5733"/>
                    </a:lnTo>
                    <a:lnTo>
                      <a:pt x="8764" y="5694"/>
                    </a:lnTo>
                    <a:lnTo>
                      <a:pt x="8473" y="5655"/>
                    </a:lnTo>
                    <a:lnTo>
                      <a:pt x="8162" y="5597"/>
                    </a:lnTo>
                    <a:lnTo>
                      <a:pt x="7540" y="5441"/>
                    </a:lnTo>
                    <a:lnTo>
                      <a:pt x="6899" y="5266"/>
                    </a:lnTo>
                    <a:lnTo>
                      <a:pt x="6277" y="5072"/>
                    </a:lnTo>
                    <a:lnTo>
                      <a:pt x="5636" y="4897"/>
                    </a:lnTo>
                    <a:lnTo>
                      <a:pt x="4995" y="4761"/>
                    </a:lnTo>
                    <a:lnTo>
                      <a:pt x="4664" y="4703"/>
                    </a:lnTo>
                    <a:lnTo>
                      <a:pt x="4353" y="4645"/>
                    </a:lnTo>
                    <a:lnTo>
                      <a:pt x="4023" y="4625"/>
                    </a:lnTo>
                    <a:lnTo>
                      <a:pt x="3712" y="4625"/>
                    </a:lnTo>
                    <a:lnTo>
                      <a:pt x="3401" y="4645"/>
                    </a:lnTo>
                    <a:lnTo>
                      <a:pt x="3090" y="4684"/>
                    </a:lnTo>
                    <a:lnTo>
                      <a:pt x="2779" y="4742"/>
                    </a:lnTo>
                    <a:lnTo>
                      <a:pt x="2469" y="4839"/>
                    </a:lnTo>
                    <a:lnTo>
                      <a:pt x="2158" y="4975"/>
                    </a:lnTo>
                    <a:lnTo>
                      <a:pt x="1847" y="5130"/>
                    </a:lnTo>
                    <a:lnTo>
                      <a:pt x="1555" y="5325"/>
                    </a:lnTo>
                    <a:lnTo>
                      <a:pt x="1264" y="5539"/>
                    </a:lnTo>
                    <a:lnTo>
                      <a:pt x="1011" y="5772"/>
                    </a:lnTo>
                    <a:lnTo>
                      <a:pt x="778" y="6024"/>
                    </a:lnTo>
                    <a:lnTo>
                      <a:pt x="584" y="6296"/>
                    </a:lnTo>
                    <a:lnTo>
                      <a:pt x="389" y="6588"/>
                    </a:lnTo>
                    <a:lnTo>
                      <a:pt x="253" y="6879"/>
                    </a:lnTo>
                    <a:lnTo>
                      <a:pt x="117" y="7171"/>
                    </a:lnTo>
                    <a:lnTo>
                      <a:pt x="40" y="7482"/>
                    </a:lnTo>
                    <a:lnTo>
                      <a:pt x="1" y="7793"/>
                    </a:lnTo>
                    <a:lnTo>
                      <a:pt x="1" y="8084"/>
                    </a:lnTo>
                    <a:lnTo>
                      <a:pt x="40" y="8395"/>
                    </a:lnTo>
                    <a:lnTo>
                      <a:pt x="78" y="8531"/>
                    </a:lnTo>
                    <a:lnTo>
                      <a:pt x="117" y="8686"/>
                    </a:lnTo>
                    <a:lnTo>
                      <a:pt x="176" y="8822"/>
                    </a:lnTo>
                    <a:lnTo>
                      <a:pt x="253" y="8958"/>
                    </a:lnTo>
                    <a:lnTo>
                      <a:pt x="214" y="9211"/>
                    </a:lnTo>
                    <a:lnTo>
                      <a:pt x="214" y="9444"/>
                    </a:lnTo>
                    <a:lnTo>
                      <a:pt x="214" y="9677"/>
                    </a:lnTo>
                    <a:lnTo>
                      <a:pt x="234" y="9891"/>
                    </a:lnTo>
                    <a:lnTo>
                      <a:pt x="273" y="10105"/>
                    </a:lnTo>
                    <a:lnTo>
                      <a:pt x="331" y="10319"/>
                    </a:lnTo>
                    <a:lnTo>
                      <a:pt x="389" y="10532"/>
                    </a:lnTo>
                    <a:lnTo>
                      <a:pt x="467" y="10727"/>
                    </a:lnTo>
                    <a:lnTo>
                      <a:pt x="564" y="10921"/>
                    </a:lnTo>
                    <a:lnTo>
                      <a:pt x="681" y="11115"/>
                    </a:lnTo>
                    <a:lnTo>
                      <a:pt x="797" y="11290"/>
                    </a:lnTo>
                    <a:lnTo>
                      <a:pt x="914" y="11465"/>
                    </a:lnTo>
                    <a:lnTo>
                      <a:pt x="1205" y="11795"/>
                    </a:lnTo>
                    <a:lnTo>
                      <a:pt x="1536" y="12106"/>
                    </a:lnTo>
                    <a:lnTo>
                      <a:pt x="1886" y="12398"/>
                    </a:lnTo>
                    <a:lnTo>
                      <a:pt x="2255" y="12670"/>
                    </a:lnTo>
                    <a:lnTo>
                      <a:pt x="2663" y="12923"/>
                    </a:lnTo>
                    <a:lnTo>
                      <a:pt x="3071" y="13136"/>
                    </a:lnTo>
                    <a:lnTo>
                      <a:pt x="3479" y="13350"/>
                    </a:lnTo>
                    <a:lnTo>
                      <a:pt x="3906" y="13525"/>
                    </a:lnTo>
                    <a:lnTo>
                      <a:pt x="4315" y="13700"/>
                    </a:lnTo>
                    <a:lnTo>
                      <a:pt x="4723" y="13836"/>
                    </a:lnTo>
                    <a:lnTo>
                      <a:pt x="5364" y="14069"/>
                    </a:lnTo>
                    <a:lnTo>
                      <a:pt x="5966" y="14302"/>
                    </a:lnTo>
                    <a:lnTo>
                      <a:pt x="7171" y="14807"/>
                    </a:lnTo>
                    <a:lnTo>
                      <a:pt x="8356" y="15313"/>
                    </a:lnTo>
                    <a:lnTo>
                      <a:pt x="8959" y="15546"/>
                    </a:lnTo>
                    <a:lnTo>
                      <a:pt x="9542" y="15779"/>
                    </a:lnTo>
                    <a:lnTo>
                      <a:pt x="10144" y="15973"/>
                    </a:lnTo>
                    <a:lnTo>
                      <a:pt x="10746" y="16148"/>
                    </a:lnTo>
                    <a:lnTo>
                      <a:pt x="11368" y="16284"/>
                    </a:lnTo>
                    <a:lnTo>
                      <a:pt x="11990" y="16381"/>
                    </a:lnTo>
                    <a:lnTo>
                      <a:pt x="12320" y="16401"/>
                    </a:lnTo>
                    <a:lnTo>
                      <a:pt x="12631" y="16420"/>
                    </a:lnTo>
                    <a:lnTo>
                      <a:pt x="12962" y="16440"/>
                    </a:lnTo>
                    <a:lnTo>
                      <a:pt x="13292" y="16440"/>
                    </a:lnTo>
                    <a:lnTo>
                      <a:pt x="13622" y="16420"/>
                    </a:lnTo>
                    <a:lnTo>
                      <a:pt x="13953" y="16381"/>
                    </a:lnTo>
                    <a:lnTo>
                      <a:pt x="14302" y="16342"/>
                    </a:lnTo>
                    <a:lnTo>
                      <a:pt x="14652" y="16284"/>
                    </a:lnTo>
                    <a:lnTo>
                      <a:pt x="15002" y="16206"/>
                    </a:lnTo>
                    <a:lnTo>
                      <a:pt x="15352" y="16109"/>
                    </a:lnTo>
                    <a:lnTo>
                      <a:pt x="15682" y="15993"/>
                    </a:lnTo>
                    <a:lnTo>
                      <a:pt x="15993" y="15876"/>
                    </a:lnTo>
                    <a:lnTo>
                      <a:pt x="16304" y="15760"/>
                    </a:lnTo>
                    <a:lnTo>
                      <a:pt x="16595" y="15604"/>
                    </a:lnTo>
                    <a:lnTo>
                      <a:pt x="16867" y="15468"/>
                    </a:lnTo>
                    <a:lnTo>
                      <a:pt x="17139" y="15293"/>
                    </a:lnTo>
                    <a:lnTo>
                      <a:pt x="17392" y="15118"/>
                    </a:lnTo>
                    <a:lnTo>
                      <a:pt x="17645" y="14924"/>
                    </a:lnTo>
                    <a:lnTo>
                      <a:pt x="17878" y="14730"/>
                    </a:lnTo>
                    <a:lnTo>
                      <a:pt x="18092" y="14535"/>
                    </a:lnTo>
                    <a:lnTo>
                      <a:pt x="18305" y="14322"/>
                    </a:lnTo>
                    <a:lnTo>
                      <a:pt x="18500" y="14088"/>
                    </a:lnTo>
                    <a:lnTo>
                      <a:pt x="18694" y="13855"/>
                    </a:lnTo>
                    <a:lnTo>
                      <a:pt x="18869" y="13603"/>
                    </a:lnTo>
                    <a:lnTo>
                      <a:pt x="19024" y="13350"/>
                    </a:lnTo>
                    <a:lnTo>
                      <a:pt x="19180" y="13097"/>
                    </a:lnTo>
                    <a:lnTo>
                      <a:pt x="19316" y="12825"/>
                    </a:lnTo>
                    <a:lnTo>
                      <a:pt x="19432" y="12534"/>
                    </a:lnTo>
                    <a:lnTo>
                      <a:pt x="19549" y="12242"/>
                    </a:lnTo>
                    <a:lnTo>
                      <a:pt x="19665" y="11951"/>
                    </a:lnTo>
                    <a:lnTo>
                      <a:pt x="19743" y="11659"/>
                    </a:lnTo>
                    <a:lnTo>
                      <a:pt x="19840" y="11349"/>
                    </a:lnTo>
                    <a:lnTo>
                      <a:pt x="19899" y="11038"/>
                    </a:lnTo>
                    <a:lnTo>
                      <a:pt x="19957" y="10707"/>
                    </a:lnTo>
                    <a:lnTo>
                      <a:pt x="19996" y="10377"/>
                    </a:lnTo>
                    <a:lnTo>
                      <a:pt x="20035" y="10047"/>
                    </a:lnTo>
                    <a:lnTo>
                      <a:pt x="20074" y="9367"/>
                    </a:lnTo>
                    <a:lnTo>
                      <a:pt x="20054" y="8648"/>
                    </a:lnTo>
                    <a:lnTo>
                      <a:pt x="20015" y="7715"/>
                    </a:lnTo>
                    <a:lnTo>
                      <a:pt x="19957" y="6646"/>
                    </a:lnTo>
                    <a:lnTo>
                      <a:pt x="19899" y="6063"/>
                    </a:lnTo>
                    <a:lnTo>
                      <a:pt x="19840" y="5480"/>
                    </a:lnTo>
                    <a:lnTo>
                      <a:pt x="19763" y="4897"/>
                    </a:lnTo>
                    <a:lnTo>
                      <a:pt x="19646" y="4314"/>
                    </a:lnTo>
                    <a:lnTo>
                      <a:pt x="19529" y="3731"/>
                    </a:lnTo>
                    <a:lnTo>
                      <a:pt x="19374" y="3168"/>
                    </a:lnTo>
                    <a:lnTo>
                      <a:pt x="19199" y="2643"/>
                    </a:lnTo>
                    <a:lnTo>
                      <a:pt x="18966" y="2119"/>
                    </a:lnTo>
                    <a:lnTo>
                      <a:pt x="18849" y="1885"/>
                    </a:lnTo>
                    <a:lnTo>
                      <a:pt x="18713" y="1652"/>
                    </a:lnTo>
                    <a:lnTo>
                      <a:pt x="18577" y="1438"/>
                    </a:lnTo>
                    <a:lnTo>
                      <a:pt x="18441" y="1225"/>
                    </a:lnTo>
                    <a:lnTo>
                      <a:pt x="18266" y="1030"/>
                    </a:lnTo>
                    <a:lnTo>
                      <a:pt x="18092" y="856"/>
                    </a:lnTo>
                    <a:lnTo>
                      <a:pt x="17917" y="681"/>
                    </a:lnTo>
                    <a:lnTo>
                      <a:pt x="17722" y="525"/>
                    </a:lnTo>
                    <a:lnTo>
                      <a:pt x="17470" y="370"/>
                    </a:lnTo>
                    <a:lnTo>
                      <a:pt x="17217" y="234"/>
                    </a:lnTo>
                    <a:lnTo>
                      <a:pt x="16964" y="137"/>
                    </a:lnTo>
                    <a:lnTo>
                      <a:pt x="16731" y="59"/>
                    </a:lnTo>
                    <a:lnTo>
                      <a:pt x="16498" y="20"/>
                    </a:lnTo>
                    <a:lnTo>
                      <a:pt x="16284" y="1"/>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2853075" y="7280600"/>
                <a:ext cx="179275" cy="380875"/>
              </a:xfrm>
              <a:custGeom>
                <a:avLst/>
                <a:gdLst/>
                <a:ahLst/>
                <a:cxnLst/>
                <a:rect l="l" t="t" r="r" b="b"/>
                <a:pathLst>
                  <a:path w="7171" h="15235" extrusionOk="0">
                    <a:moveTo>
                      <a:pt x="5966" y="0"/>
                    </a:moveTo>
                    <a:lnTo>
                      <a:pt x="5674" y="39"/>
                    </a:lnTo>
                    <a:lnTo>
                      <a:pt x="5363" y="97"/>
                    </a:lnTo>
                    <a:lnTo>
                      <a:pt x="5033" y="194"/>
                    </a:lnTo>
                    <a:lnTo>
                      <a:pt x="4819" y="292"/>
                    </a:lnTo>
                    <a:lnTo>
                      <a:pt x="4586" y="389"/>
                    </a:lnTo>
                    <a:lnTo>
                      <a:pt x="4372" y="525"/>
                    </a:lnTo>
                    <a:lnTo>
                      <a:pt x="4159" y="661"/>
                    </a:lnTo>
                    <a:lnTo>
                      <a:pt x="3964" y="816"/>
                    </a:lnTo>
                    <a:lnTo>
                      <a:pt x="3770" y="991"/>
                    </a:lnTo>
                    <a:lnTo>
                      <a:pt x="3576" y="1166"/>
                    </a:lnTo>
                    <a:lnTo>
                      <a:pt x="3401" y="1380"/>
                    </a:lnTo>
                    <a:lnTo>
                      <a:pt x="3051" y="1807"/>
                    </a:lnTo>
                    <a:lnTo>
                      <a:pt x="2721" y="2274"/>
                    </a:lnTo>
                    <a:lnTo>
                      <a:pt x="2410" y="2759"/>
                    </a:lnTo>
                    <a:lnTo>
                      <a:pt x="2138" y="3284"/>
                    </a:lnTo>
                    <a:lnTo>
                      <a:pt x="1866" y="3809"/>
                    </a:lnTo>
                    <a:lnTo>
                      <a:pt x="1632" y="4353"/>
                    </a:lnTo>
                    <a:lnTo>
                      <a:pt x="1399" y="4897"/>
                    </a:lnTo>
                    <a:lnTo>
                      <a:pt x="1205" y="5441"/>
                    </a:lnTo>
                    <a:lnTo>
                      <a:pt x="836" y="6451"/>
                    </a:lnTo>
                    <a:lnTo>
                      <a:pt x="525" y="7345"/>
                    </a:lnTo>
                    <a:lnTo>
                      <a:pt x="350" y="7909"/>
                    </a:lnTo>
                    <a:lnTo>
                      <a:pt x="214" y="8472"/>
                    </a:lnTo>
                    <a:lnTo>
                      <a:pt x="97" y="9036"/>
                    </a:lnTo>
                    <a:lnTo>
                      <a:pt x="20" y="9599"/>
                    </a:lnTo>
                    <a:lnTo>
                      <a:pt x="0" y="10143"/>
                    </a:lnTo>
                    <a:lnTo>
                      <a:pt x="0" y="10687"/>
                    </a:lnTo>
                    <a:lnTo>
                      <a:pt x="39" y="11212"/>
                    </a:lnTo>
                    <a:lnTo>
                      <a:pt x="117" y="11717"/>
                    </a:lnTo>
                    <a:lnTo>
                      <a:pt x="233" y="12223"/>
                    </a:lnTo>
                    <a:lnTo>
                      <a:pt x="408" y="12708"/>
                    </a:lnTo>
                    <a:lnTo>
                      <a:pt x="603" y="13175"/>
                    </a:lnTo>
                    <a:lnTo>
                      <a:pt x="836" y="13622"/>
                    </a:lnTo>
                    <a:lnTo>
                      <a:pt x="1127" y="14069"/>
                    </a:lnTo>
                    <a:lnTo>
                      <a:pt x="1438" y="14477"/>
                    </a:lnTo>
                    <a:lnTo>
                      <a:pt x="1807" y="14865"/>
                    </a:lnTo>
                    <a:lnTo>
                      <a:pt x="2215" y="15234"/>
                    </a:lnTo>
                    <a:lnTo>
                      <a:pt x="3187" y="12786"/>
                    </a:lnTo>
                    <a:lnTo>
                      <a:pt x="4159" y="10338"/>
                    </a:lnTo>
                    <a:lnTo>
                      <a:pt x="4586" y="9211"/>
                    </a:lnTo>
                    <a:lnTo>
                      <a:pt x="5014" y="8064"/>
                    </a:lnTo>
                    <a:lnTo>
                      <a:pt x="5111" y="7170"/>
                    </a:lnTo>
                    <a:lnTo>
                      <a:pt x="5227" y="6257"/>
                    </a:lnTo>
                    <a:lnTo>
                      <a:pt x="5363" y="5344"/>
                    </a:lnTo>
                    <a:lnTo>
                      <a:pt x="5558" y="4450"/>
                    </a:lnTo>
                    <a:lnTo>
                      <a:pt x="5655" y="4003"/>
                    </a:lnTo>
                    <a:lnTo>
                      <a:pt x="5771" y="3576"/>
                    </a:lnTo>
                    <a:lnTo>
                      <a:pt x="5907" y="3129"/>
                    </a:lnTo>
                    <a:lnTo>
                      <a:pt x="6043" y="2701"/>
                    </a:lnTo>
                    <a:lnTo>
                      <a:pt x="6199" y="2274"/>
                    </a:lnTo>
                    <a:lnTo>
                      <a:pt x="6374" y="1846"/>
                    </a:lnTo>
                    <a:lnTo>
                      <a:pt x="6549" y="1438"/>
                    </a:lnTo>
                    <a:lnTo>
                      <a:pt x="6762" y="1030"/>
                    </a:lnTo>
                    <a:lnTo>
                      <a:pt x="6957" y="680"/>
                    </a:lnTo>
                    <a:lnTo>
                      <a:pt x="7170" y="369"/>
                    </a:lnTo>
                    <a:lnTo>
                      <a:pt x="6976" y="233"/>
                    </a:lnTo>
                    <a:lnTo>
                      <a:pt x="6743" y="136"/>
                    </a:lnTo>
                    <a:lnTo>
                      <a:pt x="6510" y="58"/>
                    </a:lnTo>
                    <a:lnTo>
                      <a:pt x="6257" y="20"/>
                    </a:lnTo>
                    <a:lnTo>
                      <a:pt x="59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798900" y="7398150"/>
                <a:ext cx="127300" cy="382350"/>
              </a:xfrm>
              <a:custGeom>
                <a:avLst/>
                <a:gdLst/>
                <a:ahLst/>
                <a:cxnLst/>
                <a:rect l="l" t="t" r="r" b="b"/>
                <a:pathLst>
                  <a:path w="5092" h="15294" extrusionOk="0">
                    <a:moveTo>
                      <a:pt x="1127" y="1"/>
                    </a:moveTo>
                    <a:lnTo>
                      <a:pt x="953" y="20"/>
                    </a:lnTo>
                    <a:lnTo>
                      <a:pt x="797" y="59"/>
                    </a:lnTo>
                    <a:lnTo>
                      <a:pt x="642" y="98"/>
                    </a:lnTo>
                    <a:lnTo>
                      <a:pt x="486" y="156"/>
                    </a:lnTo>
                    <a:lnTo>
                      <a:pt x="350" y="234"/>
                    </a:lnTo>
                    <a:lnTo>
                      <a:pt x="59" y="409"/>
                    </a:lnTo>
                    <a:lnTo>
                      <a:pt x="20" y="1419"/>
                    </a:lnTo>
                    <a:lnTo>
                      <a:pt x="0" y="2429"/>
                    </a:lnTo>
                    <a:lnTo>
                      <a:pt x="0" y="2682"/>
                    </a:lnTo>
                    <a:lnTo>
                      <a:pt x="0" y="3615"/>
                    </a:lnTo>
                    <a:lnTo>
                      <a:pt x="20" y="4431"/>
                    </a:lnTo>
                    <a:lnTo>
                      <a:pt x="59" y="5247"/>
                    </a:lnTo>
                    <a:lnTo>
                      <a:pt x="98" y="6063"/>
                    </a:lnTo>
                    <a:lnTo>
                      <a:pt x="156" y="6899"/>
                    </a:lnTo>
                    <a:lnTo>
                      <a:pt x="234" y="7715"/>
                    </a:lnTo>
                    <a:lnTo>
                      <a:pt x="311" y="8531"/>
                    </a:lnTo>
                    <a:lnTo>
                      <a:pt x="428" y="9386"/>
                    </a:lnTo>
                    <a:lnTo>
                      <a:pt x="583" y="10241"/>
                    </a:lnTo>
                    <a:lnTo>
                      <a:pt x="739" y="11096"/>
                    </a:lnTo>
                    <a:lnTo>
                      <a:pt x="933" y="11932"/>
                    </a:lnTo>
                    <a:lnTo>
                      <a:pt x="953" y="12029"/>
                    </a:lnTo>
                    <a:lnTo>
                      <a:pt x="991" y="12165"/>
                    </a:lnTo>
                    <a:lnTo>
                      <a:pt x="1186" y="12825"/>
                    </a:lnTo>
                    <a:lnTo>
                      <a:pt x="1438" y="13564"/>
                    </a:lnTo>
                    <a:lnTo>
                      <a:pt x="1730" y="14283"/>
                    </a:lnTo>
                    <a:lnTo>
                      <a:pt x="1944" y="14788"/>
                    </a:lnTo>
                    <a:lnTo>
                      <a:pt x="2157" y="15293"/>
                    </a:lnTo>
                    <a:lnTo>
                      <a:pt x="2546" y="15021"/>
                    </a:lnTo>
                    <a:lnTo>
                      <a:pt x="2896" y="14730"/>
                    </a:lnTo>
                    <a:lnTo>
                      <a:pt x="3226" y="14419"/>
                    </a:lnTo>
                    <a:lnTo>
                      <a:pt x="3518" y="14069"/>
                    </a:lnTo>
                    <a:lnTo>
                      <a:pt x="3809" y="13719"/>
                    </a:lnTo>
                    <a:lnTo>
                      <a:pt x="4042" y="13350"/>
                    </a:lnTo>
                    <a:lnTo>
                      <a:pt x="4275" y="12942"/>
                    </a:lnTo>
                    <a:lnTo>
                      <a:pt x="4470" y="12534"/>
                    </a:lnTo>
                    <a:lnTo>
                      <a:pt x="4625" y="12106"/>
                    </a:lnTo>
                    <a:lnTo>
                      <a:pt x="4761" y="11659"/>
                    </a:lnTo>
                    <a:lnTo>
                      <a:pt x="4878" y="11193"/>
                    </a:lnTo>
                    <a:lnTo>
                      <a:pt x="4975" y="10707"/>
                    </a:lnTo>
                    <a:lnTo>
                      <a:pt x="5033" y="10222"/>
                    </a:lnTo>
                    <a:lnTo>
                      <a:pt x="5072" y="9697"/>
                    </a:lnTo>
                    <a:lnTo>
                      <a:pt x="5092" y="9192"/>
                    </a:lnTo>
                    <a:lnTo>
                      <a:pt x="5072" y="8648"/>
                    </a:lnTo>
                    <a:lnTo>
                      <a:pt x="5033" y="7715"/>
                    </a:lnTo>
                    <a:lnTo>
                      <a:pt x="4975" y="6646"/>
                    </a:lnTo>
                    <a:lnTo>
                      <a:pt x="4917" y="6063"/>
                    </a:lnTo>
                    <a:lnTo>
                      <a:pt x="4858" y="5480"/>
                    </a:lnTo>
                    <a:lnTo>
                      <a:pt x="4781" y="4897"/>
                    </a:lnTo>
                    <a:lnTo>
                      <a:pt x="4664" y="4314"/>
                    </a:lnTo>
                    <a:lnTo>
                      <a:pt x="4547" y="3731"/>
                    </a:lnTo>
                    <a:lnTo>
                      <a:pt x="4392" y="3168"/>
                    </a:lnTo>
                    <a:lnTo>
                      <a:pt x="4217" y="2643"/>
                    </a:lnTo>
                    <a:lnTo>
                      <a:pt x="3984" y="2119"/>
                    </a:lnTo>
                    <a:lnTo>
                      <a:pt x="3867" y="1885"/>
                    </a:lnTo>
                    <a:lnTo>
                      <a:pt x="3731" y="1652"/>
                    </a:lnTo>
                    <a:lnTo>
                      <a:pt x="3595" y="1438"/>
                    </a:lnTo>
                    <a:lnTo>
                      <a:pt x="3459" y="1225"/>
                    </a:lnTo>
                    <a:lnTo>
                      <a:pt x="3284" y="1030"/>
                    </a:lnTo>
                    <a:lnTo>
                      <a:pt x="3110" y="856"/>
                    </a:lnTo>
                    <a:lnTo>
                      <a:pt x="2935" y="681"/>
                    </a:lnTo>
                    <a:lnTo>
                      <a:pt x="2740" y="525"/>
                    </a:lnTo>
                    <a:lnTo>
                      <a:pt x="2546" y="409"/>
                    </a:lnTo>
                    <a:lnTo>
                      <a:pt x="2352" y="292"/>
                    </a:lnTo>
                    <a:lnTo>
                      <a:pt x="2177" y="195"/>
                    </a:lnTo>
                    <a:lnTo>
                      <a:pt x="1982" y="137"/>
                    </a:lnTo>
                    <a:lnTo>
                      <a:pt x="1808" y="78"/>
                    </a:lnTo>
                    <a:lnTo>
                      <a:pt x="1633" y="39"/>
                    </a:lnTo>
                    <a:lnTo>
                      <a:pt x="14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215950" y="6420250"/>
                <a:ext cx="218150" cy="286650"/>
              </a:xfrm>
              <a:custGeom>
                <a:avLst/>
                <a:gdLst/>
                <a:ahLst/>
                <a:cxnLst/>
                <a:rect l="l" t="t" r="r" b="b"/>
                <a:pathLst>
                  <a:path w="8726" h="11466" extrusionOk="0">
                    <a:moveTo>
                      <a:pt x="3887" y="1"/>
                    </a:moveTo>
                    <a:lnTo>
                      <a:pt x="3459" y="20"/>
                    </a:lnTo>
                    <a:lnTo>
                      <a:pt x="3051" y="79"/>
                    </a:lnTo>
                    <a:lnTo>
                      <a:pt x="2663" y="156"/>
                    </a:lnTo>
                    <a:lnTo>
                      <a:pt x="2274" y="292"/>
                    </a:lnTo>
                    <a:lnTo>
                      <a:pt x="1924" y="448"/>
                    </a:lnTo>
                    <a:lnTo>
                      <a:pt x="1575" y="661"/>
                    </a:lnTo>
                    <a:lnTo>
                      <a:pt x="1264" y="895"/>
                    </a:lnTo>
                    <a:lnTo>
                      <a:pt x="972" y="1167"/>
                    </a:lnTo>
                    <a:lnTo>
                      <a:pt x="700" y="1478"/>
                    </a:lnTo>
                    <a:lnTo>
                      <a:pt x="584" y="1633"/>
                    </a:lnTo>
                    <a:lnTo>
                      <a:pt x="467" y="1808"/>
                    </a:lnTo>
                    <a:lnTo>
                      <a:pt x="370" y="2002"/>
                    </a:lnTo>
                    <a:lnTo>
                      <a:pt x="273" y="2197"/>
                    </a:lnTo>
                    <a:lnTo>
                      <a:pt x="195" y="2410"/>
                    </a:lnTo>
                    <a:lnTo>
                      <a:pt x="137" y="2624"/>
                    </a:lnTo>
                    <a:lnTo>
                      <a:pt x="78" y="2838"/>
                    </a:lnTo>
                    <a:lnTo>
                      <a:pt x="39" y="3052"/>
                    </a:lnTo>
                    <a:lnTo>
                      <a:pt x="20" y="3285"/>
                    </a:lnTo>
                    <a:lnTo>
                      <a:pt x="1" y="3518"/>
                    </a:lnTo>
                    <a:lnTo>
                      <a:pt x="1" y="3751"/>
                    </a:lnTo>
                    <a:lnTo>
                      <a:pt x="20" y="4004"/>
                    </a:lnTo>
                    <a:lnTo>
                      <a:pt x="59" y="4489"/>
                    </a:lnTo>
                    <a:lnTo>
                      <a:pt x="175" y="4975"/>
                    </a:lnTo>
                    <a:lnTo>
                      <a:pt x="311" y="5461"/>
                    </a:lnTo>
                    <a:lnTo>
                      <a:pt x="506" y="5927"/>
                    </a:lnTo>
                    <a:lnTo>
                      <a:pt x="622" y="6141"/>
                    </a:lnTo>
                    <a:lnTo>
                      <a:pt x="739" y="6374"/>
                    </a:lnTo>
                    <a:lnTo>
                      <a:pt x="875" y="6588"/>
                    </a:lnTo>
                    <a:lnTo>
                      <a:pt x="1011" y="6782"/>
                    </a:lnTo>
                    <a:lnTo>
                      <a:pt x="1166" y="6996"/>
                    </a:lnTo>
                    <a:lnTo>
                      <a:pt x="1322" y="7171"/>
                    </a:lnTo>
                    <a:lnTo>
                      <a:pt x="1497" y="7365"/>
                    </a:lnTo>
                    <a:lnTo>
                      <a:pt x="1672" y="7521"/>
                    </a:lnTo>
                    <a:lnTo>
                      <a:pt x="1866" y="7696"/>
                    </a:lnTo>
                    <a:lnTo>
                      <a:pt x="2080" y="7832"/>
                    </a:lnTo>
                    <a:lnTo>
                      <a:pt x="2294" y="7968"/>
                    </a:lnTo>
                    <a:lnTo>
                      <a:pt x="2507" y="8084"/>
                    </a:lnTo>
                    <a:lnTo>
                      <a:pt x="2740" y="8201"/>
                    </a:lnTo>
                    <a:lnTo>
                      <a:pt x="2974" y="8279"/>
                    </a:lnTo>
                    <a:lnTo>
                      <a:pt x="3440" y="8454"/>
                    </a:lnTo>
                    <a:lnTo>
                      <a:pt x="3848" y="8628"/>
                    </a:lnTo>
                    <a:lnTo>
                      <a:pt x="4237" y="8803"/>
                    </a:lnTo>
                    <a:lnTo>
                      <a:pt x="4586" y="8998"/>
                    </a:lnTo>
                    <a:lnTo>
                      <a:pt x="4897" y="9192"/>
                    </a:lnTo>
                    <a:lnTo>
                      <a:pt x="5189" y="9406"/>
                    </a:lnTo>
                    <a:lnTo>
                      <a:pt x="5441" y="9619"/>
                    </a:lnTo>
                    <a:lnTo>
                      <a:pt x="5675" y="9814"/>
                    </a:lnTo>
                    <a:lnTo>
                      <a:pt x="5888" y="10027"/>
                    </a:lnTo>
                    <a:lnTo>
                      <a:pt x="6083" y="10241"/>
                    </a:lnTo>
                    <a:lnTo>
                      <a:pt x="6432" y="10669"/>
                    </a:lnTo>
                    <a:lnTo>
                      <a:pt x="7015" y="11465"/>
                    </a:lnTo>
                    <a:lnTo>
                      <a:pt x="8725" y="10105"/>
                    </a:lnTo>
                    <a:lnTo>
                      <a:pt x="8550" y="9581"/>
                    </a:lnTo>
                    <a:lnTo>
                      <a:pt x="8356" y="9017"/>
                    </a:lnTo>
                    <a:lnTo>
                      <a:pt x="8162" y="8318"/>
                    </a:lnTo>
                    <a:lnTo>
                      <a:pt x="7968" y="7540"/>
                    </a:lnTo>
                    <a:lnTo>
                      <a:pt x="7890" y="7132"/>
                    </a:lnTo>
                    <a:lnTo>
                      <a:pt x="7832" y="6724"/>
                    </a:lnTo>
                    <a:lnTo>
                      <a:pt x="7793" y="6335"/>
                    </a:lnTo>
                    <a:lnTo>
                      <a:pt x="7773" y="5947"/>
                    </a:lnTo>
                    <a:lnTo>
                      <a:pt x="7773" y="5597"/>
                    </a:lnTo>
                    <a:lnTo>
                      <a:pt x="7812" y="5247"/>
                    </a:lnTo>
                    <a:lnTo>
                      <a:pt x="7832" y="5111"/>
                    </a:lnTo>
                    <a:lnTo>
                      <a:pt x="7909" y="4703"/>
                    </a:lnTo>
                    <a:lnTo>
                      <a:pt x="7948" y="4431"/>
                    </a:lnTo>
                    <a:lnTo>
                      <a:pt x="7968" y="4120"/>
                    </a:lnTo>
                    <a:lnTo>
                      <a:pt x="7987" y="3790"/>
                    </a:lnTo>
                    <a:lnTo>
                      <a:pt x="7968" y="3421"/>
                    </a:lnTo>
                    <a:lnTo>
                      <a:pt x="7929" y="3052"/>
                    </a:lnTo>
                    <a:lnTo>
                      <a:pt x="7870" y="2663"/>
                    </a:lnTo>
                    <a:lnTo>
                      <a:pt x="7754" y="2274"/>
                    </a:lnTo>
                    <a:lnTo>
                      <a:pt x="7695" y="2080"/>
                    </a:lnTo>
                    <a:lnTo>
                      <a:pt x="7598" y="1905"/>
                    </a:lnTo>
                    <a:lnTo>
                      <a:pt x="7521" y="1730"/>
                    </a:lnTo>
                    <a:lnTo>
                      <a:pt x="7404" y="1555"/>
                    </a:lnTo>
                    <a:lnTo>
                      <a:pt x="7287" y="1380"/>
                    </a:lnTo>
                    <a:lnTo>
                      <a:pt x="7151" y="1225"/>
                    </a:lnTo>
                    <a:lnTo>
                      <a:pt x="6996" y="1070"/>
                    </a:lnTo>
                    <a:lnTo>
                      <a:pt x="6840" y="934"/>
                    </a:lnTo>
                    <a:lnTo>
                      <a:pt x="6646" y="797"/>
                    </a:lnTo>
                    <a:lnTo>
                      <a:pt x="6452" y="681"/>
                    </a:lnTo>
                    <a:lnTo>
                      <a:pt x="6024" y="467"/>
                    </a:lnTo>
                    <a:lnTo>
                      <a:pt x="5597" y="312"/>
                    </a:lnTo>
                    <a:lnTo>
                      <a:pt x="5169" y="176"/>
                    </a:lnTo>
                    <a:lnTo>
                      <a:pt x="4742" y="79"/>
                    </a:lnTo>
                    <a:lnTo>
                      <a:pt x="4314" y="20"/>
                    </a:lnTo>
                    <a:lnTo>
                      <a:pt x="38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3765375" y="6825900"/>
                <a:ext cx="303650" cy="203550"/>
              </a:xfrm>
              <a:custGeom>
                <a:avLst/>
                <a:gdLst/>
                <a:ahLst/>
                <a:cxnLst/>
                <a:rect l="l" t="t" r="r" b="b"/>
                <a:pathLst>
                  <a:path w="12146" h="8142" extrusionOk="0">
                    <a:moveTo>
                      <a:pt x="8376" y="0"/>
                    </a:moveTo>
                    <a:lnTo>
                      <a:pt x="8181" y="20"/>
                    </a:lnTo>
                    <a:lnTo>
                      <a:pt x="7968" y="39"/>
                    </a:lnTo>
                    <a:lnTo>
                      <a:pt x="7579" y="97"/>
                    </a:lnTo>
                    <a:lnTo>
                      <a:pt x="7210" y="214"/>
                    </a:lnTo>
                    <a:lnTo>
                      <a:pt x="6860" y="330"/>
                    </a:lnTo>
                    <a:lnTo>
                      <a:pt x="6530" y="486"/>
                    </a:lnTo>
                    <a:lnTo>
                      <a:pt x="6219" y="641"/>
                    </a:lnTo>
                    <a:lnTo>
                      <a:pt x="5947" y="797"/>
                    </a:lnTo>
                    <a:lnTo>
                      <a:pt x="5714" y="952"/>
                    </a:lnTo>
                    <a:lnTo>
                      <a:pt x="5383" y="1185"/>
                    </a:lnTo>
                    <a:lnTo>
                      <a:pt x="5267" y="1283"/>
                    </a:lnTo>
                    <a:lnTo>
                      <a:pt x="4975" y="1458"/>
                    </a:lnTo>
                    <a:lnTo>
                      <a:pt x="4664" y="1613"/>
                    </a:lnTo>
                    <a:lnTo>
                      <a:pt x="4295" y="1749"/>
                    </a:lnTo>
                    <a:lnTo>
                      <a:pt x="3926" y="1885"/>
                    </a:lnTo>
                    <a:lnTo>
                      <a:pt x="3537" y="2002"/>
                    </a:lnTo>
                    <a:lnTo>
                      <a:pt x="3149" y="2099"/>
                    </a:lnTo>
                    <a:lnTo>
                      <a:pt x="2352" y="2274"/>
                    </a:lnTo>
                    <a:lnTo>
                      <a:pt x="1633" y="2390"/>
                    </a:lnTo>
                    <a:lnTo>
                      <a:pt x="1050" y="2487"/>
                    </a:lnTo>
                    <a:lnTo>
                      <a:pt x="506" y="2546"/>
                    </a:lnTo>
                    <a:lnTo>
                      <a:pt x="1" y="4664"/>
                    </a:lnTo>
                    <a:lnTo>
                      <a:pt x="992" y="4858"/>
                    </a:lnTo>
                    <a:lnTo>
                      <a:pt x="1516" y="4975"/>
                    </a:lnTo>
                    <a:lnTo>
                      <a:pt x="1788" y="5072"/>
                    </a:lnTo>
                    <a:lnTo>
                      <a:pt x="2080" y="5169"/>
                    </a:lnTo>
                    <a:lnTo>
                      <a:pt x="2371" y="5286"/>
                    </a:lnTo>
                    <a:lnTo>
                      <a:pt x="2663" y="5422"/>
                    </a:lnTo>
                    <a:lnTo>
                      <a:pt x="2974" y="5596"/>
                    </a:lnTo>
                    <a:lnTo>
                      <a:pt x="3285" y="5791"/>
                    </a:lnTo>
                    <a:lnTo>
                      <a:pt x="3596" y="6024"/>
                    </a:lnTo>
                    <a:lnTo>
                      <a:pt x="3926" y="6296"/>
                    </a:lnTo>
                    <a:lnTo>
                      <a:pt x="4276" y="6607"/>
                    </a:lnTo>
                    <a:lnTo>
                      <a:pt x="4625" y="6937"/>
                    </a:lnTo>
                    <a:lnTo>
                      <a:pt x="4820" y="7112"/>
                    </a:lnTo>
                    <a:lnTo>
                      <a:pt x="4995" y="7287"/>
                    </a:lnTo>
                    <a:lnTo>
                      <a:pt x="5208" y="7423"/>
                    </a:lnTo>
                    <a:lnTo>
                      <a:pt x="5422" y="7559"/>
                    </a:lnTo>
                    <a:lnTo>
                      <a:pt x="5636" y="7676"/>
                    </a:lnTo>
                    <a:lnTo>
                      <a:pt x="5869" y="7773"/>
                    </a:lnTo>
                    <a:lnTo>
                      <a:pt x="6102" y="7870"/>
                    </a:lnTo>
                    <a:lnTo>
                      <a:pt x="6335" y="7948"/>
                    </a:lnTo>
                    <a:lnTo>
                      <a:pt x="6569" y="8006"/>
                    </a:lnTo>
                    <a:lnTo>
                      <a:pt x="6821" y="8064"/>
                    </a:lnTo>
                    <a:lnTo>
                      <a:pt x="7074" y="8103"/>
                    </a:lnTo>
                    <a:lnTo>
                      <a:pt x="7326" y="8123"/>
                    </a:lnTo>
                    <a:lnTo>
                      <a:pt x="7579" y="8142"/>
                    </a:lnTo>
                    <a:lnTo>
                      <a:pt x="7832" y="8142"/>
                    </a:lnTo>
                    <a:lnTo>
                      <a:pt x="8337" y="8123"/>
                    </a:lnTo>
                    <a:lnTo>
                      <a:pt x="8823" y="8045"/>
                    </a:lnTo>
                    <a:lnTo>
                      <a:pt x="9308" y="7928"/>
                    </a:lnTo>
                    <a:lnTo>
                      <a:pt x="9775" y="7753"/>
                    </a:lnTo>
                    <a:lnTo>
                      <a:pt x="9988" y="7676"/>
                    </a:lnTo>
                    <a:lnTo>
                      <a:pt x="10202" y="7559"/>
                    </a:lnTo>
                    <a:lnTo>
                      <a:pt x="10397" y="7442"/>
                    </a:lnTo>
                    <a:lnTo>
                      <a:pt x="10610" y="7326"/>
                    </a:lnTo>
                    <a:lnTo>
                      <a:pt x="10785" y="7190"/>
                    </a:lnTo>
                    <a:lnTo>
                      <a:pt x="10960" y="7054"/>
                    </a:lnTo>
                    <a:lnTo>
                      <a:pt x="11135" y="6898"/>
                    </a:lnTo>
                    <a:lnTo>
                      <a:pt x="11271" y="6743"/>
                    </a:lnTo>
                    <a:lnTo>
                      <a:pt x="11407" y="6587"/>
                    </a:lnTo>
                    <a:lnTo>
                      <a:pt x="11543" y="6413"/>
                    </a:lnTo>
                    <a:lnTo>
                      <a:pt x="11660" y="6238"/>
                    </a:lnTo>
                    <a:lnTo>
                      <a:pt x="11757" y="6043"/>
                    </a:lnTo>
                    <a:lnTo>
                      <a:pt x="11912" y="5674"/>
                    </a:lnTo>
                    <a:lnTo>
                      <a:pt x="12029" y="5286"/>
                    </a:lnTo>
                    <a:lnTo>
                      <a:pt x="12107" y="4897"/>
                    </a:lnTo>
                    <a:lnTo>
                      <a:pt x="12145" y="4508"/>
                    </a:lnTo>
                    <a:lnTo>
                      <a:pt x="12126" y="4120"/>
                    </a:lnTo>
                    <a:lnTo>
                      <a:pt x="12087" y="3712"/>
                    </a:lnTo>
                    <a:lnTo>
                      <a:pt x="11990" y="3323"/>
                    </a:lnTo>
                    <a:lnTo>
                      <a:pt x="11873" y="2934"/>
                    </a:lnTo>
                    <a:lnTo>
                      <a:pt x="11698" y="2546"/>
                    </a:lnTo>
                    <a:lnTo>
                      <a:pt x="11504" y="2176"/>
                    </a:lnTo>
                    <a:lnTo>
                      <a:pt x="11271" y="1807"/>
                    </a:lnTo>
                    <a:lnTo>
                      <a:pt x="10999" y="1458"/>
                    </a:lnTo>
                    <a:lnTo>
                      <a:pt x="10688" y="1127"/>
                    </a:lnTo>
                    <a:lnTo>
                      <a:pt x="10338" y="816"/>
                    </a:lnTo>
                    <a:lnTo>
                      <a:pt x="9969" y="525"/>
                    </a:lnTo>
                    <a:lnTo>
                      <a:pt x="9775" y="389"/>
                    </a:lnTo>
                    <a:lnTo>
                      <a:pt x="9580" y="272"/>
                    </a:lnTo>
                    <a:lnTo>
                      <a:pt x="9386" y="194"/>
                    </a:lnTo>
                    <a:lnTo>
                      <a:pt x="9192" y="117"/>
                    </a:lnTo>
                    <a:lnTo>
                      <a:pt x="8978" y="78"/>
                    </a:lnTo>
                    <a:lnTo>
                      <a:pt x="8784" y="39"/>
                    </a:lnTo>
                    <a:lnTo>
                      <a:pt x="8570" y="20"/>
                    </a:lnTo>
                    <a:lnTo>
                      <a:pt x="8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2988125" y="7190725"/>
                <a:ext cx="380875" cy="644175"/>
              </a:xfrm>
              <a:custGeom>
                <a:avLst/>
                <a:gdLst/>
                <a:ahLst/>
                <a:cxnLst/>
                <a:rect l="l" t="t" r="r" b="b"/>
                <a:pathLst>
                  <a:path w="15235" h="25767" extrusionOk="0">
                    <a:moveTo>
                      <a:pt x="10862" y="0"/>
                    </a:moveTo>
                    <a:lnTo>
                      <a:pt x="10629" y="39"/>
                    </a:lnTo>
                    <a:lnTo>
                      <a:pt x="10377" y="78"/>
                    </a:lnTo>
                    <a:lnTo>
                      <a:pt x="10124" y="117"/>
                    </a:lnTo>
                    <a:lnTo>
                      <a:pt x="9871" y="195"/>
                    </a:lnTo>
                    <a:lnTo>
                      <a:pt x="9619" y="272"/>
                    </a:lnTo>
                    <a:lnTo>
                      <a:pt x="9366" y="369"/>
                    </a:lnTo>
                    <a:lnTo>
                      <a:pt x="9133" y="486"/>
                    </a:lnTo>
                    <a:lnTo>
                      <a:pt x="8880" y="622"/>
                    </a:lnTo>
                    <a:lnTo>
                      <a:pt x="8647" y="758"/>
                    </a:lnTo>
                    <a:lnTo>
                      <a:pt x="8414" y="914"/>
                    </a:lnTo>
                    <a:lnTo>
                      <a:pt x="8181" y="1069"/>
                    </a:lnTo>
                    <a:lnTo>
                      <a:pt x="7948" y="1244"/>
                    </a:lnTo>
                    <a:lnTo>
                      <a:pt x="7734" y="1438"/>
                    </a:lnTo>
                    <a:lnTo>
                      <a:pt x="7520" y="1633"/>
                    </a:lnTo>
                    <a:lnTo>
                      <a:pt x="7306" y="1827"/>
                    </a:lnTo>
                    <a:lnTo>
                      <a:pt x="7229" y="1924"/>
                    </a:lnTo>
                    <a:lnTo>
                      <a:pt x="7034" y="2079"/>
                    </a:lnTo>
                    <a:lnTo>
                      <a:pt x="6860" y="2254"/>
                    </a:lnTo>
                    <a:lnTo>
                      <a:pt x="6665" y="2449"/>
                    </a:lnTo>
                    <a:lnTo>
                      <a:pt x="6510" y="2643"/>
                    </a:lnTo>
                    <a:lnTo>
                      <a:pt x="6354" y="2857"/>
                    </a:lnTo>
                    <a:lnTo>
                      <a:pt x="6199" y="3070"/>
                    </a:lnTo>
                    <a:lnTo>
                      <a:pt x="6063" y="3304"/>
                    </a:lnTo>
                    <a:lnTo>
                      <a:pt x="5927" y="3537"/>
                    </a:lnTo>
                    <a:lnTo>
                      <a:pt x="5694" y="4023"/>
                    </a:lnTo>
                    <a:lnTo>
                      <a:pt x="5499" y="4547"/>
                    </a:lnTo>
                    <a:lnTo>
                      <a:pt x="5324" y="5111"/>
                    </a:lnTo>
                    <a:lnTo>
                      <a:pt x="5169" y="5674"/>
                    </a:lnTo>
                    <a:lnTo>
                      <a:pt x="5072" y="6141"/>
                    </a:lnTo>
                    <a:lnTo>
                      <a:pt x="5014" y="6626"/>
                    </a:lnTo>
                    <a:lnTo>
                      <a:pt x="4955" y="7112"/>
                    </a:lnTo>
                    <a:lnTo>
                      <a:pt x="4916" y="7617"/>
                    </a:lnTo>
                    <a:lnTo>
                      <a:pt x="4858" y="8647"/>
                    </a:lnTo>
                    <a:lnTo>
                      <a:pt x="4800" y="9677"/>
                    </a:lnTo>
                    <a:lnTo>
                      <a:pt x="4741" y="10202"/>
                    </a:lnTo>
                    <a:lnTo>
                      <a:pt x="4683" y="10707"/>
                    </a:lnTo>
                    <a:lnTo>
                      <a:pt x="4605" y="11212"/>
                    </a:lnTo>
                    <a:lnTo>
                      <a:pt x="4508" y="11698"/>
                    </a:lnTo>
                    <a:lnTo>
                      <a:pt x="4392" y="12164"/>
                    </a:lnTo>
                    <a:lnTo>
                      <a:pt x="4236" y="12631"/>
                    </a:lnTo>
                    <a:lnTo>
                      <a:pt x="4042" y="13078"/>
                    </a:lnTo>
                    <a:lnTo>
                      <a:pt x="3925" y="13291"/>
                    </a:lnTo>
                    <a:lnTo>
                      <a:pt x="3809" y="13505"/>
                    </a:lnTo>
                    <a:lnTo>
                      <a:pt x="3478" y="13972"/>
                    </a:lnTo>
                    <a:lnTo>
                      <a:pt x="3129" y="14457"/>
                    </a:lnTo>
                    <a:lnTo>
                      <a:pt x="2740" y="14943"/>
                    </a:lnTo>
                    <a:lnTo>
                      <a:pt x="2351" y="15429"/>
                    </a:lnTo>
                    <a:lnTo>
                      <a:pt x="1963" y="15915"/>
                    </a:lnTo>
                    <a:lnTo>
                      <a:pt x="1555" y="16420"/>
                    </a:lnTo>
                    <a:lnTo>
                      <a:pt x="1186" y="16925"/>
                    </a:lnTo>
                    <a:lnTo>
                      <a:pt x="855" y="17450"/>
                    </a:lnTo>
                    <a:lnTo>
                      <a:pt x="700" y="17702"/>
                    </a:lnTo>
                    <a:lnTo>
                      <a:pt x="544" y="17974"/>
                    </a:lnTo>
                    <a:lnTo>
                      <a:pt x="428" y="18246"/>
                    </a:lnTo>
                    <a:lnTo>
                      <a:pt x="311" y="18519"/>
                    </a:lnTo>
                    <a:lnTo>
                      <a:pt x="194" y="18791"/>
                    </a:lnTo>
                    <a:lnTo>
                      <a:pt x="117" y="19063"/>
                    </a:lnTo>
                    <a:lnTo>
                      <a:pt x="58" y="19335"/>
                    </a:lnTo>
                    <a:lnTo>
                      <a:pt x="20" y="19626"/>
                    </a:lnTo>
                    <a:lnTo>
                      <a:pt x="0" y="19918"/>
                    </a:lnTo>
                    <a:lnTo>
                      <a:pt x="0" y="20209"/>
                    </a:lnTo>
                    <a:lnTo>
                      <a:pt x="20" y="20501"/>
                    </a:lnTo>
                    <a:lnTo>
                      <a:pt x="78" y="20792"/>
                    </a:lnTo>
                    <a:lnTo>
                      <a:pt x="156" y="21103"/>
                    </a:lnTo>
                    <a:lnTo>
                      <a:pt x="253" y="21414"/>
                    </a:lnTo>
                    <a:lnTo>
                      <a:pt x="389" y="21725"/>
                    </a:lnTo>
                    <a:lnTo>
                      <a:pt x="564" y="22055"/>
                    </a:lnTo>
                    <a:lnTo>
                      <a:pt x="700" y="22269"/>
                    </a:lnTo>
                    <a:lnTo>
                      <a:pt x="836" y="22463"/>
                    </a:lnTo>
                    <a:lnTo>
                      <a:pt x="991" y="22657"/>
                    </a:lnTo>
                    <a:lnTo>
                      <a:pt x="1147" y="22832"/>
                    </a:lnTo>
                    <a:lnTo>
                      <a:pt x="1322" y="23007"/>
                    </a:lnTo>
                    <a:lnTo>
                      <a:pt x="1496" y="23163"/>
                    </a:lnTo>
                    <a:lnTo>
                      <a:pt x="1866" y="23474"/>
                    </a:lnTo>
                    <a:lnTo>
                      <a:pt x="2274" y="23726"/>
                    </a:lnTo>
                    <a:lnTo>
                      <a:pt x="2701" y="23959"/>
                    </a:lnTo>
                    <a:lnTo>
                      <a:pt x="3148" y="24154"/>
                    </a:lnTo>
                    <a:lnTo>
                      <a:pt x="3595" y="24348"/>
                    </a:lnTo>
                    <a:lnTo>
                      <a:pt x="4081" y="24503"/>
                    </a:lnTo>
                    <a:lnTo>
                      <a:pt x="4567" y="24639"/>
                    </a:lnTo>
                    <a:lnTo>
                      <a:pt x="5052" y="24756"/>
                    </a:lnTo>
                    <a:lnTo>
                      <a:pt x="5538" y="24873"/>
                    </a:lnTo>
                    <a:lnTo>
                      <a:pt x="6490" y="25086"/>
                    </a:lnTo>
                    <a:lnTo>
                      <a:pt x="7423" y="25281"/>
                    </a:lnTo>
                    <a:lnTo>
                      <a:pt x="8336" y="25475"/>
                    </a:lnTo>
                    <a:lnTo>
                      <a:pt x="8842" y="25553"/>
                    </a:lnTo>
                    <a:lnTo>
                      <a:pt x="9347" y="25650"/>
                    </a:lnTo>
                    <a:lnTo>
                      <a:pt x="9871" y="25708"/>
                    </a:lnTo>
                    <a:lnTo>
                      <a:pt x="10415" y="25747"/>
                    </a:lnTo>
                    <a:lnTo>
                      <a:pt x="10940" y="25767"/>
                    </a:lnTo>
                    <a:lnTo>
                      <a:pt x="11465" y="25747"/>
                    </a:lnTo>
                    <a:lnTo>
                      <a:pt x="11989" y="25689"/>
                    </a:lnTo>
                    <a:lnTo>
                      <a:pt x="12242" y="25650"/>
                    </a:lnTo>
                    <a:lnTo>
                      <a:pt x="12495" y="25611"/>
                    </a:lnTo>
                    <a:lnTo>
                      <a:pt x="12728" y="25533"/>
                    </a:lnTo>
                    <a:lnTo>
                      <a:pt x="12961" y="25456"/>
                    </a:lnTo>
                    <a:lnTo>
                      <a:pt x="13194" y="25378"/>
                    </a:lnTo>
                    <a:lnTo>
                      <a:pt x="13408" y="25281"/>
                    </a:lnTo>
                    <a:lnTo>
                      <a:pt x="13622" y="25164"/>
                    </a:lnTo>
                    <a:lnTo>
                      <a:pt x="13816" y="25028"/>
                    </a:lnTo>
                    <a:lnTo>
                      <a:pt x="14010" y="24873"/>
                    </a:lnTo>
                    <a:lnTo>
                      <a:pt x="14205" y="24717"/>
                    </a:lnTo>
                    <a:lnTo>
                      <a:pt x="14360" y="24523"/>
                    </a:lnTo>
                    <a:lnTo>
                      <a:pt x="14516" y="24329"/>
                    </a:lnTo>
                    <a:lnTo>
                      <a:pt x="14671" y="24115"/>
                    </a:lnTo>
                    <a:lnTo>
                      <a:pt x="14788" y="23882"/>
                    </a:lnTo>
                    <a:lnTo>
                      <a:pt x="14924" y="23629"/>
                    </a:lnTo>
                    <a:lnTo>
                      <a:pt x="15021" y="23357"/>
                    </a:lnTo>
                    <a:lnTo>
                      <a:pt x="15099" y="23085"/>
                    </a:lnTo>
                    <a:lnTo>
                      <a:pt x="15157" y="22832"/>
                    </a:lnTo>
                    <a:lnTo>
                      <a:pt x="15196" y="22560"/>
                    </a:lnTo>
                    <a:lnTo>
                      <a:pt x="15235" y="22288"/>
                    </a:lnTo>
                    <a:lnTo>
                      <a:pt x="15235" y="22016"/>
                    </a:lnTo>
                    <a:lnTo>
                      <a:pt x="15235" y="21744"/>
                    </a:lnTo>
                    <a:lnTo>
                      <a:pt x="15235" y="21453"/>
                    </a:lnTo>
                    <a:lnTo>
                      <a:pt x="15196" y="21181"/>
                    </a:lnTo>
                    <a:lnTo>
                      <a:pt x="15118" y="20637"/>
                    </a:lnTo>
                    <a:lnTo>
                      <a:pt x="15001" y="20092"/>
                    </a:lnTo>
                    <a:lnTo>
                      <a:pt x="14865" y="19548"/>
                    </a:lnTo>
                    <a:lnTo>
                      <a:pt x="14438" y="18169"/>
                    </a:lnTo>
                    <a:lnTo>
                      <a:pt x="14244" y="17469"/>
                    </a:lnTo>
                    <a:lnTo>
                      <a:pt x="14049" y="16789"/>
                    </a:lnTo>
                    <a:lnTo>
                      <a:pt x="13874" y="16109"/>
                    </a:lnTo>
                    <a:lnTo>
                      <a:pt x="13738" y="15390"/>
                    </a:lnTo>
                    <a:lnTo>
                      <a:pt x="13622" y="14691"/>
                    </a:lnTo>
                    <a:lnTo>
                      <a:pt x="13583" y="14321"/>
                    </a:lnTo>
                    <a:lnTo>
                      <a:pt x="13563" y="13952"/>
                    </a:lnTo>
                    <a:lnTo>
                      <a:pt x="13544" y="13583"/>
                    </a:lnTo>
                    <a:lnTo>
                      <a:pt x="13544" y="13214"/>
                    </a:lnTo>
                    <a:lnTo>
                      <a:pt x="13563" y="12845"/>
                    </a:lnTo>
                    <a:lnTo>
                      <a:pt x="13583" y="12495"/>
                    </a:lnTo>
                    <a:lnTo>
                      <a:pt x="13680" y="11756"/>
                    </a:lnTo>
                    <a:lnTo>
                      <a:pt x="13816" y="11037"/>
                    </a:lnTo>
                    <a:lnTo>
                      <a:pt x="13952" y="10318"/>
                    </a:lnTo>
                    <a:lnTo>
                      <a:pt x="14127" y="9599"/>
                    </a:lnTo>
                    <a:lnTo>
                      <a:pt x="14477" y="8162"/>
                    </a:lnTo>
                    <a:lnTo>
                      <a:pt x="14613" y="7443"/>
                    </a:lnTo>
                    <a:lnTo>
                      <a:pt x="14749" y="6743"/>
                    </a:lnTo>
                    <a:lnTo>
                      <a:pt x="14826" y="6024"/>
                    </a:lnTo>
                    <a:lnTo>
                      <a:pt x="14865" y="5655"/>
                    </a:lnTo>
                    <a:lnTo>
                      <a:pt x="14885" y="5305"/>
                    </a:lnTo>
                    <a:lnTo>
                      <a:pt x="14885" y="4955"/>
                    </a:lnTo>
                    <a:lnTo>
                      <a:pt x="14865" y="4586"/>
                    </a:lnTo>
                    <a:lnTo>
                      <a:pt x="14826" y="4236"/>
                    </a:lnTo>
                    <a:lnTo>
                      <a:pt x="14768" y="3867"/>
                    </a:lnTo>
                    <a:lnTo>
                      <a:pt x="14710" y="3517"/>
                    </a:lnTo>
                    <a:lnTo>
                      <a:pt x="14613" y="3148"/>
                    </a:lnTo>
                    <a:lnTo>
                      <a:pt x="14496" y="2798"/>
                    </a:lnTo>
                    <a:lnTo>
                      <a:pt x="14360" y="2429"/>
                    </a:lnTo>
                    <a:lnTo>
                      <a:pt x="14224" y="2118"/>
                    </a:lnTo>
                    <a:lnTo>
                      <a:pt x="14069" y="1846"/>
                    </a:lnTo>
                    <a:lnTo>
                      <a:pt x="13913" y="1574"/>
                    </a:lnTo>
                    <a:lnTo>
                      <a:pt x="13738" y="1341"/>
                    </a:lnTo>
                    <a:lnTo>
                      <a:pt x="13563" y="1108"/>
                    </a:lnTo>
                    <a:lnTo>
                      <a:pt x="13369" y="914"/>
                    </a:lnTo>
                    <a:lnTo>
                      <a:pt x="13175" y="739"/>
                    </a:lnTo>
                    <a:lnTo>
                      <a:pt x="12961" y="583"/>
                    </a:lnTo>
                    <a:lnTo>
                      <a:pt x="12747" y="447"/>
                    </a:lnTo>
                    <a:lnTo>
                      <a:pt x="12534" y="331"/>
                    </a:lnTo>
                    <a:lnTo>
                      <a:pt x="12300" y="233"/>
                    </a:lnTo>
                    <a:lnTo>
                      <a:pt x="12087" y="136"/>
                    </a:lnTo>
                    <a:lnTo>
                      <a:pt x="11834" y="78"/>
                    </a:lnTo>
                    <a:lnTo>
                      <a:pt x="11601" y="39"/>
                    </a:lnTo>
                    <a:lnTo>
                      <a:pt x="11368" y="20"/>
                    </a:lnTo>
                    <a:lnTo>
                      <a:pt x="11115" y="0"/>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3385975" y="7236375"/>
                <a:ext cx="386225" cy="641275"/>
              </a:xfrm>
              <a:custGeom>
                <a:avLst/>
                <a:gdLst/>
                <a:ahLst/>
                <a:cxnLst/>
                <a:rect l="l" t="t" r="r" b="b"/>
                <a:pathLst>
                  <a:path w="15449" h="25651" extrusionOk="0">
                    <a:moveTo>
                      <a:pt x="8278" y="1"/>
                    </a:moveTo>
                    <a:lnTo>
                      <a:pt x="8045" y="20"/>
                    </a:lnTo>
                    <a:lnTo>
                      <a:pt x="7793" y="59"/>
                    </a:lnTo>
                    <a:lnTo>
                      <a:pt x="7560" y="98"/>
                    </a:lnTo>
                    <a:lnTo>
                      <a:pt x="7307" y="156"/>
                    </a:lnTo>
                    <a:lnTo>
                      <a:pt x="7074" y="234"/>
                    </a:lnTo>
                    <a:lnTo>
                      <a:pt x="6841" y="331"/>
                    </a:lnTo>
                    <a:lnTo>
                      <a:pt x="6588" y="448"/>
                    </a:lnTo>
                    <a:lnTo>
                      <a:pt x="6374" y="564"/>
                    </a:lnTo>
                    <a:lnTo>
                      <a:pt x="6141" y="700"/>
                    </a:lnTo>
                    <a:lnTo>
                      <a:pt x="5908" y="856"/>
                    </a:lnTo>
                    <a:lnTo>
                      <a:pt x="5694" y="1011"/>
                    </a:lnTo>
                    <a:lnTo>
                      <a:pt x="5480" y="1186"/>
                    </a:lnTo>
                    <a:lnTo>
                      <a:pt x="5267" y="1380"/>
                    </a:lnTo>
                    <a:lnTo>
                      <a:pt x="5072" y="1575"/>
                    </a:lnTo>
                    <a:lnTo>
                      <a:pt x="4878" y="1789"/>
                    </a:lnTo>
                    <a:lnTo>
                      <a:pt x="4684" y="2002"/>
                    </a:lnTo>
                    <a:lnTo>
                      <a:pt x="4509" y="2235"/>
                    </a:lnTo>
                    <a:lnTo>
                      <a:pt x="4334" y="2469"/>
                    </a:lnTo>
                    <a:lnTo>
                      <a:pt x="4276" y="2566"/>
                    </a:lnTo>
                    <a:lnTo>
                      <a:pt x="4101" y="2760"/>
                    </a:lnTo>
                    <a:lnTo>
                      <a:pt x="3945" y="2974"/>
                    </a:lnTo>
                    <a:lnTo>
                      <a:pt x="3809" y="3188"/>
                    </a:lnTo>
                    <a:lnTo>
                      <a:pt x="3673" y="3401"/>
                    </a:lnTo>
                    <a:lnTo>
                      <a:pt x="3557" y="3635"/>
                    </a:lnTo>
                    <a:lnTo>
                      <a:pt x="3440" y="3868"/>
                    </a:lnTo>
                    <a:lnTo>
                      <a:pt x="3343" y="4120"/>
                    </a:lnTo>
                    <a:lnTo>
                      <a:pt x="3246" y="4373"/>
                    </a:lnTo>
                    <a:lnTo>
                      <a:pt x="3090" y="4898"/>
                    </a:lnTo>
                    <a:lnTo>
                      <a:pt x="2974" y="5442"/>
                    </a:lnTo>
                    <a:lnTo>
                      <a:pt x="2896" y="6025"/>
                    </a:lnTo>
                    <a:lnTo>
                      <a:pt x="2838" y="6608"/>
                    </a:lnTo>
                    <a:lnTo>
                      <a:pt x="2818" y="7093"/>
                    </a:lnTo>
                    <a:lnTo>
                      <a:pt x="2838" y="7579"/>
                    </a:lnTo>
                    <a:lnTo>
                      <a:pt x="2857" y="8065"/>
                    </a:lnTo>
                    <a:lnTo>
                      <a:pt x="2896" y="8570"/>
                    </a:lnTo>
                    <a:lnTo>
                      <a:pt x="3013" y="9600"/>
                    </a:lnTo>
                    <a:lnTo>
                      <a:pt x="3110" y="10630"/>
                    </a:lnTo>
                    <a:lnTo>
                      <a:pt x="3149" y="11135"/>
                    </a:lnTo>
                    <a:lnTo>
                      <a:pt x="3187" y="11660"/>
                    </a:lnTo>
                    <a:lnTo>
                      <a:pt x="3187" y="12165"/>
                    </a:lnTo>
                    <a:lnTo>
                      <a:pt x="3168" y="12651"/>
                    </a:lnTo>
                    <a:lnTo>
                      <a:pt x="3110" y="13156"/>
                    </a:lnTo>
                    <a:lnTo>
                      <a:pt x="3032" y="13622"/>
                    </a:lnTo>
                    <a:lnTo>
                      <a:pt x="2915" y="14089"/>
                    </a:lnTo>
                    <a:lnTo>
                      <a:pt x="2838" y="14322"/>
                    </a:lnTo>
                    <a:lnTo>
                      <a:pt x="2760" y="14555"/>
                    </a:lnTo>
                    <a:lnTo>
                      <a:pt x="2507" y="15060"/>
                    </a:lnTo>
                    <a:lnTo>
                      <a:pt x="2235" y="15604"/>
                    </a:lnTo>
                    <a:lnTo>
                      <a:pt x="1944" y="16148"/>
                    </a:lnTo>
                    <a:lnTo>
                      <a:pt x="1633" y="16693"/>
                    </a:lnTo>
                    <a:lnTo>
                      <a:pt x="1322" y="17237"/>
                    </a:lnTo>
                    <a:lnTo>
                      <a:pt x="1011" y="17800"/>
                    </a:lnTo>
                    <a:lnTo>
                      <a:pt x="720" y="18364"/>
                    </a:lnTo>
                    <a:lnTo>
                      <a:pt x="467" y="18927"/>
                    </a:lnTo>
                    <a:lnTo>
                      <a:pt x="350" y="19199"/>
                    </a:lnTo>
                    <a:lnTo>
                      <a:pt x="253" y="19491"/>
                    </a:lnTo>
                    <a:lnTo>
                      <a:pt x="176" y="19782"/>
                    </a:lnTo>
                    <a:lnTo>
                      <a:pt x="98" y="20054"/>
                    </a:lnTo>
                    <a:lnTo>
                      <a:pt x="59" y="20346"/>
                    </a:lnTo>
                    <a:lnTo>
                      <a:pt x="20" y="20637"/>
                    </a:lnTo>
                    <a:lnTo>
                      <a:pt x="1" y="20929"/>
                    </a:lnTo>
                    <a:lnTo>
                      <a:pt x="1" y="21201"/>
                    </a:lnTo>
                    <a:lnTo>
                      <a:pt x="20" y="21492"/>
                    </a:lnTo>
                    <a:lnTo>
                      <a:pt x="78" y="21784"/>
                    </a:lnTo>
                    <a:lnTo>
                      <a:pt x="137" y="22075"/>
                    </a:lnTo>
                    <a:lnTo>
                      <a:pt x="234" y="22367"/>
                    </a:lnTo>
                    <a:lnTo>
                      <a:pt x="370" y="22639"/>
                    </a:lnTo>
                    <a:lnTo>
                      <a:pt x="525" y="22930"/>
                    </a:lnTo>
                    <a:lnTo>
                      <a:pt x="720" y="23222"/>
                    </a:lnTo>
                    <a:lnTo>
                      <a:pt x="933" y="23513"/>
                    </a:lnTo>
                    <a:lnTo>
                      <a:pt x="1089" y="23688"/>
                    </a:lnTo>
                    <a:lnTo>
                      <a:pt x="1264" y="23882"/>
                    </a:lnTo>
                    <a:lnTo>
                      <a:pt x="1439" y="24038"/>
                    </a:lnTo>
                    <a:lnTo>
                      <a:pt x="1633" y="24193"/>
                    </a:lnTo>
                    <a:lnTo>
                      <a:pt x="1827" y="24329"/>
                    </a:lnTo>
                    <a:lnTo>
                      <a:pt x="2022" y="24465"/>
                    </a:lnTo>
                    <a:lnTo>
                      <a:pt x="2449" y="24698"/>
                    </a:lnTo>
                    <a:lnTo>
                      <a:pt x="2896" y="24893"/>
                    </a:lnTo>
                    <a:lnTo>
                      <a:pt x="3343" y="25048"/>
                    </a:lnTo>
                    <a:lnTo>
                      <a:pt x="3809" y="25184"/>
                    </a:lnTo>
                    <a:lnTo>
                      <a:pt x="4295" y="25281"/>
                    </a:lnTo>
                    <a:lnTo>
                      <a:pt x="4800" y="25359"/>
                    </a:lnTo>
                    <a:lnTo>
                      <a:pt x="5286" y="25417"/>
                    </a:lnTo>
                    <a:lnTo>
                      <a:pt x="5791" y="25456"/>
                    </a:lnTo>
                    <a:lnTo>
                      <a:pt x="6296" y="25495"/>
                    </a:lnTo>
                    <a:lnTo>
                      <a:pt x="7268" y="25534"/>
                    </a:lnTo>
                    <a:lnTo>
                      <a:pt x="8220" y="25592"/>
                    </a:lnTo>
                    <a:lnTo>
                      <a:pt x="9153" y="25631"/>
                    </a:lnTo>
                    <a:lnTo>
                      <a:pt x="9658" y="25650"/>
                    </a:lnTo>
                    <a:lnTo>
                      <a:pt x="10183" y="25631"/>
                    </a:lnTo>
                    <a:lnTo>
                      <a:pt x="10707" y="25612"/>
                    </a:lnTo>
                    <a:lnTo>
                      <a:pt x="11252" y="25573"/>
                    </a:lnTo>
                    <a:lnTo>
                      <a:pt x="11776" y="25495"/>
                    </a:lnTo>
                    <a:lnTo>
                      <a:pt x="12301" y="25398"/>
                    </a:lnTo>
                    <a:lnTo>
                      <a:pt x="12787" y="25262"/>
                    </a:lnTo>
                    <a:lnTo>
                      <a:pt x="13039" y="25184"/>
                    </a:lnTo>
                    <a:lnTo>
                      <a:pt x="13272" y="25106"/>
                    </a:lnTo>
                    <a:lnTo>
                      <a:pt x="13506" y="24990"/>
                    </a:lnTo>
                    <a:lnTo>
                      <a:pt x="13719" y="24873"/>
                    </a:lnTo>
                    <a:lnTo>
                      <a:pt x="13933" y="24757"/>
                    </a:lnTo>
                    <a:lnTo>
                      <a:pt x="14127" y="24621"/>
                    </a:lnTo>
                    <a:lnTo>
                      <a:pt x="14322" y="24465"/>
                    </a:lnTo>
                    <a:lnTo>
                      <a:pt x="14497" y="24310"/>
                    </a:lnTo>
                    <a:lnTo>
                      <a:pt x="14671" y="24135"/>
                    </a:lnTo>
                    <a:lnTo>
                      <a:pt x="14807" y="23941"/>
                    </a:lnTo>
                    <a:lnTo>
                      <a:pt x="14963" y="23727"/>
                    </a:lnTo>
                    <a:lnTo>
                      <a:pt x="15080" y="23513"/>
                    </a:lnTo>
                    <a:lnTo>
                      <a:pt x="15177" y="23280"/>
                    </a:lnTo>
                    <a:lnTo>
                      <a:pt x="15274" y="23027"/>
                    </a:lnTo>
                    <a:lnTo>
                      <a:pt x="15352" y="22755"/>
                    </a:lnTo>
                    <a:lnTo>
                      <a:pt x="15410" y="22483"/>
                    </a:lnTo>
                    <a:lnTo>
                      <a:pt x="15449" y="22192"/>
                    </a:lnTo>
                    <a:lnTo>
                      <a:pt x="15449" y="21920"/>
                    </a:lnTo>
                    <a:lnTo>
                      <a:pt x="15449" y="21648"/>
                    </a:lnTo>
                    <a:lnTo>
                      <a:pt x="15449" y="21376"/>
                    </a:lnTo>
                    <a:lnTo>
                      <a:pt x="15410" y="21104"/>
                    </a:lnTo>
                    <a:lnTo>
                      <a:pt x="15371" y="20831"/>
                    </a:lnTo>
                    <a:lnTo>
                      <a:pt x="15313" y="20559"/>
                    </a:lnTo>
                    <a:lnTo>
                      <a:pt x="15235" y="20307"/>
                    </a:lnTo>
                    <a:lnTo>
                      <a:pt x="15080" y="19763"/>
                    </a:lnTo>
                    <a:lnTo>
                      <a:pt x="14866" y="19258"/>
                    </a:lnTo>
                    <a:lnTo>
                      <a:pt x="14633" y="18752"/>
                    </a:lnTo>
                    <a:lnTo>
                      <a:pt x="13991" y="17431"/>
                    </a:lnTo>
                    <a:lnTo>
                      <a:pt x="13680" y="16790"/>
                    </a:lnTo>
                    <a:lnTo>
                      <a:pt x="13389" y="16148"/>
                    </a:lnTo>
                    <a:lnTo>
                      <a:pt x="13117" y="15488"/>
                    </a:lnTo>
                    <a:lnTo>
                      <a:pt x="12864" y="14827"/>
                    </a:lnTo>
                    <a:lnTo>
                      <a:pt x="12631" y="14128"/>
                    </a:lnTo>
                    <a:lnTo>
                      <a:pt x="12534" y="13778"/>
                    </a:lnTo>
                    <a:lnTo>
                      <a:pt x="12456" y="13428"/>
                    </a:lnTo>
                    <a:lnTo>
                      <a:pt x="12379" y="13059"/>
                    </a:lnTo>
                    <a:lnTo>
                      <a:pt x="12320" y="12690"/>
                    </a:lnTo>
                    <a:lnTo>
                      <a:pt x="12281" y="12340"/>
                    </a:lnTo>
                    <a:lnTo>
                      <a:pt x="12243" y="11971"/>
                    </a:lnTo>
                    <a:lnTo>
                      <a:pt x="12223" y="11232"/>
                    </a:lnTo>
                    <a:lnTo>
                      <a:pt x="12223" y="10513"/>
                    </a:lnTo>
                    <a:lnTo>
                      <a:pt x="12262" y="9775"/>
                    </a:lnTo>
                    <a:lnTo>
                      <a:pt x="12320" y="9037"/>
                    </a:lnTo>
                    <a:lnTo>
                      <a:pt x="12417" y="7560"/>
                    </a:lnTo>
                    <a:lnTo>
                      <a:pt x="12456" y="6841"/>
                    </a:lnTo>
                    <a:lnTo>
                      <a:pt x="12456" y="6102"/>
                    </a:lnTo>
                    <a:lnTo>
                      <a:pt x="12437" y="5383"/>
                    </a:lnTo>
                    <a:lnTo>
                      <a:pt x="12398" y="5034"/>
                    </a:lnTo>
                    <a:lnTo>
                      <a:pt x="12359" y="4684"/>
                    </a:lnTo>
                    <a:lnTo>
                      <a:pt x="12301" y="4315"/>
                    </a:lnTo>
                    <a:lnTo>
                      <a:pt x="12223" y="3965"/>
                    </a:lnTo>
                    <a:lnTo>
                      <a:pt x="12145" y="3615"/>
                    </a:lnTo>
                    <a:lnTo>
                      <a:pt x="12029" y="3285"/>
                    </a:lnTo>
                    <a:lnTo>
                      <a:pt x="11893" y="2935"/>
                    </a:lnTo>
                    <a:lnTo>
                      <a:pt x="11757" y="2605"/>
                    </a:lnTo>
                    <a:lnTo>
                      <a:pt x="11582" y="2255"/>
                    </a:lnTo>
                    <a:lnTo>
                      <a:pt x="11388" y="1925"/>
                    </a:lnTo>
                    <a:lnTo>
                      <a:pt x="11193" y="1653"/>
                    </a:lnTo>
                    <a:lnTo>
                      <a:pt x="10999" y="1380"/>
                    </a:lnTo>
                    <a:lnTo>
                      <a:pt x="10805" y="1147"/>
                    </a:lnTo>
                    <a:lnTo>
                      <a:pt x="10591" y="934"/>
                    </a:lnTo>
                    <a:lnTo>
                      <a:pt x="10377" y="759"/>
                    </a:lnTo>
                    <a:lnTo>
                      <a:pt x="10163" y="584"/>
                    </a:lnTo>
                    <a:lnTo>
                      <a:pt x="9930" y="448"/>
                    </a:lnTo>
                    <a:lnTo>
                      <a:pt x="9716" y="331"/>
                    </a:lnTo>
                    <a:lnTo>
                      <a:pt x="9483" y="215"/>
                    </a:lnTo>
                    <a:lnTo>
                      <a:pt x="9250" y="137"/>
                    </a:lnTo>
                    <a:lnTo>
                      <a:pt x="8997" y="79"/>
                    </a:lnTo>
                    <a:lnTo>
                      <a:pt x="8764" y="40"/>
                    </a:lnTo>
                    <a:lnTo>
                      <a:pt x="8531" y="20"/>
                    </a:lnTo>
                    <a:lnTo>
                      <a:pt x="8278" y="1"/>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2987625" y="7619175"/>
                <a:ext cx="381375" cy="215725"/>
              </a:xfrm>
              <a:custGeom>
                <a:avLst/>
                <a:gdLst/>
                <a:ahLst/>
                <a:cxnLst/>
                <a:rect l="l" t="t" r="r" b="b"/>
                <a:pathLst>
                  <a:path w="15255" h="8629" extrusionOk="0">
                    <a:moveTo>
                      <a:pt x="14166" y="1"/>
                    </a:moveTo>
                    <a:lnTo>
                      <a:pt x="13700" y="20"/>
                    </a:lnTo>
                    <a:lnTo>
                      <a:pt x="12320" y="20"/>
                    </a:lnTo>
                    <a:lnTo>
                      <a:pt x="11368" y="40"/>
                    </a:lnTo>
                    <a:lnTo>
                      <a:pt x="10669" y="59"/>
                    </a:lnTo>
                    <a:lnTo>
                      <a:pt x="10105" y="98"/>
                    </a:lnTo>
                    <a:lnTo>
                      <a:pt x="9522" y="176"/>
                    </a:lnTo>
                    <a:lnTo>
                      <a:pt x="8726" y="312"/>
                    </a:lnTo>
                    <a:lnTo>
                      <a:pt x="7929" y="487"/>
                    </a:lnTo>
                    <a:lnTo>
                      <a:pt x="6335" y="836"/>
                    </a:lnTo>
                    <a:lnTo>
                      <a:pt x="5539" y="992"/>
                    </a:lnTo>
                    <a:lnTo>
                      <a:pt x="4742" y="1128"/>
                    </a:lnTo>
                    <a:lnTo>
                      <a:pt x="4334" y="1167"/>
                    </a:lnTo>
                    <a:lnTo>
                      <a:pt x="3945" y="1206"/>
                    </a:lnTo>
                    <a:lnTo>
                      <a:pt x="3537" y="1225"/>
                    </a:lnTo>
                    <a:lnTo>
                      <a:pt x="3129" y="1245"/>
                    </a:lnTo>
                    <a:lnTo>
                      <a:pt x="2779" y="1225"/>
                    </a:lnTo>
                    <a:lnTo>
                      <a:pt x="2430" y="1206"/>
                    </a:lnTo>
                    <a:lnTo>
                      <a:pt x="2119" y="1147"/>
                    </a:lnTo>
                    <a:lnTo>
                      <a:pt x="1808" y="1070"/>
                    </a:lnTo>
                    <a:lnTo>
                      <a:pt x="1516" y="972"/>
                    </a:lnTo>
                    <a:lnTo>
                      <a:pt x="1225" y="856"/>
                    </a:lnTo>
                    <a:lnTo>
                      <a:pt x="972" y="720"/>
                    </a:lnTo>
                    <a:lnTo>
                      <a:pt x="720" y="564"/>
                    </a:lnTo>
                    <a:lnTo>
                      <a:pt x="584" y="798"/>
                    </a:lnTo>
                    <a:lnTo>
                      <a:pt x="467" y="1050"/>
                    </a:lnTo>
                    <a:lnTo>
                      <a:pt x="351" y="1303"/>
                    </a:lnTo>
                    <a:lnTo>
                      <a:pt x="253" y="1575"/>
                    </a:lnTo>
                    <a:lnTo>
                      <a:pt x="176" y="1827"/>
                    </a:lnTo>
                    <a:lnTo>
                      <a:pt x="98" y="2100"/>
                    </a:lnTo>
                    <a:lnTo>
                      <a:pt x="59" y="2352"/>
                    </a:lnTo>
                    <a:lnTo>
                      <a:pt x="20" y="2624"/>
                    </a:lnTo>
                    <a:lnTo>
                      <a:pt x="1" y="2896"/>
                    </a:lnTo>
                    <a:lnTo>
                      <a:pt x="20" y="3168"/>
                    </a:lnTo>
                    <a:lnTo>
                      <a:pt x="59" y="3460"/>
                    </a:lnTo>
                    <a:lnTo>
                      <a:pt x="98" y="3732"/>
                    </a:lnTo>
                    <a:lnTo>
                      <a:pt x="176" y="4023"/>
                    </a:lnTo>
                    <a:lnTo>
                      <a:pt x="292" y="4315"/>
                    </a:lnTo>
                    <a:lnTo>
                      <a:pt x="428" y="4606"/>
                    </a:lnTo>
                    <a:lnTo>
                      <a:pt x="584" y="4917"/>
                    </a:lnTo>
                    <a:lnTo>
                      <a:pt x="720" y="5131"/>
                    </a:lnTo>
                    <a:lnTo>
                      <a:pt x="856" y="5325"/>
                    </a:lnTo>
                    <a:lnTo>
                      <a:pt x="1011" y="5519"/>
                    </a:lnTo>
                    <a:lnTo>
                      <a:pt x="1167" y="5694"/>
                    </a:lnTo>
                    <a:lnTo>
                      <a:pt x="1342" y="5869"/>
                    </a:lnTo>
                    <a:lnTo>
                      <a:pt x="1516" y="6025"/>
                    </a:lnTo>
                    <a:lnTo>
                      <a:pt x="1886" y="6336"/>
                    </a:lnTo>
                    <a:lnTo>
                      <a:pt x="2294" y="6588"/>
                    </a:lnTo>
                    <a:lnTo>
                      <a:pt x="2721" y="6821"/>
                    </a:lnTo>
                    <a:lnTo>
                      <a:pt x="3168" y="7016"/>
                    </a:lnTo>
                    <a:lnTo>
                      <a:pt x="3615" y="7210"/>
                    </a:lnTo>
                    <a:lnTo>
                      <a:pt x="4101" y="7365"/>
                    </a:lnTo>
                    <a:lnTo>
                      <a:pt x="4587" y="7501"/>
                    </a:lnTo>
                    <a:lnTo>
                      <a:pt x="5072" y="7618"/>
                    </a:lnTo>
                    <a:lnTo>
                      <a:pt x="5558" y="7735"/>
                    </a:lnTo>
                    <a:lnTo>
                      <a:pt x="6510" y="7948"/>
                    </a:lnTo>
                    <a:lnTo>
                      <a:pt x="7443" y="8143"/>
                    </a:lnTo>
                    <a:lnTo>
                      <a:pt x="8356" y="8337"/>
                    </a:lnTo>
                    <a:lnTo>
                      <a:pt x="8862" y="8415"/>
                    </a:lnTo>
                    <a:lnTo>
                      <a:pt x="9367" y="8512"/>
                    </a:lnTo>
                    <a:lnTo>
                      <a:pt x="9891" y="8570"/>
                    </a:lnTo>
                    <a:lnTo>
                      <a:pt x="10435" y="8609"/>
                    </a:lnTo>
                    <a:lnTo>
                      <a:pt x="10960" y="8629"/>
                    </a:lnTo>
                    <a:lnTo>
                      <a:pt x="11485" y="8609"/>
                    </a:lnTo>
                    <a:lnTo>
                      <a:pt x="12009" y="8551"/>
                    </a:lnTo>
                    <a:lnTo>
                      <a:pt x="12262" y="8512"/>
                    </a:lnTo>
                    <a:lnTo>
                      <a:pt x="12515" y="8473"/>
                    </a:lnTo>
                    <a:lnTo>
                      <a:pt x="12748" y="8395"/>
                    </a:lnTo>
                    <a:lnTo>
                      <a:pt x="12981" y="8318"/>
                    </a:lnTo>
                    <a:lnTo>
                      <a:pt x="13214" y="8240"/>
                    </a:lnTo>
                    <a:lnTo>
                      <a:pt x="13428" y="8143"/>
                    </a:lnTo>
                    <a:lnTo>
                      <a:pt x="13642" y="8026"/>
                    </a:lnTo>
                    <a:lnTo>
                      <a:pt x="13836" y="7890"/>
                    </a:lnTo>
                    <a:lnTo>
                      <a:pt x="14030" y="7735"/>
                    </a:lnTo>
                    <a:lnTo>
                      <a:pt x="14225" y="7579"/>
                    </a:lnTo>
                    <a:lnTo>
                      <a:pt x="14380" y="7385"/>
                    </a:lnTo>
                    <a:lnTo>
                      <a:pt x="14536" y="7191"/>
                    </a:lnTo>
                    <a:lnTo>
                      <a:pt x="14691" y="6977"/>
                    </a:lnTo>
                    <a:lnTo>
                      <a:pt x="14808" y="6744"/>
                    </a:lnTo>
                    <a:lnTo>
                      <a:pt x="14944" y="6491"/>
                    </a:lnTo>
                    <a:lnTo>
                      <a:pt x="15041" y="6219"/>
                    </a:lnTo>
                    <a:lnTo>
                      <a:pt x="15119" y="5947"/>
                    </a:lnTo>
                    <a:lnTo>
                      <a:pt x="15177" y="5694"/>
                    </a:lnTo>
                    <a:lnTo>
                      <a:pt x="15216" y="5422"/>
                    </a:lnTo>
                    <a:lnTo>
                      <a:pt x="15255" y="5150"/>
                    </a:lnTo>
                    <a:lnTo>
                      <a:pt x="15255" y="4878"/>
                    </a:lnTo>
                    <a:lnTo>
                      <a:pt x="15255" y="4606"/>
                    </a:lnTo>
                    <a:lnTo>
                      <a:pt x="15255" y="4315"/>
                    </a:lnTo>
                    <a:lnTo>
                      <a:pt x="15216" y="4043"/>
                    </a:lnTo>
                    <a:lnTo>
                      <a:pt x="15138" y="3499"/>
                    </a:lnTo>
                    <a:lnTo>
                      <a:pt x="15021" y="2954"/>
                    </a:lnTo>
                    <a:lnTo>
                      <a:pt x="14885" y="2410"/>
                    </a:lnTo>
                    <a:lnTo>
                      <a:pt x="14516" y="1206"/>
                    </a:lnTo>
                    <a:lnTo>
                      <a:pt x="14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8"/>
              <p:cNvSpPr/>
              <p:nvPr/>
            </p:nvSpPr>
            <p:spPr>
              <a:xfrm>
                <a:off x="3385975" y="7670200"/>
                <a:ext cx="386225" cy="207450"/>
              </a:xfrm>
              <a:custGeom>
                <a:avLst/>
                <a:gdLst/>
                <a:ahLst/>
                <a:cxnLst/>
                <a:rect l="l" t="t" r="r" b="b"/>
                <a:pathLst>
                  <a:path w="15449" h="8298" extrusionOk="0">
                    <a:moveTo>
                      <a:pt x="1244" y="0"/>
                    </a:moveTo>
                    <a:lnTo>
                      <a:pt x="856" y="758"/>
                    </a:lnTo>
                    <a:lnTo>
                      <a:pt x="661" y="1127"/>
                    </a:lnTo>
                    <a:lnTo>
                      <a:pt x="486" y="1516"/>
                    </a:lnTo>
                    <a:lnTo>
                      <a:pt x="350" y="1905"/>
                    </a:lnTo>
                    <a:lnTo>
                      <a:pt x="214" y="2274"/>
                    </a:lnTo>
                    <a:lnTo>
                      <a:pt x="117" y="2662"/>
                    </a:lnTo>
                    <a:lnTo>
                      <a:pt x="39" y="3051"/>
                    </a:lnTo>
                    <a:lnTo>
                      <a:pt x="1" y="3440"/>
                    </a:lnTo>
                    <a:lnTo>
                      <a:pt x="1" y="3828"/>
                    </a:lnTo>
                    <a:lnTo>
                      <a:pt x="39" y="4217"/>
                    </a:lnTo>
                    <a:lnTo>
                      <a:pt x="117" y="4605"/>
                    </a:lnTo>
                    <a:lnTo>
                      <a:pt x="234" y="4994"/>
                    </a:lnTo>
                    <a:lnTo>
                      <a:pt x="312" y="5188"/>
                    </a:lnTo>
                    <a:lnTo>
                      <a:pt x="409" y="5383"/>
                    </a:lnTo>
                    <a:lnTo>
                      <a:pt x="525" y="5577"/>
                    </a:lnTo>
                    <a:lnTo>
                      <a:pt x="642" y="5771"/>
                    </a:lnTo>
                    <a:lnTo>
                      <a:pt x="778" y="5966"/>
                    </a:lnTo>
                    <a:lnTo>
                      <a:pt x="933" y="6160"/>
                    </a:lnTo>
                    <a:lnTo>
                      <a:pt x="1089" y="6335"/>
                    </a:lnTo>
                    <a:lnTo>
                      <a:pt x="1264" y="6529"/>
                    </a:lnTo>
                    <a:lnTo>
                      <a:pt x="1439" y="6685"/>
                    </a:lnTo>
                    <a:lnTo>
                      <a:pt x="1633" y="6840"/>
                    </a:lnTo>
                    <a:lnTo>
                      <a:pt x="1827" y="6976"/>
                    </a:lnTo>
                    <a:lnTo>
                      <a:pt x="2022" y="7112"/>
                    </a:lnTo>
                    <a:lnTo>
                      <a:pt x="2449" y="7345"/>
                    </a:lnTo>
                    <a:lnTo>
                      <a:pt x="2896" y="7540"/>
                    </a:lnTo>
                    <a:lnTo>
                      <a:pt x="3343" y="7695"/>
                    </a:lnTo>
                    <a:lnTo>
                      <a:pt x="3809" y="7831"/>
                    </a:lnTo>
                    <a:lnTo>
                      <a:pt x="4295" y="7928"/>
                    </a:lnTo>
                    <a:lnTo>
                      <a:pt x="4800" y="8006"/>
                    </a:lnTo>
                    <a:lnTo>
                      <a:pt x="5286" y="8064"/>
                    </a:lnTo>
                    <a:lnTo>
                      <a:pt x="5791" y="8103"/>
                    </a:lnTo>
                    <a:lnTo>
                      <a:pt x="6296" y="8142"/>
                    </a:lnTo>
                    <a:lnTo>
                      <a:pt x="7268" y="8181"/>
                    </a:lnTo>
                    <a:lnTo>
                      <a:pt x="8220" y="8239"/>
                    </a:lnTo>
                    <a:lnTo>
                      <a:pt x="9153" y="8278"/>
                    </a:lnTo>
                    <a:lnTo>
                      <a:pt x="9658" y="8297"/>
                    </a:lnTo>
                    <a:lnTo>
                      <a:pt x="10183" y="8278"/>
                    </a:lnTo>
                    <a:lnTo>
                      <a:pt x="10707" y="8259"/>
                    </a:lnTo>
                    <a:lnTo>
                      <a:pt x="11252" y="8220"/>
                    </a:lnTo>
                    <a:lnTo>
                      <a:pt x="11776" y="8142"/>
                    </a:lnTo>
                    <a:lnTo>
                      <a:pt x="12301" y="8045"/>
                    </a:lnTo>
                    <a:lnTo>
                      <a:pt x="12787" y="7909"/>
                    </a:lnTo>
                    <a:lnTo>
                      <a:pt x="13039" y="7831"/>
                    </a:lnTo>
                    <a:lnTo>
                      <a:pt x="13272" y="7753"/>
                    </a:lnTo>
                    <a:lnTo>
                      <a:pt x="13506" y="7637"/>
                    </a:lnTo>
                    <a:lnTo>
                      <a:pt x="13719" y="7520"/>
                    </a:lnTo>
                    <a:lnTo>
                      <a:pt x="13933" y="7404"/>
                    </a:lnTo>
                    <a:lnTo>
                      <a:pt x="14127" y="7268"/>
                    </a:lnTo>
                    <a:lnTo>
                      <a:pt x="14322" y="7112"/>
                    </a:lnTo>
                    <a:lnTo>
                      <a:pt x="14497" y="6957"/>
                    </a:lnTo>
                    <a:lnTo>
                      <a:pt x="14671" y="6782"/>
                    </a:lnTo>
                    <a:lnTo>
                      <a:pt x="14807" y="6588"/>
                    </a:lnTo>
                    <a:lnTo>
                      <a:pt x="14963" y="6374"/>
                    </a:lnTo>
                    <a:lnTo>
                      <a:pt x="15080" y="6160"/>
                    </a:lnTo>
                    <a:lnTo>
                      <a:pt x="15177" y="5927"/>
                    </a:lnTo>
                    <a:lnTo>
                      <a:pt x="15274" y="5674"/>
                    </a:lnTo>
                    <a:lnTo>
                      <a:pt x="15332" y="5460"/>
                    </a:lnTo>
                    <a:lnTo>
                      <a:pt x="15390" y="5227"/>
                    </a:lnTo>
                    <a:lnTo>
                      <a:pt x="15410" y="5014"/>
                    </a:lnTo>
                    <a:lnTo>
                      <a:pt x="15449" y="4800"/>
                    </a:lnTo>
                    <a:lnTo>
                      <a:pt x="15449" y="4353"/>
                    </a:lnTo>
                    <a:lnTo>
                      <a:pt x="15429" y="3925"/>
                    </a:lnTo>
                    <a:lnTo>
                      <a:pt x="15060" y="3789"/>
                    </a:lnTo>
                    <a:lnTo>
                      <a:pt x="14905" y="3751"/>
                    </a:lnTo>
                    <a:lnTo>
                      <a:pt x="14225" y="3576"/>
                    </a:lnTo>
                    <a:lnTo>
                      <a:pt x="13544" y="3440"/>
                    </a:lnTo>
                    <a:lnTo>
                      <a:pt x="12845" y="3323"/>
                    </a:lnTo>
                    <a:lnTo>
                      <a:pt x="12145" y="3206"/>
                    </a:lnTo>
                    <a:lnTo>
                      <a:pt x="10630" y="2993"/>
                    </a:lnTo>
                    <a:lnTo>
                      <a:pt x="9095" y="2798"/>
                    </a:lnTo>
                    <a:lnTo>
                      <a:pt x="8337" y="2682"/>
                    </a:lnTo>
                    <a:lnTo>
                      <a:pt x="7579" y="2546"/>
                    </a:lnTo>
                    <a:lnTo>
                      <a:pt x="6821" y="2390"/>
                    </a:lnTo>
                    <a:lnTo>
                      <a:pt x="6083" y="2196"/>
                    </a:lnTo>
                    <a:lnTo>
                      <a:pt x="5441" y="2021"/>
                    </a:lnTo>
                    <a:lnTo>
                      <a:pt x="4800" y="1807"/>
                    </a:lnTo>
                    <a:lnTo>
                      <a:pt x="4159" y="1594"/>
                    </a:lnTo>
                    <a:lnTo>
                      <a:pt x="3537" y="1341"/>
                    </a:lnTo>
                    <a:lnTo>
                      <a:pt x="2935" y="1050"/>
                    </a:lnTo>
                    <a:lnTo>
                      <a:pt x="2352" y="739"/>
                    </a:lnTo>
                    <a:lnTo>
                      <a:pt x="2060" y="583"/>
                    </a:lnTo>
                    <a:lnTo>
                      <a:pt x="1788" y="389"/>
                    </a:lnTo>
                    <a:lnTo>
                      <a:pt x="1516" y="195"/>
                    </a:lnTo>
                    <a:lnTo>
                      <a:pt x="12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8"/>
              <p:cNvSpPr/>
              <p:nvPr/>
            </p:nvSpPr>
            <p:spPr>
              <a:xfrm>
                <a:off x="3523450" y="6548500"/>
                <a:ext cx="127300" cy="146750"/>
              </a:xfrm>
              <a:custGeom>
                <a:avLst/>
                <a:gdLst/>
                <a:ahLst/>
                <a:cxnLst/>
                <a:rect l="l" t="t" r="r" b="b"/>
                <a:pathLst>
                  <a:path w="5092" h="5870" extrusionOk="0">
                    <a:moveTo>
                      <a:pt x="2333" y="1"/>
                    </a:moveTo>
                    <a:lnTo>
                      <a:pt x="1" y="4412"/>
                    </a:lnTo>
                    <a:lnTo>
                      <a:pt x="2760" y="5869"/>
                    </a:lnTo>
                    <a:lnTo>
                      <a:pt x="5092" y="1458"/>
                    </a:lnTo>
                    <a:lnTo>
                      <a:pt x="23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8"/>
              <p:cNvSpPr/>
              <p:nvPr/>
            </p:nvSpPr>
            <p:spPr>
              <a:xfrm>
                <a:off x="3559900" y="6480500"/>
                <a:ext cx="139425" cy="106900"/>
              </a:xfrm>
              <a:custGeom>
                <a:avLst/>
                <a:gdLst/>
                <a:ahLst/>
                <a:cxnLst/>
                <a:rect l="l" t="t" r="r" b="b"/>
                <a:pathLst>
                  <a:path w="5577" h="4276" extrusionOk="0">
                    <a:moveTo>
                      <a:pt x="1263" y="0"/>
                    </a:moveTo>
                    <a:lnTo>
                      <a:pt x="1127" y="20"/>
                    </a:lnTo>
                    <a:lnTo>
                      <a:pt x="991" y="59"/>
                    </a:lnTo>
                    <a:lnTo>
                      <a:pt x="855" y="97"/>
                    </a:lnTo>
                    <a:lnTo>
                      <a:pt x="739" y="156"/>
                    </a:lnTo>
                    <a:lnTo>
                      <a:pt x="622" y="233"/>
                    </a:lnTo>
                    <a:lnTo>
                      <a:pt x="525" y="311"/>
                    </a:lnTo>
                    <a:lnTo>
                      <a:pt x="408" y="408"/>
                    </a:lnTo>
                    <a:lnTo>
                      <a:pt x="311" y="506"/>
                    </a:lnTo>
                    <a:lnTo>
                      <a:pt x="233" y="622"/>
                    </a:lnTo>
                    <a:lnTo>
                      <a:pt x="156" y="739"/>
                    </a:lnTo>
                    <a:lnTo>
                      <a:pt x="97" y="875"/>
                    </a:lnTo>
                    <a:lnTo>
                      <a:pt x="58" y="1011"/>
                    </a:lnTo>
                    <a:lnTo>
                      <a:pt x="20" y="1147"/>
                    </a:lnTo>
                    <a:lnTo>
                      <a:pt x="0" y="1283"/>
                    </a:lnTo>
                    <a:lnTo>
                      <a:pt x="0" y="1419"/>
                    </a:lnTo>
                    <a:lnTo>
                      <a:pt x="0" y="1555"/>
                    </a:lnTo>
                    <a:lnTo>
                      <a:pt x="20" y="1671"/>
                    </a:lnTo>
                    <a:lnTo>
                      <a:pt x="58" y="1807"/>
                    </a:lnTo>
                    <a:lnTo>
                      <a:pt x="97" y="1943"/>
                    </a:lnTo>
                    <a:lnTo>
                      <a:pt x="156" y="2060"/>
                    </a:lnTo>
                    <a:lnTo>
                      <a:pt x="233" y="2177"/>
                    </a:lnTo>
                    <a:lnTo>
                      <a:pt x="311" y="2293"/>
                    </a:lnTo>
                    <a:lnTo>
                      <a:pt x="408" y="2390"/>
                    </a:lnTo>
                    <a:lnTo>
                      <a:pt x="505" y="2488"/>
                    </a:lnTo>
                    <a:lnTo>
                      <a:pt x="622" y="2565"/>
                    </a:lnTo>
                    <a:lnTo>
                      <a:pt x="739" y="2643"/>
                    </a:lnTo>
                    <a:lnTo>
                      <a:pt x="3498" y="4100"/>
                    </a:lnTo>
                    <a:lnTo>
                      <a:pt x="3634" y="4159"/>
                    </a:lnTo>
                    <a:lnTo>
                      <a:pt x="3770" y="4217"/>
                    </a:lnTo>
                    <a:lnTo>
                      <a:pt x="3906" y="4236"/>
                    </a:lnTo>
                    <a:lnTo>
                      <a:pt x="4042" y="4256"/>
                    </a:lnTo>
                    <a:lnTo>
                      <a:pt x="4178" y="4275"/>
                    </a:lnTo>
                    <a:lnTo>
                      <a:pt x="4314" y="4256"/>
                    </a:lnTo>
                    <a:lnTo>
                      <a:pt x="4450" y="4236"/>
                    </a:lnTo>
                    <a:lnTo>
                      <a:pt x="4586" y="4198"/>
                    </a:lnTo>
                    <a:lnTo>
                      <a:pt x="4703" y="4159"/>
                    </a:lnTo>
                    <a:lnTo>
                      <a:pt x="4819" y="4100"/>
                    </a:lnTo>
                    <a:lnTo>
                      <a:pt x="4936" y="4042"/>
                    </a:lnTo>
                    <a:lnTo>
                      <a:pt x="5052" y="3945"/>
                    </a:lnTo>
                    <a:lnTo>
                      <a:pt x="5149" y="3867"/>
                    </a:lnTo>
                    <a:lnTo>
                      <a:pt x="5247" y="3751"/>
                    </a:lnTo>
                    <a:lnTo>
                      <a:pt x="5324" y="3634"/>
                    </a:lnTo>
                    <a:lnTo>
                      <a:pt x="5402" y="3517"/>
                    </a:lnTo>
                    <a:lnTo>
                      <a:pt x="5460" y="3381"/>
                    </a:lnTo>
                    <a:lnTo>
                      <a:pt x="5519" y="3265"/>
                    </a:lnTo>
                    <a:lnTo>
                      <a:pt x="5538" y="3129"/>
                    </a:lnTo>
                    <a:lnTo>
                      <a:pt x="5558" y="2993"/>
                    </a:lnTo>
                    <a:lnTo>
                      <a:pt x="5577" y="2857"/>
                    </a:lnTo>
                    <a:lnTo>
                      <a:pt x="5558" y="2721"/>
                    </a:lnTo>
                    <a:lnTo>
                      <a:pt x="5538" y="2585"/>
                    </a:lnTo>
                    <a:lnTo>
                      <a:pt x="5499" y="2449"/>
                    </a:lnTo>
                    <a:lnTo>
                      <a:pt x="5460" y="2313"/>
                    </a:lnTo>
                    <a:lnTo>
                      <a:pt x="5402" y="2196"/>
                    </a:lnTo>
                    <a:lnTo>
                      <a:pt x="5344" y="2079"/>
                    </a:lnTo>
                    <a:lnTo>
                      <a:pt x="5247" y="1982"/>
                    </a:lnTo>
                    <a:lnTo>
                      <a:pt x="5169" y="1866"/>
                    </a:lnTo>
                    <a:lnTo>
                      <a:pt x="5052" y="1769"/>
                    </a:lnTo>
                    <a:lnTo>
                      <a:pt x="4955" y="1691"/>
                    </a:lnTo>
                    <a:lnTo>
                      <a:pt x="4819" y="1613"/>
                    </a:lnTo>
                    <a:lnTo>
                      <a:pt x="2060" y="156"/>
                    </a:lnTo>
                    <a:lnTo>
                      <a:pt x="1924" y="97"/>
                    </a:lnTo>
                    <a:lnTo>
                      <a:pt x="1807" y="59"/>
                    </a:lnTo>
                    <a:lnTo>
                      <a:pt x="1671" y="20"/>
                    </a:lnTo>
                    <a:lnTo>
                      <a:pt x="15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8"/>
              <p:cNvSpPr/>
              <p:nvPr/>
            </p:nvSpPr>
            <p:spPr>
              <a:xfrm>
                <a:off x="3682300" y="6632550"/>
                <a:ext cx="127300" cy="146725"/>
              </a:xfrm>
              <a:custGeom>
                <a:avLst/>
                <a:gdLst/>
                <a:ahLst/>
                <a:cxnLst/>
                <a:rect l="l" t="t" r="r" b="b"/>
                <a:pathLst>
                  <a:path w="5092" h="5869" extrusionOk="0">
                    <a:moveTo>
                      <a:pt x="2333" y="0"/>
                    </a:moveTo>
                    <a:lnTo>
                      <a:pt x="1" y="4411"/>
                    </a:lnTo>
                    <a:lnTo>
                      <a:pt x="2760" y="5869"/>
                    </a:lnTo>
                    <a:lnTo>
                      <a:pt x="5092" y="1458"/>
                    </a:lnTo>
                    <a:lnTo>
                      <a:pt x="23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8"/>
              <p:cNvSpPr/>
              <p:nvPr/>
            </p:nvSpPr>
            <p:spPr>
              <a:xfrm>
                <a:off x="3718750" y="6564525"/>
                <a:ext cx="138950" cy="106900"/>
              </a:xfrm>
              <a:custGeom>
                <a:avLst/>
                <a:gdLst/>
                <a:ahLst/>
                <a:cxnLst/>
                <a:rect l="l" t="t" r="r" b="b"/>
                <a:pathLst>
                  <a:path w="5558" h="4276" extrusionOk="0">
                    <a:moveTo>
                      <a:pt x="1244" y="1"/>
                    </a:moveTo>
                    <a:lnTo>
                      <a:pt x="1108" y="20"/>
                    </a:lnTo>
                    <a:lnTo>
                      <a:pt x="991" y="59"/>
                    </a:lnTo>
                    <a:lnTo>
                      <a:pt x="855" y="98"/>
                    </a:lnTo>
                    <a:lnTo>
                      <a:pt x="739" y="156"/>
                    </a:lnTo>
                    <a:lnTo>
                      <a:pt x="622" y="234"/>
                    </a:lnTo>
                    <a:lnTo>
                      <a:pt x="505" y="312"/>
                    </a:lnTo>
                    <a:lnTo>
                      <a:pt x="408" y="409"/>
                    </a:lnTo>
                    <a:lnTo>
                      <a:pt x="311" y="506"/>
                    </a:lnTo>
                    <a:lnTo>
                      <a:pt x="233" y="623"/>
                    </a:lnTo>
                    <a:lnTo>
                      <a:pt x="156" y="739"/>
                    </a:lnTo>
                    <a:lnTo>
                      <a:pt x="97" y="875"/>
                    </a:lnTo>
                    <a:lnTo>
                      <a:pt x="39" y="1011"/>
                    </a:lnTo>
                    <a:lnTo>
                      <a:pt x="20" y="1147"/>
                    </a:lnTo>
                    <a:lnTo>
                      <a:pt x="0" y="1283"/>
                    </a:lnTo>
                    <a:lnTo>
                      <a:pt x="0" y="1419"/>
                    </a:lnTo>
                    <a:lnTo>
                      <a:pt x="0" y="1555"/>
                    </a:lnTo>
                    <a:lnTo>
                      <a:pt x="20" y="1692"/>
                    </a:lnTo>
                    <a:lnTo>
                      <a:pt x="59" y="1808"/>
                    </a:lnTo>
                    <a:lnTo>
                      <a:pt x="97" y="1944"/>
                    </a:lnTo>
                    <a:lnTo>
                      <a:pt x="156" y="2061"/>
                    </a:lnTo>
                    <a:lnTo>
                      <a:pt x="233" y="2177"/>
                    </a:lnTo>
                    <a:lnTo>
                      <a:pt x="311" y="2294"/>
                    </a:lnTo>
                    <a:lnTo>
                      <a:pt x="408" y="2391"/>
                    </a:lnTo>
                    <a:lnTo>
                      <a:pt x="505" y="2488"/>
                    </a:lnTo>
                    <a:lnTo>
                      <a:pt x="622" y="2566"/>
                    </a:lnTo>
                    <a:lnTo>
                      <a:pt x="739" y="2644"/>
                    </a:lnTo>
                    <a:lnTo>
                      <a:pt x="3498" y="4101"/>
                    </a:lnTo>
                    <a:lnTo>
                      <a:pt x="3634" y="4159"/>
                    </a:lnTo>
                    <a:lnTo>
                      <a:pt x="3770" y="4218"/>
                    </a:lnTo>
                    <a:lnTo>
                      <a:pt x="3906" y="4256"/>
                    </a:lnTo>
                    <a:lnTo>
                      <a:pt x="4042" y="4256"/>
                    </a:lnTo>
                    <a:lnTo>
                      <a:pt x="4178" y="4276"/>
                    </a:lnTo>
                    <a:lnTo>
                      <a:pt x="4314" y="4256"/>
                    </a:lnTo>
                    <a:lnTo>
                      <a:pt x="4431" y="4237"/>
                    </a:lnTo>
                    <a:lnTo>
                      <a:pt x="4567" y="4218"/>
                    </a:lnTo>
                    <a:lnTo>
                      <a:pt x="4703" y="4159"/>
                    </a:lnTo>
                    <a:lnTo>
                      <a:pt x="4819" y="4101"/>
                    </a:lnTo>
                    <a:lnTo>
                      <a:pt x="4936" y="4043"/>
                    </a:lnTo>
                    <a:lnTo>
                      <a:pt x="5052" y="3946"/>
                    </a:lnTo>
                    <a:lnTo>
                      <a:pt x="5150" y="3868"/>
                    </a:lnTo>
                    <a:lnTo>
                      <a:pt x="5247" y="3751"/>
                    </a:lnTo>
                    <a:lnTo>
                      <a:pt x="5324" y="3654"/>
                    </a:lnTo>
                    <a:lnTo>
                      <a:pt x="5402" y="3518"/>
                    </a:lnTo>
                    <a:lnTo>
                      <a:pt x="5461" y="3401"/>
                    </a:lnTo>
                    <a:lnTo>
                      <a:pt x="5499" y="3265"/>
                    </a:lnTo>
                    <a:lnTo>
                      <a:pt x="5538" y="3129"/>
                    </a:lnTo>
                    <a:lnTo>
                      <a:pt x="5558" y="2993"/>
                    </a:lnTo>
                    <a:lnTo>
                      <a:pt x="5558" y="2857"/>
                    </a:lnTo>
                    <a:lnTo>
                      <a:pt x="5558" y="2721"/>
                    </a:lnTo>
                    <a:lnTo>
                      <a:pt x="5538" y="2585"/>
                    </a:lnTo>
                    <a:lnTo>
                      <a:pt x="5499" y="2449"/>
                    </a:lnTo>
                    <a:lnTo>
                      <a:pt x="5461" y="2333"/>
                    </a:lnTo>
                    <a:lnTo>
                      <a:pt x="5402" y="2197"/>
                    </a:lnTo>
                    <a:lnTo>
                      <a:pt x="5324" y="2080"/>
                    </a:lnTo>
                    <a:lnTo>
                      <a:pt x="5247" y="1983"/>
                    </a:lnTo>
                    <a:lnTo>
                      <a:pt x="5150" y="1866"/>
                    </a:lnTo>
                    <a:lnTo>
                      <a:pt x="5052" y="1789"/>
                    </a:lnTo>
                    <a:lnTo>
                      <a:pt x="4936" y="1692"/>
                    </a:lnTo>
                    <a:lnTo>
                      <a:pt x="4819" y="1614"/>
                    </a:lnTo>
                    <a:lnTo>
                      <a:pt x="2060" y="156"/>
                    </a:lnTo>
                    <a:lnTo>
                      <a:pt x="1924" y="98"/>
                    </a:lnTo>
                    <a:lnTo>
                      <a:pt x="1788" y="59"/>
                    </a:lnTo>
                    <a:lnTo>
                      <a:pt x="1652" y="20"/>
                    </a:lnTo>
                    <a:lnTo>
                      <a:pt x="15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8"/>
              <p:cNvSpPr/>
              <p:nvPr/>
            </p:nvSpPr>
            <p:spPr>
              <a:xfrm>
                <a:off x="3132875" y="6575700"/>
                <a:ext cx="741350" cy="825400"/>
              </a:xfrm>
              <a:custGeom>
                <a:avLst/>
                <a:gdLst/>
                <a:ahLst/>
                <a:cxnLst/>
                <a:rect l="l" t="t" r="r" b="b"/>
                <a:pathLst>
                  <a:path w="29654" h="33016" extrusionOk="0">
                    <a:moveTo>
                      <a:pt x="14147" y="1"/>
                    </a:moveTo>
                    <a:lnTo>
                      <a:pt x="13700" y="20"/>
                    </a:lnTo>
                    <a:lnTo>
                      <a:pt x="13253" y="98"/>
                    </a:lnTo>
                    <a:lnTo>
                      <a:pt x="12826" y="215"/>
                    </a:lnTo>
                    <a:lnTo>
                      <a:pt x="12398" y="351"/>
                    </a:lnTo>
                    <a:lnTo>
                      <a:pt x="11990" y="545"/>
                    </a:lnTo>
                    <a:lnTo>
                      <a:pt x="11601" y="778"/>
                    </a:lnTo>
                    <a:lnTo>
                      <a:pt x="11232" y="1050"/>
                    </a:lnTo>
                    <a:lnTo>
                      <a:pt x="10902" y="1361"/>
                    </a:lnTo>
                    <a:lnTo>
                      <a:pt x="10572" y="1691"/>
                    </a:lnTo>
                    <a:lnTo>
                      <a:pt x="10436" y="1886"/>
                    </a:lnTo>
                    <a:lnTo>
                      <a:pt x="10300" y="2080"/>
                    </a:lnTo>
                    <a:lnTo>
                      <a:pt x="10163" y="2274"/>
                    </a:lnTo>
                    <a:lnTo>
                      <a:pt x="10047" y="2488"/>
                    </a:lnTo>
                    <a:lnTo>
                      <a:pt x="545" y="20423"/>
                    </a:lnTo>
                    <a:lnTo>
                      <a:pt x="428" y="20637"/>
                    </a:lnTo>
                    <a:lnTo>
                      <a:pt x="351" y="20870"/>
                    </a:lnTo>
                    <a:lnTo>
                      <a:pt x="253" y="21084"/>
                    </a:lnTo>
                    <a:lnTo>
                      <a:pt x="195" y="21317"/>
                    </a:lnTo>
                    <a:lnTo>
                      <a:pt x="79" y="21764"/>
                    </a:lnTo>
                    <a:lnTo>
                      <a:pt x="20" y="22211"/>
                    </a:lnTo>
                    <a:lnTo>
                      <a:pt x="1" y="22678"/>
                    </a:lnTo>
                    <a:lnTo>
                      <a:pt x="20" y="23124"/>
                    </a:lnTo>
                    <a:lnTo>
                      <a:pt x="98" y="23571"/>
                    </a:lnTo>
                    <a:lnTo>
                      <a:pt x="215" y="23999"/>
                    </a:lnTo>
                    <a:lnTo>
                      <a:pt x="351" y="24426"/>
                    </a:lnTo>
                    <a:lnTo>
                      <a:pt x="545" y="24834"/>
                    </a:lnTo>
                    <a:lnTo>
                      <a:pt x="778" y="25223"/>
                    </a:lnTo>
                    <a:lnTo>
                      <a:pt x="1050" y="25592"/>
                    </a:lnTo>
                    <a:lnTo>
                      <a:pt x="1361" y="25923"/>
                    </a:lnTo>
                    <a:lnTo>
                      <a:pt x="1691" y="26234"/>
                    </a:lnTo>
                    <a:lnTo>
                      <a:pt x="1886" y="26389"/>
                    </a:lnTo>
                    <a:lnTo>
                      <a:pt x="2080" y="26525"/>
                    </a:lnTo>
                    <a:lnTo>
                      <a:pt x="2274" y="26642"/>
                    </a:lnTo>
                    <a:lnTo>
                      <a:pt x="2488" y="26758"/>
                    </a:lnTo>
                    <a:lnTo>
                      <a:pt x="13253" y="32471"/>
                    </a:lnTo>
                    <a:lnTo>
                      <a:pt x="13467" y="32568"/>
                    </a:lnTo>
                    <a:lnTo>
                      <a:pt x="13681" y="32665"/>
                    </a:lnTo>
                    <a:lnTo>
                      <a:pt x="13914" y="32763"/>
                    </a:lnTo>
                    <a:lnTo>
                      <a:pt x="14128" y="32821"/>
                    </a:lnTo>
                    <a:lnTo>
                      <a:pt x="14574" y="32937"/>
                    </a:lnTo>
                    <a:lnTo>
                      <a:pt x="15041" y="32996"/>
                    </a:lnTo>
                    <a:lnTo>
                      <a:pt x="15488" y="33015"/>
                    </a:lnTo>
                    <a:lnTo>
                      <a:pt x="15935" y="32996"/>
                    </a:lnTo>
                    <a:lnTo>
                      <a:pt x="16382" y="32918"/>
                    </a:lnTo>
                    <a:lnTo>
                      <a:pt x="16829" y="32801"/>
                    </a:lnTo>
                    <a:lnTo>
                      <a:pt x="17256" y="32665"/>
                    </a:lnTo>
                    <a:lnTo>
                      <a:pt x="17664" y="32471"/>
                    </a:lnTo>
                    <a:lnTo>
                      <a:pt x="18033" y="32238"/>
                    </a:lnTo>
                    <a:lnTo>
                      <a:pt x="18402" y="31966"/>
                    </a:lnTo>
                    <a:lnTo>
                      <a:pt x="18752" y="31655"/>
                    </a:lnTo>
                    <a:lnTo>
                      <a:pt x="19063" y="31305"/>
                    </a:lnTo>
                    <a:lnTo>
                      <a:pt x="19199" y="31130"/>
                    </a:lnTo>
                    <a:lnTo>
                      <a:pt x="19335" y="30936"/>
                    </a:lnTo>
                    <a:lnTo>
                      <a:pt x="19471" y="30742"/>
                    </a:lnTo>
                    <a:lnTo>
                      <a:pt x="19588" y="30528"/>
                    </a:lnTo>
                    <a:lnTo>
                      <a:pt x="29090" y="12593"/>
                    </a:lnTo>
                    <a:lnTo>
                      <a:pt x="29206" y="12359"/>
                    </a:lnTo>
                    <a:lnTo>
                      <a:pt x="29304" y="12146"/>
                    </a:lnTo>
                    <a:lnTo>
                      <a:pt x="29381" y="11932"/>
                    </a:lnTo>
                    <a:lnTo>
                      <a:pt x="29459" y="11699"/>
                    </a:lnTo>
                    <a:lnTo>
                      <a:pt x="29556" y="11252"/>
                    </a:lnTo>
                    <a:lnTo>
                      <a:pt x="29634" y="10805"/>
                    </a:lnTo>
                    <a:lnTo>
                      <a:pt x="29653" y="10338"/>
                    </a:lnTo>
                    <a:lnTo>
                      <a:pt x="29614" y="9892"/>
                    </a:lnTo>
                    <a:lnTo>
                      <a:pt x="29556" y="9445"/>
                    </a:lnTo>
                    <a:lnTo>
                      <a:pt x="29440" y="9017"/>
                    </a:lnTo>
                    <a:lnTo>
                      <a:pt x="29284" y="8590"/>
                    </a:lnTo>
                    <a:lnTo>
                      <a:pt x="29090" y="8182"/>
                    </a:lnTo>
                    <a:lnTo>
                      <a:pt x="28857" y="7793"/>
                    </a:lnTo>
                    <a:lnTo>
                      <a:pt x="28585" y="7424"/>
                    </a:lnTo>
                    <a:lnTo>
                      <a:pt x="28293" y="7093"/>
                    </a:lnTo>
                    <a:lnTo>
                      <a:pt x="27943" y="6783"/>
                    </a:lnTo>
                    <a:lnTo>
                      <a:pt x="27749" y="6627"/>
                    </a:lnTo>
                    <a:lnTo>
                      <a:pt x="27555" y="6491"/>
                    </a:lnTo>
                    <a:lnTo>
                      <a:pt x="27360" y="6374"/>
                    </a:lnTo>
                    <a:lnTo>
                      <a:pt x="27147" y="6258"/>
                    </a:lnTo>
                    <a:lnTo>
                      <a:pt x="16382" y="545"/>
                    </a:lnTo>
                    <a:lnTo>
                      <a:pt x="16168" y="428"/>
                    </a:lnTo>
                    <a:lnTo>
                      <a:pt x="15954" y="351"/>
                    </a:lnTo>
                    <a:lnTo>
                      <a:pt x="15740" y="254"/>
                    </a:lnTo>
                    <a:lnTo>
                      <a:pt x="15507" y="195"/>
                    </a:lnTo>
                    <a:lnTo>
                      <a:pt x="15060" y="79"/>
                    </a:lnTo>
                    <a:lnTo>
                      <a:pt x="14613" y="20"/>
                    </a:lnTo>
                    <a:lnTo>
                      <a:pt x="1414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8"/>
              <p:cNvSpPr/>
              <p:nvPr/>
            </p:nvSpPr>
            <p:spPr>
              <a:xfrm>
                <a:off x="3132875" y="6987650"/>
                <a:ext cx="576675" cy="413450"/>
              </a:xfrm>
              <a:custGeom>
                <a:avLst/>
                <a:gdLst/>
                <a:ahLst/>
                <a:cxnLst/>
                <a:rect l="l" t="t" r="r" b="b"/>
                <a:pathLst>
                  <a:path w="23067" h="16538" extrusionOk="0">
                    <a:moveTo>
                      <a:pt x="2643" y="1"/>
                    </a:moveTo>
                    <a:lnTo>
                      <a:pt x="545" y="3945"/>
                    </a:lnTo>
                    <a:lnTo>
                      <a:pt x="428" y="4159"/>
                    </a:lnTo>
                    <a:lnTo>
                      <a:pt x="351" y="4392"/>
                    </a:lnTo>
                    <a:lnTo>
                      <a:pt x="253" y="4606"/>
                    </a:lnTo>
                    <a:lnTo>
                      <a:pt x="195" y="4839"/>
                    </a:lnTo>
                    <a:lnTo>
                      <a:pt x="79" y="5286"/>
                    </a:lnTo>
                    <a:lnTo>
                      <a:pt x="20" y="5733"/>
                    </a:lnTo>
                    <a:lnTo>
                      <a:pt x="1" y="6200"/>
                    </a:lnTo>
                    <a:lnTo>
                      <a:pt x="20" y="6646"/>
                    </a:lnTo>
                    <a:lnTo>
                      <a:pt x="98" y="7093"/>
                    </a:lnTo>
                    <a:lnTo>
                      <a:pt x="215" y="7521"/>
                    </a:lnTo>
                    <a:lnTo>
                      <a:pt x="351" y="7948"/>
                    </a:lnTo>
                    <a:lnTo>
                      <a:pt x="545" y="8356"/>
                    </a:lnTo>
                    <a:lnTo>
                      <a:pt x="778" y="8745"/>
                    </a:lnTo>
                    <a:lnTo>
                      <a:pt x="1050" y="9114"/>
                    </a:lnTo>
                    <a:lnTo>
                      <a:pt x="1361" y="9445"/>
                    </a:lnTo>
                    <a:lnTo>
                      <a:pt x="1691" y="9756"/>
                    </a:lnTo>
                    <a:lnTo>
                      <a:pt x="1886" y="9911"/>
                    </a:lnTo>
                    <a:lnTo>
                      <a:pt x="2080" y="10047"/>
                    </a:lnTo>
                    <a:lnTo>
                      <a:pt x="2274" y="10164"/>
                    </a:lnTo>
                    <a:lnTo>
                      <a:pt x="2488" y="10280"/>
                    </a:lnTo>
                    <a:lnTo>
                      <a:pt x="13253" y="15993"/>
                    </a:lnTo>
                    <a:lnTo>
                      <a:pt x="13467" y="16090"/>
                    </a:lnTo>
                    <a:lnTo>
                      <a:pt x="13681" y="16187"/>
                    </a:lnTo>
                    <a:lnTo>
                      <a:pt x="13914" y="16285"/>
                    </a:lnTo>
                    <a:lnTo>
                      <a:pt x="14128" y="16343"/>
                    </a:lnTo>
                    <a:lnTo>
                      <a:pt x="14574" y="16459"/>
                    </a:lnTo>
                    <a:lnTo>
                      <a:pt x="15041" y="16518"/>
                    </a:lnTo>
                    <a:lnTo>
                      <a:pt x="15488" y="16537"/>
                    </a:lnTo>
                    <a:lnTo>
                      <a:pt x="15935" y="16518"/>
                    </a:lnTo>
                    <a:lnTo>
                      <a:pt x="16382" y="16440"/>
                    </a:lnTo>
                    <a:lnTo>
                      <a:pt x="16829" y="16323"/>
                    </a:lnTo>
                    <a:lnTo>
                      <a:pt x="17256" y="16187"/>
                    </a:lnTo>
                    <a:lnTo>
                      <a:pt x="17664" y="15993"/>
                    </a:lnTo>
                    <a:lnTo>
                      <a:pt x="18033" y="15760"/>
                    </a:lnTo>
                    <a:lnTo>
                      <a:pt x="18402" y="15488"/>
                    </a:lnTo>
                    <a:lnTo>
                      <a:pt x="18752" y="15177"/>
                    </a:lnTo>
                    <a:lnTo>
                      <a:pt x="19063" y="14827"/>
                    </a:lnTo>
                    <a:lnTo>
                      <a:pt x="19199" y="14652"/>
                    </a:lnTo>
                    <a:lnTo>
                      <a:pt x="19335" y="14458"/>
                    </a:lnTo>
                    <a:lnTo>
                      <a:pt x="19471" y="14264"/>
                    </a:lnTo>
                    <a:lnTo>
                      <a:pt x="19588" y="14050"/>
                    </a:lnTo>
                    <a:lnTo>
                      <a:pt x="23066" y="7482"/>
                    </a:lnTo>
                    <a:lnTo>
                      <a:pt x="22658" y="7152"/>
                    </a:lnTo>
                    <a:lnTo>
                      <a:pt x="22230" y="6821"/>
                    </a:lnTo>
                    <a:lnTo>
                      <a:pt x="21803" y="6510"/>
                    </a:lnTo>
                    <a:lnTo>
                      <a:pt x="21356" y="6200"/>
                    </a:lnTo>
                    <a:lnTo>
                      <a:pt x="20423" y="5597"/>
                    </a:lnTo>
                    <a:lnTo>
                      <a:pt x="19510" y="5073"/>
                    </a:lnTo>
                    <a:lnTo>
                      <a:pt x="18849" y="4723"/>
                    </a:lnTo>
                    <a:lnTo>
                      <a:pt x="18169" y="4392"/>
                    </a:lnTo>
                    <a:lnTo>
                      <a:pt x="17489" y="4062"/>
                    </a:lnTo>
                    <a:lnTo>
                      <a:pt x="16809" y="3751"/>
                    </a:lnTo>
                    <a:lnTo>
                      <a:pt x="16110" y="3440"/>
                    </a:lnTo>
                    <a:lnTo>
                      <a:pt x="15410" y="3149"/>
                    </a:lnTo>
                    <a:lnTo>
                      <a:pt x="14710" y="2877"/>
                    </a:lnTo>
                    <a:lnTo>
                      <a:pt x="14011" y="2624"/>
                    </a:lnTo>
                    <a:lnTo>
                      <a:pt x="12534" y="2080"/>
                    </a:lnTo>
                    <a:lnTo>
                      <a:pt x="11776" y="1847"/>
                    </a:lnTo>
                    <a:lnTo>
                      <a:pt x="11018" y="1594"/>
                    </a:lnTo>
                    <a:lnTo>
                      <a:pt x="9853" y="1244"/>
                    </a:lnTo>
                    <a:lnTo>
                      <a:pt x="9483" y="1147"/>
                    </a:lnTo>
                    <a:lnTo>
                      <a:pt x="8959" y="1011"/>
                    </a:lnTo>
                    <a:lnTo>
                      <a:pt x="8181" y="817"/>
                    </a:lnTo>
                    <a:lnTo>
                      <a:pt x="7385" y="662"/>
                    </a:lnTo>
                    <a:lnTo>
                      <a:pt x="6608" y="506"/>
                    </a:lnTo>
                    <a:lnTo>
                      <a:pt x="5811" y="389"/>
                    </a:lnTo>
                    <a:lnTo>
                      <a:pt x="4237" y="176"/>
                    </a:lnTo>
                    <a:lnTo>
                      <a:pt x="2643" y="1"/>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8"/>
              <p:cNvSpPr/>
              <p:nvPr/>
            </p:nvSpPr>
            <p:spPr>
              <a:xfrm>
                <a:off x="3416575" y="6929850"/>
                <a:ext cx="54925" cy="55400"/>
              </a:xfrm>
              <a:custGeom>
                <a:avLst/>
                <a:gdLst/>
                <a:ahLst/>
                <a:cxnLst/>
                <a:rect l="l" t="t" r="r" b="b"/>
                <a:pathLst>
                  <a:path w="2197" h="2216" extrusionOk="0">
                    <a:moveTo>
                      <a:pt x="1031" y="1"/>
                    </a:moveTo>
                    <a:lnTo>
                      <a:pt x="817" y="39"/>
                    </a:lnTo>
                    <a:lnTo>
                      <a:pt x="623" y="117"/>
                    </a:lnTo>
                    <a:lnTo>
                      <a:pt x="428" y="214"/>
                    </a:lnTo>
                    <a:lnTo>
                      <a:pt x="273" y="370"/>
                    </a:lnTo>
                    <a:lnTo>
                      <a:pt x="156" y="525"/>
                    </a:lnTo>
                    <a:lnTo>
                      <a:pt x="59" y="739"/>
                    </a:lnTo>
                    <a:lnTo>
                      <a:pt x="1" y="953"/>
                    </a:lnTo>
                    <a:lnTo>
                      <a:pt x="1" y="1166"/>
                    </a:lnTo>
                    <a:lnTo>
                      <a:pt x="20" y="1380"/>
                    </a:lnTo>
                    <a:lnTo>
                      <a:pt x="98" y="1594"/>
                    </a:lnTo>
                    <a:lnTo>
                      <a:pt x="215" y="1769"/>
                    </a:lnTo>
                    <a:lnTo>
                      <a:pt x="351" y="1924"/>
                    </a:lnTo>
                    <a:lnTo>
                      <a:pt x="525" y="2060"/>
                    </a:lnTo>
                    <a:lnTo>
                      <a:pt x="720" y="2138"/>
                    </a:lnTo>
                    <a:lnTo>
                      <a:pt x="934" y="2196"/>
                    </a:lnTo>
                    <a:lnTo>
                      <a:pt x="1167" y="2216"/>
                    </a:lnTo>
                    <a:lnTo>
                      <a:pt x="1380" y="2177"/>
                    </a:lnTo>
                    <a:lnTo>
                      <a:pt x="1575" y="2099"/>
                    </a:lnTo>
                    <a:lnTo>
                      <a:pt x="1769" y="1983"/>
                    </a:lnTo>
                    <a:lnTo>
                      <a:pt x="1925" y="1847"/>
                    </a:lnTo>
                    <a:lnTo>
                      <a:pt x="2041" y="1672"/>
                    </a:lnTo>
                    <a:lnTo>
                      <a:pt x="2138" y="1477"/>
                    </a:lnTo>
                    <a:lnTo>
                      <a:pt x="2197" y="1264"/>
                    </a:lnTo>
                    <a:lnTo>
                      <a:pt x="2197" y="1030"/>
                    </a:lnTo>
                    <a:lnTo>
                      <a:pt x="2158" y="817"/>
                    </a:lnTo>
                    <a:lnTo>
                      <a:pt x="2099" y="622"/>
                    </a:lnTo>
                    <a:lnTo>
                      <a:pt x="1983" y="447"/>
                    </a:lnTo>
                    <a:lnTo>
                      <a:pt x="1827" y="292"/>
                    </a:lnTo>
                    <a:lnTo>
                      <a:pt x="1672" y="156"/>
                    </a:lnTo>
                    <a:lnTo>
                      <a:pt x="1478" y="59"/>
                    </a:lnTo>
                    <a:lnTo>
                      <a:pt x="1244" y="1"/>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8"/>
              <p:cNvSpPr/>
              <p:nvPr/>
            </p:nvSpPr>
            <p:spPr>
              <a:xfrm>
                <a:off x="3526850" y="6996900"/>
                <a:ext cx="55400" cy="55400"/>
              </a:xfrm>
              <a:custGeom>
                <a:avLst/>
                <a:gdLst/>
                <a:ahLst/>
                <a:cxnLst/>
                <a:rect l="l" t="t" r="r" b="b"/>
                <a:pathLst>
                  <a:path w="2216" h="2216" extrusionOk="0">
                    <a:moveTo>
                      <a:pt x="1050" y="0"/>
                    </a:moveTo>
                    <a:lnTo>
                      <a:pt x="836" y="39"/>
                    </a:lnTo>
                    <a:lnTo>
                      <a:pt x="623" y="117"/>
                    </a:lnTo>
                    <a:lnTo>
                      <a:pt x="448" y="233"/>
                    </a:lnTo>
                    <a:lnTo>
                      <a:pt x="292" y="369"/>
                    </a:lnTo>
                    <a:lnTo>
                      <a:pt x="156" y="544"/>
                    </a:lnTo>
                    <a:lnTo>
                      <a:pt x="79" y="738"/>
                    </a:lnTo>
                    <a:lnTo>
                      <a:pt x="20" y="952"/>
                    </a:lnTo>
                    <a:lnTo>
                      <a:pt x="1" y="1185"/>
                    </a:lnTo>
                    <a:lnTo>
                      <a:pt x="40" y="1399"/>
                    </a:lnTo>
                    <a:lnTo>
                      <a:pt x="117" y="1593"/>
                    </a:lnTo>
                    <a:lnTo>
                      <a:pt x="234" y="1768"/>
                    </a:lnTo>
                    <a:lnTo>
                      <a:pt x="370" y="1924"/>
                    </a:lnTo>
                    <a:lnTo>
                      <a:pt x="545" y="2060"/>
                    </a:lnTo>
                    <a:lnTo>
                      <a:pt x="739" y="2157"/>
                    </a:lnTo>
                    <a:lnTo>
                      <a:pt x="953" y="2215"/>
                    </a:lnTo>
                    <a:lnTo>
                      <a:pt x="1186" y="2215"/>
                    </a:lnTo>
                    <a:lnTo>
                      <a:pt x="1400" y="2176"/>
                    </a:lnTo>
                    <a:lnTo>
                      <a:pt x="1594" y="2099"/>
                    </a:lnTo>
                    <a:lnTo>
                      <a:pt x="1769" y="2002"/>
                    </a:lnTo>
                    <a:lnTo>
                      <a:pt x="1925" y="1846"/>
                    </a:lnTo>
                    <a:lnTo>
                      <a:pt x="2061" y="1671"/>
                    </a:lnTo>
                    <a:lnTo>
                      <a:pt x="2158" y="1477"/>
                    </a:lnTo>
                    <a:lnTo>
                      <a:pt x="2216" y="1263"/>
                    </a:lnTo>
                    <a:lnTo>
                      <a:pt x="2216" y="1049"/>
                    </a:lnTo>
                    <a:lnTo>
                      <a:pt x="2177" y="836"/>
                    </a:lnTo>
                    <a:lnTo>
                      <a:pt x="2099" y="622"/>
                    </a:lnTo>
                    <a:lnTo>
                      <a:pt x="2002" y="447"/>
                    </a:lnTo>
                    <a:lnTo>
                      <a:pt x="1847" y="292"/>
                    </a:lnTo>
                    <a:lnTo>
                      <a:pt x="1691" y="156"/>
                    </a:lnTo>
                    <a:lnTo>
                      <a:pt x="1478" y="78"/>
                    </a:lnTo>
                    <a:lnTo>
                      <a:pt x="1264" y="19"/>
                    </a:lnTo>
                    <a:lnTo>
                      <a:pt x="1050" y="0"/>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8"/>
              <p:cNvSpPr/>
              <p:nvPr/>
            </p:nvSpPr>
            <p:spPr>
              <a:xfrm>
                <a:off x="3153775" y="7406900"/>
                <a:ext cx="98150" cy="98150"/>
              </a:xfrm>
              <a:custGeom>
                <a:avLst/>
                <a:gdLst/>
                <a:ahLst/>
                <a:cxnLst/>
                <a:rect l="l" t="t" r="r" b="b"/>
                <a:pathLst>
                  <a:path w="3926" h="3926" extrusionOk="0">
                    <a:moveTo>
                      <a:pt x="1846" y="0"/>
                    </a:moveTo>
                    <a:lnTo>
                      <a:pt x="1652" y="20"/>
                    </a:lnTo>
                    <a:lnTo>
                      <a:pt x="1458" y="59"/>
                    </a:lnTo>
                    <a:lnTo>
                      <a:pt x="1283" y="117"/>
                    </a:lnTo>
                    <a:lnTo>
                      <a:pt x="1108" y="195"/>
                    </a:lnTo>
                    <a:lnTo>
                      <a:pt x="933" y="292"/>
                    </a:lnTo>
                    <a:lnTo>
                      <a:pt x="778" y="389"/>
                    </a:lnTo>
                    <a:lnTo>
                      <a:pt x="642" y="506"/>
                    </a:lnTo>
                    <a:lnTo>
                      <a:pt x="506" y="642"/>
                    </a:lnTo>
                    <a:lnTo>
                      <a:pt x="389" y="797"/>
                    </a:lnTo>
                    <a:lnTo>
                      <a:pt x="272" y="952"/>
                    </a:lnTo>
                    <a:lnTo>
                      <a:pt x="195" y="1108"/>
                    </a:lnTo>
                    <a:lnTo>
                      <a:pt x="117" y="1302"/>
                    </a:lnTo>
                    <a:lnTo>
                      <a:pt x="59" y="1477"/>
                    </a:lnTo>
                    <a:lnTo>
                      <a:pt x="20" y="1691"/>
                    </a:lnTo>
                    <a:lnTo>
                      <a:pt x="0" y="1885"/>
                    </a:lnTo>
                    <a:lnTo>
                      <a:pt x="0" y="2079"/>
                    </a:lnTo>
                    <a:lnTo>
                      <a:pt x="20" y="2274"/>
                    </a:lnTo>
                    <a:lnTo>
                      <a:pt x="59" y="2468"/>
                    </a:lnTo>
                    <a:lnTo>
                      <a:pt x="117" y="2643"/>
                    </a:lnTo>
                    <a:lnTo>
                      <a:pt x="195" y="2818"/>
                    </a:lnTo>
                    <a:lnTo>
                      <a:pt x="292" y="2973"/>
                    </a:lnTo>
                    <a:lnTo>
                      <a:pt x="389" y="3129"/>
                    </a:lnTo>
                    <a:lnTo>
                      <a:pt x="506" y="3284"/>
                    </a:lnTo>
                    <a:lnTo>
                      <a:pt x="642" y="3420"/>
                    </a:lnTo>
                    <a:lnTo>
                      <a:pt x="797" y="3537"/>
                    </a:lnTo>
                    <a:lnTo>
                      <a:pt x="952" y="3634"/>
                    </a:lnTo>
                    <a:lnTo>
                      <a:pt x="1127" y="3731"/>
                    </a:lnTo>
                    <a:lnTo>
                      <a:pt x="1302" y="3809"/>
                    </a:lnTo>
                    <a:lnTo>
                      <a:pt x="1477" y="3867"/>
                    </a:lnTo>
                    <a:lnTo>
                      <a:pt x="1691" y="3906"/>
                    </a:lnTo>
                    <a:lnTo>
                      <a:pt x="1885" y="3925"/>
                    </a:lnTo>
                    <a:lnTo>
                      <a:pt x="2080" y="3906"/>
                    </a:lnTo>
                    <a:lnTo>
                      <a:pt x="2274" y="3887"/>
                    </a:lnTo>
                    <a:lnTo>
                      <a:pt x="2468" y="3848"/>
                    </a:lnTo>
                    <a:lnTo>
                      <a:pt x="2643" y="3789"/>
                    </a:lnTo>
                    <a:lnTo>
                      <a:pt x="2818" y="3731"/>
                    </a:lnTo>
                    <a:lnTo>
                      <a:pt x="2973" y="3634"/>
                    </a:lnTo>
                    <a:lnTo>
                      <a:pt x="3129" y="3517"/>
                    </a:lnTo>
                    <a:lnTo>
                      <a:pt x="3284" y="3401"/>
                    </a:lnTo>
                    <a:lnTo>
                      <a:pt x="3420" y="3265"/>
                    </a:lnTo>
                    <a:lnTo>
                      <a:pt x="3537" y="3129"/>
                    </a:lnTo>
                    <a:lnTo>
                      <a:pt x="3634" y="2973"/>
                    </a:lnTo>
                    <a:lnTo>
                      <a:pt x="3731" y="2798"/>
                    </a:lnTo>
                    <a:lnTo>
                      <a:pt x="3809" y="2624"/>
                    </a:lnTo>
                    <a:lnTo>
                      <a:pt x="3867" y="2429"/>
                    </a:lnTo>
                    <a:lnTo>
                      <a:pt x="3906" y="2235"/>
                    </a:lnTo>
                    <a:lnTo>
                      <a:pt x="3926" y="2041"/>
                    </a:lnTo>
                    <a:lnTo>
                      <a:pt x="3926" y="1827"/>
                    </a:lnTo>
                    <a:lnTo>
                      <a:pt x="3887" y="1652"/>
                    </a:lnTo>
                    <a:lnTo>
                      <a:pt x="3848" y="1458"/>
                    </a:lnTo>
                    <a:lnTo>
                      <a:pt x="3789" y="1283"/>
                    </a:lnTo>
                    <a:lnTo>
                      <a:pt x="3731" y="1108"/>
                    </a:lnTo>
                    <a:lnTo>
                      <a:pt x="3634" y="933"/>
                    </a:lnTo>
                    <a:lnTo>
                      <a:pt x="3517" y="778"/>
                    </a:lnTo>
                    <a:lnTo>
                      <a:pt x="3401" y="642"/>
                    </a:lnTo>
                    <a:lnTo>
                      <a:pt x="3265" y="506"/>
                    </a:lnTo>
                    <a:lnTo>
                      <a:pt x="3129" y="389"/>
                    </a:lnTo>
                    <a:lnTo>
                      <a:pt x="2973" y="272"/>
                    </a:lnTo>
                    <a:lnTo>
                      <a:pt x="2798" y="195"/>
                    </a:lnTo>
                    <a:lnTo>
                      <a:pt x="2624" y="117"/>
                    </a:lnTo>
                    <a:lnTo>
                      <a:pt x="2429"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8"/>
              <p:cNvSpPr/>
              <p:nvPr/>
            </p:nvSpPr>
            <p:spPr>
              <a:xfrm>
                <a:off x="3344200" y="6759825"/>
                <a:ext cx="98150" cy="97675"/>
              </a:xfrm>
              <a:custGeom>
                <a:avLst/>
                <a:gdLst/>
                <a:ahLst/>
                <a:cxnLst/>
                <a:rect l="l" t="t" r="r" b="b"/>
                <a:pathLst>
                  <a:path w="3926" h="3907" extrusionOk="0">
                    <a:moveTo>
                      <a:pt x="1847" y="0"/>
                    </a:moveTo>
                    <a:lnTo>
                      <a:pt x="1652" y="20"/>
                    </a:lnTo>
                    <a:lnTo>
                      <a:pt x="1458" y="59"/>
                    </a:lnTo>
                    <a:lnTo>
                      <a:pt x="1283" y="117"/>
                    </a:lnTo>
                    <a:lnTo>
                      <a:pt x="1108" y="195"/>
                    </a:lnTo>
                    <a:lnTo>
                      <a:pt x="953" y="273"/>
                    </a:lnTo>
                    <a:lnTo>
                      <a:pt x="797" y="389"/>
                    </a:lnTo>
                    <a:lnTo>
                      <a:pt x="642" y="506"/>
                    </a:lnTo>
                    <a:lnTo>
                      <a:pt x="506" y="642"/>
                    </a:lnTo>
                    <a:lnTo>
                      <a:pt x="389" y="778"/>
                    </a:lnTo>
                    <a:lnTo>
                      <a:pt x="292" y="933"/>
                    </a:lnTo>
                    <a:lnTo>
                      <a:pt x="195" y="1108"/>
                    </a:lnTo>
                    <a:lnTo>
                      <a:pt x="117" y="1283"/>
                    </a:lnTo>
                    <a:lnTo>
                      <a:pt x="59" y="1477"/>
                    </a:lnTo>
                    <a:lnTo>
                      <a:pt x="20" y="1672"/>
                    </a:lnTo>
                    <a:lnTo>
                      <a:pt x="1" y="1885"/>
                    </a:lnTo>
                    <a:lnTo>
                      <a:pt x="20" y="2080"/>
                    </a:lnTo>
                    <a:lnTo>
                      <a:pt x="39" y="2274"/>
                    </a:lnTo>
                    <a:lnTo>
                      <a:pt x="78" y="2449"/>
                    </a:lnTo>
                    <a:lnTo>
                      <a:pt x="137" y="2643"/>
                    </a:lnTo>
                    <a:lnTo>
                      <a:pt x="214" y="2818"/>
                    </a:lnTo>
                    <a:lnTo>
                      <a:pt x="292" y="2973"/>
                    </a:lnTo>
                    <a:lnTo>
                      <a:pt x="409" y="3129"/>
                    </a:lnTo>
                    <a:lnTo>
                      <a:pt x="525" y="3284"/>
                    </a:lnTo>
                    <a:lnTo>
                      <a:pt x="661" y="3401"/>
                    </a:lnTo>
                    <a:lnTo>
                      <a:pt x="797" y="3537"/>
                    </a:lnTo>
                    <a:lnTo>
                      <a:pt x="953" y="3634"/>
                    </a:lnTo>
                    <a:lnTo>
                      <a:pt x="1128" y="3731"/>
                    </a:lnTo>
                    <a:lnTo>
                      <a:pt x="1302" y="3790"/>
                    </a:lnTo>
                    <a:lnTo>
                      <a:pt x="1497" y="3848"/>
                    </a:lnTo>
                    <a:lnTo>
                      <a:pt x="1691" y="3887"/>
                    </a:lnTo>
                    <a:lnTo>
                      <a:pt x="1885" y="3906"/>
                    </a:lnTo>
                    <a:lnTo>
                      <a:pt x="2099" y="3906"/>
                    </a:lnTo>
                    <a:lnTo>
                      <a:pt x="2274" y="3887"/>
                    </a:lnTo>
                    <a:lnTo>
                      <a:pt x="2468" y="3848"/>
                    </a:lnTo>
                    <a:lnTo>
                      <a:pt x="2643" y="3790"/>
                    </a:lnTo>
                    <a:lnTo>
                      <a:pt x="2818" y="3712"/>
                    </a:lnTo>
                    <a:lnTo>
                      <a:pt x="2993" y="3634"/>
                    </a:lnTo>
                    <a:lnTo>
                      <a:pt x="3148" y="3518"/>
                    </a:lnTo>
                    <a:lnTo>
                      <a:pt x="3284" y="3401"/>
                    </a:lnTo>
                    <a:lnTo>
                      <a:pt x="3420" y="3265"/>
                    </a:lnTo>
                    <a:lnTo>
                      <a:pt x="3537" y="3129"/>
                    </a:lnTo>
                    <a:lnTo>
                      <a:pt x="3654" y="2954"/>
                    </a:lnTo>
                    <a:lnTo>
                      <a:pt x="3751" y="2799"/>
                    </a:lnTo>
                    <a:lnTo>
                      <a:pt x="3809" y="2604"/>
                    </a:lnTo>
                    <a:lnTo>
                      <a:pt x="3867" y="2429"/>
                    </a:lnTo>
                    <a:lnTo>
                      <a:pt x="3906" y="2235"/>
                    </a:lnTo>
                    <a:lnTo>
                      <a:pt x="3926" y="2021"/>
                    </a:lnTo>
                    <a:lnTo>
                      <a:pt x="3926" y="1827"/>
                    </a:lnTo>
                    <a:lnTo>
                      <a:pt x="3906" y="1633"/>
                    </a:lnTo>
                    <a:lnTo>
                      <a:pt x="3867" y="1458"/>
                    </a:lnTo>
                    <a:lnTo>
                      <a:pt x="3809" y="1264"/>
                    </a:lnTo>
                    <a:lnTo>
                      <a:pt x="3731" y="1089"/>
                    </a:lnTo>
                    <a:lnTo>
                      <a:pt x="3634" y="933"/>
                    </a:lnTo>
                    <a:lnTo>
                      <a:pt x="3537" y="778"/>
                    </a:lnTo>
                    <a:lnTo>
                      <a:pt x="3420" y="622"/>
                    </a:lnTo>
                    <a:lnTo>
                      <a:pt x="3284" y="506"/>
                    </a:lnTo>
                    <a:lnTo>
                      <a:pt x="3129" y="370"/>
                    </a:lnTo>
                    <a:lnTo>
                      <a:pt x="2974" y="273"/>
                    </a:lnTo>
                    <a:lnTo>
                      <a:pt x="2818" y="175"/>
                    </a:lnTo>
                    <a:lnTo>
                      <a:pt x="2624" y="98"/>
                    </a:lnTo>
                    <a:lnTo>
                      <a:pt x="2449"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8"/>
              <p:cNvSpPr/>
              <p:nvPr/>
            </p:nvSpPr>
            <p:spPr>
              <a:xfrm>
                <a:off x="3556000" y="6660725"/>
                <a:ext cx="98150" cy="98150"/>
              </a:xfrm>
              <a:custGeom>
                <a:avLst/>
                <a:gdLst/>
                <a:ahLst/>
                <a:cxnLst/>
                <a:rect l="l" t="t" r="r" b="b"/>
                <a:pathLst>
                  <a:path w="3926" h="3926" extrusionOk="0">
                    <a:moveTo>
                      <a:pt x="1847" y="0"/>
                    </a:moveTo>
                    <a:lnTo>
                      <a:pt x="1652" y="20"/>
                    </a:lnTo>
                    <a:lnTo>
                      <a:pt x="1458" y="78"/>
                    </a:lnTo>
                    <a:lnTo>
                      <a:pt x="1283" y="117"/>
                    </a:lnTo>
                    <a:lnTo>
                      <a:pt x="1108" y="195"/>
                    </a:lnTo>
                    <a:lnTo>
                      <a:pt x="933" y="292"/>
                    </a:lnTo>
                    <a:lnTo>
                      <a:pt x="778" y="389"/>
                    </a:lnTo>
                    <a:lnTo>
                      <a:pt x="642" y="525"/>
                    </a:lnTo>
                    <a:lnTo>
                      <a:pt x="506" y="642"/>
                    </a:lnTo>
                    <a:lnTo>
                      <a:pt x="389" y="797"/>
                    </a:lnTo>
                    <a:lnTo>
                      <a:pt x="273" y="953"/>
                    </a:lnTo>
                    <a:lnTo>
                      <a:pt x="195" y="1127"/>
                    </a:lnTo>
                    <a:lnTo>
                      <a:pt x="117" y="1302"/>
                    </a:lnTo>
                    <a:lnTo>
                      <a:pt x="59" y="1497"/>
                    </a:lnTo>
                    <a:lnTo>
                      <a:pt x="20" y="1691"/>
                    </a:lnTo>
                    <a:lnTo>
                      <a:pt x="1" y="1885"/>
                    </a:lnTo>
                    <a:lnTo>
                      <a:pt x="1" y="2080"/>
                    </a:lnTo>
                    <a:lnTo>
                      <a:pt x="20" y="2274"/>
                    </a:lnTo>
                    <a:lnTo>
                      <a:pt x="59" y="2468"/>
                    </a:lnTo>
                    <a:lnTo>
                      <a:pt x="117" y="2643"/>
                    </a:lnTo>
                    <a:lnTo>
                      <a:pt x="195" y="2818"/>
                    </a:lnTo>
                    <a:lnTo>
                      <a:pt x="292" y="2993"/>
                    </a:lnTo>
                    <a:lnTo>
                      <a:pt x="389" y="3148"/>
                    </a:lnTo>
                    <a:lnTo>
                      <a:pt x="506" y="3284"/>
                    </a:lnTo>
                    <a:lnTo>
                      <a:pt x="642" y="3420"/>
                    </a:lnTo>
                    <a:lnTo>
                      <a:pt x="797" y="3537"/>
                    </a:lnTo>
                    <a:lnTo>
                      <a:pt x="953" y="3654"/>
                    </a:lnTo>
                    <a:lnTo>
                      <a:pt x="1128" y="3731"/>
                    </a:lnTo>
                    <a:lnTo>
                      <a:pt x="1303" y="3809"/>
                    </a:lnTo>
                    <a:lnTo>
                      <a:pt x="1497" y="3867"/>
                    </a:lnTo>
                    <a:lnTo>
                      <a:pt x="1691" y="3906"/>
                    </a:lnTo>
                    <a:lnTo>
                      <a:pt x="1886" y="3926"/>
                    </a:lnTo>
                    <a:lnTo>
                      <a:pt x="2080" y="3926"/>
                    </a:lnTo>
                    <a:lnTo>
                      <a:pt x="2274" y="3906"/>
                    </a:lnTo>
                    <a:lnTo>
                      <a:pt x="2468" y="3867"/>
                    </a:lnTo>
                    <a:lnTo>
                      <a:pt x="2643" y="3809"/>
                    </a:lnTo>
                    <a:lnTo>
                      <a:pt x="2818" y="3731"/>
                    </a:lnTo>
                    <a:lnTo>
                      <a:pt x="2974" y="3634"/>
                    </a:lnTo>
                    <a:lnTo>
                      <a:pt x="3129" y="3537"/>
                    </a:lnTo>
                    <a:lnTo>
                      <a:pt x="3285" y="3420"/>
                    </a:lnTo>
                    <a:lnTo>
                      <a:pt x="3421" y="3284"/>
                    </a:lnTo>
                    <a:lnTo>
                      <a:pt x="3537" y="3129"/>
                    </a:lnTo>
                    <a:lnTo>
                      <a:pt x="3634" y="2973"/>
                    </a:lnTo>
                    <a:lnTo>
                      <a:pt x="3732" y="2799"/>
                    </a:lnTo>
                    <a:lnTo>
                      <a:pt x="3809" y="2624"/>
                    </a:lnTo>
                    <a:lnTo>
                      <a:pt x="3868" y="2429"/>
                    </a:lnTo>
                    <a:lnTo>
                      <a:pt x="3906" y="2235"/>
                    </a:lnTo>
                    <a:lnTo>
                      <a:pt x="3926" y="2041"/>
                    </a:lnTo>
                    <a:lnTo>
                      <a:pt x="3926" y="1846"/>
                    </a:lnTo>
                    <a:lnTo>
                      <a:pt x="3906" y="1652"/>
                    </a:lnTo>
                    <a:lnTo>
                      <a:pt x="3848" y="1458"/>
                    </a:lnTo>
                    <a:lnTo>
                      <a:pt x="3790" y="1283"/>
                    </a:lnTo>
                    <a:lnTo>
                      <a:pt x="3732" y="1108"/>
                    </a:lnTo>
                    <a:lnTo>
                      <a:pt x="3634" y="933"/>
                    </a:lnTo>
                    <a:lnTo>
                      <a:pt x="3537" y="778"/>
                    </a:lnTo>
                    <a:lnTo>
                      <a:pt x="3401" y="642"/>
                    </a:lnTo>
                    <a:lnTo>
                      <a:pt x="3265" y="506"/>
                    </a:lnTo>
                    <a:lnTo>
                      <a:pt x="3129" y="389"/>
                    </a:lnTo>
                    <a:lnTo>
                      <a:pt x="2974" y="292"/>
                    </a:lnTo>
                    <a:lnTo>
                      <a:pt x="2799" y="195"/>
                    </a:lnTo>
                    <a:lnTo>
                      <a:pt x="2624" y="117"/>
                    </a:lnTo>
                    <a:lnTo>
                      <a:pt x="2430"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8"/>
              <p:cNvSpPr/>
              <p:nvPr/>
            </p:nvSpPr>
            <p:spPr>
              <a:xfrm>
                <a:off x="3663375" y="6903625"/>
                <a:ext cx="97650" cy="98150"/>
              </a:xfrm>
              <a:custGeom>
                <a:avLst/>
                <a:gdLst/>
                <a:ahLst/>
                <a:cxnLst/>
                <a:rect l="l" t="t" r="r" b="b"/>
                <a:pathLst>
                  <a:path w="3906" h="3926" extrusionOk="0">
                    <a:moveTo>
                      <a:pt x="1827" y="0"/>
                    </a:moveTo>
                    <a:lnTo>
                      <a:pt x="1632" y="20"/>
                    </a:lnTo>
                    <a:lnTo>
                      <a:pt x="1457" y="58"/>
                    </a:lnTo>
                    <a:lnTo>
                      <a:pt x="1263" y="117"/>
                    </a:lnTo>
                    <a:lnTo>
                      <a:pt x="1108" y="195"/>
                    </a:lnTo>
                    <a:lnTo>
                      <a:pt x="933" y="292"/>
                    </a:lnTo>
                    <a:lnTo>
                      <a:pt x="777" y="389"/>
                    </a:lnTo>
                    <a:lnTo>
                      <a:pt x="641" y="505"/>
                    </a:lnTo>
                    <a:lnTo>
                      <a:pt x="505" y="641"/>
                    </a:lnTo>
                    <a:lnTo>
                      <a:pt x="389" y="797"/>
                    </a:lnTo>
                    <a:lnTo>
                      <a:pt x="272" y="952"/>
                    </a:lnTo>
                    <a:lnTo>
                      <a:pt x="175" y="1127"/>
                    </a:lnTo>
                    <a:lnTo>
                      <a:pt x="117" y="1302"/>
                    </a:lnTo>
                    <a:lnTo>
                      <a:pt x="58" y="1496"/>
                    </a:lnTo>
                    <a:lnTo>
                      <a:pt x="19" y="1691"/>
                    </a:lnTo>
                    <a:lnTo>
                      <a:pt x="0" y="1885"/>
                    </a:lnTo>
                    <a:lnTo>
                      <a:pt x="0" y="2079"/>
                    </a:lnTo>
                    <a:lnTo>
                      <a:pt x="19" y="2274"/>
                    </a:lnTo>
                    <a:lnTo>
                      <a:pt x="58" y="2468"/>
                    </a:lnTo>
                    <a:lnTo>
                      <a:pt x="117" y="2643"/>
                    </a:lnTo>
                    <a:lnTo>
                      <a:pt x="194" y="2818"/>
                    </a:lnTo>
                    <a:lnTo>
                      <a:pt x="292" y="2993"/>
                    </a:lnTo>
                    <a:lnTo>
                      <a:pt x="389" y="3148"/>
                    </a:lnTo>
                    <a:lnTo>
                      <a:pt x="505" y="3284"/>
                    </a:lnTo>
                    <a:lnTo>
                      <a:pt x="641" y="3420"/>
                    </a:lnTo>
                    <a:lnTo>
                      <a:pt x="797" y="3537"/>
                    </a:lnTo>
                    <a:lnTo>
                      <a:pt x="952" y="3653"/>
                    </a:lnTo>
                    <a:lnTo>
                      <a:pt x="1108" y="3731"/>
                    </a:lnTo>
                    <a:lnTo>
                      <a:pt x="1302" y="3809"/>
                    </a:lnTo>
                    <a:lnTo>
                      <a:pt x="1477" y="3867"/>
                    </a:lnTo>
                    <a:lnTo>
                      <a:pt x="1671" y="3906"/>
                    </a:lnTo>
                    <a:lnTo>
                      <a:pt x="1885" y="3925"/>
                    </a:lnTo>
                    <a:lnTo>
                      <a:pt x="2079" y="3925"/>
                    </a:lnTo>
                    <a:lnTo>
                      <a:pt x="2274" y="3906"/>
                    </a:lnTo>
                    <a:lnTo>
                      <a:pt x="2448" y="3867"/>
                    </a:lnTo>
                    <a:lnTo>
                      <a:pt x="2643" y="3809"/>
                    </a:lnTo>
                    <a:lnTo>
                      <a:pt x="2818" y="3731"/>
                    </a:lnTo>
                    <a:lnTo>
                      <a:pt x="2973" y="3634"/>
                    </a:lnTo>
                    <a:lnTo>
                      <a:pt x="3129" y="3537"/>
                    </a:lnTo>
                    <a:lnTo>
                      <a:pt x="3284" y="3401"/>
                    </a:lnTo>
                    <a:lnTo>
                      <a:pt x="3420" y="3284"/>
                    </a:lnTo>
                    <a:lnTo>
                      <a:pt x="3537" y="3129"/>
                    </a:lnTo>
                    <a:lnTo>
                      <a:pt x="3634" y="2973"/>
                    </a:lnTo>
                    <a:lnTo>
                      <a:pt x="3731" y="2798"/>
                    </a:lnTo>
                    <a:lnTo>
                      <a:pt x="3809" y="2623"/>
                    </a:lnTo>
                    <a:lnTo>
                      <a:pt x="3867" y="2429"/>
                    </a:lnTo>
                    <a:lnTo>
                      <a:pt x="3906" y="2235"/>
                    </a:lnTo>
                    <a:lnTo>
                      <a:pt x="3906" y="2041"/>
                    </a:lnTo>
                    <a:lnTo>
                      <a:pt x="3906" y="1846"/>
                    </a:lnTo>
                    <a:lnTo>
                      <a:pt x="3886" y="1652"/>
                    </a:lnTo>
                    <a:lnTo>
                      <a:pt x="3847" y="1458"/>
                    </a:lnTo>
                    <a:lnTo>
                      <a:pt x="3789" y="1283"/>
                    </a:lnTo>
                    <a:lnTo>
                      <a:pt x="3711" y="1108"/>
                    </a:lnTo>
                    <a:lnTo>
                      <a:pt x="3634" y="933"/>
                    </a:lnTo>
                    <a:lnTo>
                      <a:pt x="3517" y="777"/>
                    </a:lnTo>
                    <a:lnTo>
                      <a:pt x="3401" y="641"/>
                    </a:lnTo>
                    <a:lnTo>
                      <a:pt x="3265" y="505"/>
                    </a:lnTo>
                    <a:lnTo>
                      <a:pt x="3129" y="389"/>
                    </a:lnTo>
                    <a:lnTo>
                      <a:pt x="2973" y="272"/>
                    </a:lnTo>
                    <a:lnTo>
                      <a:pt x="2798" y="195"/>
                    </a:lnTo>
                    <a:lnTo>
                      <a:pt x="2623" y="117"/>
                    </a:lnTo>
                    <a:lnTo>
                      <a:pt x="2429" y="58"/>
                    </a:lnTo>
                    <a:lnTo>
                      <a:pt x="2235" y="20"/>
                    </a:lnTo>
                    <a:lnTo>
                      <a:pt x="2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8"/>
              <p:cNvSpPr/>
              <p:nvPr/>
            </p:nvSpPr>
            <p:spPr>
              <a:xfrm>
                <a:off x="3613825" y="7613850"/>
                <a:ext cx="98150" cy="98150"/>
              </a:xfrm>
              <a:custGeom>
                <a:avLst/>
                <a:gdLst/>
                <a:ahLst/>
                <a:cxnLst/>
                <a:rect l="l" t="t" r="r" b="b"/>
                <a:pathLst>
                  <a:path w="3926" h="3926" extrusionOk="0">
                    <a:moveTo>
                      <a:pt x="1846" y="0"/>
                    </a:moveTo>
                    <a:lnTo>
                      <a:pt x="1652" y="20"/>
                    </a:lnTo>
                    <a:lnTo>
                      <a:pt x="1457" y="58"/>
                    </a:lnTo>
                    <a:lnTo>
                      <a:pt x="1283" y="117"/>
                    </a:lnTo>
                    <a:lnTo>
                      <a:pt x="1108" y="194"/>
                    </a:lnTo>
                    <a:lnTo>
                      <a:pt x="952" y="292"/>
                    </a:lnTo>
                    <a:lnTo>
                      <a:pt x="777" y="389"/>
                    </a:lnTo>
                    <a:lnTo>
                      <a:pt x="641" y="525"/>
                    </a:lnTo>
                    <a:lnTo>
                      <a:pt x="505" y="641"/>
                    </a:lnTo>
                    <a:lnTo>
                      <a:pt x="389" y="797"/>
                    </a:lnTo>
                    <a:lnTo>
                      <a:pt x="292" y="952"/>
                    </a:lnTo>
                    <a:lnTo>
                      <a:pt x="194" y="1127"/>
                    </a:lnTo>
                    <a:lnTo>
                      <a:pt x="117" y="1302"/>
                    </a:lnTo>
                    <a:lnTo>
                      <a:pt x="58" y="1496"/>
                    </a:lnTo>
                    <a:lnTo>
                      <a:pt x="19" y="1691"/>
                    </a:lnTo>
                    <a:lnTo>
                      <a:pt x="0" y="1885"/>
                    </a:lnTo>
                    <a:lnTo>
                      <a:pt x="0" y="2079"/>
                    </a:lnTo>
                    <a:lnTo>
                      <a:pt x="19" y="2274"/>
                    </a:lnTo>
                    <a:lnTo>
                      <a:pt x="78" y="2468"/>
                    </a:lnTo>
                    <a:lnTo>
                      <a:pt x="117" y="2643"/>
                    </a:lnTo>
                    <a:lnTo>
                      <a:pt x="194" y="2818"/>
                    </a:lnTo>
                    <a:lnTo>
                      <a:pt x="292" y="2993"/>
                    </a:lnTo>
                    <a:lnTo>
                      <a:pt x="389" y="3148"/>
                    </a:lnTo>
                    <a:lnTo>
                      <a:pt x="525" y="3284"/>
                    </a:lnTo>
                    <a:lnTo>
                      <a:pt x="641" y="3420"/>
                    </a:lnTo>
                    <a:lnTo>
                      <a:pt x="797" y="3537"/>
                    </a:lnTo>
                    <a:lnTo>
                      <a:pt x="952" y="3653"/>
                    </a:lnTo>
                    <a:lnTo>
                      <a:pt x="1127" y="3731"/>
                    </a:lnTo>
                    <a:lnTo>
                      <a:pt x="1302" y="3809"/>
                    </a:lnTo>
                    <a:lnTo>
                      <a:pt x="1496" y="3867"/>
                    </a:lnTo>
                    <a:lnTo>
                      <a:pt x="1691" y="3906"/>
                    </a:lnTo>
                    <a:lnTo>
                      <a:pt x="1885" y="3925"/>
                    </a:lnTo>
                    <a:lnTo>
                      <a:pt x="2079" y="3925"/>
                    </a:lnTo>
                    <a:lnTo>
                      <a:pt x="2274" y="3906"/>
                    </a:lnTo>
                    <a:lnTo>
                      <a:pt x="2468" y="3867"/>
                    </a:lnTo>
                    <a:lnTo>
                      <a:pt x="2643" y="3809"/>
                    </a:lnTo>
                    <a:lnTo>
                      <a:pt x="2818" y="3731"/>
                    </a:lnTo>
                    <a:lnTo>
                      <a:pt x="2992" y="3634"/>
                    </a:lnTo>
                    <a:lnTo>
                      <a:pt x="3148" y="3537"/>
                    </a:lnTo>
                    <a:lnTo>
                      <a:pt x="3284" y="3420"/>
                    </a:lnTo>
                    <a:lnTo>
                      <a:pt x="3420" y="3284"/>
                    </a:lnTo>
                    <a:lnTo>
                      <a:pt x="3537" y="3129"/>
                    </a:lnTo>
                    <a:lnTo>
                      <a:pt x="3653" y="2973"/>
                    </a:lnTo>
                    <a:lnTo>
                      <a:pt x="3731" y="2798"/>
                    </a:lnTo>
                    <a:lnTo>
                      <a:pt x="3809" y="2623"/>
                    </a:lnTo>
                    <a:lnTo>
                      <a:pt x="3867" y="2429"/>
                    </a:lnTo>
                    <a:lnTo>
                      <a:pt x="3906" y="2235"/>
                    </a:lnTo>
                    <a:lnTo>
                      <a:pt x="3925" y="2040"/>
                    </a:lnTo>
                    <a:lnTo>
                      <a:pt x="3925" y="1846"/>
                    </a:lnTo>
                    <a:lnTo>
                      <a:pt x="3906" y="1652"/>
                    </a:lnTo>
                    <a:lnTo>
                      <a:pt x="3867" y="1458"/>
                    </a:lnTo>
                    <a:lnTo>
                      <a:pt x="3809" y="1283"/>
                    </a:lnTo>
                    <a:lnTo>
                      <a:pt x="3731" y="1108"/>
                    </a:lnTo>
                    <a:lnTo>
                      <a:pt x="3634" y="933"/>
                    </a:lnTo>
                    <a:lnTo>
                      <a:pt x="3537" y="777"/>
                    </a:lnTo>
                    <a:lnTo>
                      <a:pt x="3420" y="641"/>
                    </a:lnTo>
                    <a:lnTo>
                      <a:pt x="3284" y="505"/>
                    </a:lnTo>
                    <a:lnTo>
                      <a:pt x="3129" y="389"/>
                    </a:lnTo>
                    <a:lnTo>
                      <a:pt x="2973" y="272"/>
                    </a:lnTo>
                    <a:lnTo>
                      <a:pt x="2798" y="194"/>
                    </a:lnTo>
                    <a:lnTo>
                      <a:pt x="2623" y="117"/>
                    </a:lnTo>
                    <a:lnTo>
                      <a:pt x="2429" y="58"/>
                    </a:lnTo>
                    <a:lnTo>
                      <a:pt x="2235" y="20"/>
                    </a:lnTo>
                    <a:lnTo>
                      <a:pt x="2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8"/>
              <p:cNvSpPr/>
              <p:nvPr/>
            </p:nvSpPr>
            <p:spPr>
              <a:xfrm>
                <a:off x="3486525" y="7454025"/>
                <a:ext cx="97675" cy="98150"/>
              </a:xfrm>
              <a:custGeom>
                <a:avLst/>
                <a:gdLst/>
                <a:ahLst/>
                <a:cxnLst/>
                <a:rect l="l" t="t" r="r" b="b"/>
                <a:pathLst>
                  <a:path w="3907" h="3926" extrusionOk="0">
                    <a:moveTo>
                      <a:pt x="1828" y="0"/>
                    </a:moveTo>
                    <a:lnTo>
                      <a:pt x="1633" y="20"/>
                    </a:lnTo>
                    <a:lnTo>
                      <a:pt x="1458" y="58"/>
                    </a:lnTo>
                    <a:lnTo>
                      <a:pt x="1264" y="117"/>
                    </a:lnTo>
                    <a:lnTo>
                      <a:pt x="1089" y="194"/>
                    </a:lnTo>
                    <a:lnTo>
                      <a:pt x="934" y="292"/>
                    </a:lnTo>
                    <a:lnTo>
                      <a:pt x="778" y="389"/>
                    </a:lnTo>
                    <a:lnTo>
                      <a:pt x="623" y="505"/>
                    </a:lnTo>
                    <a:lnTo>
                      <a:pt x="487" y="641"/>
                    </a:lnTo>
                    <a:lnTo>
                      <a:pt x="370" y="797"/>
                    </a:lnTo>
                    <a:lnTo>
                      <a:pt x="273" y="952"/>
                    </a:lnTo>
                    <a:lnTo>
                      <a:pt x="176" y="1127"/>
                    </a:lnTo>
                    <a:lnTo>
                      <a:pt x="98" y="1302"/>
                    </a:lnTo>
                    <a:lnTo>
                      <a:pt x="40" y="1496"/>
                    </a:lnTo>
                    <a:lnTo>
                      <a:pt x="1" y="1691"/>
                    </a:lnTo>
                    <a:lnTo>
                      <a:pt x="1" y="1885"/>
                    </a:lnTo>
                    <a:lnTo>
                      <a:pt x="1" y="2079"/>
                    </a:lnTo>
                    <a:lnTo>
                      <a:pt x="20" y="2274"/>
                    </a:lnTo>
                    <a:lnTo>
                      <a:pt x="59" y="2468"/>
                    </a:lnTo>
                    <a:lnTo>
                      <a:pt x="118" y="2643"/>
                    </a:lnTo>
                    <a:lnTo>
                      <a:pt x="195" y="2818"/>
                    </a:lnTo>
                    <a:lnTo>
                      <a:pt x="273" y="2993"/>
                    </a:lnTo>
                    <a:lnTo>
                      <a:pt x="390" y="3148"/>
                    </a:lnTo>
                    <a:lnTo>
                      <a:pt x="506" y="3284"/>
                    </a:lnTo>
                    <a:lnTo>
                      <a:pt x="642" y="3420"/>
                    </a:lnTo>
                    <a:lnTo>
                      <a:pt x="778" y="3537"/>
                    </a:lnTo>
                    <a:lnTo>
                      <a:pt x="934" y="3634"/>
                    </a:lnTo>
                    <a:lnTo>
                      <a:pt x="1109" y="3731"/>
                    </a:lnTo>
                    <a:lnTo>
                      <a:pt x="1283" y="3809"/>
                    </a:lnTo>
                    <a:lnTo>
                      <a:pt x="1478" y="3867"/>
                    </a:lnTo>
                    <a:lnTo>
                      <a:pt x="1672" y="3906"/>
                    </a:lnTo>
                    <a:lnTo>
                      <a:pt x="1886" y="3925"/>
                    </a:lnTo>
                    <a:lnTo>
                      <a:pt x="2080" y="3925"/>
                    </a:lnTo>
                    <a:lnTo>
                      <a:pt x="2274" y="3906"/>
                    </a:lnTo>
                    <a:lnTo>
                      <a:pt x="2449" y="3867"/>
                    </a:lnTo>
                    <a:lnTo>
                      <a:pt x="2644" y="3809"/>
                    </a:lnTo>
                    <a:lnTo>
                      <a:pt x="2819" y="3731"/>
                    </a:lnTo>
                    <a:lnTo>
                      <a:pt x="2974" y="3634"/>
                    </a:lnTo>
                    <a:lnTo>
                      <a:pt x="3129" y="3537"/>
                    </a:lnTo>
                    <a:lnTo>
                      <a:pt x="3265" y="3401"/>
                    </a:lnTo>
                    <a:lnTo>
                      <a:pt x="3401" y="3284"/>
                    </a:lnTo>
                    <a:lnTo>
                      <a:pt x="3538" y="3129"/>
                    </a:lnTo>
                    <a:lnTo>
                      <a:pt x="3635" y="2973"/>
                    </a:lnTo>
                    <a:lnTo>
                      <a:pt x="3732" y="2798"/>
                    </a:lnTo>
                    <a:lnTo>
                      <a:pt x="3790" y="2623"/>
                    </a:lnTo>
                    <a:lnTo>
                      <a:pt x="3848" y="2429"/>
                    </a:lnTo>
                    <a:lnTo>
                      <a:pt x="3887" y="2235"/>
                    </a:lnTo>
                    <a:lnTo>
                      <a:pt x="3907" y="2040"/>
                    </a:lnTo>
                    <a:lnTo>
                      <a:pt x="3907" y="1846"/>
                    </a:lnTo>
                    <a:lnTo>
                      <a:pt x="3887" y="1652"/>
                    </a:lnTo>
                    <a:lnTo>
                      <a:pt x="3848" y="1458"/>
                    </a:lnTo>
                    <a:lnTo>
                      <a:pt x="3790" y="1283"/>
                    </a:lnTo>
                    <a:lnTo>
                      <a:pt x="3712" y="1108"/>
                    </a:lnTo>
                    <a:lnTo>
                      <a:pt x="3635" y="933"/>
                    </a:lnTo>
                    <a:lnTo>
                      <a:pt x="3518" y="777"/>
                    </a:lnTo>
                    <a:lnTo>
                      <a:pt x="3401" y="641"/>
                    </a:lnTo>
                    <a:lnTo>
                      <a:pt x="3265" y="505"/>
                    </a:lnTo>
                    <a:lnTo>
                      <a:pt x="3129" y="389"/>
                    </a:lnTo>
                    <a:lnTo>
                      <a:pt x="2955" y="272"/>
                    </a:lnTo>
                    <a:lnTo>
                      <a:pt x="2799" y="194"/>
                    </a:lnTo>
                    <a:lnTo>
                      <a:pt x="2605" y="117"/>
                    </a:lnTo>
                    <a:lnTo>
                      <a:pt x="2430" y="58"/>
                    </a:lnTo>
                    <a:lnTo>
                      <a:pt x="2236" y="20"/>
                    </a:lnTo>
                    <a:lnTo>
                      <a:pt x="20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8"/>
              <p:cNvSpPr/>
              <p:nvPr/>
            </p:nvSpPr>
            <p:spPr>
              <a:xfrm>
                <a:off x="3485075" y="7263100"/>
                <a:ext cx="51525" cy="51525"/>
              </a:xfrm>
              <a:custGeom>
                <a:avLst/>
                <a:gdLst/>
                <a:ahLst/>
                <a:cxnLst/>
                <a:rect l="l" t="t" r="r" b="b"/>
                <a:pathLst>
                  <a:path w="2061" h="2061" extrusionOk="0">
                    <a:moveTo>
                      <a:pt x="972" y="1"/>
                    </a:moveTo>
                    <a:lnTo>
                      <a:pt x="758" y="39"/>
                    </a:lnTo>
                    <a:lnTo>
                      <a:pt x="584" y="98"/>
                    </a:lnTo>
                    <a:lnTo>
                      <a:pt x="409" y="214"/>
                    </a:lnTo>
                    <a:lnTo>
                      <a:pt x="273" y="331"/>
                    </a:lnTo>
                    <a:lnTo>
                      <a:pt x="137" y="506"/>
                    </a:lnTo>
                    <a:lnTo>
                      <a:pt x="59" y="681"/>
                    </a:lnTo>
                    <a:lnTo>
                      <a:pt x="1" y="894"/>
                    </a:lnTo>
                    <a:lnTo>
                      <a:pt x="1" y="1089"/>
                    </a:lnTo>
                    <a:lnTo>
                      <a:pt x="40" y="1302"/>
                    </a:lnTo>
                    <a:lnTo>
                      <a:pt x="98" y="1497"/>
                    </a:lnTo>
                    <a:lnTo>
                      <a:pt x="195" y="1652"/>
                    </a:lnTo>
                    <a:lnTo>
                      <a:pt x="331" y="1808"/>
                    </a:lnTo>
                    <a:lnTo>
                      <a:pt x="506" y="1924"/>
                    </a:lnTo>
                    <a:lnTo>
                      <a:pt x="681" y="2002"/>
                    </a:lnTo>
                    <a:lnTo>
                      <a:pt x="895" y="2060"/>
                    </a:lnTo>
                    <a:lnTo>
                      <a:pt x="1089" y="2060"/>
                    </a:lnTo>
                    <a:lnTo>
                      <a:pt x="1303" y="2041"/>
                    </a:lnTo>
                    <a:lnTo>
                      <a:pt x="1477" y="1963"/>
                    </a:lnTo>
                    <a:lnTo>
                      <a:pt x="1652" y="1866"/>
                    </a:lnTo>
                    <a:lnTo>
                      <a:pt x="1808" y="1730"/>
                    </a:lnTo>
                    <a:lnTo>
                      <a:pt x="1924" y="1575"/>
                    </a:lnTo>
                    <a:lnTo>
                      <a:pt x="2002" y="1380"/>
                    </a:lnTo>
                    <a:lnTo>
                      <a:pt x="2060" y="1186"/>
                    </a:lnTo>
                    <a:lnTo>
                      <a:pt x="2060" y="972"/>
                    </a:lnTo>
                    <a:lnTo>
                      <a:pt x="2041" y="778"/>
                    </a:lnTo>
                    <a:lnTo>
                      <a:pt x="1963" y="584"/>
                    </a:lnTo>
                    <a:lnTo>
                      <a:pt x="1866" y="409"/>
                    </a:lnTo>
                    <a:lnTo>
                      <a:pt x="1730" y="273"/>
                    </a:lnTo>
                    <a:lnTo>
                      <a:pt x="1575" y="137"/>
                    </a:lnTo>
                    <a:lnTo>
                      <a:pt x="1380" y="59"/>
                    </a:lnTo>
                    <a:lnTo>
                      <a:pt x="1186" y="1"/>
                    </a:lnTo>
                    <a:close/>
                  </a:path>
                </a:pathLst>
              </a:custGeom>
              <a:solidFill>
                <a:srgbClr val="FBA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8"/>
              <p:cNvSpPr/>
              <p:nvPr/>
            </p:nvSpPr>
            <p:spPr>
              <a:xfrm>
                <a:off x="3232475" y="7136800"/>
                <a:ext cx="51500" cy="52000"/>
              </a:xfrm>
              <a:custGeom>
                <a:avLst/>
                <a:gdLst/>
                <a:ahLst/>
                <a:cxnLst/>
                <a:rect l="l" t="t" r="r" b="b"/>
                <a:pathLst>
                  <a:path w="2060" h="2080" extrusionOk="0">
                    <a:moveTo>
                      <a:pt x="972" y="0"/>
                    </a:moveTo>
                    <a:lnTo>
                      <a:pt x="758" y="39"/>
                    </a:lnTo>
                    <a:lnTo>
                      <a:pt x="583" y="117"/>
                    </a:lnTo>
                    <a:lnTo>
                      <a:pt x="408" y="214"/>
                    </a:lnTo>
                    <a:lnTo>
                      <a:pt x="253" y="350"/>
                    </a:lnTo>
                    <a:lnTo>
                      <a:pt x="136" y="506"/>
                    </a:lnTo>
                    <a:lnTo>
                      <a:pt x="59" y="700"/>
                    </a:lnTo>
                    <a:lnTo>
                      <a:pt x="0" y="894"/>
                    </a:lnTo>
                    <a:lnTo>
                      <a:pt x="0" y="1108"/>
                    </a:lnTo>
                    <a:lnTo>
                      <a:pt x="20" y="1302"/>
                    </a:lnTo>
                    <a:lnTo>
                      <a:pt x="97" y="1497"/>
                    </a:lnTo>
                    <a:lnTo>
                      <a:pt x="195" y="1671"/>
                    </a:lnTo>
                    <a:lnTo>
                      <a:pt x="331" y="1807"/>
                    </a:lnTo>
                    <a:lnTo>
                      <a:pt x="505" y="1924"/>
                    </a:lnTo>
                    <a:lnTo>
                      <a:pt x="680" y="2021"/>
                    </a:lnTo>
                    <a:lnTo>
                      <a:pt x="894" y="2080"/>
                    </a:lnTo>
                    <a:lnTo>
                      <a:pt x="1088" y="2080"/>
                    </a:lnTo>
                    <a:lnTo>
                      <a:pt x="1302" y="2041"/>
                    </a:lnTo>
                    <a:lnTo>
                      <a:pt x="1477" y="1982"/>
                    </a:lnTo>
                    <a:lnTo>
                      <a:pt x="1652" y="1866"/>
                    </a:lnTo>
                    <a:lnTo>
                      <a:pt x="1807" y="1730"/>
                    </a:lnTo>
                    <a:lnTo>
                      <a:pt x="1924" y="1574"/>
                    </a:lnTo>
                    <a:lnTo>
                      <a:pt x="2002" y="1399"/>
                    </a:lnTo>
                    <a:lnTo>
                      <a:pt x="2060" y="1186"/>
                    </a:lnTo>
                    <a:lnTo>
                      <a:pt x="2060" y="972"/>
                    </a:lnTo>
                    <a:lnTo>
                      <a:pt x="2041" y="778"/>
                    </a:lnTo>
                    <a:lnTo>
                      <a:pt x="1963" y="583"/>
                    </a:lnTo>
                    <a:lnTo>
                      <a:pt x="1866" y="428"/>
                    </a:lnTo>
                    <a:lnTo>
                      <a:pt x="1730" y="272"/>
                    </a:lnTo>
                    <a:lnTo>
                      <a:pt x="1555" y="156"/>
                    </a:lnTo>
                    <a:lnTo>
                      <a:pt x="1380" y="59"/>
                    </a:lnTo>
                    <a:lnTo>
                      <a:pt x="1186" y="20"/>
                    </a:lnTo>
                    <a:lnTo>
                      <a:pt x="972" y="0"/>
                    </a:lnTo>
                    <a:close/>
                  </a:path>
                </a:pathLst>
              </a:custGeom>
              <a:solidFill>
                <a:srgbClr val="FBA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80" name="Google Shape;780;p28"/>
          <p:cNvGrpSpPr/>
          <p:nvPr/>
        </p:nvGrpSpPr>
        <p:grpSpPr>
          <a:xfrm>
            <a:off x="9563483" y="5250055"/>
            <a:ext cx="1280252" cy="1115023"/>
            <a:chOff x="6494600" y="3426313"/>
            <a:chExt cx="1225200" cy="1067075"/>
          </a:xfrm>
        </p:grpSpPr>
        <p:sp>
          <p:nvSpPr>
            <p:cNvPr id="781" name="Google Shape;781;p28"/>
            <p:cNvSpPr/>
            <p:nvPr/>
          </p:nvSpPr>
          <p:spPr>
            <a:xfrm>
              <a:off x="6494600" y="4286088"/>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82" name="Google Shape;782;p28"/>
            <p:cNvGrpSpPr/>
            <p:nvPr/>
          </p:nvGrpSpPr>
          <p:grpSpPr>
            <a:xfrm>
              <a:off x="6696700" y="3426313"/>
              <a:ext cx="821000" cy="1014825"/>
              <a:chOff x="-1872212" y="3946150"/>
              <a:chExt cx="821000" cy="1014825"/>
            </a:xfrm>
          </p:grpSpPr>
          <p:sp>
            <p:nvSpPr>
              <p:cNvPr id="783" name="Google Shape;783;p28"/>
              <p:cNvSpPr/>
              <p:nvPr/>
            </p:nvSpPr>
            <p:spPr>
              <a:xfrm>
                <a:off x="-1872212" y="4152100"/>
                <a:ext cx="190450" cy="249725"/>
              </a:xfrm>
              <a:custGeom>
                <a:avLst/>
                <a:gdLst/>
                <a:ahLst/>
                <a:cxnLst/>
                <a:rect l="l" t="t" r="r" b="b"/>
                <a:pathLst>
                  <a:path w="7618" h="9989" extrusionOk="0">
                    <a:moveTo>
                      <a:pt x="4586" y="1"/>
                    </a:moveTo>
                    <a:lnTo>
                      <a:pt x="4508" y="20"/>
                    </a:lnTo>
                    <a:lnTo>
                      <a:pt x="4431" y="59"/>
                    </a:lnTo>
                    <a:lnTo>
                      <a:pt x="4372" y="98"/>
                    </a:lnTo>
                    <a:lnTo>
                      <a:pt x="4295" y="137"/>
                    </a:lnTo>
                    <a:lnTo>
                      <a:pt x="4120" y="331"/>
                    </a:lnTo>
                    <a:lnTo>
                      <a:pt x="3984" y="526"/>
                    </a:lnTo>
                    <a:lnTo>
                      <a:pt x="3848" y="739"/>
                    </a:lnTo>
                    <a:lnTo>
                      <a:pt x="3750" y="973"/>
                    </a:lnTo>
                    <a:lnTo>
                      <a:pt x="3692" y="1206"/>
                    </a:lnTo>
                    <a:lnTo>
                      <a:pt x="3634" y="1439"/>
                    </a:lnTo>
                    <a:lnTo>
                      <a:pt x="3595" y="1692"/>
                    </a:lnTo>
                    <a:lnTo>
                      <a:pt x="3595" y="1925"/>
                    </a:lnTo>
                    <a:lnTo>
                      <a:pt x="3595" y="2177"/>
                    </a:lnTo>
                    <a:lnTo>
                      <a:pt x="3614" y="2449"/>
                    </a:lnTo>
                    <a:lnTo>
                      <a:pt x="3673" y="2955"/>
                    </a:lnTo>
                    <a:lnTo>
                      <a:pt x="3770" y="3440"/>
                    </a:lnTo>
                    <a:lnTo>
                      <a:pt x="3906" y="3907"/>
                    </a:lnTo>
                    <a:lnTo>
                      <a:pt x="4081" y="4431"/>
                    </a:lnTo>
                    <a:lnTo>
                      <a:pt x="4275" y="4956"/>
                    </a:lnTo>
                    <a:lnTo>
                      <a:pt x="4528" y="5500"/>
                    </a:lnTo>
                    <a:lnTo>
                      <a:pt x="4800" y="6005"/>
                    </a:lnTo>
                    <a:lnTo>
                      <a:pt x="4431" y="5986"/>
                    </a:lnTo>
                    <a:lnTo>
                      <a:pt x="4061" y="5966"/>
                    </a:lnTo>
                    <a:lnTo>
                      <a:pt x="3673" y="5986"/>
                    </a:lnTo>
                    <a:lnTo>
                      <a:pt x="3304" y="6005"/>
                    </a:lnTo>
                    <a:lnTo>
                      <a:pt x="2934" y="6083"/>
                    </a:lnTo>
                    <a:lnTo>
                      <a:pt x="2565" y="6161"/>
                    </a:lnTo>
                    <a:lnTo>
                      <a:pt x="2176" y="6297"/>
                    </a:lnTo>
                    <a:lnTo>
                      <a:pt x="1807" y="6452"/>
                    </a:lnTo>
                    <a:lnTo>
                      <a:pt x="1613" y="6549"/>
                    </a:lnTo>
                    <a:lnTo>
                      <a:pt x="1399" y="6666"/>
                    </a:lnTo>
                    <a:lnTo>
                      <a:pt x="1205" y="6802"/>
                    </a:lnTo>
                    <a:lnTo>
                      <a:pt x="991" y="6957"/>
                    </a:lnTo>
                    <a:lnTo>
                      <a:pt x="797" y="7132"/>
                    </a:lnTo>
                    <a:lnTo>
                      <a:pt x="622" y="7327"/>
                    </a:lnTo>
                    <a:lnTo>
                      <a:pt x="466" y="7521"/>
                    </a:lnTo>
                    <a:lnTo>
                      <a:pt x="311" y="7735"/>
                    </a:lnTo>
                    <a:lnTo>
                      <a:pt x="194" y="7949"/>
                    </a:lnTo>
                    <a:lnTo>
                      <a:pt x="97" y="8162"/>
                    </a:lnTo>
                    <a:lnTo>
                      <a:pt x="39" y="8395"/>
                    </a:lnTo>
                    <a:lnTo>
                      <a:pt x="0" y="8629"/>
                    </a:lnTo>
                    <a:lnTo>
                      <a:pt x="20" y="8862"/>
                    </a:lnTo>
                    <a:lnTo>
                      <a:pt x="78" y="9095"/>
                    </a:lnTo>
                    <a:lnTo>
                      <a:pt x="117" y="9212"/>
                    </a:lnTo>
                    <a:lnTo>
                      <a:pt x="175" y="9328"/>
                    </a:lnTo>
                    <a:lnTo>
                      <a:pt x="253" y="9445"/>
                    </a:lnTo>
                    <a:lnTo>
                      <a:pt x="330" y="9561"/>
                    </a:lnTo>
                    <a:lnTo>
                      <a:pt x="466" y="9717"/>
                    </a:lnTo>
                    <a:lnTo>
                      <a:pt x="641" y="9833"/>
                    </a:lnTo>
                    <a:lnTo>
                      <a:pt x="797" y="9911"/>
                    </a:lnTo>
                    <a:lnTo>
                      <a:pt x="991" y="9969"/>
                    </a:lnTo>
                    <a:lnTo>
                      <a:pt x="1166" y="9989"/>
                    </a:lnTo>
                    <a:lnTo>
                      <a:pt x="1360" y="9969"/>
                    </a:lnTo>
                    <a:lnTo>
                      <a:pt x="1555" y="9950"/>
                    </a:lnTo>
                    <a:lnTo>
                      <a:pt x="1749" y="9911"/>
                    </a:lnTo>
                    <a:lnTo>
                      <a:pt x="1943" y="9833"/>
                    </a:lnTo>
                    <a:lnTo>
                      <a:pt x="2138" y="9756"/>
                    </a:lnTo>
                    <a:lnTo>
                      <a:pt x="2526" y="9581"/>
                    </a:lnTo>
                    <a:lnTo>
                      <a:pt x="2876" y="9367"/>
                    </a:lnTo>
                    <a:lnTo>
                      <a:pt x="3167" y="9173"/>
                    </a:lnTo>
                    <a:lnTo>
                      <a:pt x="3556" y="8901"/>
                    </a:lnTo>
                    <a:lnTo>
                      <a:pt x="3964" y="8590"/>
                    </a:lnTo>
                    <a:lnTo>
                      <a:pt x="4392" y="8240"/>
                    </a:lnTo>
                    <a:lnTo>
                      <a:pt x="4625" y="8085"/>
                    </a:lnTo>
                    <a:lnTo>
                      <a:pt x="4858" y="7929"/>
                    </a:lnTo>
                    <a:lnTo>
                      <a:pt x="5091" y="7793"/>
                    </a:lnTo>
                    <a:lnTo>
                      <a:pt x="5324" y="7676"/>
                    </a:lnTo>
                    <a:lnTo>
                      <a:pt x="5558" y="7599"/>
                    </a:lnTo>
                    <a:lnTo>
                      <a:pt x="5810" y="7540"/>
                    </a:lnTo>
                    <a:lnTo>
                      <a:pt x="6043" y="7502"/>
                    </a:lnTo>
                    <a:lnTo>
                      <a:pt x="6296" y="7521"/>
                    </a:lnTo>
                    <a:lnTo>
                      <a:pt x="6529" y="7579"/>
                    </a:lnTo>
                    <a:lnTo>
                      <a:pt x="6646" y="7618"/>
                    </a:lnTo>
                    <a:lnTo>
                      <a:pt x="6762" y="7696"/>
                    </a:lnTo>
                    <a:lnTo>
                      <a:pt x="6898" y="7735"/>
                    </a:lnTo>
                    <a:lnTo>
                      <a:pt x="7015" y="7774"/>
                    </a:lnTo>
                    <a:lnTo>
                      <a:pt x="7132" y="7754"/>
                    </a:lnTo>
                    <a:lnTo>
                      <a:pt x="7229" y="7735"/>
                    </a:lnTo>
                    <a:lnTo>
                      <a:pt x="7326" y="7676"/>
                    </a:lnTo>
                    <a:lnTo>
                      <a:pt x="7423" y="7618"/>
                    </a:lnTo>
                    <a:lnTo>
                      <a:pt x="7481" y="7521"/>
                    </a:lnTo>
                    <a:lnTo>
                      <a:pt x="7540" y="7424"/>
                    </a:lnTo>
                    <a:lnTo>
                      <a:pt x="7598" y="7307"/>
                    </a:lnTo>
                    <a:lnTo>
                      <a:pt x="7617" y="7210"/>
                    </a:lnTo>
                    <a:lnTo>
                      <a:pt x="7617" y="7094"/>
                    </a:lnTo>
                    <a:lnTo>
                      <a:pt x="7598" y="6977"/>
                    </a:lnTo>
                    <a:lnTo>
                      <a:pt x="7559" y="6860"/>
                    </a:lnTo>
                    <a:lnTo>
                      <a:pt x="7501" y="6744"/>
                    </a:lnTo>
                    <a:lnTo>
                      <a:pt x="7404" y="6647"/>
                    </a:lnTo>
                    <a:lnTo>
                      <a:pt x="7287" y="6569"/>
                    </a:lnTo>
                    <a:lnTo>
                      <a:pt x="7112" y="6491"/>
                    </a:lnTo>
                    <a:lnTo>
                      <a:pt x="6995" y="6083"/>
                    </a:lnTo>
                    <a:lnTo>
                      <a:pt x="6898" y="5656"/>
                    </a:lnTo>
                    <a:lnTo>
                      <a:pt x="6743" y="4801"/>
                    </a:lnTo>
                    <a:lnTo>
                      <a:pt x="6587" y="3946"/>
                    </a:lnTo>
                    <a:lnTo>
                      <a:pt x="6432" y="3091"/>
                    </a:lnTo>
                    <a:lnTo>
                      <a:pt x="6315" y="2683"/>
                    </a:lnTo>
                    <a:lnTo>
                      <a:pt x="6199" y="2255"/>
                    </a:lnTo>
                    <a:lnTo>
                      <a:pt x="6063" y="1866"/>
                    </a:lnTo>
                    <a:lnTo>
                      <a:pt x="5888" y="1478"/>
                    </a:lnTo>
                    <a:lnTo>
                      <a:pt x="5694" y="1109"/>
                    </a:lnTo>
                    <a:lnTo>
                      <a:pt x="5460" y="739"/>
                    </a:lnTo>
                    <a:lnTo>
                      <a:pt x="5208" y="409"/>
                    </a:lnTo>
                    <a:lnTo>
                      <a:pt x="5052" y="254"/>
                    </a:lnTo>
                    <a:lnTo>
                      <a:pt x="4897" y="98"/>
                    </a:lnTo>
                    <a:lnTo>
                      <a:pt x="4819" y="40"/>
                    </a:lnTo>
                    <a:lnTo>
                      <a:pt x="4741" y="20"/>
                    </a:lnTo>
                    <a:lnTo>
                      <a:pt x="46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8"/>
              <p:cNvSpPr/>
              <p:nvPr/>
            </p:nvSpPr>
            <p:spPr>
              <a:xfrm>
                <a:off x="-1848412" y="4007350"/>
                <a:ext cx="703925" cy="943425"/>
              </a:xfrm>
              <a:custGeom>
                <a:avLst/>
                <a:gdLst/>
                <a:ahLst/>
                <a:cxnLst/>
                <a:rect l="l" t="t" r="r" b="b"/>
                <a:pathLst>
                  <a:path w="28157" h="37737" extrusionOk="0">
                    <a:moveTo>
                      <a:pt x="16750" y="0"/>
                    </a:moveTo>
                    <a:lnTo>
                      <a:pt x="16342" y="20"/>
                    </a:lnTo>
                    <a:lnTo>
                      <a:pt x="15934" y="59"/>
                    </a:lnTo>
                    <a:lnTo>
                      <a:pt x="15526" y="117"/>
                    </a:lnTo>
                    <a:lnTo>
                      <a:pt x="15137" y="195"/>
                    </a:lnTo>
                    <a:lnTo>
                      <a:pt x="14729" y="292"/>
                    </a:lnTo>
                    <a:lnTo>
                      <a:pt x="14341" y="408"/>
                    </a:lnTo>
                    <a:lnTo>
                      <a:pt x="13952" y="525"/>
                    </a:lnTo>
                    <a:lnTo>
                      <a:pt x="13564" y="680"/>
                    </a:lnTo>
                    <a:lnTo>
                      <a:pt x="13175" y="855"/>
                    </a:lnTo>
                    <a:lnTo>
                      <a:pt x="12806" y="1030"/>
                    </a:lnTo>
                    <a:lnTo>
                      <a:pt x="12436" y="1225"/>
                    </a:lnTo>
                    <a:lnTo>
                      <a:pt x="12067" y="1438"/>
                    </a:lnTo>
                    <a:lnTo>
                      <a:pt x="11698" y="1672"/>
                    </a:lnTo>
                    <a:lnTo>
                      <a:pt x="11348" y="1924"/>
                    </a:lnTo>
                    <a:lnTo>
                      <a:pt x="10999" y="2196"/>
                    </a:lnTo>
                    <a:lnTo>
                      <a:pt x="10649" y="2468"/>
                    </a:lnTo>
                    <a:lnTo>
                      <a:pt x="10299" y="2760"/>
                    </a:lnTo>
                    <a:lnTo>
                      <a:pt x="9949" y="3071"/>
                    </a:lnTo>
                    <a:lnTo>
                      <a:pt x="9619" y="3381"/>
                    </a:lnTo>
                    <a:lnTo>
                      <a:pt x="9289" y="3712"/>
                    </a:lnTo>
                    <a:lnTo>
                      <a:pt x="8958" y="4062"/>
                    </a:lnTo>
                    <a:lnTo>
                      <a:pt x="8628" y="4411"/>
                    </a:lnTo>
                    <a:lnTo>
                      <a:pt x="8006" y="5169"/>
                    </a:lnTo>
                    <a:lnTo>
                      <a:pt x="7404" y="5946"/>
                    </a:lnTo>
                    <a:lnTo>
                      <a:pt x="6801" y="6782"/>
                    </a:lnTo>
                    <a:lnTo>
                      <a:pt x="6238" y="7656"/>
                    </a:lnTo>
                    <a:lnTo>
                      <a:pt x="5694" y="8570"/>
                    </a:lnTo>
                    <a:lnTo>
                      <a:pt x="5169" y="9502"/>
                    </a:lnTo>
                    <a:lnTo>
                      <a:pt x="4664" y="10474"/>
                    </a:lnTo>
                    <a:lnTo>
                      <a:pt x="4178" y="11465"/>
                    </a:lnTo>
                    <a:lnTo>
                      <a:pt x="3731" y="12475"/>
                    </a:lnTo>
                    <a:lnTo>
                      <a:pt x="3284" y="13505"/>
                    </a:lnTo>
                    <a:lnTo>
                      <a:pt x="2876" y="14555"/>
                    </a:lnTo>
                    <a:lnTo>
                      <a:pt x="2488" y="15623"/>
                    </a:lnTo>
                    <a:lnTo>
                      <a:pt x="2138" y="16692"/>
                    </a:lnTo>
                    <a:lnTo>
                      <a:pt x="1788" y="17780"/>
                    </a:lnTo>
                    <a:lnTo>
                      <a:pt x="1477" y="18868"/>
                    </a:lnTo>
                    <a:lnTo>
                      <a:pt x="1186" y="19957"/>
                    </a:lnTo>
                    <a:lnTo>
                      <a:pt x="933" y="21045"/>
                    </a:lnTo>
                    <a:lnTo>
                      <a:pt x="700" y="22114"/>
                    </a:lnTo>
                    <a:lnTo>
                      <a:pt x="486" y="23182"/>
                    </a:lnTo>
                    <a:lnTo>
                      <a:pt x="311" y="24212"/>
                    </a:lnTo>
                    <a:lnTo>
                      <a:pt x="175" y="25203"/>
                    </a:lnTo>
                    <a:lnTo>
                      <a:pt x="78" y="26116"/>
                    </a:lnTo>
                    <a:lnTo>
                      <a:pt x="20" y="26991"/>
                    </a:lnTo>
                    <a:lnTo>
                      <a:pt x="0" y="27788"/>
                    </a:lnTo>
                    <a:lnTo>
                      <a:pt x="0" y="28565"/>
                    </a:lnTo>
                    <a:lnTo>
                      <a:pt x="39" y="29264"/>
                    </a:lnTo>
                    <a:lnTo>
                      <a:pt x="117" y="29944"/>
                    </a:lnTo>
                    <a:lnTo>
                      <a:pt x="233" y="30566"/>
                    </a:lnTo>
                    <a:lnTo>
                      <a:pt x="369" y="31130"/>
                    </a:lnTo>
                    <a:lnTo>
                      <a:pt x="564" y="31674"/>
                    </a:lnTo>
                    <a:lnTo>
                      <a:pt x="758" y="32179"/>
                    </a:lnTo>
                    <a:lnTo>
                      <a:pt x="991" y="32626"/>
                    </a:lnTo>
                    <a:lnTo>
                      <a:pt x="1263" y="33053"/>
                    </a:lnTo>
                    <a:lnTo>
                      <a:pt x="1555" y="33442"/>
                    </a:lnTo>
                    <a:lnTo>
                      <a:pt x="1885" y="33811"/>
                    </a:lnTo>
                    <a:lnTo>
                      <a:pt x="2235" y="34142"/>
                    </a:lnTo>
                    <a:lnTo>
                      <a:pt x="2604" y="34453"/>
                    </a:lnTo>
                    <a:lnTo>
                      <a:pt x="3012" y="34725"/>
                    </a:lnTo>
                    <a:lnTo>
                      <a:pt x="3440" y="34977"/>
                    </a:lnTo>
                    <a:lnTo>
                      <a:pt x="3906" y="35210"/>
                    </a:lnTo>
                    <a:lnTo>
                      <a:pt x="4372" y="35424"/>
                    </a:lnTo>
                    <a:lnTo>
                      <a:pt x="4878" y="35638"/>
                    </a:lnTo>
                    <a:lnTo>
                      <a:pt x="5402" y="35813"/>
                    </a:lnTo>
                    <a:lnTo>
                      <a:pt x="5946" y="35968"/>
                    </a:lnTo>
                    <a:lnTo>
                      <a:pt x="6529" y="36124"/>
                    </a:lnTo>
                    <a:lnTo>
                      <a:pt x="7112" y="36279"/>
                    </a:lnTo>
                    <a:lnTo>
                      <a:pt x="7715" y="36415"/>
                    </a:lnTo>
                    <a:lnTo>
                      <a:pt x="8997" y="36668"/>
                    </a:lnTo>
                    <a:lnTo>
                      <a:pt x="10338" y="36920"/>
                    </a:lnTo>
                    <a:lnTo>
                      <a:pt x="11718" y="37173"/>
                    </a:lnTo>
                    <a:lnTo>
                      <a:pt x="13097" y="37387"/>
                    </a:lnTo>
                    <a:lnTo>
                      <a:pt x="13777" y="37484"/>
                    </a:lnTo>
                    <a:lnTo>
                      <a:pt x="14457" y="37581"/>
                    </a:lnTo>
                    <a:lnTo>
                      <a:pt x="15118" y="37639"/>
                    </a:lnTo>
                    <a:lnTo>
                      <a:pt x="15779" y="37698"/>
                    </a:lnTo>
                    <a:lnTo>
                      <a:pt x="16439" y="37736"/>
                    </a:lnTo>
                    <a:lnTo>
                      <a:pt x="17722" y="37736"/>
                    </a:lnTo>
                    <a:lnTo>
                      <a:pt x="18344" y="37698"/>
                    </a:lnTo>
                    <a:lnTo>
                      <a:pt x="18965" y="37620"/>
                    </a:lnTo>
                    <a:lnTo>
                      <a:pt x="19568" y="37523"/>
                    </a:lnTo>
                    <a:lnTo>
                      <a:pt x="20151" y="37406"/>
                    </a:lnTo>
                    <a:lnTo>
                      <a:pt x="20734" y="37231"/>
                    </a:lnTo>
                    <a:lnTo>
                      <a:pt x="21297" y="37037"/>
                    </a:lnTo>
                    <a:lnTo>
                      <a:pt x="21841" y="36784"/>
                    </a:lnTo>
                    <a:lnTo>
                      <a:pt x="22366" y="36512"/>
                    </a:lnTo>
                    <a:lnTo>
                      <a:pt x="22619" y="36357"/>
                    </a:lnTo>
                    <a:lnTo>
                      <a:pt x="22871" y="36182"/>
                    </a:lnTo>
                    <a:lnTo>
                      <a:pt x="23124" y="36007"/>
                    </a:lnTo>
                    <a:lnTo>
                      <a:pt x="23357" y="35813"/>
                    </a:lnTo>
                    <a:lnTo>
                      <a:pt x="23590" y="35599"/>
                    </a:lnTo>
                    <a:lnTo>
                      <a:pt x="23823" y="35385"/>
                    </a:lnTo>
                    <a:lnTo>
                      <a:pt x="24057" y="35152"/>
                    </a:lnTo>
                    <a:lnTo>
                      <a:pt x="24270" y="34919"/>
                    </a:lnTo>
                    <a:lnTo>
                      <a:pt x="24484" y="34666"/>
                    </a:lnTo>
                    <a:lnTo>
                      <a:pt x="24698" y="34394"/>
                    </a:lnTo>
                    <a:lnTo>
                      <a:pt x="24892" y="34103"/>
                    </a:lnTo>
                    <a:lnTo>
                      <a:pt x="25086" y="33811"/>
                    </a:lnTo>
                    <a:lnTo>
                      <a:pt x="25281" y="33500"/>
                    </a:lnTo>
                    <a:lnTo>
                      <a:pt x="25475" y="33170"/>
                    </a:lnTo>
                    <a:lnTo>
                      <a:pt x="25650" y="32840"/>
                    </a:lnTo>
                    <a:lnTo>
                      <a:pt x="25825" y="32490"/>
                    </a:lnTo>
                    <a:lnTo>
                      <a:pt x="25980" y="32101"/>
                    </a:lnTo>
                    <a:lnTo>
                      <a:pt x="26136" y="31732"/>
                    </a:lnTo>
                    <a:lnTo>
                      <a:pt x="26291" y="31324"/>
                    </a:lnTo>
                    <a:lnTo>
                      <a:pt x="26447" y="30897"/>
                    </a:lnTo>
                    <a:lnTo>
                      <a:pt x="26583" y="30469"/>
                    </a:lnTo>
                    <a:lnTo>
                      <a:pt x="26699" y="30003"/>
                    </a:lnTo>
                    <a:lnTo>
                      <a:pt x="26952" y="29051"/>
                    </a:lnTo>
                    <a:lnTo>
                      <a:pt x="27146" y="28021"/>
                    </a:lnTo>
                    <a:lnTo>
                      <a:pt x="27340" y="26952"/>
                    </a:lnTo>
                    <a:lnTo>
                      <a:pt x="27515" y="25864"/>
                    </a:lnTo>
                    <a:lnTo>
                      <a:pt x="27671" y="24756"/>
                    </a:lnTo>
                    <a:lnTo>
                      <a:pt x="27807" y="23649"/>
                    </a:lnTo>
                    <a:lnTo>
                      <a:pt x="27923" y="22522"/>
                    </a:lnTo>
                    <a:lnTo>
                      <a:pt x="28021" y="21395"/>
                    </a:lnTo>
                    <a:lnTo>
                      <a:pt x="28079" y="20268"/>
                    </a:lnTo>
                    <a:lnTo>
                      <a:pt x="28137" y="19140"/>
                    </a:lnTo>
                    <a:lnTo>
                      <a:pt x="28157" y="18033"/>
                    </a:lnTo>
                    <a:lnTo>
                      <a:pt x="28157" y="16906"/>
                    </a:lnTo>
                    <a:lnTo>
                      <a:pt x="28137" y="15798"/>
                    </a:lnTo>
                    <a:lnTo>
                      <a:pt x="28059" y="14710"/>
                    </a:lnTo>
                    <a:lnTo>
                      <a:pt x="27982" y="13641"/>
                    </a:lnTo>
                    <a:lnTo>
                      <a:pt x="27846" y="12592"/>
                    </a:lnTo>
                    <a:lnTo>
                      <a:pt x="27690" y="11543"/>
                    </a:lnTo>
                    <a:lnTo>
                      <a:pt x="27496" y="10532"/>
                    </a:lnTo>
                    <a:lnTo>
                      <a:pt x="27282" y="9561"/>
                    </a:lnTo>
                    <a:lnTo>
                      <a:pt x="27010" y="8609"/>
                    </a:lnTo>
                    <a:lnTo>
                      <a:pt x="26855" y="8142"/>
                    </a:lnTo>
                    <a:lnTo>
                      <a:pt x="26699" y="7695"/>
                    </a:lnTo>
                    <a:lnTo>
                      <a:pt x="26524" y="7248"/>
                    </a:lnTo>
                    <a:lnTo>
                      <a:pt x="26349" y="6801"/>
                    </a:lnTo>
                    <a:lnTo>
                      <a:pt x="26155" y="6374"/>
                    </a:lnTo>
                    <a:lnTo>
                      <a:pt x="25961" y="5966"/>
                    </a:lnTo>
                    <a:lnTo>
                      <a:pt x="25747" y="5558"/>
                    </a:lnTo>
                    <a:lnTo>
                      <a:pt x="25533" y="5169"/>
                    </a:lnTo>
                    <a:lnTo>
                      <a:pt x="25300" y="4781"/>
                    </a:lnTo>
                    <a:lnTo>
                      <a:pt x="25048" y="4411"/>
                    </a:lnTo>
                    <a:lnTo>
                      <a:pt x="24795" y="4062"/>
                    </a:lnTo>
                    <a:lnTo>
                      <a:pt x="24523" y="3712"/>
                    </a:lnTo>
                    <a:lnTo>
                      <a:pt x="24231" y="3381"/>
                    </a:lnTo>
                    <a:lnTo>
                      <a:pt x="23940" y="3051"/>
                    </a:lnTo>
                    <a:lnTo>
                      <a:pt x="23629" y="2740"/>
                    </a:lnTo>
                    <a:lnTo>
                      <a:pt x="23318" y="2449"/>
                    </a:lnTo>
                    <a:lnTo>
                      <a:pt x="22988" y="2177"/>
                    </a:lnTo>
                    <a:lnTo>
                      <a:pt x="22638" y="1905"/>
                    </a:lnTo>
                    <a:lnTo>
                      <a:pt x="22288" y="1652"/>
                    </a:lnTo>
                    <a:lnTo>
                      <a:pt x="21919" y="1419"/>
                    </a:lnTo>
                    <a:lnTo>
                      <a:pt x="21530" y="1205"/>
                    </a:lnTo>
                    <a:lnTo>
                      <a:pt x="21122" y="1011"/>
                    </a:lnTo>
                    <a:lnTo>
                      <a:pt x="20714" y="817"/>
                    </a:lnTo>
                    <a:lnTo>
                      <a:pt x="20287" y="642"/>
                    </a:lnTo>
                    <a:lnTo>
                      <a:pt x="19859" y="486"/>
                    </a:lnTo>
                    <a:lnTo>
                      <a:pt x="19393" y="370"/>
                    </a:lnTo>
                    <a:lnTo>
                      <a:pt x="18927" y="253"/>
                    </a:lnTo>
                    <a:lnTo>
                      <a:pt x="18441" y="136"/>
                    </a:lnTo>
                    <a:lnTo>
                      <a:pt x="18013" y="78"/>
                    </a:lnTo>
                    <a:lnTo>
                      <a:pt x="17586" y="39"/>
                    </a:lnTo>
                    <a:lnTo>
                      <a:pt x="171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8"/>
              <p:cNvSpPr/>
              <p:nvPr/>
            </p:nvSpPr>
            <p:spPr>
              <a:xfrm>
                <a:off x="-1535562" y="3946150"/>
                <a:ext cx="324525" cy="179750"/>
              </a:xfrm>
              <a:custGeom>
                <a:avLst/>
                <a:gdLst/>
                <a:ahLst/>
                <a:cxnLst/>
                <a:rect l="l" t="t" r="r" b="b"/>
                <a:pathLst>
                  <a:path w="12981" h="7190" extrusionOk="0">
                    <a:moveTo>
                      <a:pt x="1341" y="0"/>
                    </a:moveTo>
                    <a:lnTo>
                      <a:pt x="1186" y="19"/>
                    </a:lnTo>
                    <a:lnTo>
                      <a:pt x="1011" y="78"/>
                    </a:lnTo>
                    <a:lnTo>
                      <a:pt x="855" y="136"/>
                    </a:lnTo>
                    <a:lnTo>
                      <a:pt x="797" y="175"/>
                    </a:lnTo>
                    <a:lnTo>
                      <a:pt x="719" y="233"/>
                    </a:lnTo>
                    <a:lnTo>
                      <a:pt x="603" y="369"/>
                    </a:lnTo>
                    <a:lnTo>
                      <a:pt x="505" y="564"/>
                    </a:lnTo>
                    <a:lnTo>
                      <a:pt x="389" y="777"/>
                    </a:lnTo>
                    <a:lnTo>
                      <a:pt x="292" y="1030"/>
                    </a:lnTo>
                    <a:lnTo>
                      <a:pt x="214" y="1302"/>
                    </a:lnTo>
                    <a:lnTo>
                      <a:pt x="136" y="1593"/>
                    </a:lnTo>
                    <a:lnTo>
                      <a:pt x="78" y="1885"/>
                    </a:lnTo>
                    <a:lnTo>
                      <a:pt x="39" y="2176"/>
                    </a:lnTo>
                    <a:lnTo>
                      <a:pt x="0" y="2448"/>
                    </a:lnTo>
                    <a:lnTo>
                      <a:pt x="0" y="2720"/>
                    </a:lnTo>
                    <a:lnTo>
                      <a:pt x="20" y="2973"/>
                    </a:lnTo>
                    <a:lnTo>
                      <a:pt x="58" y="3187"/>
                    </a:lnTo>
                    <a:lnTo>
                      <a:pt x="117" y="3362"/>
                    </a:lnTo>
                    <a:lnTo>
                      <a:pt x="156" y="3439"/>
                    </a:lnTo>
                    <a:lnTo>
                      <a:pt x="214" y="3498"/>
                    </a:lnTo>
                    <a:lnTo>
                      <a:pt x="272" y="3537"/>
                    </a:lnTo>
                    <a:lnTo>
                      <a:pt x="331" y="3575"/>
                    </a:lnTo>
                    <a:lnTo>
                      <a:pt x="544" y="3634"/>
                    </a:lnTo>
                    <a:lnTo>
                      <a:pt x="758" y="3692"/>
                    </a:lnTo>
                    <a:lnTo>
                      <a:pt x="991" y="3711"/>
                    </a:lnTo>
                    <a:lnTo>
                      <a:pt x="1224" y="3731"/>
                    </a:lnTo>
                    <a:lnTo>
                      <a:pt x="1710" y="3750"/>
                    </a:lnTo>
                    <a:lnTo>
                      <a:pt x="1943" y="3770"/>
                    </a:lnTo>
                    <a:lnTo>
                      <a:pt x="2157" y="3789"/>
                    </a:lnTo>
                    <a:lnTo>
                      <a:pt x="2429" y="3847"/>
                    </a:lnTo>
                    <a:lnTo>
                      <a:pt x="2701" y="3906"/>
                    </a:lnTo>
                    <a:lnTo>
                      <a:pt x="3226" y="4042"/>
                    </a:lnTo>
                    <a:lnTo>
                      <a:pt x="3750" y="4217"/>
                    </a:lnTo>
                    <a:lnTo>
                      <a:pt x="4275" y="4392"/>
                    </a:lnTo>
                    <a:lnTo>
                      <a:pt x="4722" y="4547"/>
                    </a:lnTo>
                    <a:lnTo>
                      <a:pt x="5169" y="4683"/>
                    </a:lnTo>
                    <a:lnTo>
                      <a:pt x="6082" y="4955"/>
                    </a:lnTo>
                    <a:lnTo>
                      <a:pt x="6996" y="5208"/>
                    </a:lnTo>
                    <a:lnTo>
                      <a:pt x="7442" y="5344"/>
                    </a:lnTo>
                    <a:lnTo>
                      <a:pt x="7889" y="5499"/>
                    </a:lnTo>
                    <a:lnTo>
                      <a:pt x="8375" y="5674"/>
                    </a:lnTo>
                    <a:lnTo>
                      <a:pt x="8842" y="5849"/>
                    </a:lnTo>
                    <a:lnTo>
                      <a:pt x="9288" y="6043"/>
                    </a:lnTo>
                    <a:lnTo>
                      <a:pt x="9755" y="6238"/>
                    </a:lnTo>
                    <a:lnTo>
                      <a:pt x="10202" y="6451"/>
                    </a:lnTo>
                    <a:lnTo>
                      <a:pt x="10649" y="6684"/>
                    </a:lnTo>
                    <a:lnTo>
                      <a:pt x="11096" y="6918"/>
                    </a:lnTo>
                    <a:lnTo>
                      <a:pt x="11523" y="7151"/>
                    </a:lnTo>
                    <a:lnTo>
                      <a:pt x="11601" y="7190"/>
                    </a:lnTo>
                    <a:lnTo>
                      <a:pt x="11737" y="7190"/>
                    </a:lnTo>
                    <a:lnTo>
                      <a:pt x="11795" y="7170"/>
                    </a:lnTo>
                    <a:lnTo>
                      <a:pt x="11873" y="7131"/>
                    </a:lnTo>
                    <a:lnTo>
                      <a:pt x="11931" y="7093"/>
                    </a:lnTo>
                    <a:lnTo>
                      <a:pt x="11970" y="7054"/>
                    </a:lnTo>
                    <a:lnTo>
                      <a:pt x="12009" y="6995"/>
                    </a:lnTo>
                    <a:lnTo>
                      <a:pt x="12223" y="6568"/>
                    </a:lnTo>
                    <a:lnTo>
                      <a:pt x="12456" y="6043"/>
                    </a:lnTo>
                    <a:lnTo>
                      <a:pt x="12689" y="5441"/>
                    </a:lnTo>
                    <a:lnTo>
                      <a:pt x="12786" y="5130"/>
                    </a:lnTo>
                    <a:lnTo>
                      <a:pt x="12883" y="4819"/>
                    </a:lnTo>
                    <a:lnTo>
                      <a:pt x="12942" y="4508"/>
                    </a:lnTo>
                    <a:lnTo>
                      <a:pt x="12980" y="4197"/>
                    </a:lnTo>
                    <a:lnTo>
                      <a:pt x="12980" y="3906"/>
                    </a:lnTo>
                    <a:lnTo>
                      <a:pt x="12961" y="3634"/>
                    </a:lnTo>
                    <a:lnTo>
                      <a:pt x="12922" y="3517"/>
                    </a:lnTo>
                    <a:lnTo>
                      <a:pt x="12883" y="3381"/>
                    </a:lnTo>
                    <a:lnTo>
                      <a:pt x="12825" y="3265"/>
                    </a:lnTo>
                    <a:lnTo>
                      <a:pt x="12767" y="3167"/>
                    </a:lnTo>
                    <a:lnTo>
                      <a:pt x="12689" y="3070"/>
                    </a:lnTo>
                    <a:lnTo>
                      <a:pt x="12592" y="2973"/>
                    </a:lnTo>
                    <a:lnTo>
                      <a:pt x="12495" y="2895"/>
                    </a:lnTo>
                    <a:lnTo>
                      <a:pt x="12378" y="2818"/>
                    </a:lnTo>
                    <a:lnTo>
                      <a:pt x="12184" y="2740"/>
                    </a:lnTo>
                    <a:lnTo>
                      <a:pt x="12009" y="2701"/>
                    </a:lnTo>
                    <a:lnTo>
                      <a:pt x="11834" y="2682"/>
                    </a:lnTo>
                    <a:lnTo>
                      <a:pt x="11640" y="2682"/>
                    </a:lnTo>
                    <a:lnTo>
                      <a:pt x="11445" y="2720"/>
                    </a:lnTo>
                    <a:lnTo>
                      <a:pt x="11251" y="2759"/>
                    </a:lnTo>
                    <a:lnTo>
                      <a:pt x="10862" y="2895"/>
                    </a:lnTo>
                    <a:lnTo>
                      <a:pt x="10474" y="3051"/>
                    </a:lnTo>
                    <a:lnTo>
                      <a:pt x="10105" y="3226"/>
                    </a:lnTo>
                    <a:lnTo>
                      <a:pt x="9735" y="3362"/>
                    </a:lnTo>
                    <a:lnTo>
                      <a:pt x="9580" y="3420"/>
                    </a:lnTo>
                    <a:lnTo>
                      <a:pt x="9405" y="3459"/>
                    </a:lnTo>
                    <a:lnTo>
                      <a:pt x="9288" y="3478"/>
                    </a:lnTo>
                    <a:lnTo>
                      <a:pt x="9191" y="3478"/>
                    </a:lnTo>
                    <a:lnTo>
                      <a:pt x="9094" y="3459"/>
                    </a:lnTo>
                    <a:lnTo>
                      <a:pt x="9016" y="3420"/>
                    </a:lnTo>
                    <a:lnTo>
                      <a:pt x="8919" y="3381"/>
                    </a:lnTo>
                    <a:lnTo>
                      <a:pt x="8842" y="3323"/>
                    </a:lnTo>
                    <a:lnTo>
                      <a:pt x="8725" y="3187"/>
                    </a:lnTo>
                    <a:lnTo>
                      <a:pt x="8608" y="3012"/>
                    </a:lnTo>
                    <a:lnTo>
                      <a:pt x="8511" y="2818"/>
                    </a:lnTo>
                    <a:lnTo>
                      <a:pt x="8414" y="2584"/>
                    </a:lnTo>
                    <a:lnTo>
                      <a:pt x="8336" y="2351"/>
                    </a:lnTo>
                    <a:lnTo>
                      <a:pt x="8161" y="1865"/>
                    </a:lnTo>
                    <a:lnTo>
                      <a:pt x="8084" y="1613"/>
                    </a:lnTo>
                    <a:lnTo>
                      <a:pt x="7987" y="1399"/>
                    </a:lnTo>
                    <a:lnTo>
                      <a:pt x="7870" y="1205"/>
                    </a:lnTo>
                    <a:lnTo>
                      <a:pt x="7734" y="1030"/>
                    </a:lnTo>
                    <a:lnTo>
                      <a:pt x="7676" y="952"/>
                    </a:lnTo>
                    <a:lnTo>
                      <a:pt x="7598" y="894"/>
                    </a:lnTo>
                    <a:lnTo>
                      <a:pt x="7501" y="836"/>
                    </a:lnTo>
                    <a:lnTo>
                      <a:pt x="7423" y="797"/>
                    </a:lnTo>
                    <a:lnTo>
                      <a:pt x="7268" y="758"/>
                    </a:lnTo>
                    <a:lnTo>
                      <a:pt x="6996" y="758"/>
                    </a:lnTo>
                    <a:lnTo>
                      <a:pt x="6840" y="777"/>
                    </a:lnTo>
                    <a:lnTo>
                      <a:pt x="6704" y="816"/>
                    </a:lnTo>
                    <a:lnTo>
                      <a:pt x="6549" y="874"/>
                    </a:lnTo>
                    <a:lnTo>
                      <a:pt x="6277" y="1030"/>
                    </a:lnTo>
                    <a:lnTo>
                      <a:pt x="6005" y="1205"/>
                    </a:lnTo>
                    <a:lnTo>
                      <a:pt x="5733" y="1399"/>
                    </a:lnTo>
                    <a:lnTo>
                      <a:pt x="5286" y="1749"/>
                    </a:lnTo>
                    <a:lnTo>
                      <a:pt x="4994" y="1963"/>
                    </a:lnTo>
                    <a:lnTo>
                      <a:pt x="4683" y="2196"/>
                    </a:lnTo>
                    <a:lnTo>
                      <a:pt x="4528" y="2274"/>
                    </a:lnTo>
                    <a:lnTo>
                      <a:pt x="4353" y="2351"/>
                    </a:lnTo>
                    <a:lnTo>
                      <a:pt x="4197" y="2410"/>
                    </a:lnTo>
                    <a:lnTo>
                      <a:pt x="4003" y="2448"/>
                    </a:lnTo>
                    <a:lnTo>
                      <a:pt x="3906" y="2448"/>
                    </a:lnTo>
                    <a:lnTo>
                      <a:pt x="3789" y="2410"/>
                    </a:lnTo>
                    <a:lnTo>
                      <a:pt x="3692" y="2371"/>
                    </a:lnTo>
                    <a:lnTo>
                      <a:pt x="3595" y="2312"/>
                    </a:lnTo>
                    <a:lnTo>
                      <a:pt x="3517" y="2254"/>
                    </a:lnTo>
                    <a:lnTo>
                      <a:pt x="3440" y="2157"/>
                    </a:lnTo>
                    <a:lnTo>
                      <a:pt x="3304" y="1963"/>
                    </a:lnTo>
                    <a:lnTo>
                      <a:pt x="3187" y="1749"/>
                    </a:lnTo>
                    <a:lnTo>
                      <a:pt x="3090" y="1535"/>
                    </a:lnTo>
                    <a:lnTo>
                      <a:pt x="2915" y="1127"/>
                    </a:lnTo>
                    <a:lnTo>
                      <a:pt x="2759" y="836"/>
                    </a:lnTo>
                    <a:lnTo>
                      <a:pt x="2565" y="583"/>
                    </a:lnTo>
                    <a:lnTo>
                      <a:pt x="2449" y="466"/>
                    </a:lnTo>
                    <a:lnTo>
                      <a:pt x="2332" y="350"/>
                    </a:lnTo>
                    <a:lnTo>
                      <a:pt x="2215" y="253"/>
                    </a:lnTo>
                    <a:lnTo>
                      <a:pt x="2079" y="175"/>
                    </a:lnTo>
                    <a:lnTo>
                      <a:pt x="1943" y="97"/>
                    </a:lnTo>
                    <a:lnTo>
                      <a:pt x="1807" y="39"/>
                    </a:lnTo>
                    <a:lnTo>
                      <a:pt x="16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8"/>
              <p:cNvSpPr/>
              <p:nvPr/>
            </p:nvSpPr>
            <p:spPr>
              <a:xfrm>
                <a:off x="-1664312" y="4210900"/>
                <a:ext cx="47650" cy="47625"/>
              </a:xfrm>
              <a:custGeom>
                <a:avLst/>
                <a:gdLst/>
                <a:ahLst/>
                <a:cxnLst/>
                <a:rect l="l" t="t" r="r" b="b"/>
                <a:pathLst>
                  <a:path w="1906" h="1905" extrusionOk="0">
                    <a:moveTo>
                      <a:pt x="934" y="0"/>
                    </a:moveTo>
                    <a:lnTo>
                      <a:pt x="739" y="20"/>
                    </a:lnTo>
                    <a:lnTo>
                      <a:pt x="564" y="78"/>
                    </a:lnTo>
                    <a:lnTo>
                      <a:pt x="409" y="175"/>
                    </a:lnTo>
                    <a:lnTo>
                      <a:pt x="273" y="292"/>
                    </a:lnTo>
                    <a:lnTo>
                      <a:pt x="156" y="428"/>
                    </a:lnTo>
                    <a:lnTo>
                      <a:pt x="79" y="603"/>
                    </a:lnTo>
                    <a:lnTo>
                      <a:pt x="20" y="777"/>
                    </a:lnTo>
                    <a:lnTo>
                      <a:pt x="1" y="972"/>
                    </a:lnTo>
                    <a:lnTo>
                      <a:pt x="20" y="1166"/>
                    </a:lnTo>
                    <a:lnTo>
                      <a:pt x="79" y="1341"/>
                    </a:lnTo>
                    <a:lnTo>
                      <a:pt x="176" y="1496"/>
                    </a:lnTo>
                    <a:lnTo>
                      <a:pt x="292" y="1632"/>
                    </a:lnTo>
                    <a:lnTo>
                      <a:pt x="428" y="1749"/>
                    </a:lnTo>
                    <a:lnTo>
                      <a:pt x="603" y="1846"/>
                    </a:lnTo>
                    <a:lnTo>
                      <a:pt x="778" y="1885"/>
                    </a:lnTo>
                    <a:lnTo>
                      <a:pt x="972" y="1905"/>
                    </a:lnTo>
                    <a:lnTo>
                      <a:pt x="1167" y="1885"/>
                    </a:lnTo>
                    <a:lnTo>
                      <a:pt x="1342" y="1827"/>
                    </a:lnTo>
                    <a:lnTo>
                      <a:pt x="1497" y="1730"/>
                    </a:lnTo>
                    <a:lnTo>
                      <a:pt x="1633" y="1613"/>
                    </a:lnTo>
                    <a:lnTo>
                      <a:pt x="1750" y="1477"/>
                    </a:lnTo>
                    <a:lnTo>
                      <a:pt x="1827" y="1302"/>
                    </a:lnTo>
                    <a:lnTo>
                      <a:pt x="1886" y="1127"/>
                    </a:lnTo>
                    <a:lnTo>
                      <a:pt x="1905" y="933"/>
                    </a:lnTo>
                    <a:lnTo>
                      <a:pt x="1886" y="739"/>
                    </a:lnTo>
                    <a:lnTo>
                      <a:pt x="1827" y="564"/>
                    </a:lnTo>
                    <a:lnTo>
                      <a:pt x="1730" y="408"/>
                    </a:lnTo>
                    <a:lnTo>
                      <a:pt x="1614" y="272"/>
                    </a:lnTo>
                    <a:lnTo>
                      <a:pt x="1478" y="156"/>
                    </a:lnTo>
                    <a:lnTo>
                      <a:pt x="1303" y="78"/>
                    </a:lnTo>
                    <a:lnTo>
                      <a:pt x="1128" y="20"/>
                    </a:lnTo>
                    <a:lnTo>
                      <a:pt x="934" y="0"/>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8"/>
              <p:cNvSpPr/>
              <p:nvPr/>
            </p:nvSpPr>
            <p:spPr>
              <a:xfrm>
                <a:off x="-1574912" y="4397925"/>
                <a:ext cx="271575" cy="411475"/>
              </a:xfrm>
              <a:custGeom>
                <a:avLst/>
                <a:gdLst/>
                <a:ahLst/>
                <a:cxnLst/>
                <a:rect l="l" t="t" r="r" b="b"/>
                <a:pathLst>
                  <a:path w="10863" h="16459" extrusionOk="0">
                    <a:moveTo>
                      <a:pt x="5383" y="0"/>
                    </a:moveTo>
                    <a:lnTo>
                      <a:pt x="4916" y="20"/>
                    </a:lnTo>
                    <a:lnTo>
                      <a:pt x="4470" y="39"/>
                    </a:lnTo>
                    <a:lnTo>
                      <a:pt x="4023" y="98"/>
                    </a:lnTo>
                    <a:lnTo>
                      <a:pt x="3576" y="175"/>
                    </a:lnTo>
                    <a:lnTo>
                      <a:pt x="3148" y="272"/>
                    </a:lnTo>
                    <a:lnTo>
                      <a:pt x="2740" y="408"/>
                    </a:lnTo>
                    <a:lnTo>
                      <a:pt x="2351" y="564"/>
                    </a:lnTo>
                    <a:lnTo>
                      <a:pt x="1963" y="758"/>
                    </a:lnTo>
                    <a:lnTo>
                      <a:pt x="1613" y="991"/>
                    </a:lnTo>
                    <a:lnTo>
                      <a:pt x="1302" y="1244"/>
                    </a:lnTo>
                    <a:lnTo>
                      <a:pt x="1147" y="1380"/>
                    </a:lnTo>
                    <a:lnTo>
                      <a:pt x="991" y="1535"/>
                    </a:lnTo>
                    <a:lnTo>
                      <a:pt x="855" y="1691"/>
                    </a:lnTo>
                    <a:lnTo>
                      <a:pt x="739" y="1866"/>
                    </a:lnTo>
                    <a:lnTo>
                      <a:pt x="622" y="2041"/>
                    </a:lnTo>
                    <a:lnTo>
                      <a:pt x="505" y="2235"/>
                    </a:lnTo>
                    <a:lnTo>
                      <a:pt x="408" y="2429"/>
                    </a:lnTo>
                    <a:lnTo>
                      <a:pt x="311" y="2624"/>
                    </a:lnTo>
                    <a:lnTo>
                      <a:pt x="233" y="2837"/>
                    </a:lnTo>
                    <a:lnTo>
                      <a:pt x="175" y="3071"/>
                    </a:lnTo>
                    <a:lnTo>
                      <a:pt x="117" y="3304"/>
                    </a:lnTo>
                    <a:lnTo>
                      <a:pt x="78" y="3556"/>
                    </a:lnTo>
                    <a:lnTo>
                      <a:pt x="39" y="3809"/>
                    </a:lnTo>
                    <a:lnTo>
                      <a:pt x="20" y="4062"/>
                    </a:lnTo>
                    <a:lnTo>
                      <a:pt x="0" y="4411"/>
                    </a:lnTo>
                    <a:lnTo>
                      <a:pt x="20" y="4781"/>
                    </a:lnTo>
                    <a:lnTo>
                      <a:pt x="59" y="5189"/>
                    </a:lnTo>
                    <a:lnTo>
                      <a:pt x="117" y="5597"/>
                    </a:lnTo>
                    <a:lnTo>
                      <a:pt x="195" y="6024"/>
                    </a:lnTo>
                    <a:lnTo>
                      <a:pt x="272" y="6471"/>
                    </a:lnTo>
                    <a:lnTo>
                      <a:pt x="389" y="6937"/>
                    </a:lnTo>
                    <a:lnTo>
                      <a:pt x="525" y="7423"/>
                    </a:lnTo>
                    <a:lnTo>
                      <a:pt x="661" y="7909"/>
                    </a:lnTo>
                    <a:lnTo>
                      <a:pt x="836" y="8395"/>
                    </a:lnTo>
                    <a:lnTo>
                      <a:pt x="1011" y="8900"/>
                    </a:lnTo>
                    <a:lnTo>
                      <a:pt x="1186" y="9405"/>
                    </a:lnTo>
                    <a:lnTo>
                      <a:pt x="1399" y="9910"/>
                    </a:lnTo>
                    <a:lnTo>
                      <a:pt x="1613" y="10396"/>
                    </a:lnTo>
                    <a:lnTo>
                      <a:pt x="1846" y="10901"/>
                    </a:lnTo>
                    <a:lnTo>
                      <a:pt x="2079" y="11387"/>
                    </a:lnTo>
                    <a:lnTo>
                      <a:pt x="2332" y="11873"/>
                    </a:lnTo>
                    <a:lnTo>
                      <a:pt x="2604" y="12339"/>
                    </a:lnTo>
                    <a:lnTo>
                      <a:pt x="2876" y="12786"/>
                    </a:lnTo>
                    <a:lnTo>
                      <a:pt x="3148" y="13233"/>
                    </a:lnTo>
                    <a:lnTo>
                      <a:pt x="3440" y="13641"/>
                    </a:lnTo>
                    <a:lnTo>
                      <a:pt x="3731" y="14049"/>
                    </a:lnTo>
                    <a:lnTo>
                      <a:pt x="4042" y="14438"/>
                    </a:lnTo>
                    <a:lnTo>
                      <a:pt x="4333" y="14788"/>
                    </a:lnTo>
                    <a:lnTo>
                      <a:pt x="4664" y="15118"/>
                    </a:lnTo>
                    <a:lnTo>
                      <a:pt x="4975" y="15410"/>
                    </a:lnTo>
                    <a:lnTo>
                      <a:pt x="5286" y="15662"/>
                    </a:lnTo>
                    <a:lnTo>
                      <a:pt x="5616" y="15895"/>
                    </a:lnTo>
                    <a:lnTo>
                      <a:pt x="5946" y="16090"/>
                    </a:lnTo>
                    <a:lnTo>
                      <a:pt x="6277" y="16245"/>
                    </a:lnTo>
                    <a:lnTo>
                      <a:pt x="6607" y="16362"/>
                    </a:lnTo>
                    <a:lnTo>
                      <a:pt x="6937" y="16439"/>
                    </a:lnTo>
                    <a:lnTo>
                      <a:pt x="7093" y="16459"/>
                    </a:lnTo>
                    <a:lnTo>
                      <a:pt x="7248" y="16439"/>
                    </a:lnTo>
                    <a:lnTo>
                      <a:pt x="7404" y="16420"/>
                    </a:lnTo>
                    <a:lnTo>
                      <a:pt x="7559" y="16381"/>
                    </a:lnTo>
                    <a:lnTo>
                      <a:pt x="7715" y="16323"/>
                    </a:lnTo>
                    <a:lnTo>
                      <a:pt x="7851" y="16245"/>
                    </a:lnTo>
                    <a:lnTo>
                      <a:pt x="8006" y="16167"/>
                    </a:lnTo>
                    <a:lnTo>
                      <a:pt x="8142" y="16051"/>
                    </a:lnTo>
                    <a:lnTo>
                      <a:pt x="8278" y="15934"/>
                    </a:lnTo>
                    <a:lnTo>
                      <a:pt x="8395" y="15798"/>
                    </a:lnTo>
                    <a:lnTo>
                      <a:pt x="8647" y="15487"/>
                    </a:lnTo>
                    <a:lnTo>
                      <a:pt x="8900" y="15118"/>
                    </a:lnTo>
                    <a:lnTo>
                      <a:pt x="9114" y="14710"/>
                    </a:lnTo>
                    <a:lnTo>
                      <a:pt x="9327" y="14263"/>
                    </a:lnTo>
                    <a:lnTo>
                      <a:pt x="9522" y="13777"/>
                    </a:lnTo>
                    <a:lnTo>
                      <a:pt x="9716" y="13253"/>
                    </a:lnTo>
                    <a:lnTo>
                      <a:pt x="9871" y="12689"/>
                    </a:lnTo>
                    <a:lnTo>
                      <a:pt x="10027" y="12106"/>
                    </a:lnTo>
                    <a:lnTo>
                      <a:pt x="10182" y="11504"/>
                    </a:lnTo>
                    <a:lnTo>
                      <a:pt x="10299" y="10901"/>
                    </a:lnTo>
                    <a:lnTo>
                      <a:pt x="10416" y="10260"/>
                    </a:lnTo>
                    <a:lnTo>
                      <a:pt x="10532" y="9619"/>
                    </a:lnTo>
                    <a:lnTo>
                      <a:pt x="10610" y="8978"/>
                    </a:lnTo>
                    <a:lnTo>
                      <a:pt x="10688" y="8337"/>
                    </a:lnTo>
                    <a:lnTo>
                      <a:pt x="10746" y="7695"/>
                    </a:lnTo>
                    <a:lnTo>
                      <a:pt x="10804" y="7073"/>
                    </a:lnTo>
                    <a:lnTo>
                      <a:pt x="10824" y="6452"/>
                    </a:lnTo>
                    <a:lnTo>
                      <a:pt x="10843" y="5849"/>
                    </a:lnTo>
                    <a:lnTo>
                      <a:pt x="10862" y="5286"/>
                    </a:lnTo>
                    <a:lnTo>
                      <a:pt x="10843" y="4742"/>
                    </a:lnTo>
                    <a:lnTo>
                      <a:pt x="10824" y="4217"/>
                    </a:lnTo>
                    <a:lnTo>
                      <a:pt x="10804" y="3731"/>
                    </a:lnTo>
                    <a:lnTo>
                      <a:pt x="10746" y="3284"/>
                    </a:lnTo>
                    <a:lnTo>
                      <a:pt x="10688" y="2896"/>
                    </a:lnTo>
                    <a:lnTo>
                      <a:pt x="10629" y="2546"/>
                    </a:lnTo>
                    <a:lnTo>
                      <a:pt x="10532" y="2235"/>
                    </a:lnTo>
                    <a:lnTo>
                      <a:pt x="10435" y="2002"/>
                    </a:lnTo>
                    <a:lnTo>
                      <a:pt x="10318" y="1788"/>
                    </a:lnTo>
                    <a:lnTo>
                      <a:pt x="10144" y="1574"/>
                    </a:lnTo>
                    <a:lnTo>
                      <a:pt x="9930" y="1380"/>
                    </a:lnTo>
                    <a:lnTo>
                      <a:pt x="9677" y="1205"/>
                    </a:lnTo>
                    <a:lnTo>
                      <a:pt x="9405" y="1011"/>
                    </a:lnTo>
                    <a:lnTo>
                      <a:pt x="9094" y="855"/>
                    </a:lnTo>
                    <a:lnTo>
                      <a:pt x="8744" y="700"/>
                    </a:lnTo>
                    <a:lnTo>
                      <a:pt x="8375" y="544"/>
                    </a:lnTo>
                    <a:lnTo>
                      <a:pt x="7987" y="428"/>
                    </a:lnTo>
                    <a:lnTo>
                      <a:pt x="7579" y="311"/>
                    </a:lnTo>
                    <a:lnTo>
                      <a:pt x="7170" y="214"/>
                    </a:lnTo>
                    <a:lnTo>
                      <a:pt x="6724" y="136"/>
                    </a:lnTo>
                    <a:lnTo>
                      <a:pt x="6277" y="78"/>
                    </a:lnTo>
                    <a:lnTo>
                      <a:pt x="5830" y="20"/>
                    </a:lnTo>
                    <a:lnTo>
                      <a:pt x="53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8"/>
              <p:cNvSpPr/>
              <p:nvPr/>
            </p:nvSpPr>
            <p:spPr>
              <a:xfrm>
                <a:off x="-1271787" y="4705900"/>
                <a:ext cx="220575" cy="255075"/>
              </a:xfrm>
              <a:custGeom>
                <a:avLst/>
                <a:gdLst/>
                <a:ahLst/>
                <a:cxnLst/>
                <a:rect l="l" t="t" r="r" b="b"/>
                <a:pathLst>
                  <a:path w="8823" h="10203" extrusionOk="0">
                    <a:moveTo>
                      <a:pt x="5772" y="1"/>
                    </a:moveTo>
                    <a:lnTo>
                      <a:pt x="5597" y="20"/>
                    </a:lnTo>
                    <a:lnTo>
                      <a:pt x="5422" y="40"/>
                    </a:lnTo>
                    <a:lnTo>
                      <a:pt x="5072" y="137"/>
                    </a:lnTo>
                    <a:lnTo>
                      <a:pt x="4761" y="273"/>
                    </a:lnTo>
                    <a:lnTo>
                      <a:pt x="4470" y="428"/>
                    </a:lnTo>
                    <a:lnTo>
                      <a:pt x="4256" y="564"/>
                    </a:lnTo>
                    <a:lnTo>
                      <a:pt x="4042" y="720"/>
                    </a:lnTo>
                    <a:lnTo>
                      <a:pt x="3673" y="1031"/>
                    </a:lnTo>
                    <a:lnTo>
                      <a:pt x="3323" y="1381"/>
                    </a:lnTo>
                    <a:lnTo>
                      <a:pt x="2993" y="1730"/>
                    </a:lnTo>
                    <a:lnTo>
                      <a:pt x="2449" y="2255"/>
                    </a:lnTo>
                    <a:lnTo>
                      <a:pt x="1963" y="2760"/>
                    </a:lnTo>
                    <a:lnTo>
                      <a:pt x="1672" y="3052"/>
                    </a:lnTo>
                    <a:lnTo>
                      <a:pt x="1438" y="3207"/>
                    </a:lnTo>
                    <a:lnTo>
                      <a:pt x="1205" y="3382"/>
                    </a:lnTo>
                    <a:lnTo>
                      <a:pt x="992" y="3576"/>
                    </a:lnTo>
                    <a:lnTo>
                      <a:pt x="817" y="3790"/>
                    </a:lnTo>
                    <a:lnTo>
                      <a:pt x="642" y="4023"/>
                    </a:lnTo>
                    <a:lnTo>
                      <a:pt x="486" y="4276"/>
                    </a:lnTo>
                    <a:lnTo>
                      <a:pt x="350" y="4548"/>
                    </a:lnTo>
                    <a:lnTo>
                      <a:pt x="234" y="4859"/>
                    </a:lnTo>
                    <a:lnTo>
                      <a:pt x="234" y="4898"/>
                    </a:lnTo>
                    <a:lnTo>
                      <a:pt x="137" y="5073"/>
                    </a:lnTo>
                    <a:lnTo>
                      <a:pt x="59" y="5248"/>
                    </a:lnTo>
                    <a:lnTo>
                      <a:pt x="20" y="5422"/>
                    </a:lnTo>
                    <a:lnTo>
                      <a:pt x="1" y="5578"/>
                    </a:lnTo>
                    <a:lnTo>
                      <a:pt x="20" y="5753"/>
                    </a:lnTo>
                    <a:lnTo>
                      <a:pt x="59" y="5908"/>
                    </a:lnTo>
                    <a:lnTo>
                      <a:pt x="117" y="6044"/>
                    </a:lnTo>
                    <a:lnTo>
                      <a:pt x="195" y="6180"/>
                    </a:lnTo>
                    <a:lnTo>
                      <a:pt x="214" y="6316"/>
                    </a:lnTo>
                    <a:lnTo>
                      <a:pt x="253" y="6452"/>
                    </a:lnTo>
                    <a:lnTo>
                      <a:pt x="311" y="6569"/>
                    </a:lnTo>
                    <a:lnTo>
                      <a:pt x="428" y="6685"/>
                    </a:lnTo>
                    <a:lnTo>
                      <a:pt x="817" y="7035"/>
                    </a:lnTo>
                    <a:lnTo>
                      <a:pt x="1166" y="7404"/>
                    </a:lnTo>
                    <a:lnTo>
                      <a:pt x="1516" y="7774"/>
                    </a:lnTo>
                    <a:lnTo>
                      <a:pt x="1847" y="8182"/>
                    </a:lnTo>
                    <a:lnTo>
                      <a:pt x="2177" y="8570"/>
                    </a:lnTo>
                    <a:lnTo>
                      <a:pt x="2527" y="8940"/>
                    </a:lnTo>
                    <a:lnTo>
                      <a:pt x="2896" y="9309"/>
                    </a:lnTo>
                    <a:lnTo>
                      <a:pt x="3090" y="9484"/>
                    </a:lnTo>
                    <a:lnTo>
                      <a:pt x="3284" y="9639"/>
                    </a:lnTo>
                    <a:lnTo>
                      <a:pt x="3459" y="9756"/>
                    </a:lnTo>
                    <a:lnTo>
                      <a:pt x="3654" y="9872"/>
                    </a:lnTo>
                    <a:lnTo>
                      <a:pt x="3848" y="9969"/>
                    </a:lnTo>
                    <a:lnTo>
                      <a:pt x="4042" y="10047"/>
                    </a:lnTo>
                    <a:lnTo>
                      <a:pt x="4256" y="10105"/>
                    </a:lnTo>
                    <a:lnTo>
                      <a:pt x="4470" y="10164"/>
                    </a:lnTo>
                    <a:lnTo>
                      <a:pt x="4684" y="10183"/>
                    </a:lnTo>
                    <a:lnTo>
                      <a:pt x="4897" y="10203"/>
                    </a:lnTo>
                    <a:lnTo>
                      <a:pt x="5111" y="10183"/>
                    </a:lnTo>
                    <a:lnTo>
                      <a:pt x="5325" y="10164"/>
                    </a:lnTo>
                    <a:lnTo>
                      <a:pt x="5519" y="10105"/>
                    </a:lnTo>
                    <a:lnTo>
                      <a:pt x="5713" y="10028"/>
                    </a:lnTo>
                    <a:lnTo>
                      <a:pt x="5908" y="9931"/>
                    </a:lnTo>
                    <a:lnTo>
                      <a:pt x="6083" y="9794"/>
                    </a:lnTo>
                    <a:lnTo>
                      <a:pt x="6238" y="9639"/>
                    </a:lnTo>
                    <a:lnTo>
                      <a:pt x="6394" y="9464"/>
                    </a:lnTo>
                    <a:lnTo>
                      <a:pt x="6471" y="9309"/>
                    </a:lnTo>
                    <a:lnTo>
                      <a:pt x="6549" y="9153"/>
                    </a:lnTo>
                    <a:lnTo>
                      <a:pt x="6588" y="9017"/>
                    </a:lnTo>
                    <a:lnTo>
                      <a:pt x="6607" y="8862"/>
                    </a:lnTo>
                    <a:lnTo>
                      <a:pt x="6607" y="8706"/>
                    </a:lnTo>
                    <a:lnTo>
                      <a:pt x="6588" y="8551"/>
                    </a:lnTo>
                    <a:lnTo>
                      <a:pt x="6568" y="8395"/>
                    </a:lnTo>
                    <a:lnTo>
                      <a:pt x="6510" y="8240"/>
                    </a:lnTo>
                    <a:lnTo>
                      <a:pt x="6394" y="7948"/>
                    </a:lnTo>
                    <a:lnTo>
                      <a:pt x="6238" y="7657"/>
                    </a:lnTo>
                    <a:lnTo>
                      <a:pt x="6063" y="7385"/>
                    </a:lnTo>
                    <a:lnTo>
                      <a:pt x="5888" y="7132"/>
                    </a:lnTo>
                    <a:lnTo>
                      <a:pt x="5694" y="6899"/>
                    </a:lnTo>
                    <a:lnTo>
                      <a:pt x="6238" y="6977"/>
                    </a:lnTo>
                    <a:lnTo>
                      <a:pt x="6646" y="7035"/>
                    </a:lnTo>
                    <a:lnTo>
                      <a:pt x="6860" y="7055"/>
                    </a:lnTo>
                    <a:lnTo>
                      <a:pt x="7287" y="7055"/>
                    </a:lnTo>
                    <a:lnTo>
                      <a:pt x="7501" y="7035"/>
                    </a:lnTo>
                    <a:lnTo>
                      <a:pt x="7695" y="6996"/>
                    </a:lnTo>
                    <a:lnTo>
                      <a:pt x="7909" y="6938"/>
                    </a:lnTo>
                    <a:lnTo>
                      <a:pt x="8084" y="6880"/>
                    </a:lnTo>
                    <a:lnTo>
                      <a:pt x="8259" y="6783"/>
                    </a:lnTo>
                    <a:lnTo>
                      <a:pt x="8414" y="6685"/>
                    </a:lnTo>
                    <a:lnTo>
                      <a:pt x="8550" y="6549"/>
                    </a:lnTo>
                    <a:lnTo>
                      <a:pt x="8667" y="6413"/>
                    </a:lnTo>
                    <a:lnTo>
                      <a:pt x="8745" y="6258"/>
                    </a:lnTo>
                    <a:lnTo>
                      <a:pt x="8803" y="6064"/>
                    </a:lnTo>
                    <a:lnTo>
                      <a:pt x="8822" y="5850"/>
                    </a:lnTo>
                    <a:lnTo>
                      <a:pt x="8822" y="5617"/>
                    </a:lnTo>
                    <a:lnTo>
                      <a:pt x="8764" y="5364"/>
                    </a:lnTo>
                    <a:lnTo>
                      <a:pt x="8686" y="5131"/>
                    </a:lnTo>
                    <a:lnTo>
                      <a:pt x="8589" y="4917"/>
                    </a:lnTo>
                    <a:lnTo>
                      <a:pt x="8453" y="4742"/>
                    </a:lnTo>
                    <a:lnTo>
                      <a:pt x="8298" y="4587"/>
                    </a:lnTo>
                    <a:lnTo>
                      <a:pt x="8142" y="4470"/>
                    </a:lnTo>
                    <a:lnTo>
                      <a:pt x="7948" y="4373"/>
                    </a:lnTo>
                    <a:lnTo>
                      <a:pt x="7754" y="4295"/>
                    </a:lnTo>
                    <a:lnTo>
                      <a:pt x="7540" y="4237"/>
                    </a:lnTo>
                    <a:lnTo>
                      <a:pt x="7326" y="4179"/>
                    </a:lnTo>
                    <a:lnTo>
                      <a:pt x="7093" y="4159"/>
                    </a:lnTo>
                    <a:lnTo>
                      <a:pt x="6646" y="4101"/>
                    </a:lnTo>
                    <a:lnTo>
                      <a:pt x="6180" y="4062"/>
                    </a:lnTo>
                    <a:lnTo>
                      <a:pt x="5752" y="4004"/>
                    </a:lnTo>
                    <a:lnTo>
                      <a:pt x="5597" y="3965"/>
                    </a:lnTo>
                    <a:lnTo>
                      <a:pt x="5480" y="3887"/>
                    </a:lnTo>
                    <a:lnTo>
                      <a:pt x="5441" y="3848"/>
                    </a:lnTo>
                    <a:lnTo>
                      <a:pt x="5422" y="3810"/>
                    </a:lnTo>
                    <a:lnTo>
                      <a:pt x="5403" y="3712"/>
                    </a:lnTo>
                    <a:lnTo>
                      <a:pt x="5422" y="3576"/>
                    </a:lnTo>
                    <a:lnTo>
                      <a:pt x="5461" y="3460"/>
                    </a:lnTo>
                    <a:lnTo>
                      <a:pt x="5519" y="3324"/>
                    </a:lnTo>
                    <a:lnTo>
                      <a:pt x="5616" y="3188"/>
                    </a:lnTo>
                    <a:lnTo>
                      <a:pt x="5830" y="2916"/>
                    </a:lnTo>
                    <a:lnTo>
                      <a:pt x="6063" y="2663"/>
                    </a:lnTo>
                    <a:lnTo>
                      <a:pt x="6413" y="2333"/>
                    </a:lnTo>
                    <a:lnTo>
                      <a:pt x="6588" y="2138"/>
                    </a:lnTo>
                    <a:lnTo>
                      <a:pt x="6782" y="1944"/>
                    </a:lnTo>
                    <a:lnTo>
                      <a:pt x="6957" y="1711"/>
                    </a:lnTo>
                    <a:lnTo>
                      <a:pt x="7112" y="1478"/>
                    </a:lnTo>
                    <a:lnTo>
                      <a:pt x="7171" y="1342"/>
                    </a:lnTo>
                    <a:lnTo>
                      <a:pt x="7210" y="1225"/>
                    </a:lnTo>
                    <a:lnTo>
                      <a:pt x="7229" y="1089"/>
                    </a:lnTo>
                    <a:lnTo>
                      <a:pt x="7249" y="973"/>
                    </a:lnTo>
                    <a:lnTo>
                      <a:pt x="7229" y="837"/>
                    </a:lnTo>
                    <a:lnTo>
                      <a:pt x="7190" y="720"/>
                    </a:lnTo>
                    <a:lnTo>
                      <a:pt x="7132" y="584"/>
                    </a:lnTo>
                    <a:lnTo>
                      <a:pt x="7035" y="467"/>
                    </a:lnTo>
                    <a:lnTo>
                      <a:pt x="6899" y="351"/>
                    </a:lnTo>
                    <a:lnTo>
                      <a:pt x="6763" y="234"/>
                    </a:lnTo>
                    <a:lnTo>
                      <a:pt x="6607" y="156"/>
                    </a:lnTo>
                    <a:lnTo>
                      <a:pt x="6452" y="98"/>
                    </a:lnTo>
                    <a:lnTo>
                      <a:pt x="6296" y="40"/>
                    </a:lnTo>
                    <a:lnTo>
                      <a:pt x="6121" y="20"/>
                    </a:lnTo>
                    <a:lnTo>
                      <a:pt x="59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89" name="Google Shape;789;p28"/>
          <p:cNvGrpSpPr/>
          <p:nvPr/>
        </p:nvGrpSpPr>
        <p:grpSpPr>
          <a:xfrm>
            <a:off x="10124196" y="4962492"/>
            <a:ext cx="2948793" cy="1943243"/>
            <a:chOff x="4585700" y="4234075"/>
            <a:chExt cx="1885900" cy="1242800"/>
          </a:xfrm>
        </p:grpSpPr>
        <p:sp>
          <p:nvSpPr>
            <p:cNvPr id="790" name="Google Shape;790;p28"/>
            <p:cNvSpPr/>
            <p:nvPr/>
          </p:nvSpPr>
          <p:spPr>
            <a:xfrm>
              <a:off x="4585700" y="4234075"/>
              <a:ext cx="25" cy="25"/>
            </a:xfrm>
            <a:custGeom>
              <a:avLst/>
              <a:gdLst/>
              <a:ahLst/>
              <a:cxnLst/>
              <a:rect l="l" t="t" r="r" b="b"/>
              <a:pathLst>
                <a:path w="1" h="1" fill="none" extrusionOk="0">
                  <a:moveTo>
                    <a:pt x="0" y="1"/>
                  </a:moveTo>
                  <a:lnTo>
                    <a:pt x="0" y="1"/>
                  </a:lnTo>
                </a:path>
              </a:pathLst>
            </a:custGeom>
            <a:noFill/>
            <a:ln w="19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8"/>
            <p:cNvSpPr/>
            <p:nvPr/>
          </p:nvSpPr>
          <p:spPr>
            <a:xfrm>
              <a:off x="5730200" y="4337125"/>
              <a:ext cx="214225" cy="240950"/>
            </a:xfrm>
            <a:custGeom>
              <a:avLst/>
              <a:gdLst/>
              <a:ahLst/>
              <a:cxnLst/>
              <a:rect l="l" t="t" r="r" b="b"/>
              <a:pathLst>
                <a:path w="8569" h="9638" extrusionOk="0">
                  <a:moveTo>
                    <a:pt x="5592" y="1"/>
                  </a:moveTo>
                  <a:lnTo>
                    <a:pt x="5534" y="39"/>
                  </a:lnTo>
                  <a:lnTo>
                    <a:pt x="5267" y="153"/>
                  </a:lnTo>
                  <a:lnTo>
                    <a:pt x="5000" y="287"/>
                  </a:lnTo>
                  <a:lnTo>
                    <a:pt x="4733" y="421"/>
                  </a:lnTo>
                  <a:lnTo>
                    <a:pt x="4485" y="573"/>
                  </a:lnTo>
                  <a:lnTo>
                    <a:pt x="4237" y="726"/>
                  </a:lnTo>
                  <a:lnTo>
                    <a:pt x="3989" y="898"/>
                  </a:lnTo>
                  <a:lnTo>
                    <a:pt x="3760" y="1069"/>
                  </a:lnTo>
                  <a:lnTo>
                    <a:pt x="3531" y="1260"/>
                  </a:lnTo>
                  <a:lnTo>
                    <a:pt x="3416" y="1069"/>
                  </a:lnTo>
                  <a:lnTo>
                    <a:pt x="3283" y="879"/>
                  </a:lnTo>
                  <a:lnTo>
                    <a:pt x="3130" y="707"/>
                  </a:lnTo>
                  <a:lnTo>
                    <a:pt x="2958" y="535"/>
                  </a:lnTo>
                  <a:lnTo>
                    <a:pt x="2786" y="402"/>
                  </a:lnTo>
                  <a:lnTo>
                    <a:pt x="2596" y="268"/>
                  </a:lnTo>
                  <a:lnTo>
                    <a:pt x="2386" y="153"/>
                  </a:lnTo>
                  <a:lnTo>
                    <a:pt x="2176" y="77"/>
                  </a:lnTo>
                  <a:lnTo>
                    <a:pt x="2176" y="77"/>
                  </a:lnTo>
                  <a:lnTo>
                    <a:pt x="2233" y="363"/>
                  </a:lnTo>
                  <a:lnTo>
                    <a:pt x="2252" y="669"/>
                  </a:lnTo>
                  <a:lnTo>
                    <a:pt x="2252" y="955"/>
                  </a:lnTo>
                  <a:lnTo>
                    <a:pt x="2214" y="1260"/>
                  </a:lnTo>
                  <a:lnTo>
                    <a:pt x="2176" y="1566"/>
                  </a:lnTo>
                  <a:lnTo>
                    <a:pt x="2099" y="1852"/>
                  </a:lnTo>
                  <a:lnTo>
                    <a:pt x="2004" y="2138"/>
                  </a:lnTo>
                  <a:lnTo>
                    <a:pt x="1909" y="2424"/>
                  </a:lnTo>
                  <a:lnTo>
                    <a:pt x="1794" y="2692"/>
                  </a:lnTo>
                  <a:lnTo>
                    <a:pt x="1660" y="2978"/>
                  </a:lnTo>
                  <a:lnTo>
                    <a:pt x="1374" y="3512"/>
                  </a:lnTo>
                  <a:lnTo>
                    <a:pt x="783" y="4562"/>
                  </a:lnTo>
                  <a:lnTo>
                    <a:pt x="516" y="5096"/>
                  </a:lnTo>
                  <a:lnTo>
                    <a:pt x="401" y="5363"/>
                  </a:lnTo>
                  <a:lnTo>
                    <a:pt x="287" y="5649"/>
                  </a:lnTo>
                  <a:lnTo>
                    <a:pt x="191" y="5936"/>
                  </a:lnTo>
                  <a:lnTo>
                    <a:pt x="115" y="6222"/>
                  </a:lnTo>
                  <a:lnTo>
                    <a:pt x="38" y="6508"/>
                  </a:lnTo>
                  <a:lnTo>
                    <a:pt x="0" y="6813"/>
                  </a:lnTo>
                  <a:lnTo>
                    <a:pt x="0" y="7004"/>
                  </a:lnTo>
                  <a:lnTo>
                    <a:pt x="0" y="7195"/>
                  </a:lnTo>
                  <a:lnTo>
                    <a:pt x="19" y="7367"/>
                  </a:lnTo>
                  <a:lnTo>
                    <a:pt x="58" y="7558"/>
                  </a:lnTo>
                  <a:lnTo>
                    <a:pt x="96" y="7729"/>
                  </a:lnTo>
                  <a:lnTo>
                    <a:pt x="172" y="7901"/>
                  </a:lnTo>
                  <a:lnTo>
                    <a:pt x="248" y="8073"/>
                  </a:lnTo>
                  <a:lnTo>
                    <a:pt x="363" y="8226"/>
                  </a:lnTo>
                  <a:lnTo>
                    <a:pt x="516" y="8378"/>
                  </a:lnTo>
                  <a:lnTo>
                    <a:pt x="706" y="8512"/>
                  </a:lnTo>
                  <a:lnTo>
                    <a:pt x="916" y="8626"/>
                  </a:lnTo>
                  <a:lnTo>
                    <a:pt x="1145" y="8722"/>
                  </a:lnTo>
                  <a:lnTo>
                    <a:pt x="1374" y="8798"/>
                  </a:lnTo>
                  <a:lnTo>
                    <a:pt x="1603" y="8836"/>
                  </a:lnTo>
                  <a:lnTo>
                    <a:pt x="2080" y="8932"/>
                  </a:lnTo>
                  <a:lnTo>
                    <a:pt x="2214" y="9027"/>
                  </a:lnTo>
                  <a:lnTo>
                    <a:pt x="2347" y="9122"/>
                  </a:lnTo>
                  <a:lnTo>
                    <a:pt x="2653" y="9275"/>
                  </a:lnTo>
                  <a:lnTo>
                    <a:pt x="2901" y="9390"/>
                  </a:lnTo>
                  <a:lnTo>
                    <a:pt x="3149" y="9485"/>
                  </a:lnTo>
                  <a:lnTo>
                    <a:pt x="3416" y="9542"/>
                  </a:lnTo>
                  <a:lnTo>
                    <a:pt x="3702" y="9600"/>
                  </a:lnTo>
                  <a:lnTo>
                    <a:pt x="3970" y="9619"/>
                  </a:lnTo>
                  <a:lnTo>
                    <a:pt x="4237" y="9638"/>
                  </a:lnTo>
                  <a:lnTo>
                    <a:pt x="4504" y="9619"/>
                  </a:lnTo>
                  <a:lnTo>
                    <a:pt x="4752" y="9580"/>
                  </a:lnTo>
                  <a:lnTo>
                    <a:pt x="5076" y="9523"/>
                  </a:lnTo>
                  <a:lnTo>
                    <a:pt x="5401" y="9409"/>
                  </a:lnTo>
                  <a:lnTo>
                    <a:pt x="5687" y="9256"/>
                  </a:lnTo>
                  <a:lnTo>
                    <a:pt x="5973" y="9084"/>
                  </a:lnTo>
                  <a:lnTo>
                    <a:pt x="6240" y="8893"/>
                  </a:lnTo>
                  <a:lnTo>
                    <a:pt x="6469" y="8664"/>
                  </a:lnTo>
                  <a:lnTo>
                    <a:pt x="6698" y="8397"/>
                  </a:lnTo>
                  <a:lnTo>
                    <a:pt x="6870" y="8130"/>
                  </a:lnTo>
                  <a:lnTo>
                    <a:pt x="7004" y="7863"/>
                  </a:lnTo>
                  <a:lnTo>
                    <a:pt x="7118" y="7596"/>
                  </a:lnTo>
                  <a:lnTo>
                    <a:pt x="7214" y="7329"/>
                  </a:lnTo>
                  <a:lnTo>
                    <a:pt x="7290" y="7042"/>
                  </a:lnTo>
                  <a:lnTo>
                    <a:pt x="7347" y="6756"/>
                  </a:lnTo>
                  <a:lnTo>
                    <a:pt x="7404" y="6470"/>
                  </a:lnTo>
                  <a:lnTo>
                    <a:pt x="7500" y="5897"/>
                  </a:lnTo>
                  <a:lnTo>
                    <a:pt x="7824" y="3607"/>
                  </a:lnTo>
                  <a:lnTo>
                    <a:pt x="7920" y="3054"/>
                  </a:lnTo>
                  <a:lnTo>
                    <a:pt x="7977" y="2787"/>
                  </a:lnTo>
                  <a:lnTo>
                    <a:pt x="8053" y="2520"/>
                  </a:lnTo>
                  <a:lnTo>
                    <a:pt x="8149" y="2253"/>
                  </a:lnTo>
                  <a:lnTo>
                    <a:pt x="8263" y="2005"/>
                  </a:lnTo>
                  <a:lnTo>
                    <a:pt x="8397" y="1776"/>
                  </a:lnTo>
                  <a:lnTo>
                    <a:pt x="8569" y="1547"/>
                  </a:lnTo>
                  <a:lnTo>
                    <a:pt x="8225" y="1547"/>
                  </a:lnTo>
                  <a:lnTo>
                    <a:pt x="7862" y="1585"/>
                  </a:lnTo>
                  <a:lnTo>
                    <a:pt x="7519" y="1642"/>
                  </a:lnTo>
                  <a:lnTo>
                    <a:pt x="7175" y="1756"/>
                  </a:lnTo>
                  <a:lnTo>
                    <a:pt x="6851" y="1890"/>
                  </a:lnTo>
                  <a:lnTo>
                    <a:pt x="6527" y="2043"/>
                  </a:lnTo>
                  <a:lnTo>
                    <a:pt x="6221" y="2234"/>
                  </a:lnTo>
                  <a:lnTo>
                    <a:pt x="5935" y="2463"/>
                  </a:lnTo>
                  <a:lnTo>
                    <a:pt x="5935" y="2463"/>
                  </a:lnTo>
                  <a:lnTo>
                    <a:pt x="5992" y="2310"/>
                  </a:lnTo>
                  <a:lnTo>
                    <a:pt x="6050" y="2138"/>
                  </a:lnTo>
                  <a:lnTo>
                    <a:pt x="6088" y="1985"/>
                  </a:lnTo>
                  <a:lnTo>
                    <a:pt x="6126" y="1833"/>
                  </a:lnTo>
                  <a:lnTo>
                    <a:pt x="6145" y="1661"/>
                  </a:lnTo>
                  <a:lnTo>
                    <a:pt x="6145" y="1508"/>
                  </a:lnTo>
                  <a:lnTo>
                    <a:pt x="6126" y="1184"/>
                  </a:lnTo>
                  <a:lnTo>
                    <a:pt x="6107" y="1012"/>
                  </a:lnTo>
                  <a:lnTo>
                    <a:pt x="6069" y="860"/>
                  </a:lnTo>
                  <a:lnTo>
                    <a:pt x="6011" y="707"/>
                  </a:lnTo>
                  <a:lnTo>
                    <a:pt x="5954" y="554"/>
                  </a:lnTo>
                  <a:lnTo>
                    <a:pt x="5878" y="402"/>
                  </a:lnTo>
                  <a:lnTo>
                    <a:pt x="5801" y="268"/>
                  </a:lnTo>
                  <a:lnTo>
                    <a:pt x="5706" y="134"/>
                  </a:lnTo>
                  <a:lnTo>
                    <a:pt x="55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8"/>
            <p:cNvSpPr/>
            <p:nvPr/>
          </p:nvSpPr>
          <p:spPr>
            <a:xfrm>
              <a:off x="5792225" y="4337125"/>
              <a:ext cx="152200" cy="240950"/>
            </a:xfrm>
            <a:custGeom>
              <a:avLst/>
              <a:gdLst/>
              <a:ahLst/>
              <a:cxnLst/>
              <a:rect l="l" t="t" r="r" b="b"/>
              <a:pathLst>
                <a:path w="6088" h="9638" extrusionOk="0">
                  <a:moveTo>
                    <a:pt x="3111" y="1"/>
                  </a:moveTo>
                  <a:lnTo>
                    <a:pt x="3053" y="39"/>
                  </a:lnTo>
                  <a:lnTo>
                    <a:pt x="3072" y="363"/>
                  </a:lnTo>
                  <a:lnTo>
                    <a:pt x="3072" y="688"/>
                  </a:lnTo>
                  <a:lnTo>
                    <a:pt x="3034" y="1012"/>
                  </a:lnTo>
                  <a:lnTo>
                    <a:pt x="2977" y="1337"/>
                  </a:lnTo>
                  <a:lnTo>
                    <a:pt x="2901" y="1661"/>
                  </a:lnTo>
                  <a:lnTo>
                    <a:pt x="2805" y="1966"/>
                  </a:lnTo>
                  <a:lnTo>
                    <a:pt x="2691" y="2291"/>
                  </a:lnTo>
                  <a:lnTo>
                    <a:pt x="2576" y="2596"/>
                  </a:lnTo>
                  <a:lnTo>
                    <a:pt x="2405" y="2921"/>
                  </a:lnTo>
                  <a:lnTo>
                    <a:pt x="2233" y="3264"/>
                  </a:lnTo>
                  <a:lnTo>
                    <a:pt x="1870" y="3913"/>
                  </a:lnTo>
                  <a:lnTo>
                    <a:pt x="1489" y="4543"/>
                  </a:lnTo>
                  <a:lnTo>
                    <a:pt x="1088" y="5191"/>
                  </a:lnTo>
                  <a:lnTo>
                    <a:pt x="725" y="5840"/>
                  </a:lnTo>
                  <a:lnTo>
                    <a:pt x="573" y="6184"/>
                  </a:lnTo>
                  <a:lnTo>
                    <a:pt x="420" y="6527"/>
                  </a:lnTo>
                  <a:lnTo>
                    <a:pt x="286" y="6871"/>
                  </a:lnTo>
                  <a:lnTo>
                    <a:pt x="172" y="7214"/>
                  </a:lnTo>
                  <a:lnTo>
                    <a:pt x="95" y="7577"/>
                  </a:lnTo>
                  <a:lnTo>
                    <a:pt x="38" y="7958"/>
                  </a:lnTo>
                  <a:lnTo>
                    <a:pt x="0" y="8283"/>
                  </a:lnTo>
                  <a:lnTo>
                    <a:pt x="19" y="8626"/>
                  </a:lnTo>
                  <a:lnTo>
                    <a:pt x="57" y="8970"/>
                  </a:lnTo>
                  <a:lnTo>
                    <a:pt x="115" y="9122"/>
                  </a:lnTo>
                  <a:lnTo>
                    <a:pt x="172" y="9275"/>
                  </a:lnTo>
                  <a:lnTo>
                    <a:pt x="420" y="9390"/>
                  </a:lnTo>
                  <a:lnTo>
                    <a:pt x="668" y="9485"/>
                  </a:lnTo>
                  <a:lnTo>
                    <a:pt x="935" y="9542"/>
                  </a:lnTo>
                  <a:lnTo>
                    <a:pt x="1221" y="9600"/>
                  </a:lnTo>
                  <a:lnTo>
                    <a:pt x="1489" y="9619"/>
                  </a:lnTo>
                  <a:lnTo>
                    <a:pt x="1756" y="9638"/>
                  </a:lnTo>
                  <a:lnTo>
                    <a:pt x="2023" y="9619"/>
                  </a:lnTo>
                  <a:lnTo>
                    <a:pt x="2271" y="9580"/>
                  </a:lnTo>
                  <a:lnTo>
                    <a:pt x="2595" y="9523"/>
                  </a:lnTo>
                  <a:lnTo>
                    <a:pt x="2920" y="9409"/>
                  </a:lnTo>
                  <a:lnTo>
                    <a:pt x="3206" y="9256"/>
                  </a:lnTo>
                  <a:lnTo>
                    <a:pt x="3492" y="9084"/>
                  </a:lnTo>
                  <a:lnTo>
                    <a:pt x="3759" y="8893"/>
                  </a:lnTo>
                  <a:lnTo>
                    <a:pt x="3988" y="8664"/>
                  </a:lnTo>
                  <a:lnTo>
                    <a:pt x="4217" y="8397"/>
                  </a:lnTo>
                  <a:lnTo>
                    <a:pt x="4389" y="8130"/>
                  </a:lnTo>
                  <a:lnTo>
                    <a:pt x="4523" y="7863"/>
                  </a:lnTo>
                  <a:lnTo>
                    <a:pt x="4637" y="7596"/>
                  </a:lnTo>
                  <a:lnTo>
                    <a:pt x="4733" y="7329"/>
                  </a:lnTo>
                  <a:lnTo>
                    <a:pt x="4809" y="7042"/>
                  </a:lnTo>
                  <a:lnTo>
                    <a:pt x="4866" y="6756"/>
                  </a:lnTo>
                  <a:lnTo>
                    <a:pt x="4923" y="6470"/>
                  </a:lnTo>
                  <a:lnTo>
                    <a:pt x="5019" y="5897"/>
                  </a:lnTo>
                  <a:lnTo>
                    <a:pt x="5343" y="3607"/>
                  </a:lnTo>
                  <a:lnTo>
                    <a:pt x="5439" y="3054"/>
                  </a:lnTo>
                  <a:lnTo>
                    <a:pt x="5496" y="2787"/>
                  </a:lnTo>
                  <a:lnTo>
                    <a:pt x="5572" y="2520"/>
                  </a:lnTo>
                  <a:lnTo>
                    <a:pt x="5668" y="2253"/>
                  </a:lnTo>
                  <a:lnTo>
                    <a:pt x="5782" y="2005"/>
                  </a:lnTo>
                  <a:lnTo>
                    <a:pt x="5916" y="1776"/>
                  </a:lnTo>
                  <a:lnTo>
                    <a:pt x="6088" y="1547"/>
                  </a:lnTo>
                  <a:lnTo>
                    <a:pt x="5744" y="1547"/>
                  </a:lnTo>
                  <a:lnTo>
                    <a:pt x="5381" y="1585"/>
                  </a:lnTo>
                  <a:lnTo>
                    <a:pt x="5038" y="1642"/>
                  </a:lnTo>
                  <a:lnTo>
                    <a:pt x="4694" y="1756"/>
                  </a:lnTo>
                  <a:lnTo>
                    <a:pt x="4370" y="1890"/>
                  </a:lnTo>
                  <a:lnTo>
                    <a:pt x="4046" y="2043"/>
                  </a:lnTo>
                  <a:lnTo>
                    <a:pt x="3740" y="2234"/>
                  </a:lnTo>
                  <a:lnTo>
                    <a:pt x="3454" y="2463"/>
                  </a:lnTo>
                  <a:lnTo>
                    <a:pt x="3454" y="2463"/>
                  </a:lnTo>
                  <a:lnTo>
                    <a:pt x="3511" y="2310"/>
                  </a:lnTo>
                  <a:lnTo>
                    <a:pt x="3569" y="2138"/>
                  </a:lnTo>
                  <a:lnTo>
                    <a:pt x="3607" y="1985"/>
                  </a:lnTo>
                  <a:lnTo>
                    <a:pt x="3645" y="1833"/>
                  </a:lnTo>
                  <a:lnTo>
                    <a:pt x="3664" y="1661"/>
                  </a:lnTo>
                  <a:lnTo>
                    <a:pt x="3664" y="1508"/>
                  </a:lnTo>
                  <a:lnTo>
                    <a:pt x="3645" y="1184"/>
                  </a:lnTo>
                  <a:lnTo>
                    <a:pt x="3626" y="1012"/>
                  </a:lnTo>
                  <a:lnTo>
                    <a:pt x="3588" y="860"/>
                  </a:lnTo>
                  <a:lnTo>
                    <a:pt x="3530" y="707"/>
                  </a:lnTo>
                  <a:lnTo>
                    <a:pt x="3473" y="554"/>
                  </a:lnTo>
                  <a:lnTo>
                    <a:pt x="3397" y="402"/>
                  </a:lnTo>
                  <a:lnTo>
                    <a:pt x="3320" y="268"/>
                  </a:lnTo>
                  <a:lnTo>
                    <a:pt x="3225" y="134"/>
                  </a:lnTo>
                  <a:lnTo>
                    <a:pt x="311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8"/>
            <p:cNvSpPr/>
            <p:nvPr/>
          </p:nvSpPr>
          <p:spPr>
            <a:xfrm>
              <a:off x="5173450" y="4400100"/>
              <a:ext cx="265750" cy="297250"/>
            </a:xfrm>
            <a:custGeom>
              <a:avLst/>
              <a:gdLst/>
              <a:ahLst/>
              <a:cxnLst/>
              <a:rect l="l" t="t" r="r" b="b"/>
              <a:pathLst>
                <a:path w="10630" h="11890" extrusionOk="0">
                  <a:moveTo>
                    <a:pt x="6909" y="1"/>
                  </a:moveTo>
                  <a:lnTo>
                    <a:pt x="6718" y="77"/>
                  </a:lnTo>
                  <a:lnTo>
                    <a:pt x="6546" y="153"/>
                  </a:lnTo>
                  <a:lnTo>
                    <a:pt x="6374" y="249"/>
                  </a:lnTo>
                  <a:lnTo>
                    <a:pt x="6202" y="363"/>
                  </a:lnTo>
                  <a:lnTo>
                    <a:pt x="6050" y="478"/>
                  </a:lnTo>
                  <a:lnTo>
                    <a:pt x="5897" y="611"/>
                  </a:lnTo>
                  <a:lnTo>
                    <a:pt x="5744" y="764"/>
                  </a:lnTo>
                  <a:lnTo>
                    <a:pt x="5611" y="898"/>
                  </a:lnTo>
                  <a:lnTo>
                    <a:pt x="5496" y="1069"/>
                  </a:lnTo>
                  <a:lnTo>
                    <a:pt x="5382" y="1222"/>
                  </a:lnTo>
                  <a:lnTo>
                    <a:pt x="5286" y="1394"/>
                  </a:lnTo>
                  <a:lnTo>
                    <a:pt x="5191" y="1566"/>
                  </a:lnTo>
                  <a:lnTo>
                    <a:pt x="5115" y="1756"/>
                  </a:lnTo>
                  <a:lnTo>
                    <a:pt x="5057" y="1947"/>
                  </a:lnTo>
                  <a:lnTo>
                    <a:pt x="5019" y="2138"/>
                  </a:lnTo>
                  <a:lnTo>
                    <a:pt x="5000" y="2329"/>
                  </a:lnTo>
                  <a:lnTo>
                    <a:pt x="4752" y="2100"/>
                  </a:lnTo>
                  <a:lnTo>
                    <a:pt x="4485" y="1909"/>
                  </a:lnTo>
                  <a:lnTo>
                    <a:pt x="4199" y="1737"/>
                  </a:lnTo>
                  <a:lnTo>
                    <a:pt x="3893" y="1604"/>
                  </a:lnTo>
                  <a:lnTo>
                    <a:pt x="3588" y="1489"/>
                  </a:lnTo>
                  <a:lnTo>
                    <a:pt x="3264" y="1375"/>
                  </a:lnTo>
                  <a:lnTo>
                    <a:pt x="2939" y="1317"/>
                  </a:lnTo>
                  <a:lnTo>
                    <a:pt x="2615" y="1260"/>
                  </a:lnTo>
                  <a:lnTo>
                    <a:pt x="2615" y="1279"/>
                  </a:lnTo>
                  <a:lnTo>
                    <a:pt x="2500" y="1527"/>
                  </a:lnTo>
                  <a:lnTo>
                    <a:pt x="2405" y="1814"/>
                  </a:lnTo>
                  <a:lnTo>
                    <a:pt x="2329" y="2081"/>
                  </a:lnTo>
                  <a:lnTo>
                    <a:pt x="2271" y="2367"/>
                  </a:lnTo>
                  <a:lnTo>
                    <a:pt x="2233" y="2653"/>
                  </a:lnTo>
                  <a:lnTo>
                    <a:pt x="2214" y="2940"/>
                  </a:lnTo>
                  <a:lnTo>
                    <a:pt x="2233" y="3226"/>
                  </a:lnTo>
                  <a:lnTo>
                    <a:pt x="2271" y="3493"/>
                  </a:lnTo>
                  <a:lnTo>
                    <a:pt x="1985" y="3398"/>
                  </a:lnTo>
                  <a:lnTo>
                    <a:pt x="1718" y="3321"/>
                  </a:lnTo>
                  <a:lnTo>
                    <a:pt x="1413" y="3283"/>
                  </a:lnTo>
                  <a:lnTo>
                    <a:pt x="1126" y="3264"/>
                  </a:lnTo>
                  <a:lnTo>
                    <a:pt x="840" y="3302"/>
                  </a:lnTo>
                  <a:lnTo>
                    <a:pt x="554" y="3359"/>
                  </a:lnTo>
                  <a:lnTo>
                    <a:pt x="268" y="3436"/>
                  </a:lnTo>
                  <a:lnTo>
                    <a:pt x="1" y="3569"/>
                  </a:lnTo>
                  <a:lnTo>
                    <a:pt x="439" y="3856"/>
                  </a:lnTo>
                  <a:lnTo>
                    <a:pt x="840" y="4180"/>
                  </a:lnTo>
                  <a:lnTo>
                    <a:pt x="1222" y="4523"/>
                  </a:lnTo>
                  <a:lnTo>
                    <a:pt x="1584" y="4886"/>
                  </a:lnTo>
                  <a:lnTo>
                    <a:pt x="1909" y="5287"/>
                  </a:lnTo>
                  <a:lnTo>
                    <a:pt x="2214" y="5707"/>
                  </a:lnTo>
                  <a:lnTo>
                    <a:pt x="2481" y="6165"/>
                  </a:lnTo>
                  <a:lnTo>
                    <a:pt x="2729" y="6623"/>
                  </a:lnTo>
                  <a:lnTo>
                    <a:pt x="2958" y="7176"/>
                  </a:lnTo>
                  <a:lnTo>
                    <a:pt x="3168" y="7729"/>
                  </a:lnTo>
                  <a:lnTo>
                    <a:pt x="3550" y="8855"/>
                  </a:lnTo>
                  <a:lnTo>
                    <a:pt x="3760" y="9409"/>
                  </a:lnTo>
                  <a:lnTo>
                    <a:pt x="3874" y="9695"/>
                  </a:lnTo>
                  <a:lnTo>
                    <a:pt x="4008" y="9962"/>
                  </a:lnTo>
                  <a:lnTo>
                    <a:pt x="4161" y="10210"/>
                  </a:lnTo>
                  <a:lnTo>
                    <a:pt x="4313" y="10458"/>
                  </a:lnTo>
                  <a:lnTo>
                    <a:pt x="4485" y="10706"/>
                  </a:lnTo>
                  <a:lnTo>
                    <a:pt x="4676" y="10935"/>
                  </a:lnTo>
                  <a:lnTo>
                    <a:pt x="4905" y="11145"/>
                  </a:lnTo>
                  <a:lnTo>
                    <a:pt x="5134" y="11336"/>
                  </a:lnTo>
                  <a:lnTo>
                    <a:pt x="5382" y="11508"/>
                  </a:lnTo>
                  <a:lnTo>
                    <a:pt x="5630" y="11641"/>
                  </a:lnTo>
                  <a:lnTo>
                    <a:pt x="5916" y="11756"/>
                  </a:lnTo>
                  <a:lnTo>
                    <a:pt x="6202" y="11832"/>
                  </a:lnTo>
                  <a:lnTo>
                    <a:pt x="6489" y="11889"/>
                  </a:lnTo>
                  <a:lnTo>
                    <a:pt x="6794" y="11889"/>
                  </a:lnTo>
                  <a:lnTo>
                    <a:pt x="7061" y="11851"/>
                  </a:lnTo>
                  <a:lnTo>
                    <a:pt x="7328" y="11775"/>
                  </a:lnTo>
                  <a:lnTo>
                    <a:pt x="7576" y="11660"/>
                  </a:lnTo>
                  <a:lnTo>
                    <a:pt x="7805" y="11508"/>
                  </a:lnTo>
                  <a:lnTo>
                    <a:pt x="8015" y="11336"/>
                  </a:lnTo>
                  <a:lnTo>
                    <a:pt x="8187" y="11126"/>
                  </a:lnTo>
                  <a:lnTo>
                    <a:pt x="8263" y="11012"/>
                  </a:lnTo>
                  <a:lnTo>
                    <a:pt x="8321" y="10897"/>
                  </a:lnTo>
                  <a:lnTo>
                    <a:pt x="8378" y="10783"/>
                  </a:lnTo>
                  <a:lnTo>
                    <a:pt x="8435" y="10649"/>
                  </a:lnTo>
                  <a:lnTo>
                    <a:pt x="8473" y="10458"/>
                  </a:lnTo>
                  <a:lnTo>
                    <a:pt x="8607" y="10477"/>
                  </a:lnTo>
                  <a:lnTo>
                    <a:pt x="8740" y="10477"/>
                  </a:lnTo>
                  <a:lnTo>
                    <a:pt x="8893" y="10439"/>
                  </a:lnTo>
                  <a:lnTo>
                    <a:pt x="9046" y="10401"/>
                  </a:lnTo>
                  <a:lnTo>
                    <a:pt x="9179" y="10325"/>
                  </a:lnTo>
                  <a:lnTo>
                    <a:pt x="9332" y="10248"/>
                  </a:lnTo>
                  <a:lnTo>
                    <a:pt x="9485" y="10153"/>
                  </a:lnTo>
                  <a:lnTo>
                    <a:pt x="9618" y="10038"/>
                  </a:lnTo>
                  <a:lnTo>
                    <a:pt x="9885" y="9790"/>
                  </a:lnTo>
                  <a:lnTo>
                    <a:pt x="10114" y="9523"/>
                  </a:lnTo>
                  <a:lnTo>
                    <a:pt x="10305" y="9237"/>
                  </a:lnTo>
                  <a:lnTo>
                    <a:pt x="10439" y="8970"/>
                  </a:lnTo>
                  <a:lnTo>
                    <a:pt x="10534" y="8703"/>
                  </a:lnTo>
                  <a:lnTo>
                    <a:pt x="10592" y="8435"/>
                  </a:lnTo>
                  <a:lnTo>
                    <a:pt x="10630" y="8168"/>
                  </a:lnTo>
                  <a:lnTo>
                    <a:pt x="10611" y="7882"/>
                  </a:lnTo>
                  <a:lnTo>
                    <a:pt x="10572" y="7596"/>
                  </a:lnTo>
                  <a:lnTo>
                    <a:pt x="10515" y="7329"/>
                  </a:lnTo>
                  <a:lnTo>
                    <a:pt x="10439" y="7061"/>
                  </a:lnTo>
                  <a:lnTo>
                    <a:pt x="10324" y="6794"/>
                  </a:lnTo>
                  <a:lnTo>
                    <a:pt x="10191" y="6546"/>
                  </a:lnTo>
                  <a:lnTo>
                    <a:pt x="10057" y="6317"/>
                  </a:lnTo>
                  <a:lnTo>
                    <a:pt x="9885" y="6088"/>
                  </a:lnTo>
                  <a:lnTo>
                    <a:pt x="9733" y="5859"/>
                  </a:lnTo>
                  <a:lnTo>
                    <a:pt x="9370" y="5420"/>
                  </a:lnTo>
                  <a:lnTo>
                    <a:pt x="8989" y="5020"/>
                  </a:lnTo>
                  <a:lnTo>
                    <a:pt x="8588" y="4600"/>
                  </a:lnTo>
                  <a:lnTo>
                    <a:pt x="8206" y="4199"/>
                  </a:lnTo>
                  <a:lnTo>
                    <a:pt x="7863" y="3760"/>
                  </a:lnTo>
                  <a:lnTo>
                    <a:pt x="7691" y="3531"/>
                  </a:lnTo>
                  <a:lnTo>
                    <a:pt x="7538" y="3302"/>
                  </a:lnTo>
                  <a:lnTo>
                    <a:pt x="7328" y="2920"/>
                  </a:lnTo>
                  <a:lnTo>
                    <a:pt x="7157" y="2539"/>
                  </a:lnTo>
                  <a:lnTo>
                    <a:pt x="7023" y="2119"/>
                  </a:lnTo>
                  <a:lnTo>
                    <a:pt x="6928" y="1699"/>
                  </a:lnTo>
                  <a:lnTo>
                    <a:pt x="6851" y="1279"/>
                  </a:lnTo>
                  <a:lnTo>
                    <a:pt x="6832" y="859"/>
                  </a:lnTo>
                  <a:lnTo>
                    <a:pt x="6851" y="421"/>
                  </a:lnTo>
                  <a:lnTo>
                    <a:pt x="6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8"/>
            <p:cNvSpPr/>
            <p:nvPr/>
          </p:nvSpPr>
          <p:spPr>
            <a:xfrm>
              <a:off x="5238800" y="4400100"/>
              <a:ext cx="200400" cy="266250"/>
            </a:xfrm>
            <a:custGeom>
              <a:avLst/>
              <a:gdLst/>
              <a:ahLst/>
              <a:cxnLst/>
              <a:rect l="l" t="t" r="r" b="b"/>
              <a:pathLst>
                <a:path w="8016" h="10650" extrusionOk="0">
                  <a:moveTo>
                    <a:pt x="4295" y="1"/>
                  </a:moveTo>
                  <a:lnTo>
                    <a:pt x="4104" y="77"/>
                  </a:lnTo>
                  <a:lnTo>
                    <a:pt x="3932" y="153"/>
                  </a:lnTo>
                  <a:lnTo>
                    <a:pt x="3760" y="249"/>
                  </a:lnTo>
                  <a:lnTo>
                    <a:pt x="3588" y="363"/>
                  </a:lnTo>
                  <a:lnTo>
                    <a:pt x="3436" y="478"/>
                  </a:lnTo>
                  <a:lnTo>
                    <a:pt x="3283" y="611"/>
                  </a:lnTo>
                  <a:lnTo>
                    <a:pt x="3130" y="764"/>
                  </a:lnTo>
                  <a:lnTo>
                    <a:pt x="2997" y="898"/>
                  </a:lnTo>
                  <a:lnTo>
                    <a:pt x="2882" y="1069"/>
                  </a:lnTo>
                  <a:lnTo>
                    <a:pt x="2768" y="1222"/>
                  </a:lnTo>
                  <a:lnTo>
                    <a:pt x="2672" y="1394"/>
                  </a:lnTo>
                  <a:lnTo>
                    <a:pt x="2577" y="1566"/>
                  </a:lnTo>
                  <a:lnTo>
                    <a:pt x="2501" y="1756"/>
                  </a:lnTo>
                  <a:lnTo>
                    <a:pt x="2443" y="1947"/>
                  </a:lnTo>
                  <a:lnTo>
                    <a:pt x="2405" y="2138"/>
                  </a:lnTo>
                  <a:lnTo>
                    <a:pt x="2386" y="2329"/>
                  </a:lnTo>
                  <a:lnTo>
                    <a:pt x="2138" y="2100"/>
                  </a:lnTo>
                  <a:lnTo>
                    <a:pt x="1871" y="1909"/>
                  </a:lnTo>
                  <a:lnTo>
                    <a:pt x="1585" y="1737"/>
                  </a:lnTo>
                  <a:lnTo>
                    <a:pt x="1279" y="1604"/>
                  </a:lnTo>
                  <a:lnTo>
                    <a:pt x="974" y="1489"/>
                  </a:lnTo>
                  <a:lnTo>
                    <a:pt x="650" y="1375"/>
                  </a:lnTo>
                  <a:lnTo>
                    <a:pt x="325" y="1317"/>
                  </a:lnTo>
                  <a:lnTo>
                    <a:pt x="1" y="1260"/>
                  </a:lnTo>
                  <a:lnTo>
                    <a:pt x="1" y="1279"/>
                  </a:lnTo>
                  <a:lnTo>
                    <a:pt x="383" y="1604"/>
                  </a:lnTo>
                  <a:lnTo>
                    <a:pt x="726" y="1947"/>
                  </a:lnTo>
                  <a:lnTo>
                    <a:pt x="1070" y="2329"/>
                  </a:lnTo>
                  <a:lnTo>
                    <a:pt x="1394" y="2711"/>
                  </a:lnTo>
                  <a:lnTo>
                    <a:pt x="1699" y="3130"/>
                  </a:lnTo>
                  <a:lnTo>
                    <a:pt x="1966" y="3550"/>
                  </a:lnTo>
                  <a:lnTo>
                    <a:pt x="2214" y="3989"/>
                  </a:lnTo>
                  <a:lnTo>
                    <a:pt x="2443" y="4428"/>
                  </a:lnTo>
                  <a:lnTo>
                    <a:pt x="2596" y="4772"/>
                  </a:lnTo>
                  <a:lnTo>
                    <a:pt x="2749" y="5134"/>
                  </a:lnTo>
                  <a:lnTo>
                    <a:pt x="2997" y="5840"/>
                  </a:lnTo>
                  <a:lnTo>
                    <a:pt x="3245" y="6565"/>
                  </a:lnTo>
                  <a:lnTo>
                    <a:pt x="3493" y="7290"/>
                  </a:lnTo>
                  <a:lnTo>
                    <a:pt x="3760" y="7997"/>
                  </a:lnTo>
                  <a:lnTo>
                    <a:pt x="3913" y="8340"/>
                  </a:lnTo>
                  <a:lnTo>
                    <a:pt x="4085" y="8684"/>
                  </a:lnTo>
                  <a:lnTo>
                    <a:pt x="4275" y="9008"/>
                  </a:lnTo>
                  <a:lnTo>
                    <a:pt x="4466" y="9332"/>
                  </a:lnTo>
                  <a:lnTo>
                    <a:pt x="4695" y="9638"/>
                  </a:lnTo>
                  <a:lnTo>
                    <a:pt x="4943" y="9924"/>
                  </a:lnTo>
                  <a:lnTo>
                    <a:pt x="5134" y="10134"/>
                  </a:lnTo>
                  <a:lnTo>
                    <a:pt x="5344" y="10325"/>
                  </a:lnTo>
                  <a:lnTo>
                    <a:pt x="5573" y="10496"/>
                  </a:lnTo>
                  <a:lnTo>
                    <a:pt x="5821" y="10649"/>
                  </a:lnTo>
                  <a:lnTo>
                    <a:pt x="5859" y="10458"/>
                  </a:lnTo>
                  <a:lnTo>
                    <a:pt x="5993" y="10477"/>
                  </a:lnTo>
                  <a:lnTo>
                    <a:pt x="6126" y="10477"/>
                  </a:lnTo>
                  <a:lnTo>
                    <a:pt x="6279" y="10439"/>
                  </a:lnTo>
                  <a:lnTo>
                    <a:pt x="6432" y="10401"/>
                  </a:lnTo>
                  <a:lnTo>
                    <a:pt x="6565" y="10325"/>
                  </a:lnTo>
                  <a:lnTo>
                    <a:pt x="6718" y="10248"/>
                  </a:lnTo>
                  <a:lnTo>
                    <a:pt x="6871" y="10153"/>
                  </a:lnTo>
                  <a:lnTo>
                    <a:pt x="7004" y="10038"/>
                  </a:lnTo>
                  <a:lnTo>
                    <a:pt x="7271" y="9790"/>
                  </a:lnTo>
                  <a:lnTo>
                    <a:pt x="7500" y="9523"/>
                  </a:lnTo>
                  <a:lnTo>
                    <a:pt x="7691" y="9237"/>
                  </a:lnTo>
                  <a:lnTo>
                    <a:pt x="7825" y="8970"/>
                  </a:lnTo>
                  <a:lnTo>
                    <a:pt x="7920" y="8703"/>
                  </a:lnTo>
                  <a:lnTo>
                    <a:pt x="7978" y="8435"/>
                  </a:lnTo>
                  <a:lnTo>
                    <a:pt x="8016" y="8168"/>
                  </a:lnTo>
                  <a:lnTo>
                    <a:pt x="7997" y="7882"/>
                  </a:lnTo>
                  <a:lnTo>
                    <a:pt x="7958" y="7596"/>
                  </a:lnTo>
                  <a:lnTo>
                    <a:pt x="7901" y="7329"/>
                  </a:lnTo>
                  <a:lnTo>
                    <a:pt x="7825" y="7061"/>
                  </a:lnTo>
                  <a:lnTo>
                    <a:pt x="7710" y="6794"/>
                  </a:lnTo>
                  <a:lnTo>
                    <a:pt x="7577" y="6546"/>
                  </a:lnTo>
                  <a:lnTo>
                    <a:pt x="7443" y="6317"/>
                  </a:lnTo>
                  <a:lnTo>
                    <a:pt x="7271" y="6088"/>
                  </a:lnTo>
                  <a:lnTo>
                    <a:pt x="7119" y="5859"/>
                  </a:lnTo>
                  <a:lnTo>
                    <a:pt x="6756" y="5420"/>
                  </a:lnTo>
                  <a:lnTo>
                    <a:pt x="6375" y="5020"/>
                  </a:lnTo>
                  <a:lnTo>
                    <a:pt x="5974" y="4600"/>
                  </a:lnTo>
                  <a:lnTo>
                    <a:pt x="5592" y="4199"/>
                  </a:lnTo>
                  <a:lnTo>
                    <a:pt x="5249" y="3760"/>
                  </a:lnTo>
                  <a:lnTo>
                    <a:pt x="5077" y="3531"/>
                  </a:lnTo>
                  <a:lnTo>
                    <a:pt x="4924" y="3302"/>
                  </a:lnTo>
                  <a:lnTo>
                    <a:pt x="4714" y="2920"/>
                  </a:lnTo>
                  <a:lnTo>
                    <a:pt x="4543" y="2539"/>
                  </a:lnTo>
                  <a:lnTo>
                    <a:pt x="4409" y="2119"/>
                  </a:lnTo>
                  <a:lnTo>
                    <a:pt x="4314" y="1699"/>
                  </a:lnTo>
                  <a:lnTo>
                    <a:pt x="4237" y="1279"/>
                  </a:lnTo>
                  <a:lnTo>
                    <a:pt x="4218" y="859"/>
                  </a:lnTo>
                  <a:lnTo>
                    <a:pt x="4237" y="421"/>
                  </a:lnTo>
                  <a:lnTo>
                    <a:pt x="4295"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8"/>
            <p:cNvSpPr/>
            <p:nvPr/>
          </p:nvSpPr>
          <p:spPr>
            <a:xfrm>
              <a:off x="5735925" y="4517475"/>
              <a:ext cx="47250" cy="49150"/>
            </a:xfrm>
            <a:custGeom>
              <a:avLst/>
              <a:gdLst/>
              <a:ahLst/>
              <a:cxnLst/>
              <a:rect l="l" t="t" r="r" b="b"/>
              <a:pathLst>
                <a:path w="1890" h="1966" extrusionOk="0">
                  <a:moveTo>
                    <a:pt x="611" y="0"/>
                  </a:moveTo>
                  <a:lnTo>
                    <a:pt x="516" y="19"/>
                  </a:lnTo>
                  <a:lnTo>
                    <a:pt x="420" y="38"/>
                  </a:lnTo>
                  <a:lnTo>
                    <a:pt x="344" y="77"/>
                  </a:lnTo>
                  <a:lnTo>
                    <a:pt x="248" y="134"/>
                  </a:lnTo>
                  <a:lnTo>
                    <a:pt x="191" y="210"/>
                  </a:lnTo>
                  <a:lnTo>
                    <a:pt x="115" y="286"/>
                  </a:lnTo>
                  <a:lnTo>
                    <a:pt x="77" y="363"/>
                  </a:lnTo>
                  <a:lnTo>
                    <a:pt x="38" y="458"/>
                  </a:lnTo>
                  <a:lnTo>
                    <a:pt x="0" y="554"/>
                  </a:lnTo>
                  <a:lnTo>
                    <a:pt x="0" y="649"/>
                  </a:lnTo>
                  <a:lnTo>
                    <a:pt x="19" y="840"/>
                  </a:lnTo>
                  <a:lnTo>
                    <a:pt x="58" y="1031"/>
                  </a:lnTo>
                  <a:lnTo>
                    <a:pt x="153" y="1202"/>
                  </a:lnTo>
                  <a:lnTo>
                    <a:pt x="267" y="1355"/>
                  </a:lnTo>
                  <a:lnTo>
                    <a:pt x="420" y="1489"/>
                  </a:lnTo>
                  <a:lnTo>
                    <a:pt x="573" y="1603"/>
                  </a:lnTo>
                  <a:lnTo>
                    <a:pt x="745" y="1679"/>
                  </a:lnTo>
                  <a:lnTo>
                    <a:pt x="916" y="1756"/>
                  </a:lnTo>
                  <a:lnTo>
                    <a:pt x="1069" y="1813"/>
                  </a:lnTo>
                  <a:lnTo>
                    <a:pt x="1412" y="1928"/>
                  </a:lnTo>
                  <a:lnTo>
                    <a:pt x="1527" y="1947"/>
                  </a:lnTo>
                  <a:lnTo>
                    <a:pt x="1622" y="1966"/>
                  </a:lnTo>
                  <a:lnTo>
                    <a:pt x="1680" y="1947"/>
                  </a:lnTo>
                  <a:lnTo>
                    <a:pt x="1737" y="1928"/>
                  </a:lnTo>
                  <a:lnTo>
                    <a:pt x="1775" y="1889"/>
                  </a:lnTo>
                  <a:lnTo>
                    <a:pt x="1813" y="1851"/>
                  </a:lnTo>
                  <a:lnTo>
                    <a:pt x="1870" y="1737"/>
                  </a:lnTo>
                  <a:lnTo>
                    <a:pt x="1889" y="1603"/>
                  </a:lnTo>
                  <a:lnTo>
                    <a:pt x="1870" y="1470"/>
                  </a:lnTo>
                  <a:lnTo>
                    <a:pt x="1832" y="1317"/>
                  </a:lnTo>
                  <a:lnTo>
                    <a:pt x="1775" y="1183"/>
                  </a:lnTo>
                  <a:lnTo>
                    <a:pt x="1718" y="1050"/>
                  </a:lnTo>
                  <a:lnTo>
                    <a:pt x="1603" y="821"/>
                  </a:lnTo>
                  <a:lnTo>
                    <a:pt x="1412" y="554"/>
                  </a:lnTo>
                  <a:lnTo>
                    <a:pt x="1317" y="420"/>
                  </a:lnTo>
                  <a:lnTo>
                    <a:pt x="1202" y="305"/>
                  </a:lnTo>
                  <a:lnTo>
                    <a:pt x="1069" y="191"/>
                  </a:lnTo>
                  <a:lnTo>
                    <a:pt x="935" y="96"/>
                  </a:lnTo>
                  <a:lnTo>
                    <a:pt x="783" y="38"/>
                  </a:lnTo>
                  <a:lnTo>
                    <a:pt x="687" y="19"/>
                  </a:lnTo>
                  <a:lnTo>
                    <a:pt x="6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8"/>
            <p:cNvSpPr/>
            <p:nvPr/>
          </p:nvSpPr>
          <p:spPr>
            <a:xfrm>
              <a:off x="5780275" y="4535600"/>
              <a:ext cx="70650" cy="42950"/>
            </a:xfrm>
            <a:custGeom>
              <a:avLst/>
              <a:gdLst/>
              <a:ahLst/>
              <a:cxnLst/>
              <a:rect l="l" t="t" r="r" b="b"/>
              <a:pathLst>
                <a:path w="2826" h="1718" extrusionOk="0">
                  <a:moveTo>
                    <a:pt x="1718" y="0"/>
                  </a:moveTo>
                  <a:lnTo>
                    <a:pt x="1566" y="19"/>
                  </a:lnTo>
                  <a:lnTo>
                    <a:pt x="1394" y="58"/>
                  </a:lnTo>
                  <a:lnTo>
                    <a:pt x="1241" y="96"/>
                  </a:lnTo>
                  <a:lnTo>
                    <a:pt x="1089" y="134"/>
                  </a:lnTo>
                  <a:lnTo>
                    <a:pt x="936" y="210"/>
                  </a:lnTo>
                  <a:lnTo>
                    <a:pt x="802" y="287"/>
                  </a:lnTo>
                  <a:lnTo>
                    <a:pt x="573" y="420"/>
                  </a:lnTo>
                  <a:lnTo>
                    <a:pt x="364" y="611"/>
                  </a:lnTo>
                  <a:lnTo>
                    <a:pt x="173" y="821"/>
                  </a:lnTo>
                  <a:lnTo>
                    <a:pt x="96" y="935"/>
                  </a:lnTo>
                  <a:lnTo>
                    <a:pt x="20" y="1050"/>
                  </a:lnTo>
                  <a:lnTo>
                    <a:pt x="1" y="1126"/>
                  </a:lnTo>
                  <a:lnTo>
                    <a:pt x="1" y="1203"/>
                  </a:lnTo>
                  <a:lnTo>
                    <a:pt x="20" y="1241"/>
                  </a:lnTo>
                  <a:lnTo>
                    <a:pt x="58" y="1279"/>
                  </a:lnTo>
                  <a:lnTo>
                    <a:pt x="192" y="1336"/>
                  </a:lnTo>
                  <a:lnTo>
                    <a:pt x="325" y="1393"/>
                  </a:lnTo>
                  <a:lnTo>
                    <a:pt x="612" y="1508"/>
                  </a:lnTo>
                  <a:lnTo>
                    <a:pt x="917" y="1603"/>
                  </a:lnTo>
                  <a:lnTo>
                    <a:pt x="1165" y="1680"/>
                  </a:lnTo>
                  <a:lnTo>
                    <a:pt x="1432" y="1718"/>
                  </a:lnTo>
                  <a:lnTo>
                    <a:pt x="1680" y="1718"/>
                  </a:lnTo>
                  <a:lnTo>
                    <a:pt x="1928" y="1699"/>
                  </a:lnTo>
                  <a:lnTo>
                    <a:pt x="2062" y="1661"/>
                  </a:lnTo>
                  <a:lnTo>
                    <a:pt x="2176" y="1622"/>
                  </a:lnTo>
                  <a:lnTo>
                    <a:pt x="2291" y="1565"/>
                  </a:lnTo>
                  <a:lnTo>
                    <a:pt x="2405" y="1508"/>
                  </a:lnTo>
                  <a:lnTo>
                    <a:pt x="2501" y="1432"/>
                  </a:lnTo>
                  <a:lnTo>
                    <a:pt x="2596" y="1336"/>
                  </a:lnTo>
                  <a:lnTo>
                    <a:pt x="2673" y="1241"/>
                  </a:lnTo>
                  <a:lnTo>
                    <a:pt x="2749" y="1126"/>
                  </a:lnTo>
                  <a:lnTo>
                    <a:pt x="2787" y="1012"/>
                  </a:lnTo>
                  <a:lnTo>
                    <a:pt x="2825" y="878"/>
                  </a:lnTo>
                  <a:lnTo>
                    <a:pt x="2825" y="764"/>
                  </a:lnTo>
                  <a:lnTo>
                    <a:pt x="2806" y="630"/>
                  </a:lnTo>
                  <a:lnTo>
                    <a:pt x="2787" y="516"/>
                  </a:lnTo>
                  <a:lnTo>
                    <a:pt x="2730" y="401"/>
                  </a:lnTo>
                  <a:lnTo>
                    <a:pt x="2654" y="287"/>
                  </a:lnTo>
                  <a:lnTo>
                    <a:pt x="2577" y="191"/>
                  </a:lnTo>
                  <a:lnTo>
                    <a:pt x="2463" y="115"/>
                  </a:lnTo>
                  <a:lnTo>
                    <a:pt x="2329" y="77"/>
                  </a:lnTo>
                  <a:lnTo>
                    <a:pt x="2176" y="38"/>
                  </a:lnTo>
                  <a:lnTo>
                    <a:pt x="2043" y="19"/>
                  </a:lnTo>
                  <a:lnTo>
                    <a:pt x="18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8"/>
            <p:cNvSpPr/>
            <p:nvPr/>
          </p:nvSpPr>
          <p:spPr>
            <a:xfrm>
              <a:off x="5739250" y="4557075"/>
              <a:ext cx="71600" cy="610200"/>
            </a:xfrm>
            <a:custGeom>
              <a:avLst/>
              <a:gdLst/>
              <a:ahLst/>
              <a:cxnLst/>
              <a:rect l="l" t="t" r="r" b="b"/>
              <a:pathLst>
                <a:path w="2864" h="24408" fill="none" extrusionOk="0">
                  <a:moveTo>
                    <a:pt x="2863" y="24407"/>
                  </a:moveTo>
                  <a:lnTo>
                    <a:pt x="2863" y="24407"/>
                  </a:lnTo>
                  <a:lnTo>
                    <a:pt x="2634" y="23968"/>
                  </a:lnTo>
                  <a:lnTo>
                    <a:pt x="2367" y="23415"/>
                  </a:lnTo>
                  <a:lnTo>
                    <a:pt x="2062" y="22652"/>
                  </a:lnTo>
                  <a:lnTo>
                    <a:pt x="1871" y="22194"/>
                  </a:lnTo>
                  <a:lnTo>
                    <a:pt x="1699" y="21678"/>
                  </a:lnTo>
                  <a:lnTo>
                    <a:pt x="1508" y="21125"/>
                  </a:lnTo>
                  <a:lnTo>
                    <a:pt x="1318" y="20533"/>
                  </a:lnTo>
                  <a:lnTo>
                    <a:pt x="1127" y="19885"/>
                  </a:lnTo>
                  <a:lnTo>
                    <a:pt x="955" y="19198"/>
                  </a:lnTo>
                  <a:lnTo>
                    <a:pt x="783" y="18453"/>
                  </a:lnTo>
                  <a:lnTo>
                    <a:pt x="612" y="17671"/>
                  </a:lnTo>
                  <a:lnTo>
                    <a:pt x="459" y="16850"/>
                  </a:lnTo>
                  <a:lnTo>
                    <a:pt x="325" y="15992"/>
                  </a:lnTo>
                  <a:lnTo>
                    <a:pt x="211" y="15076"/>
                  </a:lnTo>
                  <a:lnTo>
                    <a:pt x="115" y="14141"/>
                  </a:lnTo>
                  <a:lnTo>
                    <a:pt x="39" y="13148"/>
                  </a:lnTo>
                  <a:lnTo>
                    <a:pt x="1" y="12118"/>
                  </a:lnTo>
                  <a:lnTo>
                    <a:pt x="1" y="11068"/>
                  </a:lnTo>
                  <a:lnTo>
                    <a:pt x="20" y="9961"/>
                  </a:lnTo>
                  <a:lnTo>
                    <a:pt x="77" y="8835"/>
                  </a:lnTo>
                  <a:lnTo>
                    <a:pt x="173" y="7671"/>
                  </a:lnTo>
                  <a:lnTo>
                    <a:pt x="325" y="6469"/>
                  </a:lnTo>
                  <a:lnTo>
                    <a:pt x="497" y="5248"/>
                  </a:lnTo>
                  <a:lnTo>
                    <a:pt x="745" y="3969"/>
                  </a:lnTo>
                  <a:lnTo>
                    <a:pt x="1031" y="2691"/>
                  </a:lnTo>
                  <a:lnTo>
                    <a:pt x="1184" y="2023"/>
                  </a:lnTo>
                  <a:lnTo>
                    <a:pt x="1375" y="1355"/>
                  </a:lnTo>
                  <a:lnTo>
                    <a:pt x="1566" y="687"/>
                  </a:lnTo>
                  <a:lnTo>
                    <a:pt x="1756"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8"/>
            <p:cNvSpPr/>
            <p:nvPr/>
          </p:nvSpPr>
          <p:spPr>
            <a:xfrm>
              <a:off x="5392900" y="4597625"/>
              <a:ext cx="71100" cy="75400"/>
            </a:xfrm>
            <a:custGeom>
              <a:avLst/>
              <a:gdLst/>
              <a:ahLst/>
              <a:cxnLst/>
              <a:rect l="l" t="t" r="r" b="b"/>
              <a:pathLst>
                <a:path w="2844" h="3016" extrusionOk="0">
                  <a:moveTo>
                    <a:pt x="1794" y="0"/>
                  </a:moveTo>
                  <a:lnTo>
                    <a:pt x="1585" y="19"/>
                  </a:lnTo>
                  <a:lnTo>
                    <a:pt x="1375" y="38"/>
                  </a:lnTo>
                  <a:lnTo>
                    <a:pt x="1184" y="115"/>
                  </a:lnTo>
                  <a:lnTo>
                    <a:pt x="1012" y="210"/>
                  </a:lnTo>
                  <a:lnTo>
                    <a:pt x="859" y="325"/>
                  </a:lnTo>
                  <a:lnTo>
                    <a:pt x="707" y="458"/>
                  </a:lnTo>
                  <a:lnTo>
                    <a:pt x="573" y="611"/>
                  </a:lnTo>
                  <a:lnTo>
                    <a:pt x="440" y="763"/>
                  </a:lnTo>
                  <a:lnTo>
                    <a:pt x="344" y="935"/>
                  </a:lnTo>
                  <a:lnTo>
                    <a:pt x="249" y="1126"/>
                  </a:lnTo>
                  <a:lnTo>
                    <a:pt x="172" y="1317"/>
                  </a:lnTo>
                  <a:lnTo>
                    <a:pt x="115" y="1527"/>
                  </a:lnTo>
                  <a:lnTo>
                    <a:pt x="58" y="1756"/>
                  </a:lnTo>
                  <a:lnTo>
                    <a:pt x="20" y="1985"/>
                  </a:lnTo>
                  <a:lnTo>
                    <a:pt x="1" y="2214"/>
                  </a:lnTo>
                  <a:lnTo>
                    <a:pt x="1" y="2385"/>
                  </a:lnTo>
                  <a:lnTo>
                    <a:pt x="1" y="2634"/>
                  </a:lnTo>
                  <a:lnTo>
                    <a:pt x="20" y="2748"/>
                  </a:lnTo>
                  <a:lnTo>
                    <a:pt x="39" y="2843"/>
                  </a:lnTo>
                  <a:lnTo>
                    <a:pt x="77" y="2939"/>
                  </a:lnTo>
                  <a:lnTo>
                    <a:pt x="115" y="2977"/>
                  </a:lnTo>
                  <a:lnTo>
                    <a:pt x="191" y="3015"/>
                  </a:lnTo>
                  <a:lnTo>
                    <a:pt x="306" y="3015"/>
                  </a:lnTo>
                  <a:lnTo>
                    <a:pt x="535" y="2996"/>
                  </a:lnTo>
                  <a:lnTo>
                    <a:pt x="783" y="2939"/>
                  </a:lnTo>
                  <a:lnTo>
                    <a:pt x="974" y="2882"/>
                  </a:lnTo>
                  <a:lnTo>
                    <a:pt x="1184" y="2824"/>
                  </a:lnTo>
                  <a:lnTo>
                    <a:pt x="1375" y="2748"/>
                  </a:lnTo>
                  <a:lnTo>
                    <a:pt x="1565" y="2672"/>
                  </a:lnTo>
                  <a:lnTo>
                    <a:pt x="1756" y="2576"/>
                  </a:lnTo>
                  <a:lnTo>
                    <a:pt x="2043" y="2405"/>
                  </a:lnTo>
                  <a:lnTo>
                    <a:pt x="2291" y="2195"/>
                  </a:lnTo>
                  <a:lnTo>
                    <a:pt x="2405" y="2080"/>
                  </a:lnTo>
                  <a:lnTo>
                    <a:pt x="2520" y="1966"/>
                  </a:lnTo>
                  <a:lnTo>
                    <a:pt x="2615" y="1832"/>
                  </a:lnTo>
                  <a:lnTo>
                    <a:pt x="2691" y="1679"/>
                  </a:lnTo>
                  <a:lnTo>
                    <a:pt x="2768" y="1527"/>
                  </a:lnTo>
                  <a:lnTo>
                    <a:pt x="2806" y="1374"/>
                  </a:lnTo>
                  <a:lnTo>
                    <a:pt x="2825" y="1221"/>
                  </a:lnTo>
                  <a:lnTo>
                    <a:pt x="2844" y="1050"/>
                  </a:lnTo>
                  <a:lnTo>
                    <a:pt x="2825" y="878"/>
                  </a:lnTo>
                  <a:lnTo>
                    <a:pt x="2787" y="725"/>
                  </a:lnTo>
                  <a:lnTo>
                    <a:pt x="2730" y="573"/>
                  </a:lnTo>
                  <a:lnTo>
                    <a:pt x="2653" y="439"/>
                  </a:lnTo>
                  <a:lnTo>
                    <a:pt x="2520" y="286"/>
                  </a:lnTo>
                  <a:lnTo>
                    <a:pt x="2367" y="172"/>
                  </a:lnTo>
                  <a:lnTo>
                    <a:pt x="2176" y="96"/>
                  </a:lnTo>
                  <a:lnTo>
                    <a:pt x="1985" y="38"/>
                  </a:lnTo>
                  <a:lnTo>
                    <a:pt x="17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8"/>
            <p:cNvSpPr/>
            <p:nvPr/>
          </p:nvSpPr>
          <p:spPr>
            <a:xfrm>
              <a:off x="5304650" y="4652475"/>
              <a:ext cx="92575" cy="52975"/>
            </a:xfrm>
            <a:custGeom>
              <a:avLst/>
              <a:gdLst/>
              <a:ahLst/>
              <a:cxnLst/>
              <a:rect l="l" t="t" r="r" b="b"/>
              <a:pathLst>
                <a:path w="3703" h="2119" extrusionOk="0">
                  <a:moveTo>
                    <a:pt x="1832" y="1"/>
                  </a:moveTo>
                  <a:lnTo>
                    <a:pt x="1584" y="20"/>
                  </a:lnTo>
                  <a:lnTo>
                    <a:pt x="1355" y="77"/>
                  </a:lnTo>
                  <a:lnTo>
                    <a:pt x="1126" y="153"/>
                  </a:lnTo>
                  <a:lnTo>
                    <a:pt x="897" y="249"/>
                  </a:lnTo>
                  <a:lnTo>
                    <a:pt x="687" y="382"/>
                  </a:lnTo>
                  <a:lnTo>
                    <a:pt x="496" y="535"/>
                  </a:lnTo>
                  <a:lnTo>
                    <a:pt x="306" y="688"/>
                  </a:lnTo>
                  <a:lnTo>
                    <a:pt x="172" y="859"/>
                  </a:lnTo>
                  <a:lnTo>
                    <a:pt x="77" y="1031"/>
                  </a:lnTo>
                  <a:lnTo>
                    <a:pt x="38" y="1127"/>
                  </a:lnTo>
                  <a:lnTo>
                    <a:pt x="19" y="1222"/>
                  </a:lnTo>
                  <a:lnTo>
                    <a:pt x="0" y="1317"/>
                  </a:lnTo>
                  <a:lnTo>
                    <a:pt x="19" y="1432"/>
                  </a:lnTo>
                  <a:lnTo>
                    <a:pt x="58" y="1546"/>
                  </a:lnTo>
                  <a:lnTo>
                    <a:pt x="115" y="1661"/>
                  </a:lnTo>
                  <a:lnTo>
                    <a:pt x="210" y="1775"/>
                  </a:lnTo>
                  <a:lnTo>
                    <a:pt x="325" y="1852"/>
                  </a:lnTo>
                  <a:lnTo>
                    <a:pt x="439" y="1909"/>
                  </a:lnTo>
                  <a:lnTo>
                    <a:pt x="554" y="1966"/>
                  </a:lnTo>
                  <a:lnTo>
                    <a:pt x="802" y="2043"/>
                  </a:lnTo>
                  <a:lnTo>
                    <a:pt x="1069" y="2081"/>
                  </a:lnTo>
                  <a:lnTo>
                    <a:pt x="1336" y="2119"/>
                  </a:lnTo>
                  <a:lnTo>
                    <a:pt x="1603" y="2119"/>
                  </a:lnTo>
                  <a:lnTo>
                    <a:pt x="1851" y="2100"/>
                  </a:lnTo>
                  <a:lnTo>
                    <a:pt x="2119" y="2043"/>
                  </a:lnTo>
                  <a:lnTo>
                    <a:pt x="2367" y="1985"/>
                  </a:lnTo>
                  <a:lnTo>
                    <a:pt x="2615" y="1909"/>
                  </a:lnTo>
                  <a:lnTo>
                    <a:pt x="2863" y="1814"/>
                  </a:lnTo>
                  <a:lnTo>
                    <a:pt x="3092" y="1699"/>
                  </a:lnTo>
                  <a:lnTo>
                    <a:pt x="3321" y="1565"/>
                  </a:lnTo>
                  <a:lnTo>
                    <a:pt x="3435" y="1489"/>
                  </a:lnTo>
                  <a:lnTo>
                    <a:pt x="3550" y="1394"/>
                  </a:lnTo>
                  <a:lnTo>
                    <a:pt x="3626" y="1298"/>
                  </a:lnTo>
                  <a:lnTo>
                    <a:pt x="3683" y="1203"/>
                  </a:lnTo>
                  <a:lnTo>
                    <a:pt x="3702" y="1069"/>
                  </a:lnTo>
                  <a:lnTo>
                    <a:pt x="3683" y="955"/>
                  </a:lnTo>
                  <a:lnTo>
                    <a:pt x="3645" y="840"/>
                  </a:lnTo>
                  <a:lnTo>
                    <a:pt x="3588" y="745"/>
                  </a:lnTo>
                  <a:lnTo>
                    <a:pt x="3512" y="649"/>
                  </a:lnTo>
                  <a:lnTo>
                    <a:pt x="3416" y="554"/>
                  </a:lnTo>
                  <a:lnTo>
                    <a:pt x="3225" y="420"/>
                  </a:lnTo>
                  <a:lnTo>
                    <a:pt x="2958" y="249"/>
                  </a:lnTo>
                  <a:lnTo>
                    <a:pt x="2691" y="134"/>
                  </a:lnTo>
                  <a:lnTo>
                    <a:pt x="2386" y="39"/>
                  </a:lnTo>
                  <a:lnTo>
                    <a:pt x="20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8"/>
            <p:cNvSpPr/>
            <p:nvPr/>
          </p:nvSpPr>
          <p:spPr>
            <a:xfrm>
              <a:off x="5387175" y="4661550"/>
              <a:ext cx="176550" cy="386925"/>
            </a:xfrm>
            <a:custGeom>
              <a:avLst/>
              <a:gdLst/>
              <a:ahLst/>
              <a:cxnLst/>
              <a:rect l="l" t="t" r="r" b="b"/>
              <a:pathLst>
                <a:path w="7062" h="15477" fill="none" extrusionOk="0">
                  <a:moveTo>
                    <a:pt x="7061" y="15477"/>
                  </a:moveTo>
                  <a:lnTo>
                    <a:pt x="7061" y="15477"/>
                  </a:lnTo>
                  <a:lnTo>
                    <a:pt x="6947" y="14999"/>
                  </a:lnTo>
                  <a:lnTo>
                    <a:pt x="6603" y="13702"/>
                  </a:lnTo>
                  <a:lnTo>
                    <a:pt x="6336" y="12805"/>
                  </a:lnTo>
                  <a:lnTo>
                    <a:pt x="6031" y="11774"/>
                  </a:lnTo>
                  <a:lnTo>
                    <a:pt x="5649" y="10649"/>
                  </a:lnTo>
                  <a:lnTo>
                    <a:pt x="5229" y="9446"/>
                  </a:lnTo>
                  <a:lnTo>
                    <a:pt x="4752" y="8187"/>
                  </a:lnTo>
                  <a:lnTo>
                    <a:pt x="4218" y="6889"/>
                  </a:lnTo>
                  <a:lnTo>
                    <a:pt x="3932" y="6240"/>
                  </a:lnTo>
                  <a:lnTo>
                    <a:pt x="3645" y="5611"/>
                  </a:lnTo>
                  <a:lnTo>
                    <a:pt x="3340" y="4962"/>
                  </a:lnTo>
                  <a:lnTo>
                    <a:pt x="3016" y="4332"/>
                  </a:lnTo>
                  <a:lnTo>
                    <a:pt x="2672" y="3721"/>
                  </a:lnTo>
                  <a:lnTo>
                    <a:pt x="2329" y="3111"/>
                  </a:lnTo>
                  <a:lnTo>
                    <a:pt x="1966" y="2538"/>
                  </a:lnTo>
                  <a:lnTo>
                    <a:pt x="1604" y="1966"/>
                  </a:lnTo>
                  <a:lnTo>
                    <a:pt x="1222" y="1431"/>
                  </a:lnTo>
                  <a:lnTo>
                    <a:pt x="821" y="935"/>
                  </a:lnTo>
                  <a:lnTo>
                    <a:pt x="420" y="458"/>
                  </a:lnTo>
                  <a:lnTo>
                    <a:pt x="1"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8"/>
            <p:cNvSpPr/>
            <p:nvPr/>
          </p:nvSpPr>
          <p:spPr>
            <a:xfrm>
              <a:off x="4800850" y="4670125"/>
              <a:ext cx="1670750" cy="797700"/>
            </a:xfrm>
            <a:custGeom>
              <a:avLst/>
              <a:gdLst/>
              <a:ahLst/>
              <a:cxnLst/>
              <a:rect l="l" t="t" r="r" b="b"/>
              <a:pathLst>
                <a:path w="66830" h="31908" extrusionOk="0">
                  <a:moveTo>
                    <a:pt x="40437" y="1"/>
                  </a:moveTo>
                  <a:lnTo>
                    <a:pt x="40037" y="20"/>
                  </a:lnTo>
                  <a:lnTo>
                    <a:pt x="39636" y="58"/>
                  </a:lnTo>
                  <a:lnTo>
                    <a:pt x="39254" y="134"/>
                  </a:lnTo>
                  <a:lnTo>
                    <a:pt x="38854" y="249"/>
                  </a:lnTo>
                  <a:lnTo>
                    <a:pt x="38472" y="363"/>
                  </a:lnTo>
                  <a:lnTo>
                    <a:pt x="38109" y="535"/>
                  </a:lnTo>
                  <a:lnTo>
                    <a:pt x="37747" y="707"/>
                  </a:lnTo>
                  <a:lnTo>
                    <a:pt x="37403" y="917"/>
                  </a:lnTo>
                  <a:lnTo>
                    <a:pt x="37079" y="1146"/>
                  </a:lnTo>
                  <a:lnTo>
                    <a:pt x="36774" y="1413"/>
                  </a:lnTo>
                  <a:lnTo>
                    <a:pt x="36468" y="1680"/>
                  </a:lnTo>
                  <a:lnTo>
                    <a:pt x="36201" y="1985"/>
                  </a:lnTo>
                  <a:lnTo>
                    <a:pt x="35953" y="2310"/>
                  </a:lnTo>
                  <a:lnTo>
                    <a:pt x="35743" y="2634"/>
                  </a:lnTo>
                  <a:lnTo>
                    <a:pt x="35552" y="2997"/>
                  </a:lnTo>
                  <a:lnTo>
                    <a:pt x="35380" y="3359"/>
                  </a:lnTo>
                  <a:lnTo>
                    <a:pt x="35247" y="3741"/>
                  </a:lnTo>
                  <a:lnTo>
                    <a:pt x="35151" y="4123"/>
                  </a:lnTo>
                  <a:lnTo>
                    <a:pt x="35075" y="4523"/>
                  </a:lnTo>
                  <a:lnTo>
                    <a:pt x="35037" y="4924"/>
                  </a:lnTo>
                  <a:lnTo>
                    <a:pt x="35018" y="5325"/>
                  </a:lnTo>
                  <a:lnTo>
                    <a:pt x="35018" y="5726"/>
                  </a:lnTo>
                  <a:lnTo>
                    <a:pt x="35056" y="6126"/>
                  </a:lnTo>
                  <a:lnTo>
                    <a:pt x="35132" y="6527"/>
                  </a:lnTo>
                  <a:lnTo>
                    <a:pt x="35228" y="6928"/>
                  </a:lnTo>
                  <a:lnTo>
                    <a:pt x="35342" y="7309"/>
                  </a:lnTo>
                  <a:lnTo>
                    <a:pt x="35495" y="7672"/>
                  </a:lnTo>
                  <a:lnTo>
                    <a:pt x="35667" y="8035"/>
                  </a:lnTo>
                  <a:lnTo>
                    <a:pt x="35877" y="8378"/>
                  </a:lnTo>
                  <a:lnTo>
                    <a:pt x="36106" y="8722"/>
                  </a:lnTo>
                  <a:lnTo>
                    <a:pt x="35609" y="8550"/>
                  </a:lnTo>
                  <a:lnTo>
                    <a:pt x="35075" y="8435"/>
                  </a:lnTo>
                  <a:lnTo>
                    <a:pt x="34541" y="8378"/>
                  </a:lnTo>
                  <a:lnTo>
                    <a:pt x="34274" y="8359"/>
                  </a:lnTo>
                  <a:lnTo>
                    <a:pt x="34007" y="8340"/>
                  </a:lnTo>
                  <a:lnTo>
                    <a:pt x="33739" y="8340"/>
                  </a:lnTo>
                  <a:lnTo>
                    <a:pt x="33472" y="8359"/>
                  </a:lnTo>
                  <a:lnTo>
                    <a:pt x="33224" y="8397"/>
                  </a:lnTo>
                  <a:lnTo>
                    <a:pt x="32957" y="8435"/>
                  </a:lnTo>
                  <a:lnTo>
                    <a:pt x="32690" y="8493"/>
                  </a:lnTo>
                  <a:lnTo>
                    <a:pt x="32442" y="8550"/>
                  </a:lnTo>
                  <a:lnTo>
                    <a:pt x="32194" y="8645"/>
                  </a:lnTo>
                  <a:lnTo>
                    <a:pt x="31946" y="8741"/>
                  </a:lnTo>
                  <a:lnTo>
                    <a:pt x="31697" y="8855"/>
                  </a:lnTo>
                  <a:lnTo>
                    <a:pt x="31468" y="8970"/>
                  </a:lnTo>
                  <a:lnTo>
                    <a:pt x="31239" y="9103"/>
                  </a:lnTo>
                  <a:lnTo>
                    <a:pt x="31030" y="9256"/>
                  </a:lnTo>
                  <a:lnTo>
                    <a:pt x="30820" y="9428"/>
                  </a:lnTo>
                  <a:lnTo>
                    <a:pt x="30610" y="9599"/>
                  </a:lnTo>
                  <a:lnTo>
                    <a:pt x="30419" y="9790"/>
                  </a:lnTo>
                  <a:lnTo>
                    <a:pt x="30247" y="9981"/>
                  </a:lnTo>
                  <a:lnTo>
                    <a:pt x="30095" y="10191"/>
                  </a:lnTo>
                  <a:lnTo>
                    <a:pt x="29942" y="10401"/>
                  </a:lnTo>
                  <a:lnTo>
                    <a:pt x="29789" y="10630"/>
                  </a:lnTo>
                  <a:lnTo>
                    <a:pt x="29675" y="10859"/>
                  </a:lnTo>
                  <a:lnTo>
                    <a:pt x="29560" y="11107"/>
                  </a:lnTo>
                  <a:lnTo>
                    <a:pt x="29484" y="11336"/>
                  </a:lnTo>
                  <a:lnTo>
                    <a:pt x="29408" y="11603"/>
                  </a:lnTo>
                  <a:lnTo>
                    <a:pt x="29350" y="11851"/>
                  </a:lnTo>
                  <a:lnTo>
                    <a:pt x="29312" y="12118"/>
                  </a:lnTo>
                  <a:lnTo>
                    <a:pt x="29293" y="12386"/>
                  </a:lnTo>
                  <a:lnTo>
                    <a:pt x="29312" y="12653"/>
                  </a:lnTo>
                  <a:lnTo>
                    <a:pt x="29331" y="12901"/>
                  </a:lnTo>
                  <a:lnTo>
                    <a:pt x="29369" y="13168"/>
                  </a:lnTo>
                  <a:lnTo>
                    <a:pt x="29446" y="13435"/>
                  </a:lnTo>
                  <a:lnTo>
                    <a:pt x="29522" y="13683"/>
                  </a:lnTo>
                  <a:lnTo>
                    <a:pt x="29617" y="13931"/>
                  </a:lnTo>
                  <a:lnTo>
                    <a:pt x="29732" y="14160"/>
                  </a:lnTo>
                  <a:lnTo>
                    <a:pt x="29866" y="14389"/>
                  </a:lnTo>
                  <a:lnTo>
                    <a:pt x="30018" y="14599"/>
                  </a:lnTo>
                  <a:lnTo>
                    <a:pt x="30190" y="14809"/>
                  </a:lnTo>
                  <a:lnTo>
                    <a:pt x="30362" y="14981"/>
                  </a:lnTo>
                  <a:lnTo>
                    <a:pt x="30572" y="15153"/>
                  </a:lnTo>
                  <a:lnTo>
                    <a:pt x="30781" y="15305"/>
                  </a:lnTo>
                  <a:lnTo>
                    <a:pt x="31010" y="15439"/>
                  </a:lnTo>
                  <a:lnTo>
                    <a:pt x="31010" y="15439"/>
                  </a:lnTo>
                  <a:lnTo>
                    <a:pt x="30877" y="15401"/>
                  </a:lnTo>
                  <a:lnTo>
                    <a:pt x="30743" y="15363"/>
                  </a:lnTo>
                  <a:lnTo>
                    <a:pt x="30476" y="15324"/>
                  </a:lnTo>
                  <a:lnTo>
                    <a:pt x="30190" y="15324"/>
                  </a:lnTo>
                  <a:lnTo>
                    <a:pt x="29904" y="15363"/>
                  </a:lnTo>
                  <a:lnTo>
                    <a:pt x="29617" y="15420"/>
                  </a:lnTo>
                  <a:lnTo>
                    <a:pt x="29331" y="15515"/>
                  </a:lnTo>
                  <a:lnTo>
                    <a:pt x="29083" y="15649"/>
                  </a:lnTo>
                  <a:lnTo>
                    <a:pt x="28873" y="15801"/>
                  </a:lnTo>
                  <a:lnTo>
                    <a:pt x="28682" y="15973"/>
                  </a:lnTo>
                  <a:lnTo>
                    <a:pt x="28511" y="16183"/>
                  </a:lnTo>
                  <a:lnTo>
                    <a:pt x="28377" y="16393"/>
                  </a:lnTo>
                  <a:lnTo>
                    <a:pt x="28282" y="16641"/>
                  </a:lnTo>
                  <a:lnTo>
                    <a:pt x="28205" y="16889"/>
                  </a:lnTo>
                  <a:lnTo>
                    <a:pt x="28167" y="17137"/>
                  </a:lnTo>
                  <a:lnTo>
                    <a:pt x="28167" y="17404"/>
                  </a:lnTo>
                  <a:lnTo>
                    <a:pt x="28205" y="17652"/>
                  </a:lnTo>
                  <a:lnTo>
                    <a:pt x="28091" y="17290"/>
                  </a:lnTo>
                  <a:lnTo>
                    <a:pt x="27957" y="16927"/>
                  </a:lnTo>
                  <a:lnTo>
                    <a:pt x="27805" y="16584"/>
                  </a:lnTo>
                  <a:lnTo>
                    <a:pt x="27633" y="16240"/>
                  </a:lnTo>
                  <a:lnTo>
                    <a:pt x="27442" y="15916"/>
                  </a:lnTo>
                  <a:lnTo>
                    <a:pt x="27232" y="15611"/>
                  </a:lnTo>
                  <a:lnTo>
                    <a:pt x="27003" y="15305"/>
                  </a:lnTo>
                  <a:lnTo>
                    <a:pt x="26755" y="15019"/>
                  </a:lnTo>
                  <a:lnTo>
                    <a:pt x="26507" y="14752"/>
                  </a:lnTo>
                  <a:lnTo>
                    <a:pt x="26221" y="14485"/>
                  </a:lnTo>
                  <a:lnTo>
                    <a:pt x="25934" y="14256"/>
                  </a:lnTo>
                  <a:lnTo>
                    <a:pt x="25629" y="14027"/>
                  </a:lnTo>
                  <a:lnTo>
                    <a:pt x="25324" y="13836"/>
                  </a:lnTo>
                  <a:lnTo>
                    <a:pt x="24980" y="13645"/>
                  </a:lnTo>
                  <a:lnTo>
                    <a:pt x="24637" y="13492"/>
                  </a:lnTo>
                  <a:lnTo>
                    <a:pt x="24293" y="13340"/>
                  </a:lnTo>
                  <a:lnTo>
                    <a:pt x="23931" y="13225"/>
                  </a:lnTo>
                  <a:lnTo>
                    <a:pt x="23549" y="13149"/>
                  </a:lnTo>
                  <a:lnTo>
                    <a:pt x="23167" y="13073"/>
                  </a:lnTo>
                  <a:lnTo>
                    <a:pt x="22786" y="13034"/>
                  </a:lnTo>
                  <a:lnTo>
                    <a:pt x="22404" y="13034"/>
                  </a:lnTo>
                  <a:lnTo>
                    <a:pt x="22022" y="13053"/>
                  </a:lnTo>
                  <a:lnTo>
                    <a:pt x="21641" y="13092"/>
                  </a:lnTo>
                  <a:lnTo>
                    <a:pt x="21278" y="13149"/>
                  </a:lnTo>
                  <a:lnTo>
                    <a:pt x="20897" y="13225"/>
                  </a:lnTo>
                  <a:lnTo>
                    <a:pt x="20534" y="13340"/>
                  </a:lnTo>
                  <a:lnTo>
                    <a:pt x="20190" y="13473"/>
                  </a:lnTo>
                  <a:lnTo>
                    <a:pt x="19847" y="13645"/>
                  </a:lnTo>
                  <a:lnTo>
                    <a:pt x="19503" y="13836"/>
                  </a:lnTo>
                  <a:lnTo>
                    <a:pt x="19198" y="14027"/>
                  </a:lnTo>
                  <a:lnTo>
                    <a:pt x="18893" y="14275"/>
                  </a:lnTo>
                  <a:lnTo>
                    <a:pt x="18607" y="14523"/>
                  </a:lnTo>
                  <a:lnTo>
                    <a:pt x="18339" y="14809"/>
                  </a:lnTo>
                  <a:lnTo>
                    <a:pt x="18110" y="15095"/>
                  </a:lnTo>
                  <a:lnTo>
                    <a:pt x="17901" y="15420"/>
                  </a:lnTo>
                  <a:lnTo>
                    <a:pt x="17710" y="15744"/>
                  </a:lnTo>
                  <a:lnTo>
                    <a:pt x="17538" y="16088"/>
                  </a:lnTo>
                  <a:lnTo>
                    <a:pt x="17404" y="16450"/>
                  </a:lnTo>
                  <a:lnTo>
                    <a:pt x="17290" y="16813"/>
                  </a:lnTo>
                  <a:lnTo>
                    <a:pt x="17214" y="17194"/>
                  </a:lnTo>
                  <a:lnTo>
                    <a:pt x="17156" y="17557"/>
                  </a:lnTo>
                  <a:lnTo>
                    <a:pt x="17137" y="17939"/>
                  </a:lnTo>
                  <a:lnTo>
                    <a:pt x="17137" y="18320"/>
                  </a:lnTo>
                  <a:lnTo>
                    <a:pt x="17156" y="18702"/>
                  </a:lnTo>
                  <a:lnTo>
                    <a:pt x="17233" y="19084"/>
                  </a:lnTo>
                  <a:lnTo>
                    <a:pt x="17328" y="19446"/>
                  </a:lnTo>
                  <a:lnTo>
                    <a:pt x="17443" y="19809"/>
                  </a:lnTo>
                  <a:lnTo>
                    <a:pt x="17595" y="20152"/>
                  </a:lnTo>
                  <a:lnTo>
                    <a:pt x="17423" y="20076"/>
                  </a:lnTo>
                  <a:lnTo>
                    <a:pt x="17233" y="20000"/>
                  </a:lnTo>
                  <a:lnTo>
                    <a:pt x="16851" y="19904"/>
                  </a:lnTo>
                  <a:lnTo>
                    <a:pt x="16450" y="19828"/>
                  </a:lnTo>
                  <a:lnTo>
                    <a:pt x="16049" y="19809"/>
                  </a:lnTo>
                  <a:lnTo>
                    <a:pt x="15630" y="19809"/>
                  </a:lnTo>
                  <a:lnTo>
                    <a:pt x="15229" y="19828"/>
                  </a:lnTo>
                  <a:lnTo>
                    <a:pt x="14809" y="19885"/>
                  </a:lnTo>
                  <a:lnTo>
                    <a:pt x="14427" y="19981"/>
                  </a:lnTo>
                  <a:lnTo>
                    <a:pt x="14065" y="20076"/>
                  </a:lnTo>
                  <a:lnTo>
                    <a:pt x="13702" y="20229"/>
                  </a:lnTo>
                  <a:lnTo>
                    <a:pt x="13359" y="20381"/>
                  </a:lnTo>
                  <a:lnTo>
                    <a:pt x="13015" y="20553"/>
                  </a:lnTo>
                  <a:lnTo>
                    <a:pt x="12672" y="20744"/>
                  </a:lnTo>
                  <a:lnTo>
                    <a:pt x="12347" y="20954"/>
                  </a:lnTo>
                  <a:lnTo>
                    <a:pt x="11699" y="21374"/>
                  </a:lnTo>
                  <a:lnTo>
                    <a:pt x="11737" y="21164"/>
                  </a:lnTo>
                  <a:lnTo>
                    <a:pt x="11756" y="20954"/>
                  </a:lnTo>
                  <a:lnTo>
                    <a:pt x="11737" y="20744"/>
                  </a:lnTo>
                  <a:lnTo>
                    <a:pt x="11718" y="20553"/>
                  </a:lnTo>
                  <a:lnTo>
                    <a:pt x="11679" y="20343"/>
                  </a:lnTo>
                  <a:lnTo>
                    <a:pt x="11622" y="20152"/>
                  </a:lnTo>
                  <a:lnTo>
                    <a:pt x="11546" y="19942"/>
                  </a:lnTo>
                  <a:lnTo>
                    <a:pt x="11470" y="19752"/>
                  </a:lnTo>
                  <a:lnTo>
                    <a:pt x="11355" y="19561"/>
                  </a:lnTo>
                  <a:lnTo>
                    <a:pt x="11241" y="19389"/>
                  </a:lnTo>
                  <a:lnTo>
                    <a:pt x="11126" y="19217"/>
                  </a:lnTo>
                  <a:lnTo>
                    <a:pt x="10973" y="19046"/>
                  </a:lnTo>
                  <a:lnTo>
                    <a:pt x="10687" y="18721"/>
                  </a:lnTo>
                  <a:lnTo>
                    <a:pt x="10363" y="18435"/>
                  </a:lnTo>
                  <a:lnTo>
                    <a:pt x="10077" y="18244"/>
                  </a:lnTo>
                  <a:lnTo>
                    <a:pt x="9790" y="18053"/>
                  </a:lnTo>
                  <a:lnTo>
                    <a:pt x="9504" y="17881"/>
                  </a:lnTo>
                  <a:lnTo>
                    <a:pt x="9180" y="17748"/>
                  </a:lnTo>
                  <a:lnTo>
                    <a:pt x="8874" y="17614"/>
                  </a:lnTo>
                  <a:lnTo>
                    <a:pt x="8550" y="17500"/>
                  </a:lnTo>
                  <a:lnTo>
                    <a:pt x="8206" y="17423"/>
                  </a:lnTo>
                  <a:lnTo>
                    <a:pt x="7882" y="17366"/>
                  </a:lnTo>
                  <a:lnTo>
                    <a:pt x="7538" y="17309"/>
                  </a:lnTo>
                  <a:lnTo>
                    <a:pt x="7195" y="17290"/>
                  </a:lnTo>
                  <a:lnTo>
                    <a:pt x="6852" y="17290"/>
                  </a:lnTo>
                  <a:lnTo>
                    <a:pt x="6508" y="17309"/>
                  </a:lnTo>
                  <a:lnTo>
                    <a:pt x="6184" y="17347"/>
                  </a:lnTo>
                  <a:lnTo>
                    <a:pt x="5840" y="17404"/>
                  </a:lnTo>
                  <a:lnTo>
                    <a:pt x="5516" y="17481"/>
                  </a:lnTo>
                  <a:lnTo>
                    <a:pt x="5191" y="17595"/>
                  </a:lnTo>
                  <a:lnTo>
                    <a:pt x="4867" y="17710"/>
                  </a:lnTo>
                  <a:lnTo>
                    <a:pt x="4562" y="17862"/>
                  </a:lnTo>
                  <a:lnTo>
                    <a:pt x="4256" y="18034"/>
                  </a:lnTo>
                  <a:lnTo>
                    <a:pt x="3970" y="18206"/>
                  </a:lnTo>
                  <a:lnTo>
                    <a:pt x="3703" y="18416"/>
                  </a:lnTo>
                  <a:lnTo>
                    <a:pt x="3436" y="18645"/>
                  </a:lnTo>
                  <a:lnTo>
                    <a:pt x="3188" y="18874"/>
                  </a:lnTo>
                  <a:lnTo>
                    <a:pt x="2959" y="19122"/>
                  </a:lnTo>
                  <a:lnTo>
                    <a:pt x="2749" y="19389"/>
                  </a:lnTo>
                  <a:lnTo>
                    <a:pt x="2539" y="19656"/>
                  </a:lnTo>
                  <a:lnTo>
                    <a:pt x="2367" y="19961"/>
                  </a:lnTo>
                  <a:lnTo>
                    <a:pt x="2195" y="20248"/>
                  </a:lnTo>
                  <a:lnTo>
                    <a:pt x="2043" y="20553"/>
                  </a:lnTo>
                  <a:lnTo>
                    <a:pt x="1928" y="20877"/>
                  </a:lnTo>
                  <a:lnTo>
                    <a:pt x="1814" y="21202"/>
                  </a:lnTo>
                  <a:lnTo>
                    <a:pt x="1737" y="21526"/>
                  </a:lnTo>
                  <a:lnTo>
                    <a:pt x="1680" y="21870"/>
                  </a:lnTo>
                  <a:lnTo>
                    <a:pt x="1642" y="22213"/>
                  </a:lnTo>
                  <a:lnTo>
                    <a:pt x="1623" y="22557"/>
                  </a:lnTo>
                  <a:lnTo>
                    <a:pt x="1623" y="22900"/>
                  </a:lnTo>
                  <a:lnTo>
                    <a:pt x="1661" y="23225"/>
                  </a:lnTo>
                  <a:lnTo>
                    <a:pt x="1699" y="23568"/>
                  </a:lnTo>
                  <a:lnTo>
                    <a:pt x="1775" y="23912"/>
                  </a:lnTo>
                  <a:lnTo>
                    <a:pt x="1871" y="24236"/>
                  </a:lnTo>
                  <a:lnTo>
                    <a:pt x="1966" y="24560"/>
                  </a:lnTo>
                  <a:lnTo>
                    <a:pt x="2100" y="24866"/>
                  </a:lnTo>
                  <a:lnTo>
                    <a:pt x="2253" y="25190"/>
                  </a:lnTo>
                  <a:lnTo>
                    <a:pt x="2424" y="25476"/>
                  </a:lnTo>
                  <a:lnTo>
                    <a:pt x="2596" y="25763"/>
                  </a:lnTo>
                  <a:lnTo>
                    <a:pt x="2806" y="26049"/>
                  </a:lnTo>
                  <a:lnTo>
                    <a:pt x="3035" y="26297"/>
                  </a:lnTo>
                  <a:lnTo>
                    <a:pt x="3264" y="26545"/>
                  </a:lnTo>
                  <a:lnTo>
                    <a:pt x="2863" y="26698"/>
                  </a:lnTo>
                  <a:lnTo>
                    <a:pt x="2482" y="26870"/>
                  </a:lnTo>
                  <a:lnTo>
                    <a:pt x="2119" y="27079"/>
                  </a:lnTo>
                  <a:lnTo>
                    <a:pt x="1775" y="27328"/>
                  </a:lnTo>
                  <a:lnTo>
                    <a:pt x="1470" y="27595"/>
                  </a:lnTo>
                  <a:lnTo>
                    <a:pt x="1184" y="27900"/>
                  </a:lnTo>
                  <a:lnTo>
                    <a:pt x="917" y="28224"/>
                  </a:lnTo>
                  <a:lnTo>
                    <a:pt x="669" y="28587"/>
                  </a:lnTo>
                  <a:lnTo>
                    <a:pt x="478" y="28969"/>
                  </a:lnTo>
                  <a:lnTo>
                    <a:pt x="306" y="29369"/>
                  </a:lnTo>
                  <a:lnTo>
                    <a:pt x="172" y="29770"/>
                  </a:lnTo>
                  <a:lnTo>
                    <a:pt x="77" y="30190"/>
                  </a:lnTo>
                  <a:lnTo>
                    <a:pt x="20" y="30629"/>
                  </a:lnTo>
                  <a:lnTo>
                    <a:pt x="1" y="31049"/>
                  </a:lnTo>
                  <a:lnTo>
                    <a:pt x="20" y="31488"/>
                  </a:lnTo>
                  <a:lnTo>
                    <a:pt x="77" y="31907"/>
                  </a:lnTo>
                  <a:lnTo>
                    <a:pt x="63738" y="31907"/>
                  </a:lnTo>
                  <a:lnTo>
                    <a:pt x="63909" y="31888"/>
                  </a:lnTo>
                  <a:lnTo>
                    <a:pt x="64081" y="31850"/>
                  </a:lnTo>
                  <a:lnTo>
                    <a:pt x="64234" y="31793"/>
                  </a:lnTo>
                  <a:lnTo>
                    <a:pt x="64387" y="31736"/>
                  </a:lnTo>
                  <a:lnTo>
                    <a:pt x="64539" y="31659"/>
                  </a:lnTo>
                  <a:lnTo>
                    <a:pt x="64692" y="31564"/>
                  </a:lnTo>
                  <a:lnTo>
                    <a:pt x="64825" y="31469"/>
                  </a:lnTo>
                  <a:lnTo>
                    <a:pt x="65093" y="31240"/>
                  </a:lnTo>
                  <a:lnTo>
                    <a:pt x="65341" y="30972"/>
                  </a:lnTo>
                  <a:lnTo>
                    <a:pt x="65570" y="30686"/>
                  </a:lnTo>
                  <a:lnTo>
                    <a:pt x="65780" y="30362"/>
                  </a:lnTo>
                  <a:lnTo>
                    <a:pt x="65970" y="30018"/>
                  </a:lnTo>
                  <a:lnTo>
                    <a:pt x="66142" y="29656"/>
                  </a:lnTo>
                  <a:lnTo>
                    <a:pt x="66295" y="29274"/>
                  </a:lnTo>
                  <a:lnTo>
                    <a:pt x="66428" y="28892"/>
                  </a:lnTo>
                  <a:lnTo>
                    <a:pt x="66543" y="28511"/>
                  </a:lnTo>
                  <a:lnTo>
                    <a:pt x="66638" y="28129"/>
                  </a:lnTo>
                  <a:lnTo>
                    <a:pt x="66715" y="27747"/>
                  </a:lnTo>
                  <a:lnTo>
                    <a:pt x="66772" y="27385"/>
                  </a:lnTo>
                  <a:lnTo>
                    <a:pt x="66810" y="27022"/>
                  </a:lnTo>
                  <a:lnTo>
                    <a:pt x="66829" y="26679"/>
                  </a:lnTo>
                  <a:lnTo>
                    <a:pt x="66810" y="26316"/>
                  </a:lnTo>
                  <a:lnTo>
                    <a:pt x="66791" y="25954"/>
                  </a:lnTo>
                  <a:lnTo>
                    <a:pt x="66734" y="25610"/>
                  </a:lnTo>
                  <a:lnTo>
                    <a:pt x="66638" y="25267"/>
                  </a:lnTo>
                  <a:lnTo>
                    <a:pt x="66543" y="24923"/>
                  </a:lnTo>
                  <a:lnTo>
                    <a:pt x="66409" y="24580"/>
                  </a:lnTo>
                  <a:lnTo>
                    <a:pt x="66276" y="24255"/>
                  </a:lnTo>
                  <a:lnTo>
                    <a:pt x="66104" y="23950"/>
                  </a:lnTo>
                  <a:lnTo>
                    <a:pt x="65913" y="23645"/>
                  </a:lnTo>
                  <a:lnTo>
                    <a:pt x="65703" y="23358"/>
                  </a:lnTo>
                  <a:lnTo>
                    <a:pt x="65474" y="23091"/>
                  </a:lnTo>
                  <a:lnTo>
                    <a:pt x="65226" y="22824"/>
                  </a:lnTo>
                  <a:lnTo>
                    <a:pt x="64959" y="22595"/>
                  </a:lnTo>
                  <a:lnTo>
                    <a:pt x="64673" y="22385"/>
                  </a:lnTo>
                  <a:lnTo>
                    <a:pt x="64387" y="22175"/>
                  </a:lnTo>
                  <a:lnTo>
                    <a:pt x="64062" y="22022"/>
                  </a:lnTo>
                  <a:lnTo>
                    <a:pt x="63738" y="21870"/>
                  </a:lnTo>
                  <a:lnTo>
                    <a:pt x="63394" y="21755"/>
                  </a:lnTo>
                  <a:lnTo>
                    <a:pt x="63051" y="21660"/>
                  </a:lnTo>
                  <a:lnTo>
                    <a:pt x="62707" y="21584"/>
                  </a:lnTo>
                  <a:lnTo>
                    <a:pt x="62345" y="21545"/>
                  </a:lnTo>
                  <a:lnTo>
                    <a:pt x="62001" y="21526"/>
                  </a:lnTo>
                  <a:lnTo>
                    <a:pt x="61639" y="21545"/>
                  </a:lnTo>
                  <a:lnTo>
                    <a:pt x="61276" y="21564"/>
                  </a:lnTo>
                  <a:lnTo>
                    <a:pt x="60933" y="21641"/>
                  </a:lnTo>
                  <a:lnTo>
                    <a:pt x="60589" y="21717"/>
                  </a:lnTo>
                  <a:lnTo>
                    <a:pt x="60246" y="21832"/>
                  </a:lnTo>
                  <a:lnTo>
                    <a:pt x="59921" y="21965"/>
                  </a:lnTo>
                  <a:lnTo>
                    <a:pt x="59616" y="22137"/>
                  </a:lnTo>
                  <a:lnTo>
                    <a:pt x="59310" y="22328"/>
                  </a:lnTo>
                  <a:lnTo>
                    <a:pt x="59234" y="21946"/>
                  </a:lnTo>
                  <a:lnTo>
                    <a:pt x="59139" y="21584"/>
                  </a:lnTo>
                  <a:lnTo>
                    <a:pt x="59024" y="21221"/>
                  </a:lnTo>
                  <a:lnTo>
                    <a:pt x="58852" y="20877"/>
                  </a:lnTo>
                  <a:lnTo>
                    <a:pt x="58681" y="20553"/>
                  </a:lnTo>
                  <a:lnTo>
                    <a:pt x="58471" y="20248"/>
                  </a:lnTo>
                  <a:lnTo>
                    <a:pt x="58242" y="19961"/>
                  </a:lnTo>
                  <a:lnTo>
                    <a:pt x="57994" y="19694"/>
                  </a:lnTo>
                  <a:lnTo>
                    <a:pt x="57727" y="19465"/>
                  </a:lnTo>
                  <a:lnTo>
                    <a:pt x="57440" y="19236"/>
                  </a:lnTo>
                  <a:lnTo>
                    <a:pt x="57116" y="19046"/>
                  </a:lnTo>
                  <a:lnTo>
                    <a:pt x="56792" y="18874"/>
                  </a:lnTo>
                  <a:lnTo>
                    <a:pt x="56448" y="18740"/>
                  </a:lnTo>
                  <a:lnTo>
                    <a:pt x="56085" y="18626"/>
                  </a:lnTo>
                  <a:lnTo>
                    <a:pt x="55723" y="18549"/>
                  </a:lnTo>
                  <a:lnTo>
                    <a:pt x="55322" y="18511"/>
                  </a:lnTo>
                  <a:lnTo>
                    <a:pt x="56314" y="18168"/>
                  </a:lnTo>
                  <a:lnTo>
                    <a:pt x="56792" y="17977"/>
                  </a:lnTo>
                  <a:lnTo>
                    <a:pt x="57269" y="17786"/>
                  </a:lnTo>
                  <a:lnTo>
                    <a:pt x="57708" y="17557"/>
                  </a:lnTo>
                  <a:lnTo>
                    <a:pt x="58146" y="17290"/>
                  </a:lnTo>
                  <a:lnTo>
                    <a:pt x="58337" y="17137"/>
                  </a:lnTo>
                  <a:lnTo>
                    <a:pt x="58547" y="16985"/>
                  </a:lnTo>
                  <a:lnTo>
                    <a:pt x="58738" y="16813"/>
                  </a:lnTo>
                  <a:lnTo>
                    <a:pt x="58929" y="16641"/>
                  </a:lnTo>
                  <a:lnTo>
                    <a:pt x="59177" y="16336"/>
                  </a:lnTo>
                  <a:lnTo>
                    <a:pt x="59406" y="16011"/>
                  </a:lnTo>
                  <a:lnTo>
                    <a:pt x="59616" y="15687"/>
                  </a:lnTo>
                  <a:lnTo>
                    <a:pt x="59807" y="15343"/>
                  </a:lnTo>
                  <a:lnTo>
                    <a:pt x="59959" y="14981"/>
                  </a:lnTo>
                  <a:lnTo>
                    <a:pt x="60074" y="14599"/>
                  </a:lnTo>
                  <a:lnTo>
                    <a:pt x="60169" y="14218"/>
                  </a:lnTo>
                  <a:lnTo>
                    <a:pt x="60246" y="13836"/>
                  </a:lnTo>
                  <a:lnTo>
                    <a:pt x="60284" y="13435"/>
                  </a:lnTo>
                  <a:lnTo>
                    <a:pt x="60303" y="13053"/>
                  </a:lnTo>
                  <a:lnTo>
                    <a:pt x="60284" y="12653"/>
                  </a:lnTo>
                  <a:lnTo>
                    <a:pt x="60246" y="12271"/>
                  </a:lnTo>
                  <a:lnTo>
                    <a:pt x="60169" y="11870"/>
                  </a:lnTo>
                  <a:lnTo>
                    <a:pt x="60055" y="11508"/>
                  </a:lnTo>
                  <a:lnTo>
                    <a:pt x="59921" y="11126"/>
                  </a:lnTo>
                  <a:lnTo>
                    <a:pt x="59768" y="10783"/>
                  </a:lnTo>
                  <a:lnTo>
                    <a:pt x="59559" y="10439"/>
                  </a:lnTo>
                  <a:lnTo>
                    <a:pt x="59349" y="10115"/>
                  </a:lnTo>
                  <a:lnTo>
                    <a:pt x="59101" y="9809"/>
                  </a:lnTo>
                  <a:lnTo>
                    <a:pt x="58833" y="9523"/>
                  </a:lnTo>
                  <a:lnTo>
                    <a:pt x="58528" y="9256"/>
                  </a:lnTo>
                  <a:lnTo>
                    <a:pt x="58223" y="9008"/>
                  </a:lnTo>
                  <a:lnTo>
                    <a:pt x="57898" y="8798"/>
                  </a:lnTo>
                  <a:lnTo>
                    <a:pt x="57555" y="8607"/>
                  </a:lnTo>
                  <a:lnTo>
                    <a:pt x="57192" y="8435"/>
                  </a:lnTo>
                  <a:lnTo>
                    <a:pt x="56830" y="8302"/>
                  </a:lnTo>
                  <a:lnTo>
                    <a:pt x="56448" y="8187"/>
                  </a:lnTo>
                  <a:lnTo>
                    <a:pt x="56066" y="8092"/>
                  </a:lnTo>
                  <a:lnTo>
                    <a:pt x="55666" y="8054"/>
                  </a:lnTo>
                  <a:lnTo>
                    <a:pt x="55284" y="8016"/>
                  </a:lnTo>
                  <a:lnTo>
                    <a:pt x="54883" y="8035"/>
                  </a:lnTo>
                  <a:lnTo>
                    <a:pt x="54502" y="8073"/>
                  </a:lnTo>
                  <a:lnTo>
                    <a:pt x="54101" y="8149"/>
                  </a:lnTo>
                  <a:lnTo>
                    <a:pt x="53738" y="8245"/>
                  </a:lnTo>
                  <a:lnTo>
                    <a:pt x="53357" y="8378"/>
                  </a:lnTo>
                  <a:lnTo>
                    <a:pt x="53013" y="8550"/>
                  </a:lnTo>
                  <a:lnTo>
                    <a:pt x="52670" y="8741"/>
                  </a:lnTo>
                  <a:lnTo>
                    <a:pt x="52326" y="8951"/>
                  </a:lnTo>
                  <a:lnTo>
                    <a:pt x="52021" y="9199"/>
                  </a:lnTo>
                  <a:lnTo>
                    <a:pt x="51735" y="9466"/>
                  </a:lnTo>
                  <a:lnTo>
                    <a:pt x="51448" y="9733"/>
                  </a:lnTo>
                  <a:lnTo>
                    <a:pt x="51200" y="10038"/>
                  </a:lnTo>
                  <a:lnTo>
                    <a:pt x="50971" y="10363"/>
                  </a:lnTo>
                  <a:lnTo>
                    <a:pt x="50761" y="10687"/>
                  </a:lnTo>
                  <a:lnTo>
                    <a:pt x="50590" y="11050"/>
                  </a:lnTo>
                  <a:lnTo>
                    <a:pt x="50437" y="11412"/>
                  </a:lnTo>
                  <a:lnTo>
                    <a:pt x="50322" y="11775"/>
                  </a:lnTo>
                  <a:lnTo>
                    <a:pt x="50227" y="12157"/>
                  </a:lnTo>
                  <a:lnTo>
                    <a:pt x="50093" y="11756"/>
                  </a:lnTo>
                  <a:lnTo>
                    <a:pt x="49941" y="11374"/>
                  </a:lnTo>
                  <a:lnTo>
                    <a:pt x="49750" y="11012"/>
                  </a:lnTo>
                  <a:lnTo>
                    <a:pt x="49540" y="10649"/>
                  </a:lnTo>
                  <a:lnTo>
                    <a:pt x="49292" y="10325"/>
                  </a:lnTo>
                  <a:lnTo>
                    <a:pt x="49006" y="10019"/>
                  </a:lnTo>
                  <a:lnTo>
                    <a:pt x="48700" y="9733"/>
                  </a:lnTo>
                  <a:lnTo>
                    <a:pt x="48376" y="9466"/>
                  </a:lnTo>
                  <a:lnTo>
                    <a:pt x="48013" y="9218"/>
                  </a:lnTo>
                  <a:lnTo>
                    <a:pt x="47632" y="9008"/>
                  </a:lnTo>
                  <a:lnTo>
                    <a:pt x="47250" y="8836"/>
                  </a:lnTo>
                  <a:lnTo>
                    <a:pt x="46830" y="8683"/>
                  </a:lnTo>
                  <a:lnTo>
                    <a:pt x="46410" y="8569"/>
                  </a:lnTo>
                  <a:lnTo>
                    <a:pt x="45991" y="8493"/>
                  </a:lnTo>
                  <a:lnTo>
                    <a:pt x="45552" y="8454"/>
                  </a:lnTo>
                  <a:lnTo>
                    <a:pt x="45132" y="8435"/>
                  </a:lnTo>
                  <a:lnTo>
                    <a:pt x="45323" y="7939"/>
                  </a:lnTo>
                  <a:lnTo>
                    <a:pt x="45514" y="7424"/>
                  </a:lnTo>
                  <a:lnTo>
                    <a:pt x="45647" y="6890"/>
                  </a:lnTo>
                  <a:lnTo>
                    <a:pt x="45743" y="6355"/>
                  </a:lnTo>
                  <a:lnTo>
                    <a:pt x="45800" y="5821"/>
                  </a:lnTo>
                  <a:lnTo>
                    <a:pt x="45800" y="5554"/>
                  </a:lnTo>
                  <a:lnTo>
                    <a:pt x="45800" y="5287"/>
                  </a:lnTo>
                  <a:lnTo>
                    <a:pt x="45800" y="5020"/>
                  </a:lnTo>
                  <a:lnTo>
                    <a:pt x="45762" y="4752"/>
                  </a:lnTo>
                  <a:lnTo>
                    <a:pt x="45723" y="4485"/>
                  </a:lnTo>
                  <a:lnTo>
                    <a:pt x="45685" y="4218"/>
                  </a:lnTo>
                  <a:lnTo>
                    <a:pt x="45571" y="3836"/>
                  </a:lnTo>
                  <a:lnTo>
                    <a:pt x="45437" y="3455"/>
                  </a:lnTo>
                  <a:lnTo>
                    <a:pt x="45285" y="3092"/>
                  </a:lnTo>
                  <a:lnTo>
                    <a:pt x="45094" y="2730"/>
                  </a:lnTo>
                  <a:lnTo>
                    <a:pt x="44865" y="2386"/>
                  </a:lnTo>
                  <a:lnTo>
                    <a:pt x="44636" y="2081"/>
                  </a:lnTo>
                  <a:lnTo>
                    <a:pt x="44369" y="1775"/>
                  </a:lnTo>
                  <a:lnTo>
                    <a:pt x="44082" y="1489"/>
                  </a:lnTo>
                  <a:lnTo>
                    <a:pt x="43777" y="1222"/>
                  </a:lnTo>
                  <a:lnTo>
                    <a:pt x="43453" y="974"/>
                  </a:lnTo>
                  <a:lnTo>
                    <a:pt x="43128" y="745"/>
                  </a:lnTo>
                  <a:lnTo>
                    <a:pt x="42766" y="554"/>
                  </a:lnTo>
                  <a:lnTo>
                    <a:pt x="42403" y="382"/>
                  </a:lnTo>
                  <a:lnTo>
                    <a:pt x="42021" y="249"/>
                  </a:lnTo>
                  <a:lnTo>
                    <a:pt x="41640" y="134"/>
                  </a:lnTo>
                  <a:lnTo>
                    <a:pt x="41239" y="58"/>
                  </a:lnTo>
                  <a:lnTo>
                    <a:pt x="40857" y="20"/>
                  </a:lnTo>
                  <a:lnTo>
                    <a:pt x="40437"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8"/>
            <p:cNvSpPr/>
            <p:nvPr/>
          </p:nvSpPr>
          <p:spPr>
            <a:xfrm>
              <a:off x="5807950" y="4701625"/>
              <a:ext cx="283900" cy="766200"/>
            </a:xfrm>
            <a:custGeom>
              <a:avLst/>
              <a:gdLst/>
              <a:ahLst/>
              <a:cxnLst/>
              <a:rect l="l" t="t" r="r" b="b"/>
              <a:pathLst>
                <a:path w="11356" h="30648" extrusionOk="0">
                  <a:moveTo>
                    <a:pt x="8073" y="0"/>
                  </a:moveTo>
                  <a:lnTo>
                    <a:pt x="7844" y="19"/>
                  </a:lnTo>
                  <a:lnTo>
                    <a:pt x="7615" y="57"/>
                  </a:lnTo>
                  <a:lnTo>
                    <a:pt x="7386" y="96"/>
                  </a:lnTo>
                  <a:lnTo>
                    <a:pt x="7157" y="153"/>
                  </a:lnTo>
                  <a:lnTo>
                    <a:pt x="6928" y="229"/>
                  </a:lnTo>
                  <a:lnTo>
                    <a:pt x="6699" y="325"/>
                  </a:lnTo>
                  <a:lnTo>
                    <a:pt x="6489" y="420"/>
                  </a:lnTo>
                  <a:lnTo>
                    <a:pt x="6279" y="535"/>
                  </a:lnTo>
                  <a:lnTo>
                    <a:pt x="6069" y="668"/>
                  </a:lnTo>
                  <a:lnTo>
                    <a:pt x="5878" y="802"/>
                  </a:lnTo>
                  <a:lnTo>
                    <a:pt x="5688" y="954"/>
                  </a:lnTo>
                  <a:lnTo>
                    <a:pt x="5497" y="1107"/>
                  </a:lnTo>
                  <a:lnTo>
                    <a:pt x="5325" y="1279"/>
                  </a:lnTo>
                  <a:lnTo>
                    <a:pt x="5001" y="1622"/>
                  </a:lnTo>
                  <a:lnTo>
                    <a:pt x="4714" y="2004"/>
                  </a:lnTo>
                  <a:lnTo>
                    <a:pt x="4447" y="2386"/>
                  </a:lnTo>
                  <a:lnTo>
                    <a:pt x="4218" y="2805"/>
                  </a:lnTo>
                  <a:lnTo>
                    <a:pt x="3989" y="3225"/>
                  </a:lnTo>
                  <a:lnTo>
                    <a:pt x="3779" y="3664"/>
                  </a:lnTo>
                  <a:lnTo>
                    <a:pt x="3588" y="4103"/>
                  </a:lnTo>
                  <a:lnTo>
                    <a:pt x="3417" y="4542"/>
                  </a:lnTo>
                  <a:lnTo>
                    <a:pt x="3092" y="5324"/>
                  </a:lnTo>
                  <a:lnTo>
                    <a:pt x="2806" y="6107"/>
                  </a:lnTo>
                  <a:lnTo>
                    <a:pt x="2539" y="6889"/>
                  </a:lnTo>
                  <a:lnTo>
                    <a:pt x="2272" y="7672"/>
                  </a:lnTo>
                  <a:lnTo>
                    <a:pt x="2024" y="8473"/>
                  </a:lnTo>
                  <a:lnTo>
                    <a:pt x="1776" y="9275"/>
                  </a:lnTo>
                  <a:lnTo>
                    <a:pt x="1566" y="10076"/>
                  </a:lnTo>
                  <a:lnTo>
                    <a:pt x="1356" y="10877"/>
                  </a:lnTo>
                  <a:lnTo>
                    <a:pt x="1165" y="11679"/>
                  </a:lnTo>
                  <a:lnTo>
                    <a:pt x="974" y="12500"/>
                  </a:lnTo>
                  <a:lnTo>
                    <a:pt x="821" y="13320"/>
                  </a:lnTo>
                  <a:lnTo>
                    <a:pt x="669" y="14141"/>
                  </a:lnTo>
                  <a:lnTo>
                    <a:pt x="535" y="14961"/>
                  </a:lnTo>
                  <a:lnTo>
                    <a:pt x="421" y="15782"/>
                  </a:lnTo>
                  <a:lnTo>
                    <a:pt x="306" y="16602"/>
                  </a:lnTo>
                  <a:lnTo>
                    <a:pt x="230" y="17423"/>
                  </a:lnTo>
                  <a:lnTo>
                    <a:pt x="153" y="18244"/>
                  </a:lnTo>
                  <a:lnTo>
                    <a:pt x="96" y="19083"/>
                  </a:lnTo>
                  <a:lnTo>
                    <a:pt x="39" y="19904"/>
                  </a:lnTo>
                  <a:lnTo>
                    <a:pt x="20" y="20743"/>
                  </a:lnTo>
                  <a:lnTo>
                    <a:pt x="1" y="21564"/>
                  </a:lnTo>
                  <a:lnTo>
                    <a:pt x="1" y="22404"/>
                  </a:lnTo>
                  <a:lnTo>
                    <a:pt x="20" y="23224"/>
                  </a:lnTo>
                  <a:lnTo>
                    <a:pt x="58" y="24064"/>
                  </a:lnTo>
                  <a:lnTo>
                    <a:pt x="115" y="24884"/>
                  </a:lnTo>
                  <a:lnTo>
                    <a:pt x="173" y="25705"/>
                  </a:lnTo>
                  <a:lnTo>
                    <a:pt x="249" y="26545"/>
                  </a:lnTo>
                  <a:lnTo>
                    <a:pt x="344" y="27365"/>
                  </a:lnTo>
                  <a:lnTo>
                    <a:pt x="459" y="28186"/>
                  </a:lnTo>
                  <a:lnTo>
                    <a:pt x="592" y="29006"/>
                  </a:lnTo>
                  <a:lnTo>
                    <a:pt x="745" y="29827"/>
                  </a:lnTo>
                  <a:lnTo>
                    <a:pt x="898" y="30647"/>
                  </a:lnTo>
                  <a:lnTo>
                    <a:pt x="6546" y="30647"/>
                  </a:lnTo>
                  <a:lnTo>
                    <a:pt x="6374" y="30018"/>
                  </a:lnTo>
                  <a:lnTo>
                    <a:pt x="6222" y="29388"/>
                  </a:lnTo>
                  <a:lnTo>
                    <a:pt x="6069" y="28739"/>
                  </a:lnTo>
                  <a:lnTo>
                    <a:pt x="5936" y="28090"/>
                  </a:lnTo>
                  <a:lnTo>
                    <a:pt x="5802" y="27441"/>
                  </a:lnTo>
                  <a:lnTo>
                    <a:pt x="5707" y="26793"/>
                  </a:lnTo>
                  <a:lnTo>
                    <a:pt x="5611" y="26144"/>
                  </a:lnTo>
                  <a:lnTo>
                    <a:pt x="5535" y="25476"/>
                  </a:lnTo>
                  <a:lnTo>
                    <a:pt x="5478" y="24827"/>
                  </a:lnTo>
                  <a:lnTo>
                    <a:pt x="5420" y="24178"/>
                  </a:lnTo>
                  <a:lnTo>
                    <a:pt x="5382" y="23510"/>
                  </a:lnTo>
                  <a:lnTo>
                    <a:pt x="5363" y="22862"/>
                  </a:lnTo>
                  <a:lnTo>
                    <a:pt x="5363" y="22194"/>
                  </a:lnTo>
                  <a:lnTo>
                    <a:pt x="5382" y="21545"/>
                  </a:lnTo>
                  <a:lnTo>
                    <a:pt x="5401" y="20877"/>
                  </a:lnTo>
                  <a:lnTo>
                    <a:pt x="5459" y="20228"/>
                  </a:lnTo>
                  <a:lnTo>
                    <a:pt x="5516" y="19579"/>
                  </a:lnTo>
                  <a:lnTo>
                    <a:pt x="5592" y="18930"/>
                  </a:lnTo>
                  <a:lnTo>
                    <a:pt x="5688" y="18282"/>
                  </a:lnTo>
                  <a:lnTo>
                    <a:pt x="5802" y="17652"/>
                  </a:lnTo>
                  <a:lnTo>
                    <a:pt x="5936" y="17003"/>
                  </a:lnTo>
                  <a:lnTo>
                    <a:pt x="6088" y="16373"/>
                  </a:lnTo>
                  <a:lnTo>
                    <a:pt x="6241" y="15744"/>
                  </a:lnTo>
                  <a:lnTo>
                    <a:pt x="6432" y="15114"/>
                  </a:lnTo>
                  <a:lnTo>
                    <a:pt x="6623" y="14503"/>
                  </a:lnTo>
                  <a:lnTo>
                    <a:pt x="6852" y="13893"/>
                  </a:lnTo>
                  <a:lnTo>
                    <a:pt x="7081" y="13282"/>
                  </a:lnTo>
                  <a:lnTo>
                    <a:pt x="7329" y="12690"/>
                  </a:lnTo>
                  <a:lnTo>
                    <a:pt x="7615" y="12099"/>
                  </a:lnTo>
                  <a:lnTo>
                    <a:pt x="7901" y="11507"/>
                  </a:lnTo>
                  <a:lnTo>
                    <a:pt x="8206" y="10935"/>
                  </a:lnTo>
                  <a:lnTo>
                    <a:pt x="8550" y="10362"/>
                  </a:lnTo>
                  <a:lnTo>
                    <a:pt x="8951" y="9713"/>
                  </a:lnTo>
                  <a:lnTo>
                    <a:pt x="9351" y="9065"/>
                  </a:lnTo>
                  <a:lnTo>
                    <a:pt x="9771" y="8416"/>
                  </a:lnTo>
                  <a:lnTo>
                    <a:pt x="10153" y="7767"/>
                  </a:lnTo>
                  <a:lnTo>
                    <a:pt x="10515" y="7099"/>
                  </a:lnTo>
                  <a:lnTo>
                    <a:pt x="10668" y="6756"/>
                  </a:lnTo>
                  <a:lnTo>
                    <a:pt x="10821" y="6412"/>
                  </a:lnTo>
                  <a:lnTo>
                    <a:pt x="10954" y="6069"/>
                  </a:lnTo>
                  <a:lnTo>
                    <a:pt x="11088" y="5706"/>
                  </a:lnTo>
                  <a:lnTo>
                    <a:pt x="11183" y="5343"/>
                  </a:lnTo>
                  <a:lnTo>
                    <a:pt x="11260" y="4981"/>
                  </a:lnTo>
                  <a:lnTo>
                    <a:pt x="11317" y="4733"/>
                  </a:lnTo>
                  <a:lnTo>
                    <a:pt x="11336" y="4504"/>
                  </a:lnTo>
                  <a:lnTo>
                    <a:pt x="11355" y="4256"/>
                  </a:lnTo>
                  <a:lnTo>
                    <a:pt x="11355" y="4008"/>
                  </a:lnTo>
                  <a:lnTo>
                    <a:pt x="11355" y="3760"/>
                  </a:lnTo>
                  <a:lnTo>
                    <a:pt x="11336" y="3511"/>
                  </a:lnTo>
                  <a:lnTo>
                    <a:pt x="11298" y="3263"/>
                  </a:lnTo>
                  <a:lnTo>
                    <a:pt x="11260" y="3015"/>
                  </a:lnTo>
                  <a:lnTo>
                    <a:pt x="11202" y="2767"/>
                  </a:lnTo>
                  <a:lnTo>
                    <a:pt x="11126" y="2538"/>
                  </a:lnTo>
                  <a:lnTo>
                    <a:pt x="11050" y="2309"/>
                  </a:lnTo>
                  <a:lnTo>
                    <a:pt x="10954" y="2080"/>
                  </a:lnTo>
                  <a:lnTo>
                    <a:pt x="10859" y="1851"/>
                  </a:lnTo>
                  <a:lnTo>
                    <a:pt x="10744" y="1641"/>
                  </a:lnTo>
                  <a:lnTo>
                    <a:pt x="10630" y="1451"/>
                  </a:lnTo>
                  <a:lnTo>
                    <a:pt x="10496" y="1241"/>
                  </a:lnTo>
                  <a:lnTo>
                    <a:pt x="10325" y="1050"/>
                  </a:lnTo>
                  <a:lnTo>
                    <a:pt x="10134" y="859"/>
                  </a:lnTo>
                  <a:lnTo>
                    <a:pt x="9943" y="668"/>
                  </a:lnTo>
                  <a:lnTo>
                    <a:pt x="9752" y="515"/>
                  </a:lnTo>
                  <a:lnTo>
                    <a:pt x="9523" y="382"/>
                  </a:lnTo>
                  <a:lnTo>
                    <a:pt x="9294" y="267"/>
                  </a:lnTo>
                  <a:lnTo>
                    <a:pt x="9046" y="153"/>
                  </a:lnTo>
                  <a:lnTo>
                    <a:pt x="8779" y="77"/>
                  </a:lnTo>
                  <a:lnTo>
                    <a:pt x="8550" y="38"/>
                  </a:lnTo>
                  <a:lnTo>
                    <a:pt x="8321" y="19"/>
                  </a:lnTo>
                  <a:lnTo>
                    <a:pt x="8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8"/>
            <p:cNvSpPr/>
            <p:nvPr/>
          </p:nvSpPr>
          <p:spPr>
            <a:xfrm>
              <a:off x="5882375" y="4732625"/>
              <a:ext cx="209475" cy="735200"/>
            </a:xfrm>
            <a:custGeom>
              <a:avLst/>
              <a:gdLst/>
              <a:ahLst/>
              <a:cxnLst/>
              <a:rect l="l" t="t" r="r" b="b"/>
              <a:pathLst>
                <a:path w="8379" h="29408" extrusionOk="0">
                  <a:moveTo>
                    <a:pt x="7519" y="1"/>
                  </a:moveTo>
                  <a:lnTo>
                    <a:pt x="7214" y="77"/>
                  </a:lnTo>
                  <a:lnTo>
                    <a:pt x="6909" y="172"/>
                  </a:lnTo>
                  <a:lnTo>
                    <a:pt x="6623" y="306"/>
                  </a:lnTo>
                  <a:lnTo>
                    <a:pt x="6336" y="439"/>
                  </a:lnTo>
                  <a:lnTo>
                    <a:pt x="6069" y="611"/>
                  </a:lnTo>
                  <a:lnTo>
                    <a:pt x="5802" y="802"/>
                  </a:lnTo>
                  <a:lnTo>
                    <a:pt x="5554" y="993"/>
                  </a:lnTo>
                  <a:lnTo>
                    <a:pt x="5325" y="1222"/>
                  </a:lnTo>
                  <a:lnTo>
                    <a:pt x="5000" y="1565"/>
                  </a:lnTo>
                  <a:lnTo>
                    <a:pt x="4714" y="1947"/>
                  </a:lnTo>
                  <a:lnTo>
                    <a:pt x="4447" y="2329"/>
                  </a:lnTo>
                  <a:lnTo>
                    <a:pt x="4218" y="2749"/>
                  </a:lnTo>
                  <a:lnTo>
                    <a:pt x="3989" y="3168"/>
                  </a:lnTo>
                  <a:lnTo>
                    <a:pt x="3779" y="3607"/>
                  </a:lnTo>
                  <a:lnTo>
                    <a:pt x="3588" y="4046"/>
                  </a:lnTo>
                  <a:lnTo>
                    <a:pt x="3397" y="4485"/>
                  </a:lnTo>
                  <a:lnTo>
                    <a:pt x="3111" y="5229"/>
                  </a:lnTo>
                  <a:lnTo>
                    <a:pt x="2825" y="5974"/>
                  </a:lnTo>
                  <a:lnTo>
                    <a:pt x="2558" y="6718"/>
                  </a:lnTo>
                  <a:lnTo>
                    <a:pt x="2310" y="7481"/>
                  </a:lnTo>
                  <a:lnTo>
                    <a:pt x="2062" y="8225"/>
                  </a:lnTo>
                  <a:lnTo>
                    <a:pt x="1833" y="8989"/>
                  </a:lnTo>
                  <a:lnTo>
                    <a:pt x="1623" y="9752"/>
                  </a:lnTo>
                  <a:lnTo>
                    <a:pt x="1432" y="10534"/>
                  </a:lnTo>
                  <a:lnTo>
                    <a:pt x="1241" y="11298"/>
                  </a:lnTo>
                  <a:lnTo>
                    <a:pt x="1050" y="12080"/>
                  </a:lnTo>
                  <a:lnTo>
                    <a:pt x="898" y="12843"/>
                  </a:lnTo>
                  <a:lnTo>
                    <a:pt x="745" y="13626"/>
                  </a:lnTo>
                  <a:lnTo>
                    <a:pt x="611" y="14408"/>
                  </a:lnTo>
                  <a:lnTo>
                    <a:pt x="478" y="15191"/>
                  </a:lnTo>
                  <a:lnTo>
                    <a:pt x="382" y="15973"/>
                  </a:lnTo>
                  <a:lnTo>
                    <a:pt x="287" y="16775"/>
                  </a:lnTo>
                  <a:lnTo>
                    <a:pt x="192" y="17557"/>
                  </a:lnTo>
                  <a:lnTo>
                    <a:pt x="134" y="18339"/>
                  </a:lnTo>
                  <a:lnTo>
                    <a:pt x="77" y="19141"/>
                  </a:lnTo>
                  <a:lnTo>
                    <a:pt x="39" y="19923"/>
                  </a:lnTo>
                  <a:lnTo>
                    <a:pt x="20" y="20725"/>
                  </a:lnTo>
                  <a:lnTo>
                    <a:pt x="1" y="21507"/>
                  </a:lnTo>
                  <a:lnTo>
                    <a:pt x="1" y="22309"/>
                  </a:lnTo>
                  <a:lnTo>
                    <a:pt x="20" y="23091"/>
                  </a:lnTo>
                  <a:lnTo>
                    <a:pt x="58" y="23892"/>
                  </a:lnTo>
                  <a:lnTo>
                    <a:pt x="96" y="24675"/>
                  </a:lnTo>
                  <a:lnTo>
                    <a:pt x="153" y="25476"/>
                  </a:lnTo>
                  <a:lnTo>
                    <a:pt x="230" y="26259"/>
                  </a:lnTo>
                  <a:lnTo>
                    <a:pt x="325" y="27060"/>
                  </a:lnTo>
                  <a:lnTo>
                    <a:pt x="421" y="27843"/>
                  </a:lnTo>
                  <a:lnTo>
                    <a:pt x="535" y="28625"/>
                  </a:lnTo>
                  <a:lnTo>
                    <a:pt x="669" y="29407"/>
                  </a:lnTo>
                  <a:lnTo>
                    <a:pt x="3569" y="29407"/>
                  </a:lnTo>
                  <a:lnTo>
                    <a:pt x="3397" y="28778"/>
                  </a:lnTo>
                  <a:lnTo>
                    <a:pt x="3245" y="28148"/>
                  </a:lnTo>
                  <a:lnTo>
                    <a:pt x="3092" y="27499"/>
                  </a:lnTo>
                  <a:lnTo>
                    <a:pt x="2959" y="26850"/>
                  </a:lnTo>
                  <a:lnTo>
                    <a:pt x="2825" y="26201"/>
                  </a:lnTo>
                  <a:lnTo>
                    <a:pt x="2730" y="25553"/>
                  </a:lnTo>
                  <a:lnTo>
                    <a:pt x="2634" y="24904"/>
                  </a:lnTo>
                  <a:lnTo>
                    <a:pt x="2558" y="24236"/>
                  </a:lnTo>
                  <a:lnTo>
                    <a:pt x="2501" y="23587"/>
                  </a:lnTo>
                  <a:lnTo>
                    <a:pt x="2443" y="22938"/>
                  </a:lnTo>
                  <a:lnTo>
                    <a:pt x="2405" y="22270"/>
                  </a:lnTo>
                  <a:lnTo>
                    <a:pt x="2386" y="21622"/>
                  </a:lnTo>
                  <a:lnTo>
                    <a:pt x="2386" y="20954"/>
                  </a:lnTo>
                  <a:lnTo>
                    <a:pt x="2405" y="20305"/>
                  </a:lnTo>
                  <a:lnTo>
                    <a:pt x="2424" y="19637"/>
                  </a:lnTo>
                  <a:lnTo>
                    <a:pt x="2482" y="18988"/>
                  </a:lnTo>
                  <a:lnTo>
                    <a:pt x="2539" y="18339"/>
                  </a:lnTo>
                  <a:lnTo>
                    <a:pt x="2615" y="17690"/>
                  </a:lnTo>
                  <a:lnTo>
                    <a:pt x="2711" y="17042"/>
                  </a:lnTo>
                  <a:lnTo>
                    <a:pt x="2825" y="16412"/>
                  </a:lnTo>
                  <a:lnTo>
                    <a:pt x="2959" y="15763"/>
                  </a:lnTo>
                  <a:lnTo>
                    <a:pt x="3111" y="15133"/>
                  </a:lnTo>
                  <a:lnTo>
                    <a:pt x="3264" y="14504"/>
                  </a:lnTo>
                  <a:lnTo>
                    <a:pt x="3455" y="13874"/>
                  </a:lnTo>
                  <a:lnTo>
                    <a:pt x="3646" y="13263"/>
                  </a:lnTo>
                  <a:lnTo>
                    <a:pt x="3875" y="12653"/>
                  </a:lnTo>
                  <a:lnTo>
                    <a:pt x="4104" y="12042"/>
                  </a:lnTo>
                  <a:lnTo>
                    <a:pt x="4352" y="11450"/>
                  </a:lnTo>
                  <a:lnTo>
                    <a:pt x="4638" y="10859"/>
                  </a:lnTo>
                  <a:lnTo>
                    <a:pt x="4924" y="10267"/>
                  </a:lnTo>
                  <a:lnTo>
                    <a:pt x="5229" y="9695"/>
                  </a:lnTo>
                  <a:lnTo>
                    <a:pt x="5573" y="9122"/>
                  </a:lnTo>
                  <a:lnTo>
                    <a:pt x="5974" y="8473"/>
                  </a:lnTo>
                  <a:lnTo>
                    <a:pt x="6374" y="7825"/>
                  </a:lnTo>
                  <a:lnTo>
                    <a:pt x="6794" y="7176"/>
                  </a:lnTo>
                  <a:lnTo>
                    <a:pt x="7176" y="6527"/>
                  </a:lnTo>
                  <a:lnTo>
                    <a:pt x="7538" y="5859"/>
                  </a:lnTo>
                  <a:lnTo>
                    <a:pt x="7691" y="5516"/>
                  </a:lnTo>
                  <a:lnTo>
                    <a:pt x="7844" y="5172"/>
                  </a:lnTo>
                  <a:lnTo>
                    <a:pt x="7977" y="4829"/>
                  </a:lnTo>
                  <a:lnTo>
                    <a:pt x="8111" y="4466"/>
                  </a:lnTo>
                  <a:lnTo>
                    <a:pt x="8206" y="4103"/>
                  </a:lnTo>
                  <a:lnTo>
                    <a:pt x="8283" y="3741"/>
                  </a:lnTo>
                  <a:lnTo>
                    <a:pt x="8340" y="3493"/>
                  </a:lnTo>
                  <a:lnTo>
                    <a:pt x="8359" y="3264"/>
                  </a:lnTo>
                  <a:lnTo>
                    <a:pt x="8378" y="3016"/>
                  </a:lnTo>
                  <a:lnTo>
                    <a:pt x="8378" y="2768"/>
                  </a:lnTo>
                  <a:lnTo>
                    <a:pt x="8378" y="2520"/>
                  </a:lnTo>
                  <a:lnTo>
                    <a:pt x="8359" y="2271"/>
                  </a:lnTo>
                  <a:lnTo>
                    <a:pt x="8321" y="2023"/>
                  </a:lnTo>
                  <a:lnTo>
                    <a:pt x="8283" y="1775"/>
                  </a:lnTo>
                  <a:lnTo>
                    <a:pt x="8225" y="1527"/>
                  </a:lnTo>
                  <a:lnTo>
                    <a:pt x="8149" y="1298"/>
                  </a:lnTo>
                  <a:lnTo>
                    <a:pt x="8073" y="1069"/>
                  </a:lnTo>
                  <a:lnTo>
                    <a:pt x="7977" y="840"/>
                  </a:lnTo>
                  <a:lnTo>
                    <a:pt x="7882" y="611"/>
                  </a:lnTo>
                  <a:lnTo>
                    <a:pt x="7767" y="401"/>
                  </a:lnTo>
                  <a:lnTo>
                    <a:pt x="7653" y="211"/>
                  </a:lnTo>
                  <a:lnTo>
                    <a:pt x="751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8"/>
            <p:cNvSpPr/>
            <p:nvPr/>
          </p:nvSpPr>
          <p:spPr>
            <a:xfrm>
              <a:off x="5783150" y="4950650"/>
              <a:ext cx="495700" cy="517175"/>
            </a:xfrm>
            <a:custGeom>
              <a:avLst/>
              <a:gdLst/>
              <a:ahLst/>
              <a:cxnLst/>
              <a:rect l="l" t="t" r="r" b="b"/>
              <a:pathLst>
                <a:path w="19828" h="20687" extrusionOk="0">
                  <a:moveTo>
                    <a:pt x="17881" y="1"/>
                  </a:moveTo>
                  <a:lnTo>
                    <a:pt x="17557" y="20"/>
                  </a:lnTo>
                  <a:lnTo>
                    <a:pt x="17232" y="96"/>
                  </a:lnTo>
                  <a:lnTo>
                    <a:pt x="16927" y="172"/>
                  </a:lnTo>
                  <a:lnTo>
                    <a:pt x="16603" y="287"/>
                  </a:lnTo>
                  <a:lnTo>
                    <a:pt x="16297" y="401"/>
                  </a:lnTo>
                  <a:lnTo>
                    <a:pt x="15515" y="726"/>
                  </a:lnTo>
                  <a:lnTo>
                    <a:pt x="14752" y="1088"/>
                  </a:lnTo>
                  <a:lnTo>
                    <a:pt x="14007" y="1470"/>
                  </a:lnTo>
                  <a:lnTo>
                    <a:pt x="13263" y="1890"/>
                  </a:lnTo>
                  <a:lnTo>
                    <a:pt x="12538" y="2310"/>
                  </a:lnTo>
                  <a:lnTo>
                    <a:pt x="11832" y="2768"/>
                  </a:lnTo>
                  <a:lnTo>
                    <a:pt x="11145" y="3264"/>
                  </a:lnTo>
                  <a:lnTo>
                    <a:pt x="10458" y="3760"/>
                  </a:lnTo>
                  <a:lnTo>
                    <a:pt x="9809" y="4294"/>
                  </a:lnTo>
                  <a:lnTo>
                    <a:pt x="9160" y="4848"/>
                  </a:lnTo>
                  <a:lnTo>
                    <a:pt x="8550" y="5420"/>
                  </a:lnTo>
                  <a:lnTo>
                    <a:pt x="7939" y="6012"/>
                  </a:lnTo>
                  <a:lnTo>
                    <a:pt x="7347" y="6622"/>
                  </a:lnTo>
                  <a:lnTo>
                    <a:pt x="6794" y="7252"/>
                  </a:lnTo>
                  <a:lnTo>
                    <a:pt x="6260" y="7901"/>
                  </a:lnTo>
                  <a:lnTo>
                    <a:pt x="5744" y="8569"/>
                  </a:lnTo>
                  <a:lnTo>
                    <a:pt x="5191" y="9332"/>
                  </a:lnTo>
                  <a:lnTo>
                    <a:pt x="4657" y="10114"/>
                  </a:lnTo>
                  <a:lnTo>
                    <a:pt x="4161" y="10916"/>
                  </a:lnTo>
                  <a:lnTo>
                    <a:pt x="3683" y="11737"/>
                  </a:lnTo>
                  <a:lnTo>
                    <a:pt x="3225" y="12557"/>
                  </a:lnTo>
                  <a:lnTo>
                    <a:pt x="2768" y="13397"/>
                  </a:lnTo>
                  <a:lnTo>
                    <a:pt x="1890" y="15076"/>
                  </a:lnTo>
                  <a:lnTo>
                    <a:pt x="1527" y="15801"/>
                  </a:lnTo>
                  <a:lnTo>
                    <a:pt x="1184" y="16488"/>
                  </a:lnTo>
                  <a:lnTo>
                    <a:pt x="878" y="17137"/>
                  </a:lnTo>
                  <a:lnTo>
                    <a:pt x="611" y="17786"/>
                  </a:lnTo>
                  <a:lnTo>
                    <a:pt x="497" y="18129"/>
                  </a:lnTo>
                  <a:lnTo>
                    <a:pt x="401" y="18454"/>
                  </a:lnTo>
                  <a:lnTo>
                    <a:pt x="306" y="18797"/>
                  </a:lnTo>
                  <a:lnTo>
                    <a:pt x="210" y="19160"/>
                  </a:lnTo>
                  <a:lnTo>
                    <a:pt x="134" y="19522"/>
                  </a:lnTo>
                  <a:lnTo>
                    <a:pt x="77" y="19885"/>
                  </a:lnTo>
                  <a:lnTo>
                    <a:pt x="39" y="20286"/>
                  </a:lnTo>
                  <a:lnTo>
                    <a:pt x="0" y="20686"/>
                  </a:lnTo>
                  <a:lnTo>
                    <a:pt x="7042" y="20686"/>
                  </a:lnTo>
                  <a:lnTo>
                    <a:pt x="7214" y="19885"/>
                  </a:lnTo>
                  <a:lnTo>
                    <a:pt x="7405" y="19064"/>
                  </a:lnTo>
                  <a:lnTo>
                    <a:pt x="7653" y="18263"/>
                  </a:lnTo>
                  <a:lnTo>
                    <a:pt x="7939" y="17480"/>
                  </a:lnTo>
                  <a:lnTo>
                    <a:pt x="8244" y="16717"/>
                  </a:lnTo>
                  <a:lnTo>
                    <a:pt x="8588" y="15954"/>
                  </a:lnTo>
                  <a:lnTo>
                    <a:pt x="8969" y="15210"/>
                  </a:lnTo>
                  <a:lnTo>
                    <a:pt x="9370" y="14465"/>
                  </a:lnTo>
                  <a:lnTo>
                    <a:pt x="9809" y="13759"/>
                  </a:lnTo>
                  <a:lnTo>
                    <a:pt x="10267" y="13072"/>
                  </a:lnTo>
                  <a:lnTo>
                    <a:pt x="10763" y="12385"/>
                  </a:lnTo>
                  <a:lnTo>
                    <a:pt x="11278" y="11737"/>
                  </a:lnTo>
                  <a:lnTo>
                    <a:pt x="11832" y="11107"/>
                  </a:lnTo>
                  <a:lnTo>
                    <a:pt x="12404" y="10496"/>
                  </a:lnTo>
                  <a:lnTo>
                    <a:pt x="12996" y="9905"/>
                  </a:lnTo>
                  <a:lnTo>
                    <a:pt x="13607" y="9351"/>
                  </a:lnTo>
                  <a:lnTo>
                    <a:pt x="14370" y="8721"/>
                  </a:lnTo>
                  <a:lnTo>
                    <a:pt x="15133" y="8111"/>
                  </a:lnTo>
                  <a:lnTo>
                    <a:pt x="15897" y="7500"/>
                  </a:lnTo>
                  <a:lnTo>
                    <a:pt x="16660" y="6870"/>
                  </a:lnTo>
                  <a:lnTo>
                    <a:pt x="17022" y="6546"/>
                  </a:lnTo>
                  <a:lnTo>
                    <a:pt x="17385" y="6222"/>
                  </a:lnTo>
                  <a:lnTo>
                    <a:pt x="17729" y="5897"/>
                  </a:lnTo>
                  <a:lnTo>
                    <a:pt x="18072" y="5535"/>
                  </a:lnTo>
                  <a:lnTo>
                    <a:pt x="18377" y="5172"/>
                  </a:lnTo>
                  <a:lnTo>
                    <a:pt x="18683" y="4809"/>
                  </a:lnTo>
                  <a:lnTo>
                    <a:pt x="18950" y="4409"/>
                  </a:lnTo>
                  <a:lnTo>
                    <a:pt x="19217" y="4008"/>
                  </a:lnTo>
                  <a:lnTo>
                    <a:pt x="19446" y="3569"/>
                  </a:lnTo>
                  <a:lnTo>
                    <a:pt x="19541" y="3340"/>
                  </a:lnTo>
                  <a:lnTo>
                    <a:pt x="19637" y="3111"/>
                  </a:lnTo>
                  <a:lnTo>
                    <a:pt x="19694" y="2882"/>
                  </a:lnTo>
                  <a:lnTo>
                    <a:pt x="19751" y="2634"/>
                  </a:lnTo>
                  <a:lnTo>
                    <a:pt x="19789" y="2405"/>
                  </a:lnTo>
                  <a:lnTo>
                    <a:pt x="19809" y="2157"/>
                  </a:lnTo>
                  <a:lnTo>
                    <a:pt x="19828" y="1966"/>
                  </a:lnTo>
                  <a:lnTo>
                    <a:pt x="19789" y="1699"/>
                  </a:lnTo>
                  <a:lnTo>
                    <a:pt x="19732" y="1432"/>
                  </a:lnTo>
                  <a:lnTo>
                    <a:pt x="19656" y="1165"/>
                  </a:lnTo>
                  <a:lnTo>
                    <a:pt x="19541" y="936"/>
                  </a:lnTo>
                  <a:lnTo>
                    <a:pt x="19389" y="707"/>
                  </a:lnTo>
                  <a:lnTo>
                    <a:pt x="19217" y="497"/>
                  </a:lnTo>
                  <a:lnTo>
                    <a:pt x="19026" y="325"/>
                  </a:lnTo>
                  <a:lnTo>
                    <a:pt x="18797" y="191"/>
                  </a:lnTo>
                  <a:lnTo>
                    <a:pt x="18644" y="115"/>
                  </a:lnTo>
                  <a:lnTo>
                    <a:pt x="18492" y="77"/>
                  </a:lnTo>
                  <a:lnTo>
                    <a:pt x="18339" y="39"/>
                  </a:lnTo>
                  <a:lnTo>
                    <a:pt x="18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8"/>
            <p:cNvSpPr/>
            <p:nvPr/>
          </p:nvSpPr>
          <p:spPr>
            <a:xfrm>
              <a:off x="5464950" y="4993100"/>
              <a:ext cx="436550" cy="474725"/>
            </a:xfrm>
            <a:custGeom>
              <a:avLst/>
              <a:gdLst/>
              <a:ahLst/>
              <a:cxnLst/>
              <a:rect l="l" t="t" r="r" b="b"/>
              <a:pathLst>
                <a:path w="17462" h="18989" extrusionOk="0">
                  <a:moveTo>
                    <a:pt x="2710" y="1"/>
                  </a:moveTo>
                  <a:lnTo>
                    <a:pt x="2347" y="39"/>
                  </a:lnTo>
                  <a:lnTo>
                    <a:pt x="2023" y="96"/>
                  </a:lnTo>
                  <a:lnTo>
                    <a:pt x="1679" y="173"/>
                  </a:lnTo>
                  <a:lnTo>
                    <a:pt x="1355" y="287"/>
                  </a:lnTo>
                  <a:lnTo>
                    <a:pt x="1050" y="459"/>
                  </a:lnTo>
                  <a:lnTo>
                    <a:pt x="878" y="573"/>
                  </a:lnTo>
                  <a:lnTo>
                    <a:pt x="706" y="707"/>
                  </a:lnTo>
                  <a:lnTo>
                    <a:pt x="554" y="860"/>
                  </a:lnTo>
                  <a:lnTo>
                    <a:pt x="420" y="1031"/>
                  </a:lnTo>
                  <a:lnTo>
                    <a:pt x="286" y="1222"/>
                  </a:lnTo>
                  <a:lnTo>
                    <a:pt x="191" y="1413"/>
                  </a:lnTo>
                  <a:lnTo>
                    <a:pt x="96" y="1604"/>
                  </a:lnTo>
                  <a:lnTo>
                    <a:pt x="38" y="1814"/>
                  </a:lnTo>
                  <a:lnTo>
                    <a:pt x="0" y="2062"/>
                  </a:lnTo>
                  <a:lnTo>
                    <a:pt x="0" y="2310"/>
                  </a:lnTo>
                  <a:lnTo>
                    <a:pt x="38" y="2558"/>
                  </a:lnTo>
                  <a:lnTo>
                    <a:pt x="77" y="2672"/>
                  </a:lnTo>
                  <a:lnTo>
                    <a:pt x="115" y="2806"/>
                  </a:lnTo>
                  <a:lnTo>
                    <a:pt x="210" y="2959"/>
                  </a:lnTo>
                  <a:lnTo>
                    <a:pt x="305" y="3111"/>
                  </a:lnTo>
                  <a:lnTo>
                    <a:pt x="420" y="3264"/>
                  </a:lnTo>
                  <a:lnTo>
                    <a:pt x="554" y="3379"/>
                  </a:lnTo>
                  <a:lnTo>
                    <a:pt x="706" y="3493"/>
                  </a:lnTo>
                  <a:lnTo>
                    <a:pt x="859" y="3588"/>
                  </a:lnTo>
                  <a:lnTo>
                    <a:pt x="1031" y="3684"/>
                  </a:lnTo>
                  <a:lnTo>
                    <a:pt x="1202" y="3760"/>
                  </a:lnTo>
                  <a:lnTo>
                    <a:pt x="1565" y="3913"/>
                  </a:lnTo>
                  <a:lnTo>
                    <a:pt x="1947" y="4027"/>
                  </a:lnTo>
                  <a:lnTo>
                    <a:pt x="2710" y="4218"/>
                  </a:lnTo>
                  <a:lnTo>
                    <a:pt x="3282" y="4371"/>
                  </a:lnTo>
                  <a:lnTo>
                    <a:pt x="3855" y="4562"/>
                  </a:lnTo>
                  <a:lnTo>
                    <a:pt x="4427" y="4772"/>
                  </a:lnTo>
                  <a:lnTo>
                    <a:pt x="4981" y="5001"/>
                  </a:lnTo>
                  <a:lnTo>
                    <a:pt x="5515" y="5268"/>
                  </a:lnTo>
                  <a:lnTo>
                    <a:pt x="6049" y="5554"/>
                  </a:lnTo>
                  <a:lnTo>
                    <a:pt x="6565" y="5859"/>
                  </a:lnTo>
                  <a:lnTo>
                    <a:pt x="7061" y="6203"/>
                  </a:lnTo>
                  <a:lnTo>
                    <a:pt x="7557" y="6546"/>
                  </a:lnTo>
                  <a:lnTo>
                    <a:pt x="8034" y="6928"/>
                  </a:lnTo>
                  <a:lnTo>
                    <a:pt x="8473" y="7329"/>
                  </a:lnTo>
                  <a:lnTo>
                    <a:pt x="8912" y="7749"/>
                  </a:lnTo>
                  <a:lnTo>
                    <a:pt x="9332" y="8168"/>
                  </a:lnTo>
                  <a:lnTo>
                    <a:pt x="9713" y="8626"/>
                  </a:lnTo>
                  <a:lnTo>
                    <a:pt x="10095" y="9103"/>
                  </a:lnTo>
                  <a:lnTo>
                    <a:pt x="10439" y="9600"/>
                  </a:lnTo>
                  <a:lnTo>
                    <a:pt x="10763" y="10115"/>
                  </a:lnTo>
                  <a:lnTo>
                    <a:pt x="11068" y="10630"/>
                  </a:lnTo>
                  <a:lnTo>
                    <a:pt x="11355" y="11184"/>
                  </a:lnTo>
                  <a:lnTo>
                    <a:pt x="11622" y="11737"/>
                  </a:lnTo>
                  <a:lnTo>
                    <a:pt x="11870" y="12309"/>
                  </a:lnTo>
                  <a:lnTo>
                    <a:pt x="12080" y="12901"/>
                  </a:lnTo>
                  <a:lnTo>
                    <a:pt x="12270" y="13493"/>
                  </a:lnTo>
                  <a:lnTo>
                    <a:pt x="12442" y="14103"/>
                  </a:lnTo>
                  <a:lnTo>
                    <a:pt x="12576" y="14714"/>
                  </a:lnTo>
                  <a:lnTo>
                    <a:pt x="12690" y="15325"/>
                  </a:lnTo>
                  <a:lnTo>
                    <a:pt x="12767" y="15935"/>
                  </a:lnTo>
                  <a:lnTo>
                    <a:pt x="12824" y="16565"/>
                  </a:lnTo>
                  <a:lnTo>
                    <a:pt x="12843" y="17176"/>
                  </a:lnTo>
                  <a:lnTo>
                    <a:pt x="12843" y="17786"/>
                  </a:lnTo>
                  <a:lnTo>
                    <a:pt x="12805" y="18397"/>
                  </a:lnTo>
                  <a:lnTo>
                    <a:pt x="12728" y="18988"/>
                  </a:lnTo>
                  <a:lnTo>
                    <a:pt x="17461" y="18988"/>
                  </a:lnTo>
                  <a:lnTo>
                    <a:pt x="17289" y="17767"/>
                  </a:lnTo>
                  <a:lnTo>
                    <a:pt x="17079" y="16546"/>
                  </a:lnTo>
                  <a:lnTo>
                    <a:pt x="16850" y="15363"/>
                  </a:lnTo>
                  <a:lnTo>
                    <a:pt x="16583" y="14180"/>
                  </a:lnTo>
                  <a:lnTo>
                    <a:pt x="16297" y="13015"/>
                  </a:lnTo>
                  <a:lnTo>
                    <a:pt x="16125" y="12443"/>
                  </a:lnTo>
                  <a:lnTo>
                    <a:pt x="15953" y="11870"/>
                  </a:lnTo>
                  <a:lnTo>
                    <a:pt x="15763" y="11279"/>
                  </a:lnTo>
                  <a:lnTo>
                    <a:pt x="15572" y="10706"/>
                  </a:lnTo>
                  <a:lnTo>
                    <a:pt x="15343" y="10134"/>
                  </a:lnTo>
                  <a:lnTo>
                    <a:pt x="15114" y="9542"/>
                  </a:lnTo>
                  <a:lnTo>
                    <a:pt x="14866" y="8970"/>
                  </a:lnTo>
                  <a:lnTo>
                    <a:pt x="14599" y="8397"/>
                  </a:lnTo>
                  <a:lnTo>
                    <a:pt x="14312" y="7825"/>
                  </a:lnTo>
                  <a:lnTo>
                    <a:pt x="14026" y="7271"/>
                  </a:lnTo>
                  <a:lnTo>
                    <a:pt x="13702" y="6737"/>
                  </a:lnTo>
                  <a:lnTo>
                    <a:pt x="13358" y="6203"/>
                  </a:lnTo>
                  <a:lnTo>
                    <a:pt x="12996" y="5688"/>
                  </a:lnTo>
                  <a:lnTo>
                    <a:pt x="12633" y="5172"/>
                  </a:lnTo>
                  <a:lnTo>
                    <a:pt x="12232" y="4695"/>
                  </a:lnTo>
                  <a:lnTo>
                    <a:pt x="11832" y="4218"/>
                  </a:lnTo>
                  <a:lnTo>
                    <a:pt x="11393" y="3760"/>
                  </a:lnTo>
                  <a:lnTo>
                    <a:pt x="10935" y="3321"/>
                  </a:lnTo>
                  <a:lnTo>
                    <a:pt x="10477" y="2921"/>
                  </a:lnTo>
                  <a:lnTo>
                    <a:pt x="9981" y="2520"/>
                  </a:lnTo>
                  <a:lnTo>
                    <a:pt x="9484" y="2157"/>
                  </a:lnTo>
                  <a:lnTo>
                    <a:pt x="8950" y="1814"/>
                  </a:lnTo>
                  <a:lnTo>
                    <a:pt x="8358" y="1470"/>
                  </a:lnTo>
                  <a:lnTo>
                    <a:pt x="7729" y="1146"/>
                  </a:lnTo>
                  <a:lnTo>
                    <a:pt x="7099" y="879"/>
                  </a:lnTo>
                  <a:lnTo>
                    <a:pt x="6450" y="631"/>
                  </a:lnTo>
                  <a:lnTo>
                    <a:pt x="5782" y="440"/>
                  </a:lnTo>
                  <a:lnTo>
                    <a:pt x="5114" y="268"/>
                  </a:lnTo>
                  <a:lnTo>
                    <a:pt x="4427" y="134"/>
                  </a:lnTo>
                  <a:lnTo>
                    <a:pt x="3740" y="39"/>
                  </a:lnTo>
                  <a:lnTo>
                    <a:pt x="3397" y="20"/>
                  </a:lnTo>
                  <a:lnTo>
                    <a:pt x="30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8"/>
            <p:cNvSpPr/>
            <p:nvPr/>
          </p:nvSpPr>
          <p:spPr>
            <a:xfrm>
              <a:off x="5866150" y="5004550"/>
              <a:ext cx="412225" cy="463275"/>
            </a:xfrm>
            <a:custGeom>
              <a:avLst/>
              <a:gdLst/>
              <a:ahLst/>
              <a:cxnLst/>
              <a:rect l="l" t="t" r="r" b="b"/>
              <a:pathLst>
                <a:path w="16489" h="18531" extrusionOk="0">
                  <a:moveTo>
                    <a:pt x="16489" y="1"/>
                  </a:moveTo>
                  <a:lnTo>
                    <a:pt x="15992" y="192"/>
                  </a:lnTo>
                  <a:lnTo>
                    <a:pt x="15210" y="516"/>
                  </a:lnTo>
                  <a:lnTo>
                    <a:pt x="14447" y="879"/>
                  </a:lnTo>
                  <a:lnTo>
                    <a:pt x="13702" y="1260"/>
                  </a:lnTo>
                  <a:lnTo>
                    <a:pt x="12958" y="1661"/>
                  </a:lnTo>
                  <a:lnTo>
                    <a:pt x="12233" y="2100"/>
                  </a:lnTo>
                  <a:lnTo>
                    <a:pt x="11527" y="2558"/>
                  </a:lnTo>
                  <a:lnTo>
                    <a:pt x="10821" y="3035"/>
                  </a:lnTo>
                  <a:lnTo>
                    <a:pt x="10153" y="3550"/>
                  </a:lnTo>
                  <a:lnTo>
                    <a:pt x="9485" y="4085"/>
                  </a:lnTo>
                  <a:lnTo>
                    <a:pt x="8855" y="4619"/>
                  </a:lnTo>
                  <a:lnTo>
                    <a:pt x="8226" y="5191"/>
                  </a:lnTo>
                  <a:lnTo>
                    <a:pt x="7634" y="5783"/>
                  </a:lnTo>
                  <a:lnTo>
                    <a:pt x="7043" y="6394"/>
                  </a:lnTo>
                  <a:lnTo>
                    <a:pt x="6489" y="7042"/>
                  </a:lnTo>
                  <a:lnTo>
                    <a:pt x="5936" y="7691"/>
                  </a:lnTo>
                  <a:lnTo>
                    <a:pt x="5420" y="8359"/>
                  </a:lnTo>
                  <a:lnTo>
                    <a:pt x="4867" y="9123"/>
                  </a:lnTo>
                  <a:lnTo>
                    <a:pt x="4352" y="9905"/>
                  </a:lnTo>
                  <a:lnTo>
                    <a:pt x="3856" y="10706"/>
                  </a:lnTo>
                  <a:lnTo>
                    <a:pt x="3360" y="11527"/>
                  </a:lnTo>
                  <a:lnTo>
                    <a:pt x="2902" y="12348"/>
                  </a:lnTo>
                  <a:lnTo>
                    <a:pt x="2463" y="13187"/>
                  </a:lnTo>
                  <a:lnTo>
                    <a:pt x="1585" y="14867"/>
                  </a:lnTo>
                  <a:lnTo>
                    <a:pt x="1089" y="15840"/>
                  </a:lnTo>
                  <a:lnTo>
                    <a:pt x="650" y="16737"/>
                  </a:lnTo>
                  <a:lnTo>
                    <a:pt x="459" y="17176"/>
                  </a:lnTo>
                  <a:lnTo>
                    <a:pt x="287" y="17634"/>
                  </a:lnTo>
                  <a:lnTo>
                    <a:pt x="134" y="18072"/>
                  </a:lnTo>
                  <a:lnTo>
                    <a:pt x="1" y="18530"/>
                  </a:lnTo>
                  <a:lnTo>
                    <a:pt x="3722" y="18530"/>
                  </a:lnTo>
                  <a:lnTo>
                    <a:pt x="3894" y="17729"/>
                  </a:lnTo>
                  <a:lnTo>
                    <a:pt x="4085" y="16908"/>
                  </a:lnTo>
                  <a:lnTo>
                    <a:pt x="4333" y="16107"/>
                  </a:lnTo>
                  <a:lnTo>
                    <a:pt x="4619" y="15324"/>
                  </a:lnTo>
                  <a:lnTo>
                    <a:pt x="4924" y="14561"/>
                  </a:lnTo>
                  <a:lnTo>
                    <a:pt x="5268" y="13798"/>
                  </a:lnTo>
                  <a:lnTo>
                    <a:pt x="5649" y="13054"/>
                  </a:lnTo>
                  <a:lnTo>
                    <a:pt x="6050" y="12309"/>
                  </a:lnTo>
                  <a:lnTo>
                    <a:pt x="6489" y="11603"/>
                  </a:lnTo>
                  <a:lnTo>
                    <a:pt x="6947" y="10916"/>
                  </a:lnTo>
                  <a:lnTo>
                    <a:pt x="7443" y="10229"/>
                  </a:lnTo>
                  <a:lnTo>
                    <a:pt x="7958" y="9581"/>
                  </a:lnTo>
                  <a:lnTo>
                    <a:pt x="8512" y="8951"/>
                  </a:lnTo>
                  <a:lnTo>
                    <a:pt x="9084" y="8340"/>
                  </a:lnTo>
                  <a:lnTo>
                    <a:pt x="9676" y="7749"/>
                  </a:lnTo>
                  <a:lnTo>
                    <a:pt x="10287" y="7195"/>
                  </a:lnTo>
                  <a:lnTo>
                    <a:pt x="11050" y="6565"/>
                  </a:lnTo>
                  <a:lnTo>
                    <a:pt x="11813" y="5955"/>
                  </a:lnTo>
                  <a:lnTo>
                    <a:pt x="12577" y="5344"/>
                  </a:lnTo>
                  <a:lnTo>
                    <a:pt x="13340" y="4714"/>
                  </a:lnTo>
                  <a:lnTo>
                    <a:pt x="13702" y="4390"/>
                  </a:lnTo>
                  <a:lnTo>
                    <a:pt x="14065" y="4066"/>
                  </a:lnTo>
                  <a:lnTo>
                    <a:pt x="14409" y="3741"/>
                  </a:lnTo>
                  <a:lnTo>
                    <a:pt x="14752" y="3379"/>
                  </a:lnTo>
                  <a:lnTo>
                    <a:pt x="15057" y="3016"/>
                  </a:lnTo>
                  <a:lnTo>
                    <a:pt x="15363" y="2653"/>
                  </a:lnTo>
                  <a:lnTo>
                    <a:pt x="15630" y="2253"/>
                  </a:lnTo>
                  <a:lnTo>
                    <a:pt x="15897" y="1852"/>
                  </a:lnTo>
                  <a:lnTo>
                    <a:pt x="16126" y="1413"/>
                  </a:lnTo>
                  <a:lnTo>
                    <a:pt x="16221" y="1184"/>
                  </a:lnTo>
                  <a:lnTo>
                    <a:pt x="16317" y="955"/>
                  </a:lnTo>
                  <a:lnTo>
                    <a:pt x="16374" y="726"/>
                  </a:lnTo>
                  <a:lnTo>
                    <a:pt x="16431" y="478"/>
                  </a:lnTo>
                  <a:lnTo>
                    <a:pt x="16469" y="249"/>
                  </a:lnTo>
                  <a:lnTo>
                    <a:pt x="1648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8"/>
            <p:cNvSpPr/>
            <p:nvPr/>
          </p:nvSpPr>
          <p:spPr>
            <a:xfrm>
              <a:off x="5464950" y="5034150"/>
              <a:ext cx="389775" cy="433675"/>
            </a:xfrm>
            <a:custGeom>
              <a:avLst/>
              <a:gdLst/>
              <a:ahLst/>
              <a:cxnLst/>
              <a:rect l="l" t="t" r="r" b="b"/>
              <a:pathLst>
                <a:path w="15591" h="17347" extrusionOk="0">
                  <a:moveTo>
                    <a:pt x="1069" y="0"/>
                  </a:moveTo>
                  <a:lnTo>
                    <a:pt x="802" y="19"/>
                  </a:lnTo>
                  <a:lnTo>
                    <a:pt x="554" y="57"/>
                  </a:lnTo>
                  <a:lnTo>
                    <a:pt x="286" y="95"/>
                  </a:lnTo>
                  <a:lnTo>
                    <a:pt x="38" y="172"/>
                  </a:lnTo>
                  <a:lnTo>
                    <a:pt x="0" y="420"/>
                  </a:lnTo>
                  <a:lnTo>
                    <a:pt x="0" y="668"/>
                  </a:lnTo>
                  <a:lnTo>
                    <a:pt x="38" y="916"/>
                  </a:lnTo>
                  <a:lnTo>
                    <a:pt x="77" y="1030"/>
                  </a:lnTo>
                  <a:lnTo>
                    <a:pt x="115" y="1164"/>
                  </a:lnTo>
                  <a:lnTo>
                    <a:pt x="210" y="1317"/>
                  </a:lnTo>
                  <a:lnTo>
                    <a:pt x="305" y="1469"/>
                  </a:lnTo>
                  <a:lnTo>
                    <a:pt x="420" y="1622"/>
                  </a:lnTo>
                  <a:lnTo>
                    <a:pt x="554" y="1737"/>
                  </a:lnTo>
                  <a:lnTo>
                    <a:pt x="706" y="1851"/>
                  </a:lnTo>
                  <a:lnTo>
                    <a:pt x="859" y="1946"/>
                  </a:lnTo>
                  <a:lnTo>
                    <a:pt x="1031" y="2042"/>
                  </a:lnTo>
                  <a:lnTo>
                    <a:pt x="1202" y="2118"/>
                  </a:lnTo>
                  <a:lnTo>
                    <a:pt x="1565" y="2271"/>
                  </a:lnTo>
                  <a:lnTo>
                    <a:pt x="1947" y="2385"/>
                  </a:lnTo>
                  <a:lnTo>
                    <a:pt x="2710" y="2576"/>
                  </a:lnTo>
                  <a:lnTo>
                    <a:pt x="3282" y="2729"/>
                  </a:lnTo>
                  <a:lnTo>
                    <a:pt x="3855" y="2920"/>
                  </a:lnTo>
                  <a:lnTo>
                    <a:pt x="4427" y="3130"/>
                  </a:lnTo>
                  <a:lnTo>
                    <a:pt x="4981" y="3359"/>
                  </a:lnTo>
                  <a:lnTo>
                    <a:pt x="5515" y="3626"/>
                  </a:lnTo>
                  <a:lnTo>
                    <a:pt x="6049" y="3912"/>
                  </a:lnTo>
                  <a:lnTo>
                    <a:pt x="6565" y="4217"/>
                  </a:lnTo>
                  <a:lnTo>
                    <a:pt x="7061" y="4561"/>
                  </a:lnTo>
                  <a:lnTo>
                    <a:pt x="7557" y="4904"/>
                  </a:lnTo>
                  <a:lnTo>
                    <a:pt x="8034" y="5286"/>
                  </a:lnTo>
                  <a:lnTo>
                    <a:pt x="8473" y="5687"/>
                  </a:lnTo>
                  <a:lnTo>
                    <a:pt x="8912" y="6107"/>
                  </a:lnTo>
                  <a:lnTo>
                    <a:pt x="9332" y="6526"/>
                  </a:lnTo>
                  <a:lnTo>
                    <a:pt x="9713" y="6984"/>
                  </a:lnTo>
                  <a:lnTo>
                    <a:pt x="10095" y="7461"/>
                  </a:lnTo>
                  <a:lnTo>
                    <a:pt x="10439" y="7958"/>
                  </a:lnTo>
                  <a:lnTo>
                    <a:pt x="10763" y="8473"/>
                  </a:lnTo>
                  <a:lnTo>
                    <a:pt x="11068" y="8988"/>
                  </a:lnTo>
                  <a:lnTo>
                    <a:pt x="11355" y="9542"/>
                  </a:lnTo>
                  <a:lnTo>
                    <a:pt x="11622" y="10095"/>
                  </a:lnTo>
                  <a:lnTo>
                    <a:pt x="11870" y="10667"/>
                  </a:lnTo>
                  <a:lnTo>
                    <a:pt x="12080" y="11259"/>
                  </a:lnTo>
                  <a:lnTo>
                    <a:pt x="12270" y="11851"/>
                  </a:lnTo>
                  <a:lnTo>
                    <a:pt x="12442" y="12461"/>
                  </a:lnTo>
                  <a:lnTo>
                    <a:pt x="12576" y="13072"/>
                  </a:lnTo>
                  <a:lnTo>
                    <a:pt x="12690" y="13683"/>
                  </a:lnTo>
                  <a:lnTo>
                    <a:pt x="12767" y="14293"/>
                  </a:lnTo>
                  <a:lnTo>
                    <a:pt x="12824" y="14923"/>
                  </a:lnTo>
                  <a:lnTo>
                    <a:pt x="12843" y="15534"/>
                  </a:lnTo>
                  <a:lnTo>
                    <a:pt x="12843" y="16144"/>
                  </a:lnTo>
                  <a:lnTo>
                    <a:pt x="12805" y="16755"/>
                  </a:lnTo>
                  <a:lnTo>
                    <a:pt x="12728" y="17346"/>
                  </a:lnTo>
                  <a:lnTo>
                    <a:pt x="15591" y="17346"/>
                  </a:lnTo>
                  <a:lnTo>
                    <a:pt x="15419" y="16354"/>
                  </a:lnTo>
                  <a:lnTo>
                    <a:pt x="15209" y="15362"/>
                  </a:lnTo>
                  <a:lnTo>
                    <a:pt x="14999" y="14369"/>
                  </a:lnTo>
                  <a:lnTo>
                    <a:pt x="14770" y="13396"/>
                  </a:lnTo>
                  <a:lnTo>
                    <a:pt x="14503" y="12442"/>
                  </a:lnTo>
                  <a:lnTo>
                    <a:pt x="14198" y="11469"/>
                  </a:lnTo>
                  <a:lnTo>
                    <a:pt x="13873" y="10496"/>
                  </a:lnTo>
                  <a:lnTo>
                    <a:pt x="13492" y="9542"/>
                  </a:lnTo>
                  <a:lnTo>
                    <a:pt x="13244" y="8950"/>
                  </a:lnTo>
                  <a:lnTo>
                    <a:pt x="12977" y="8377"/>
                  </a:lnTo>
                  <a:lnTo>
                    <a:pt x="12690" y="7824"/>
                  </a:lnTo>
                  <a:lnTo>
                    <a:pt x="12385" y="7271"/>
                  </a:lnTo>
                  <a:lnTo>
                    <a:pt x="12061" y="6717"/>
                  </a:lnTo>
                  <a:lnTo>
                    <a:pt x="11736" y="6183"/>
                  </a:lnTo>
                  <a:lnTo>
                    <a:pt x="11374" y="5668"/>
                  </a:lnTo>
                  <a:lnTo>
                    <a:pt x="10992" y="5172"/>
                  </a:lnTo>
                  <a:lnTo>
                    <a:pt x="10610" y="4675"/>
                  </a:lnTo>
                  <a:lnTo>
                    <a:pt x="10190" y="4198"/>
                  </a:lnTo>
                  <a:lnTo>
                    <a:pt x="9771" y="3740"/>
                  </a:lnTo>
                  <a:lnTo>
                    <a:pt x="9313" y="3320"/>
                  </a:lnTo>
                  <a:lnTo>
                    <a:pt x="8836" y="2901"/>
                  </a:lnTo>
                  <a:lnTo>
                    <a:pt x="8358" y="2519"/>
                  </a:lnTo>
                  <a:lnTo>
                    <a:pt x="7843" y="2137"/>
                  </a:lnTo>
                  <a:lnTo>
                    <a:pt x="7328" y="1794"/>
                  </a:lnTo>
                  <a:lnTo>
                    <a:pt x="6717" y="1450"/>
                  </a:lnTo>
                  <a:lnTo>
                    <a:pt x="6107" y="1145"/>
                  </a:lnTo>
                  <a:lnTo>
                    <a:pt x="5477" y="859"/>
                  </a:lnTo>
                  <a:lnTo>
                    <a:pt x="4828" y="630"/>
                  </a:lnTo>
                  <a:lnTo>
                    <a:pt x="4160" y="420"/>
                  </a:lnTo>
                  <a:lnTo>
                    <a:pt x="3492" y="248"/>
                  </a:lnTo>
                  <a:lnTo>
                    <a:pt x="2805" y="134"/>
                  </a:lnTo>
                  <a:lnTo>
                    <a:pt x="2118" y="38"/>
                  </a:lnTo>
                  <a:lnTo>
                    <a:pt x="158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8"/>
            <p:cNvSpPr/>
            <p:nvPr/>
          </p:nvSpPr>
          <p:spPr>
            <a:xfrm>
              <a:off x="5534600" y="5096625"/>
              <a:ext cx="851600" cy="371200"/>
            </a:xfrm>
            <a:custGeom>
              <a:avLst/>
              <a:gdLst/>
              <a:ahLst/>
              <a:cxnLst/>
              <a:rect l="l" t="t" r="r" b="b"/>
              <a:pathLst>
                <a:path w="34064" h="14848" extrusionOk="0">
                  <a:moveTo>
                    <a:pt x="22671" y="1"/>
                  </a:moveTo>
                  <a:lnTo>
                    <a:pt x="22327" y="20"/>
                  </a:lnTo>
                  <a:lnTo>
                    <a:pt x="21984" y="58"/>
                  </a:lnTo>
                  <a:lnTo>
                    <a:pt x="21640" y="154"/>
                  </a:lnTo>
                  <a:lnTo>
                    <a:pt x="21297" y="268"/>
                  </a:lnTo>
                  <a:lnTo>
                    <a:pt x="20991" y="402"/>
                  </a:lnTo>
                  <a:lnTo>
                    <a:pt x="20686" y="573"/>
                  </a:lnTo>
                  <a:lnTo>
                    <a:pt x="20400" y="783"/>
                  </a:lnTo>
                  <a:lnTo>
                    <a:pt x="20114" y="993"/>
                  </a:lnTo>
                  <a:lnTo>
                    <a:pt x="19866" y="1241"/>
                  </a:lnTo>
                  <a:lnTo>
                    <a:pt x="19637" y="1508"/>
                  </a:lnTo>
                  <a:lnTo>
                    <a:pt x="19408" y="1776"/>
                  </a:lnTo>
                  <a:lnTo>
                    <a:pt x="19217" y="2081"/>
                  </a:lnTo>
                  <a:lnTo>
                    <a:pt x="19064" y="2386"/>
                  </a:lnTo>
                  <a:lnTo>
                    <a:pt x="18911" y="2711"/>
                  </a:lnTo>
                  <a:lnTo>
                    <a:pt x="18797" y="3035"/>
                  </a:lnTo>
                  <a:lnTo>
                    <a:pt x="18702" y="3379"/>
                  </a:lnTo>
                  <a:lnTo>
                    <a:pt x="18644" y="3722"/>
                  </a:lnTo>
                  <a:lnTo>
                    <a:pt x="18625" y="4066"/>
                  </a:lnTo>
                  <a:lnTo>
                    <a:pt x="18625" y="4409"/>
                  </a:lnTo>
                  <a:lnTo>
                    <a:pt x="18530" y="4199"/>
                  </a:lnTo>
                  <a:lnTo>
                    <a:pt x="18415" y="4008"/>
                  </a:lnTo>
                  <a:lnTo>
                    <a:pt x="18282" y="3817"/>
                  </a:lnTo>
                  <a:lnTo>
                    <a:pt x="18148" y="3627"/>
                  </a:lnTo>
                  <a:lnTo>
                    <a:pt x="17976" y="3455"/>
                  </a:lnTo>
                  <a:lnTo>
                    <a:pt x="17824" y="3283"/>
                  </a:lnTo>
                  <a:lnTo>
                    <a:pt x="17633" y="3130"/>
                  </a:lnTo>
                  <a:lnTo>
                    <a:pt x="17442" y="2997"/>
                  </a:lnTo>
                  <a:lnTo>
                    <a:pt x="17251" y="2863"/>
                  </a:lnTo>
                  <a:lnTo>
                    <a:pt x="17041" y="2749"/>
                  </a:lnTo>
                  <a:lnTo>
                    <a:pt x="16812" y="2653"/>
                  </a:lnTo>
                  <a:lnTo>
                    <a:pt x="16602" y="2558"/>
                  </a:lnTo>
                  <a:lnTo>
                    <a:pt x="16373" y="2482"/>
                  </a:lnTo>
                  <a:lnTo>
                    <a:pt x="16144" y="2424"/>
                  </a:lnTo>
                  <a:lnTo>
                    <a:pt x="15915" y="2386"/>
                  </a:lnTo>
                  <a:lnTo>
                    <a:pt x="15686" y="2348"/>
                  </a:lnTo>
                  <a:lnTo>
                    <a:pt x="15228" y="2348"/>
                  </a:lnTo>
                  <a:lnTo>
                    <a:pt x="14999" y="2367"/>
                  </a:lnTo>
                  <a:lnTo>
                    <a:pt x="14770" y="2405"/>
                  </a:lnTo>
                  <a:lnTo>
                    <a:pt x="14541" y="2463"/>
                  </a:lnTo>
                  <a:lnTo>
                    <a:pt x="14332" y="2520"/>
                  </a:lnTo>
                  <a:lnTo>
                    <a:pt x="14122" y="2615"/>
                  </a:lnTo>
                  <a:lnTo>
                    <a:pt x="13912" y="2711"/>
                  </a:lnTo>
                  <a:lnTo>
                    <a:pt x="13702" y="2825"/>
                  </a:lnTo>
                  <a:lnTo>
                    <a:pt x="13511" y="2940"/>
                  </a:lnTo>
                  <a:lnTo>
                    <a:pt x="13320" y="3073"/>
                  </a:lnTo>
                  <a:lnTo>
                    <a:pt x="13148" y="3226"/>
                  </a:lnTo>
                  <a:lnTo>
                    <a:pt x="12977" y="3379"/>
                  </a:lnTo>
                  <a:lnTo>
                    <a:pt x="12824" y="3550"/>
                  </a:lnTo>
                  <a:lnTo>
                    <a:pt x="12690" y="3741"/>
                  </a:lnTo>
                  <a:lnTo>
                    <a:pt x="12557" y="3932"/>
                  </a:lnTo>
                  <a:lnTo>
                    <a:pt x="12442" y="4123"/>
                  </a:lnTo>
                  <a:lnTo>
                    <a:pt x="12347" y="4333"/>
                  </a:lnTo>
                  <a:lnTo>
                    <a:pt x="12271" y="4543"/>
                  </a:lnTo>
                  <a:lnTo>
                    <a:pt x="12194" y="4772"/>
                  </a:lnTo>
                  <a:lnTo>
                    <a:pt x="12156" y="5001"/>
                  </a:lnTo>
                  <a:lnTo>
                    <a:pt x="12118" y="5211"/>
                  </a:lnTo>
                  <a:lnTo>
                    <a:pt x="12099" y="5440"/>
                  </a:lnTo>
                  <a:lnTo>
                    <a:pt x="12080" y="5669"/>
                  </a:lnTo>
                  <a:lnTo>
                    <a:pt x="12099" y="5917"/>
                  </a:lnTo>
                  <a:lnTo>
                    <a:pt x="12118" y="6127"/>
                  </a:lnTo>
                  <a:lnTo>
                    <a:pt x="12156" y="6356"/>
                  </a:lnTo>
                  <a:lnTo>
                    <a:pt x="12213" y="6585"/>
                  </a:lnTo>
                  <a:lnTo>
                    <a:pt x="12271" y="6814"/>
                  </a:lnTo>
                  <a:lnTo>
                    <a:pt x="12366" y="7023"/>
                  </a:lnTo>
                  <a:lnTo>
                    <a:pt x="12461" y="7233"/>
                  </a:lnTo>
                  <a:lnTo>
                    <a:pt x="12576" y="7424"/>
                  </a:lnTo>
                  <a:lnTo>
                    <a:pt x="12328" y="7386"/>
                  </a:lnTo>
                  <a:lnTo>
                    <a:pt x="12080" y="7348"/>
                  </a:lnTo>
                  <a:lnTo>
                    <a:pt x="11832" y="7329"/>
                  </a:lnTo>
                  <a:lnTo>
                    <a:pt x="11603" y="7329"/>
                  </a:lnTo>
                  <a:lnTo>
                    <a:pt x="11355" y="7348"/>
                  </a:lnTo>
                  <a:lnTo>
                    <a:pt x="11126" y="7367"/>
                  </a:lnTo>
                  <a:lnTo>
                    <a:pt x="10897" y="7405"/>
                  </a:lnTo>
                  <a:lnTo>
                    <a:pt x="10668" y="7462"/>
                  </a:lnTo>
                  <a:lnTo>
                    <a:pt x="10439" y="7539"/>
                  </a:lnTo>
                  <a:lnTo>
                    <a:pt x="10229" y="7634"/>
                  </a:lnTo>
                  <a:lnTo>
                    <a:pt x="10019" y="7729"/>
                  </a:lnTo>
                  <a:lnTo>
                    <a:pt x="9809" y="7863"/>
                  </a:lnTo>
                  <a:lnTo>
                    <a:pt x="9618" y="7997"/>
                  </a:lnTo>
                  <a:lnTo>
                    <a:pt x="9427" y="8149"/>
                  </a:lnTo>
                  <a:lnTo>
                    <a:pt x="9255" y="8302"/>
                  </a:lnTo>
                  <a:lnTo>
                    <a:pt x="9084" y="8493"/>
                  </a:lnTo>
                  <a:lnTo>
                    <a:pt x="8988" y="8264"/>
                  </a:lnTo>
                  <a:lnTo>
                    <a:pt x="8874" y="8016"/>
                  </a:lnTo>
                  <a:lnTo>
                    <a:pt x="8740" y="7806"/>
                  </a:lnTo>
                  <a:lnTo>
                    <a:pt x="8607" y="7577"/>
                  </a:lnTo>
                  <a:lnTo>
                    <a:pt x="8454" y="7367"/>
                  </a:lnTo>
                  <a:lnTo>
                    <a:pt x="8301" y="7157"/>
                  </a:lnTo>
                  <a:lnTo>
                    <a:pt x="8130" y="6966"/>
                  </a:lnTo>
                  <a:lnTo>
                    <a:pt x="7939" y="6794"/>
                  </a:lnTo>
                  <a:lnTo>
                    <a:pt x="7767" y="6604"/>
                  </a:lnTo>
                  <a:lnTo>
                    <a:pt x="7557" y="6451"/>
                  </a:lnTo>
                  <a:lnTo>
                    <a:pt x="7347" y="6298"/>
                  </a:lnTo>
                  <a:lnTo>
                    <a:pt x="7137" y="6165"/>
                  </a:lnTo>
                  <a:lnTo>
                    <a:pt x="6927" y="6031"/>
                  </a:lnTo>
                  <a:lnTo>
                    <a:pt x="6698" y="5936"/>
                  </a:lnTo>
                  <a:lnTo>
                    <a:pt x="6450" y="5840"/>
                  </a:lnTo>
                  <a:lnTo>
                    <a:pt x="6202" y="5764"/>
                  </a:lnTo>
                  <a:lnTo>
                    <a:pt x="5954" y="5688"/>
                  </a:lnTo>
                  <a:lnTo>
                    <a:pt x="5706" y="5649"/>
                  </a:lnTo>
                  <a:lnTo>
                    <a:pt x="5439" y="5630"/>
                  </a:lnTo>
                  <a:lnTo>
                    <a:pt x="5191" y="5630"/>
                  </a:lnTo>
                  <a:lnTo>
                    <a:pt x="4924" y="5649"/>
                  </a:lnTo>
                  <a:lnTo>
                    <a:pt x="4676" y="5669"/>
                  </a:lnTo>
                  <a:lnTo>
                    <a:pt x="4428" y="5726"/>
                  </a:lnTo>
                  <a:lnTo>
                    <a:pt x="4160" y="5783"/>
                  </a:lnTo>
                  <a:lnTo>
                    <a:pt x="3931" y="5878"/>
                  </a:lnTo>
                  <a:lnTo>
                    <a:pt x="3683" y="5974"/>
                  </a:lnTo>
                  <a:lnTo>
                    <a:pt x="3473" y="6088"/>
                  </a:lnTo>
                  <a:lnTo>
                    <a:pt x="3244" y="6222"/>
                  </a:lnTo>
                  <a:lnTo>
                    <a:pt x="3054" y="6375"/>
                  </a:lnTo>
                  <a:lnTo>
                    <a:pt x="2863" y="6546"/>
                  </a:lnTo>
                  <a:lnTo>
                    <a:pt x="2672" y="6737"/>
                  </a:lnTo>
                  <a:lnTo>
                    <a:pt x="2519" y="6928"/>
                  </a:lnTo>
                  <a:lnTo>
                    <a:pt x="2386" y="7157"/>
                  </a:lnTo>
                  <a:lnTo>
                    <a:pt x="2252" y="7367"/>
                  </a:lnTo>
                  <a:lnTo>
                    <a:pt x="2157" y="7615"/>
                  </a:lnTo>
                  <a:lnTo>
                    <a:pt x="2080" y="7863"/>
                  </a:lnTo>
                  <a:lnTo>
                    <a:pt x="2042" y="8111"/>
                  </a:lnTo>
                  <a:lnTo>
                    <a:pt x="2004" y="8378"/>
                  </a:lnTo>
                  <a:lnTo>
                    <a:pt x="1985" y="8626"/>
                  </a:lnTo>
                  <a:lnTo>
                    <a:pt x="2004" y="8894"/>
                  </a:lnTo>
                  <a:lnTo>
                    <a:pt x="2042" y="9142"/>
                  </a:lnTo>
                  <a:lnTo>
                    <a:pt x="2099" y="9390"/>
                  </a:lnTo>
                  <a:lnTo>
                    <a:pt x="2176" y="9638"/>
                  </a:lnTo>
                  <a:lnTo>
                    <a:pt x="2271" y="9867"/>
                  </a:lnTo>
                  <a:lnTo>
                    <a:pt x="2405" y="10077"/>
                  </a:lnTo>
                  <a:lnTo>
                    <a:pt x="2538" y="10287"/>
                  </a:lnTo>
                  <a:lnTo>
                    <a:pt x="2710" y="10477"/>
                  </a:lnTo>
                  <a:lnTo>
                    <a:pt x="2901" y="10649"/>
                  </a:lnTo>
                  <a:lnTo>
                    <a:pt x="2710" y="10611"/>
                  </a:lnTo>
                  <a:lnTo>
                    <a:pt x="2500" y="10592"/>
                  </a:lnTo>
                  <a:lnTo>
                    <a:pt x="2099" y="10592"/>
                  </a:lnTo>
                  <a:lnTo>
                    <a:pt x="1909" y="10630"/>
                  </a:lnTo>
                  <a:lnTo>
                    <a:pt x="1718" y="10687"/>
                  </a:lnTo>
                  <a:lnTo>
                    <a:pt x="1527" y="10745"/>
                  </a:lnTo>
                  <a:lnTo>
                    <a:pt x="1336" y="10821"/>
                  </a:lnTo>
                  <a:lnTo>
                    <a:pt x="1164" y="10916"/>
                  </a:lnTo>
                  <a:lnTo>
                    <a:pt x="993" y="11031"/>
                  </a:lnTo>
                  <a:lnTo>
                    <a:pt x="840" y="11145"/>
                  </a:lnTo>
                  <a:lnTo>
                    <a:pt x="687" y="11279"/>
                  </a:lnTo>
                  <a:lnTo>
                    <a:pt x="535" y="11432"/>
                  </a:lnTo>
                  <a:lnTo>
                    <a:pt x="420" y="11584"/>
                  </a:lnTo>
                  <a:lnTo>
                    <a:pt x="306" y="11756"/>
                  </a:lnTo>
                  <a:lnTo>
                    <a:pt x="210" y="11928"/>
                  </a:lnTo>
                  <a:lnTo>
                    <a:pt x="134" y="12119"/>
                  </a:lnTo>
                  <a:lnTo>
                    <a:pt x="77" y="12309"/>
                  </a:lnTo>
                  <a:lnTo>
                    <a:pt x="19" y="12500"/>
                  </a:lnTo>
                  <a:lnTo>
                    <a:pt x="0" y="12691"/>
                  </a:lnTo>
                  <a:lnTo>
                    <a:pt x="0" y="12901"/>
                  </a:lnTo>
                  <a:lnTo>
                    <a:pt x="0" y="13111"/>
                  </a:lnTo>
                  <a:lnTo>
                    <a:pt x="19" y="13302"/>
                  </a:lnTo>
                  <a:lnTo>
                    <a:pt x="58" y="13512"/>
                  </a:lnTo>
                  <a:lnTo>
                    <a:pt x="115" y="13702"/>
                  </a:lnTo>
                  <a:lnTo>
                    <a:pt x="191" y="13893"/>
                  </a:lnTo>
                  <a:lnTo>
                    <a:pt x="287" y="14065"/>
                  </a:lnTo>
                  <a:lnTo>
                    <a:pt x="382" y="14237"/>
                  </a:lnTo>
                  <a:lnTo>
                    <a:pt x="496" y="14409"/>
                  </a:lnTo>
                  <a:lnTo>
                    <a:pt x="630" y="14561"/>
                  </a:lnTo>
                  <a:lnTo>
                    <a:pt x="764" y="14714"/>
                  </a:lnTo>
                  <a:lnTo>
                    <a:pt x="916" y="14828"/>
                  </a:lnTo>
                  <a:lnTo>
                    <a:pt x="3645" y="14847"/>
                  </a:lnTo>
                  <a:lnTo>
                    <a:pt x="30743" y="14847"/>
                  </a:lnTo>
                  <a:lnTo>
                    <a:pt x="30991" y="14828"/>
                  </a:lnTo>
                  <a:lnTo>
                    <a:pt x="31220" y="14809"/>
                  </a:lnTo>
                  <a:lnTo>
                    <a:pt x="31430" y="14771"/>
                  </a:lnTo>
                  <a:lnTo>
                    <a:pt x="31659" y="14714"/>
                  </a:lnTo>
                  <a:lnTo>
                    <a:pt x="31869" y="14638"/>
                  </a:lnTo>
                  <a:lnTo>
                    <a:pt x="32079" y="14561"/>
                  </a:lnTo>
                  <a:lnTo>
                    <a:pt x="32270" y="14485"/>
                  </a:lnTo>
                  <a:lnTo>
                    <a:pt x="32460" y="14389"/>
                  </a:lnTo>
                  <a:lnTo>
                    <a:pt x="32651" y="14275"/>
                  </a:lnTo>
                  <a:lnTo>
                    <a:pt x="32823" y="14141"/>
                  </a:lnTo>
                  <a:lnTo>
                    <a:pt x="32995" y="14008"/>
                  </a:lnTo>
                  <a:lnTo>
                    <a:pt x="33166" y="13855"/>
                  </a:lnTo>
                  <a:lnTo>
                    <a:pt x="33319" y="13683"/>
                  </a:lnTo>
                  <a:lnTo>
                    <a:pt x="33453" y="13493"/>
                  </a:lnTo>
                  <a:lnTo>
                    <a:pt x="33586" y="13302"/>
                  </a:lnTo>
                  <a:lnTo>
                    <a:pt x="33701" y="13073"/>
                  </a:lnTo>
                  <a:lnTo>
                    <a:pt x="33815" y="12844"/>
                  </a:lnTo>
                  <a:lnTo>
                    <a:pt x="33892" y="12615"/>
                  </a:lnTo>
                  <a:lnTo>
                    <a:pt x="33968" y="12367"/>
                  </a:lnTo>
                  <a:lnTo>
                    <a:pt x="34025" y="12119"/>
                  </a:lnTo>
                  <a:lnTo>
                    <a:pt x="34063" y="11870"/>
                  </a:lnTo>
                  <a:lnTo>
                    <a:pt x="34063" y="11622"/>
                  </a:lnTo>
                  <a:lnTo>
                    <a:pt x="34063" y="11374"/>
                  </a:lnTo>
                  <a:lnTo>
                    <a:pt x="34044" y="11145"/>
                  </a:lnTo>
                  <a:lnTo>
                    <a:pt x="33987" y="10916"/>
                  </a:lnTo>
                  <a:lnTo>
                    <a:pt x="33930" y="10706"/>
                  </a:lnTo>
                  <a:lnTo>
                    <a:pt x="33853" y="10497"/>
                  </a:lnTo>
                  <a:lnTo>
                    <a:pt x="33777" y="10287"/>
                  </a:lnTo>
                  <a:lnTo>
                    <a:pt x="33663" y="10077"/>
                  </a:lnTo>
                  <a:lnTo>
                    <a:pt x="33548" y="9886"/>
                  </a:lnTo>
                  <a:lnTo>
                    <a:pt x="33414" y="9714"/>
                  </a:lnTo>
                  <a:lnTo>
                    <a:pt x="33262" y="9523"/>
                  </a:lnTo>
                  <a:lnTo>
                    <a:pt x="33109" y="9371"/>
                  </a:lnTo>
                  <a:lnTo>
                    <a:pt x="32937" y="9218"/>
                  </a:lnTo>
                  <a:lnTo>
                    <a:pt x="32766" y="9084"/>
                  </a:lnTo>
                  <a:lnTo>
                    <a:pt x="32575" y="8951"/>
                  </a:lnTo>
                  <a:lnTo>
                    <a:pt x="32384" y="8836"/>
                  </a:lnTo>
                  <a:lnTo>
                    <a:pt x="32174" y="8741"/>
                  </a:lnTo>
                  <a:lnTo>
                    <a:pt x="31964" y="8665"/>
                  </a:lnTo>
                  <a:lnTo>
                    <a:pt x="31735" y="8588"/>
                  </a:lnTo>
                  <a:lnTo>
                    <a:pt x="31525" y="8550"/>
                  </a:lnTo>
                  <a:lnTo>
                    <a:pt x="31296" y="8531"/>
                  </a:lnTo>
                  <a:lnTo>
                    <a:pt x="31067" y="8512"/>
                  </a:lnTo>
                  <a:lnTo>
                    <a:pt x="30838" y="8512"/>
                  </a:lnTo>
                  <a:lnTo>
                    <a:pt x="30609" y="8531"/>
                  </a:lnTo>
                  <a:lnTo>
                    <a:pt x="30399" y="8569"/>
                  </a:lnTo>
                  <a:lnTo>
                    <a:pt x="30170" y="8626"/>
                  </a:lnTo>
                  <a:lnTo>
                    <a:pt x="29960" y="8703"/>
                  </a:lnTo>
                  <a:lnTo>
                    <a:pt x="29751" y="8779"/>
                  </a:lnTo>
                  <a:lnTo>
                    <a:pt x="29541" y="8874"/>
                  </a:lnTo>
                  <a:lnTo>
                    <a:pt x="29350" y="8989"/>
                  </a:lnTo>
                  <a:lnTo>
                    <a:pt x="29159" y="9123"/>
                  </a:lnTo>
                  <a:lnTo>
                    <a:pt x="28968" y="9256"/>
                  </a:lnTo>
                  <a:lnTo>
                    <a:pt x="28815" y="9409"/>
                  </a:lnTo>
                  <a:lnTo>
                    <a:pt x="28663" y="9581"/>
                  </a:lnTo>
                  <a:lnTo>
                    <a:pt x="28663" y="9581"/>
                  </a:lnTo>
                  <a:lnTo>
                    <a:pt x="28777" y="9237"/>
                  </a:lnTo>
                  <a:lnTo>
                    <a:pt x="28854" y="8894"/>
                  </a:lnTo>
                  <a:lnTo>
                    <a:pt x="28873" y="8569"/>
                  </a:lnTo>
                  <a:lnTo>
                    <a:pt x="28873" y="8226"/>
                  </a:lnTo>
                  <a:lnTo>
                    <a:pt x="28815" y="7901"/>
                  </a:lnTo>
                  <a:lnTo>
                    <a:pt x="28720" y="7577"/>
                  </a:lnTo>
                  <a:lnTo>
                    <a:pt x="28586" y="7252"/>
                  </a:lnTo>
                  <a:lnTo>
                    <a:pt x="28415" y="6947"/>
                  </a:lnTo>
                  <a:lnTo>
                    <a:pt x="28319" y="6794"/>
                  </a:lnTo>
                  <a:lnTo>
                    <a:pt x="28205" y="6642"/>
                  </a:lnTo>
                  <a:lnTo>
                    <a:pt x="27957" y="6375"/>
                  </a:lnTo>
                  <a:lnTo>
                    <a:pt x="27690" y="6146"/>
                  </a:lnTo>
                  <a:lnTo>
                    <a:pt x="27384" y="5955"/>
                  </a:lnTo>
                  <a:lnTo>
                    <a:pt x="27060" y="5783"/>
                  </a:lnTo>
                  <a:lnTo>
                    <a:pt x="26716" y="5649"/>
                  </a:lnTo>
                  <a:lnTo>
                    <a:pt x="26373" y="5573"/>
                  </a:lnTo>
                  <a:lnTo>
                    <a:pt x="26182" y="5554"/>
                  </a:lnTo>
                  <a:lnTo>
                    <a:pt x="26010" y="5535"/>
                  </a:lnTo>
                  <a:lnTo>
                    <a:pt x="26201" y="5401"/>
                  </a:lnTo>
                  <a:lnTo>
                    <a:pt x="26392" y="5249"/>
                  </a:lnTo>
                  <a:lnTo>
                    <a:pt x="26545" y="5077"/>
                  </a:lnTo>
                  <a:lnTo>
                    <a:pt x="26659" y="4905"/>
                  </a:lnTo>
                  <a:lnTo>
                    <a:pt x="26774" y="4695"/>
                  </a:lnTo>
                  <a:lnTo>
                    <a:pt x="26850" y="4485"/>
                  </a:lnTo>
                  <a:lnTo>
                    <a:pt x="26907" y="4256"/>
                  </a:lnTo>
                  <a:lnTo>
                    <a:pt x="26945" y="4008"/>
                  </a:lnTo>
                  <a:lnTo>
                    <a:pt x="26964" y="3760"/>
                  </a:lnTo>
                  <a:lnTo>
                    <a:pt x="26945" y="3512"/>
                  </a:lnTo>
                  <a:lnTo>
                    <a:pt x="26926" y="3264"/>
                  </a:lnTo>
                  <a:lnTo>
                    <a:pt x="26869" y="3016"/>
                  </a:lnTo>
                  <a:lnTo>
                    <a:pt x="26793" y="2787"/>
                  </a:lnTo>
                  <a:lnTo>
                    <a:pt x="26716" y="2539"/>
                  </a:lnTo>
                  <a:lnTo>
                    <a:pt x="26602" y="2310"/>
                  </a:lnTo>
                  <a:lnTo>
                    <a:pt x="26487" y="2100"/>
                  </a:lnTo>
                  <a:lnTo>
                    <a:pt x="26297" y="1795"/>
                  </a:lnTo>
                  <a:lnTo>
                    <a:pt x="26087" y="1528"/>
                  </a:lnTo>
                  <a:lnTo>
                    <a:pt x="25858" y="1260"/>
                  </a:lnTo>
                  <a:lnTo>
                    <a:pt x="25590" y="1031"/>
                  </a:lnTo>
                  <a:lnTo>
                    <a:pt x="25304" y="821"/>
                  </a:lnTo>
                  <a:lnTo>
                    <a:pt x="25018" y="631"/>
                  </a:lnTo>
                  <a:lnTo>
                    <a:pt x="24713" y="459"/>
                  </a:lnTo>
                  <a:lnTo>
                    <a:pt x="24388" y="306"/>
                  </a:lnTo>
                  <a:lnTo>
                    <a:pt x="24064" y="192"/>
                  </a:lnTo>
                  <a:lnTo>
                    <a:pt x="23720" y="96"/>
                  </a:lnTo>
                  <a:lnTo>
                    <a:pt x="23377" y="39"/>
                  </a:lnTo>
                  <a:lnTo>
                    <a:pt x="230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8"/>
            <p:cNvSpPr/>
            <p:nvPr/>
          </p:nvSpPr>
          <p:spPr>
            <a:xfrm>
              <a:off x="5389075" y="5141950"/>
              <a:ext cx="185150" cy="163200"/>
            </a:xfrm>
            <a:custGeom>
              <a:avLst/>
              <a:gdLst/>
              <a:ahLst/>
              <a:cxnLst/>
              <a:rect l="l" t="t" r="r" b="b"/>
              <a:pathLst>
                <a:path w="7406" h="6528" extrusionOk="0">
                  <a:moveTo>
                    <a:pt x="4447" y="1"/>
                  </a:moveTo>
                  <a:lnTo>
                    <a:pt x="4314" y="20"/>
                  </a:lnTo>
                  <a:lnTo>
                    <a:pt x="4180" y="39"/>
                  </a:lnTo>
                  <a:lnTo>
                    <a:pt x="4066" y="77"/>
                  </a:lnTo>
                  <a:lnTo>
                    <a:pt x="3818" y="192"/>
                  </a:lnTo>
                  <a:lnTo>
                    <a:pt x="3608" y="344"/>
                  </a:lnTo>
                  <a:lnTo>
                    <a:pt x="3493" y="440"/>
                  </a:lnTo>
                  <a:lnTo>
                    <a:pt x="3379" y="554"/>
                  </a:lnTo>
                  <a:lnTo>
                    <a:pt x="3283" y="669"/>
                  </a:lnTo>
                  <a:lnTo>
                    <a:pt x="3188" y="802"/>
                  </a:lnTo>
                  <a:lnTo>
                    <a:pt x="3016" y="1069"/>
                  </a:lnTo>
                  <a:lnTo>
                    <a:pt x="2902" y="1375"/>
                  </a:lnTo>
                  <a:lnTo>
                    <a:pt x="2806" y="1680"/>
                  </a:lnTo>
                  <a:lnTo>
                    <a:pt x="2749" y="1985"/>
                  </a:lnTo>
                  <a:lnTo>
                    <a:pt x="2737" y="2196"/>
                  </a:lnTo>
                  <a:lnTo>
                    <a:pt x="2692" y="2062"/>
                  </a:lnTo>
                  <a:lnTo>
                    <a:pt x="2634" y="1890"/>
                  </a:lnTo>
                  <a:lnTo>
                    <a:pt x="2539" y="1718"/>
                  </a:lnTo>
                  <a:lnTo>
                    <a:pt x="2425" y="1566"/>
                  </a:lnTo>
                  <a:lnTo>
                    <a:pt x="2291" y="1432"/>
                  </a:lnTo>
                  <a:lnTo>
                    <a:pt x="2138" y="1317"/>
                  </a:lnTo>
                  <a:lnTo>
                    <a:pt x="1986" y="1222"/>
                  </a:lnTo>
                  <a:lnTo>
                    <a:pt x="1814" y="1165"/>
                  </a:lnTo>
                  <a:lnTo>
                    <a:pt x="1623" y="1127"/>
                  </a:lnTo>
                  <a:lnTo>
                    <a:pt x="1432" y="1108"/>
                  </a:lnTo>
                  <a:lnTo>
                    <a:pt x="1241" y="1108"/>
                  </a:lnTo>
                  <a:lnTo>
                    <a:pt x="1070" y="1146"/>
                  </a:lnTo>
                  <a:lnTo>
                    <a:pt x="879" y="1203"/>
                  </a:lnTo>
                  <a:lnTo>
                    <a:pt x="707" y="1279"/>
                  </a:lnTo>
                  <a:lnTo>
                    <a:pt x="535" y="1413"/>
                  </a:lnTo>
                  <a:lnTo>
                    <a:pt x="364" y="1566"/>
                  </a:lnTo>
                  <a:lnTo>
                    <a:pt x="230" y="1737"/>
                  </a:lnTo>
                  <a:lnTo>
                    <a:pt x="115" y="1947"/>
                  </a:lnTo>
                  <a:lnTo>
                    <a:pt x="58" y="2119"/>
                  </a:lnTo>
                  <a:lnTo>
                    <a:pt x="20" y="2310"/>
                  </a:lnTo>
                  <a:lnTo>
                    <a:pt x="1" y="2501"/>
                  </a:lnTo>
                  <a:lnTo>
                    <a:pt x="20" y="2691"/>
                  </a:lnTo>
                  <a:lnTo>
                    <a:pt x="58" y="2882"/>
                  </a:lnTo>
                  <a:lnTo>
                    <a:pt x="115" y="3054"/>
                  </a:lnTo>
                  <a:lnTo>
                    <a:pt x="192" y="3226"/>
                  </a:lnTo>
                  <a:lnTo>
                    <a:pt x="287" y="3378"/>
                  </a:lnTo>
                  <a:lnTo>
                    <a:pt x="421" y="3531"/>
                  </a:lnTo>
                  <a:lnTo>
                    <a:pt x="554" y="3646"/>
                  </a:lnTo>
                  <a:lnTo>
                    <a:pt x="726" y="3760"/>
                  </a:lnTo>
                  <a:lnTo>
                    <a:pt x="879" y="3836"/>
                  </a:lnTo>
                  <a:lnTo>
                    <a:pt x="1070" y="3894"/>
                  </a:lnTo>
                  <a:lnTo>
                    <a:pt x="1241" y="3932"/>
                  </a:lnTo>
                  <a:lnTo>
                    <a:pt x="1432" y="3951"/>
                  </a:lnTo>
                  <a:lnTo>
                    <a:pt x="1623" y="3951"/>
                  </a:lnTo>
                  <a:lnTo>
                    <a:pt x="1470" y="4046"/>
                  </a:lnTo>
                  <a:lnTo>
                    <a:pt x="1337" y="4161"/>
                  </a:lnTo>
                  <a:lnTo>
                    <a:pt x="1203" y="4314"/>
                  </a:lnTo>
                  <a:lnTo>
                    <a:pt x="1108" y="4466"/>
                  </a:lnTo>
                  <a:lnTo>
                    <a:pt x="1012" y="4638"/>
                  </a:lnTo>
                  <a:lnTo>
                    <a:pt x="936" y="4810"/>
                  </a:lnTo>
                  <a:lnTo>
                    <a:pt x="898" y="5001"/>
                  </a:lnTo>
                  <a:lnTo>
                    <a:pt x="879" y="5172"/>
                  </a:lnTo>
                  <a:lnTo>
                    <a:pt x="898" y="5344"/>
                  </a:lnTo>
                  <a:lnTo>
                    <a:pt x="917" y="5516"/>
                  </a:lnTo>
                  <a:lnTo>
                    <a:pt x="974" y="5687"/>
                  </a:lnTo>
                  <a:lnTo>
                    <a:pt x="1070" y="5840"/>
                  </a:lnTo>
                  <a:lnTo>
                    <a:pt x="1165" y="5993"/>
                  </a:lnTo>
                  <a:lnTo>
                    <a:pt x="1280" y="6126"/>
                  </a:lnTo>
                  <a:lnTo>
                    <a:pt x="1413" y="6241"/>
                  </a:lnTo>
                  <a:lnTo>
                    <a:pt x="1547" y="6336"/>
                  </a:lnTo>
                  <a:lnTo>
                    <a:pt x="1718" y="6413"/>
                  </a:lnTo>
                  <a:lnTo>
                    <a:pt x="1871" y="6470"/>
                  </a:lnTo>
                  <a:lnTo>
                    <a:pt x="2043" y="6508"/>
                  </a:lnTo>
                  <a:lnTo>
                    <a:pt x="2234" y="6527"/>
                  </a:lnTo>
                  <a:lnTo>
                    <a:pt x="2596" y="6527"/>
                  </a:lnTo>
                  <a:lnTo>
                    <a:pt x="2787" y="6508"/>
                  </a:lnTo>
                  <a:lnTo>
                    <a:pt x="2978" y="6470"/>
                  </a:lnTo>
                  <a:lnTo>
                    <a:pt x="3169" y="6413"/>
                  </a:lnTo>
                  <a:lnTo>
                    <a:pt x="3340" y="6355"/>
                  </a:lnTo>
                  <a:lnTo>
                    <a:pt x="3493" y="6260"/>
                  </a:lnTo>
                  <a:lnTo>
                    <a:pt x="3646" y="6145"/>
                  </a:lnTo>
                  <a:lnTo>
                    <a:pt x="3798" y="6031"/>
                  </a:lnTo>
                  <a:lnTo>
                    <a:pt x="3913" y="5878"/>
                  </a:lnTo>
                  <a:lnTo>
                    <a:pt x="4027" y="5726"/>
                  </a:lnTo>
                  <a:lnTo>
                    <a:pt x="4104" y="5554"/>
                  </a:lnTo>
                  <a:lnTo>
                    <a:pt x="4180" y="5382"/>
                  </a:lnTo>
                  <a:lnTo>
                    <a:pt x="4218" y="5191"/>
                  </a:lnTo>
                  <a:lnTo>
                    <a:pt x="4218" y="5020"/>
                  </a:lnTo>
                  <a:lnTo>
                    <a:pt x="4199" y="4829"/>
                  </a:lnTo>
                  <a:lnTo>
                    <a:pt x="4371" y="5020"/>
                  </a:lnTo>
                  <a:lnTo>
                    <a:pt x="4543" y="5191"/>
                  </a:lnTo>
                  <a:lnTo>
                    <a:pt x="4714" y="5363"/>
                  </a:lnTo>
                  <a:lnTo>
                    <a:pt x="4924" y="5497"/>
                  </a:lnTo>
                  <a:lnTo>
                    <a:pt x="5134" y="5611"/>
                  </a:lnTo>
                  <a:lnTo>
                    <a:pt x="5344" y="5707"/>
                  </a:lnTo>
                  <a:lnTo>
                    <a:pt x="5592" y="5764"/>
                  </a:lnTo>
                  <a:lnTo>
                    <a:pt x="5840" y="5783"/>
                  </a:lnTo>
                  <a:lnTo>
                    <a:pt x="6088" y="5764"/>
                  </a:lnTo>
                  <a:lnTo>
                    <a:pt x="6337" y="5707"/>
                  </a:lnTo>
                  <a:lnTo>
                    <a:pt x="6566" y="5592"/>
                  </a:lnTo>
                  <a:lnTo>
                    <a:pt x="6775" y="5478"/>
                  </a:lnTo>
                  <a:lnTo>
                    <a:pt x="6966" y="5306"/>
                  </a:lnTo>
                  <a:lnTo>
                    <a:pt x="7138" y="5134"/>
                  </a:lnTo>
                  <a:lnTo>
                    <a:pt x="7252" y="4924"/>
                  </a:lnTo>
                  <a:lnTo>
                    <a:pt x="7310" y="4810"/>
                  </a:lnTo>
                  <a:lnTo>
                    <a:pt x="7348" y="4695"/>
                  </a:lnTo>
                  <a:lnTo>
                    <a:pt x="7386" y="4485"/>
                  </a:lnTo>
                  <a:lnTo>
                    <a:pt x="7405" y="4275"/>
                  </a:lnTo>
                  <a:lnTo>
                    <a:pt x="7386" y="4065"/>
                  </a:lnTo>
                  <a:lnTo>
                    <a:pt x="7329" y="3856"/>
                  </a:lnTo>
                  <a:lnTo>
                    <a:pt x="7272" y="3684"/>
                  </a:lnTo>
                  <a:lnTo>
                    <a:pt x="7176" y="3531"/>
                  </a:lnTo>
                  <a:lnTo>
                    <a:pt x="7081" y="3359"/>
                  </a:lnTo>
                  <a:lnTo>
                    <a:pt x="6966" y="3226"/>
                  </a:lnTo>
                  <a:lnTo>
                    <a:pt x="6833" y="3092"/>
                  </a:lnTo>
                  <a:lnTo>
                    <a:pt x="6680" y="2978"/>
                  </a:lnTo>
                  <a:lnTo>
                    <a:pt x="6508" y="2882"/>
                  </a:lnTo>
                  <a:lnTo>
                    <a:pt x="6356" y="2806"/>
                  </a:lnTo>
                  <a:lnTo>
                    <a:pt x="6165" y="2749"/>
                  </a:lnTo>
                  <a:lnTo>
                    <a:pt x="5993" y="2711"/>
                  </a:lnTo>
                  <a:lnTo>
                    <a:pt x="5802" y="2691"/>
                  </a:lnTo>
                  <a:lnTo>
                    <a:pt x="5611" y="2691"/>
                  </a:lnTo>
                  <a:lnTo>
                    <a:pt x="5421" y="2730"/>
                  </a:lnTo>
                  <a:lnTo>
                    <a:pt x="5303" y="2756"/>
                  </a:lnTo>
                  <a:lnTo>
                    <a:pt x="5303" y="2756"/>
                  </a:lnTo>
                  <a:lnTo>
                    <a:pt x="5440" y="2653"/>
                  </a:lnTo>
                  <a:lnTo>
                    <a:pt x="5592" y="2501"/>
                  </a:lnTo>
                  <a:lnTo>
                    <a:pt x="5707" y="2329"/>
                  </a:lnTo>
                  <a:lnTo>
                    <a:pt x="5802" y="2157"/>
                  </a:lnTo>
                  <a:lnTo>
                    <a:pt x="5879" y="1966"/>
                  </a:lnTo>
                  <a:lnTo>
                    <a:pt x="5917" y="1756"/>
                  </a:lnTo>
                  <a:lnTo>
                    <a:pt x="5936" y="1546"/>
                  </a:lnTo>
                  <a:lnTo>
                    <a:pt x="5917" y="1356"/>
                  </a:lnTo>
                  <a:lnTo>
                    <a:pt x="5879" y="1146"/>
                  </a:lnTo>
                  <a:lnTo>
                    <a:pt x="5821" y="955"/>
                  </a:lnTo>
                  <a:lnTo>
                    <a:pt x="5726" y="783"/>
                  </a:lnTo>
                  <a:lnTo>
                    <a:pt x="5611" y="611"/>
                  </a:lnTo>
                  <a:lnTo>
                    <a:pt x="5478" y="440"/>
                  </a:lnTo>
                  <a:lnTo>
                    <a:pt x="5325" y="306"/>
                  </a:lnTo>
                  <a:lnTo>
                    <a:pt x="5153" y="192"/>
                  </a:lnTo>
                  <a:lnTo>
                    <a:pt x="4982" y="96"/>
                  </a:lnTo>
                  <a:lnTo>
                    <a:pt x="4772" y="20"/>
                  </a:lnTo>
                  <a:lnTo>
                    <a:pt x="4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8"/>
            <p:cNvSpPr/>
            <p:nvPr/>
          </p:nvSpPr>
          <p:spPr>
            <a:xfrm>
              <a:off x="5577050" y="5154350"/>
              <a:ext cx="778600" cy="322525"/>
            </a:xfrm>
            <a:custGeom>
              <a:avLst/>
              <a:gdLst/>
              <a:ahLst/>
              <a:cxnLst/>
              <a:rect l="l" t="t" r="r" b="b"/>
              <a:pathLst>
                <a:path w="31144" h="12901" extrusionOk="0">
                  <a:moveTo>
                    <a:pt x="20534" y="1"/>
                  </a:moveTo>
                  <a:lnTo>
                    <a:pt x="20324" y="20"/>
                  </a:lnTo>
                  <a:lnTo>
                    <a:pt x="20133" y="58"/>
                  </a:lnTo>
                  <a:lnTo>
                    <a:pt x="19923" y="115"/>
                  </a:lnTo>
                  <a:lnTo>
                    <a:pt x="19732" y="173"/>
                  </a:lnTo>
                  <a:lnTo>
                    <a:pt x="19542" y="249"/>
                  </a:lnTo>
                  <a:lnTo>
                    <a:pt x="19370" y="344"/>
                  </a:lnTo>
                  <a:lnTo>
                    <a:pt x="19179" y="440"/>
                  </a:lnTo>
                  <a:lnTo>
                    <a:pt x="19007" y="554"/>
                  </a:lnTo>
                  <a:lnTo>
                    <a:pt x="18855" y="669"/>
                  </a:lnTo>
                  <a:lnTo>
                    <a:pt x="18683" y="802"/>
                  </a:lnTo>
                  <a:lnTo>
                    <a:pt x="18549" y="955"/>
                  </a:lnTo>
                  <a:lnTo>
                    <a:pt x="18416" y="1108"/>
                  </a:lnTo>
                  <a:lnTo>
                    <a:pt x="18282" y="1279"/>
                  </a:lnTo>
                  <a:lnTo>
                    <a:pt x="18110" y="1547"/>
                  </a:lnTo>
                  <a:lnTo>
                    <a:pt x="17977" y="1833"/>
                  </a:lnTo>
                  <a:lnTo>
                    <a:pt x="17862" y="2119"/>
                  </a:lnTo>
                  <a:lnTo>
                    <a:pt x="17767" y="2424"/>
                  </a:lnTo>
                  <a:lnTo>
                    <a:pt x="17614" y="3054"/>
                  </a:lnTo>
                  <a:lnTo>
                    <a:pt x="17538" y="3340"/>
                  </a:lnTo>
                  <a:lnTo>
                    <a:pt x="17500" y="3646"/>
                  </a:lnTo>
                  <a:lnTo>
                    <a:pt x="17442" y="3951"/>
                  </a:lnTo>
                  <a:lnTo>
                    <a:pt x="17423" y="4276"/>
                  </a:lnTo>
                  <a:lnTo>
                    <a:pt x="17423" y="4638"/>
                  </a:lnTo>
                  <a:lnTo>
                    <a:pt x="17442" y="5039"/>
                  </a:lnTo>
                  <a:lnTo>
                    <a:pt x="17442" y="5039"/>
                  </a:lnTo>
                  <a:lnTo>
                    <a:pt x="17175" y="4562"/>
                  </a:lnTo>
                  <a:lnTo>
                    <a:pt x="16870" y="4085"/>
                  </a:lnTo>
                  <a:lnTo>
                    <a:pt x="16526" y="3646"/>
                  </a:lnTo>
                  <a:lnTo>
                    <a:pt x="16336" y="3436"/>
                  </a:lnTo>
                  <a:lnTo>
                    <a:pt x="16145" y="3245"/>
                  </a:lnTo>
                  <a:lnTo>
                    <a:pt x="15954" y="3054"/>
                  </a:lnTo>
                  <a:lnTo>
                    <a:pt x="15725" y="2882"/>
                  </a:lnTo>
                  <a:lnTo>
                    <a:pt x="15515" y="2730"/>
                  </a:lnTo>
                  <a:lnTo>
                    <a:pt x="15286" y="2577"/>
                  </a:lnTo>
                  <a:lnTo>
                    <a:pt x="15038" y="2463"/>
                  </a:lnTo>
                  <a:lnTo>
                    <a:pt x="14790" y="2348"/>
                  </a:lnTo>
                  <a:lnTo>
                    <a:pt x="14523" y="2272"/>
                  </a:lnTo>
                  <a:lnTo>
                    <a:pt x="14256" y="2215"/>
                  </a:lnTo>
                  <a:lnTo>
                    <a:pt x="13988" y="2176"/>
                  </a:lnTo>
                  <a:lnTo>
                    <a:pt x="13721" y="2176"/>
                  </a:lnTo>
                  <a:lnTo>
                    <a:pt x="13454" y="2195"/>
                  </a:lnTo>
                  <a:lnTo>
                    <a:pt x="13187" y="2253"/>
                  </a:lnTo>
                  <a:lnTo>
                    <a:pt x="12920" y="2329"/>
                  </a:lnTo>
                  <a:lnTo>
                    <a:pt x="12672" y="2444"/>
                  </a:lnTo>
                  <a:lnTo>
                    <a:pt x="12443" y="2577"/>
                  </a:lnTo>
                  <a:lnTo>
                    <a:pt x="12233" y="2749"/>
                  </a:lnTo>
                  <a:lnTo>
                    <a:pt x="12061" y="2921"/>
                  </a:lnTo>
                  <a:lnTo>
                    <a:pt x="11908" y="3111"/>
                  </a:lnTo>
                  <a:lnTo>
                    <a:pt x="11794" y="3321"/>
                  </a:lnTo>
                  <a:lnTo>
                    <a:pt x="11679" y="3531"/>
                  </a:lnTo>
                  <a:lnTo>
                    <a:pt x="11584" y="3760"/>
                  </a:lnTo>
                  <a:lnTo>
                    <a:pt x="11508" y="3989"/>
                  </a:lnTo>
                  <a:lnTo>
                    <a:pt x="11450" y="4218"/>
                  </a:lnTo>
                  <a:lnTo>
                    <a:pt x="11393" y="4466"/>
                  </a:lnTo>
                  <a:lnTo>
                    <a:pt x="11355" y="4810"/>
                  </a:lnTo>
                  <a:lnTo>
                    <a:pt x="11355" y="5153"/>
                  </a:lnTo>
                  <a:lnTo>
                    <a:pt x="11374" y="5516"/>
                  </a:lnTo>
                  <a:lnTo>
                    <a:pt x="11431" y="5859"/>
                  </a:lnTo>
                  <a:lnTo>
                    <a:pt x="11508" y="6184"/>
                  </a:lnTo>
                  <a:lnTo>
                    <a:pt x="11603" y="6527"/>
                  </a:lnTo>
                  <a:lnTo>
                    <a:pt x="11737" y="6833"/>
                  </a:lnTo>
                  <a:lnTo>
                    <a:pt x="11889" y="7157"/>
                  </a:lnTo>
                  <a:lnTo>
                    <a:pt x="11775" y="7062"/>
                  </a:lnTo>
                  <a:lnTo>
                    <a:pt x="11679" y="6985"/>
                  </a:lnTo>
                  <a:lnTo>
                    <a:pt x="11546" y="6928"/>
                  </a:lnTo>
                  <a:lnTo>
                    <a:pt x="11431" y="6871"/>
                  </a:lnTo>
                  <a:lnTo>
                    <a:pt x="11164" y="6794"/>
                  </a:lnTo>
                  <a:lnTo>
                    <a:pt x="10897" y="6737"/>
                  </a:lnTo>
                  <a:lnTo>
                    <a:pt x="10363" y="6737"/>
                  </a:lnTo>
                  <a:lnTo>
                    <a:pt x="10096" y="6775"/>
                  </a:lnTo>
                  <a:lnTo>
                    <a:pt x="9847" y="6833"/>
                  </a:lnTo>
                  <a:lnTo>
                    <a:pt x="9561" y="6890"/>
                  </a:lnTo>
                  <a:lnTo>
                    <a:pt x="9294" y="6985"/>
                  </a:lnTo>
                  <a:lnTo>
                    <a:pt x="9027" y="7100"/>
                  </a:lnTo>
                  <a:lnTo>
                    <a:pt x="8779" y="7252"/>
                  </a:lnTo>
                  <a:lnTo>
                    <a:pt x="8664" y="7329"/>
                  </a:lnTo>
                  <a:lnTo>
                    <a:pt x="8550" y="7424"/>
                  </a:lnTo>
                  <a:lnTo>
                    <a:pt x="8454" y="7520"/>
                  </a:lnTo>
                  <a:lnTo>
                    <a:pt x="8359" y="7634"/>
                  </a:lnTo>
                  <a:lnTo>
                    <a:pt x="8283" y="7749"/>
                  </a:lnTo>
                  <a:lnTo>
                    <a:pt x="8206" y="7882"/>
                  </a:lnTo>
                  <a:lnTo>
                    <a:pt x="8149" y="8016"/>
                  </a:lnTo>
                  <a:lnTo>
                    <a:pt x="8111" y="8149"/>
                  </a:lnTo>
                  <a:lnTo>
                    <a:pt x="8111" y="8035"/>
                  </a:lnTo>
                  <a:lnTo>
                    <a:pt x="8092" y="7901"/>
                  </a:lnTo>
                  <a:lnTo>
                    <a:pt x="8035" y="7749"/>
                  </a:lnTo>
                  <a:lnTo>
                    <a:pt x="7958" y="7577"/>
                  </a:lnTo>
                  <a:lnTo>
                    <a:pt x="7767" y="7291"/>
                  </a:lnTo>
                  <a:lnTo>
                    <a:pt x="7615" y="7062"/>
                  </a:lnTo>
                  <a:lnTo>
                    <a:pt x="7443" y="6833"/>
                  </a:lnTo>
                  <a:lnTo>
                    <a:pt x="7233" y="6604"/>
                  </a:lnTo>
                  <a:lnTo>
                    <a:pt x="7004" y="6413"/>
                  </a:lnTo>
                  <a:lnTo>
                    <a:pt x="6756" y="6241"/>
                  </a:lnTo>
                  <a:lnTo>
                    <a:pt x="6432" y="6031"/>
                  </a:lnTo>
                  <a:lnTo>
                    <a:pt x="6088" y="5859"/>
                  </a:lnTo>
                  <a:lnTo>
                    <a:pt x="5726" y="5688"/>
                  </a:lnTo>
                  <a:lnTo>
                    <a:pt x="5344" y="5535"/>
                  </a:lnTo>
                  <a:lnTo>
                    <a:pt x="4962" y="5440"/>
                  </a:lnTo>
                  <a:lnTo>
                    <a:pt x="4581" y="5363"/>
                  </a:lnTo>
                  <a:lnTo>
                    <a:pt x="4390" y="5344"/>
                  </a:lnTo>
                  <a:lnTo>
                    <a:pt x="4180" y="5325"/>
                  </a:lnTo>
                  <a:lnTo>
                    <a:pt x="3989" y="5325"/>
                  </a:lnTo>
                  <a:lnTo>
                    <a:pt x="3798" y="5344"/>
                  </a:lnTo>
                  <a:lnTo>
                    <a:pt x="3569" y="5382"/>
                  </a:lnTo>
                  <a:lnTo>
                    <a:pt x="3340" y="5440"/>
                  </a:lnTo>
                  <a:lnTo>
                    <a:pt x="3149" y="5535"/>
                  </a:lnTo>
                  <a:lnTo>
                    <a:pt x="2959" y="5649"/>
                  </a:lnTo>
                  <a:lnTo>
                    <a:pt x="2787" y="5783"/>
                  </a:lnTo>
                  <a:lnTo>
                    <a:pt x="2634" y="5936"/>
                  </a:lnTo>
                  <a:lnTo>
                    <a:pt x="2501" y="6088"/>
                  </a:lnTo>
                  <a:lnTo>
                    <a:pt x="2386" y="6279"/>
                  </a:lnTo>
                  <a:lnTo>
                    <a:pt x="2272" y="6470"/>
                  </a:lnTo>
                  <a:lnTo>
                    <a:pt x="2195" y="6680"/>
                  </a:lnTo>
                  <a:lnTo>
                    <a:pt x="2138" y="6890"/>
                  </a:lnTo>
                  <a:lnTo>
                    <a:pt x="2081" y="7119"/>
                  </a:lnTo>
                  <a:lnTo>
                    <a:pt x="2062" y="7348"/>
                  </a:lnTo>
                  <a:lnTo>
                    <a:pt x="2043" y="7577"/>
                  </a:lnTo>
                  <a:lnTo>
                    <a:pt x="2043" y="7806"/>
                  </a:lnTo>
                  <a:lnTo>
                    <a:pt x="2081" y="8035"/>
                  </a:lnTo>
                  <a:lnTo>
                    <a:pt x="2119" y="8302"/>
                  </a:lnTo>
                  <a:lnTo>
                    <a:pt x="2176" y="8550"/>
                  </a:lnTo>
                  <a:lnTo>
                    <a:pt x="2233" y="8779"/>
                  </a:lnTo>
                  <a:lnTo>
                    <a:pt x="2329" y="8989"/>
                  </a:lnTo>
                  <a:lnTo>
                    <a:pt x="2176" y="8951"/>
                  </a:lnTo>
                  <a:lnTo>
                    <a:pt x="2004" y="8913"/>
                  </a:lnTo>
                  <a:lnTo>
                    <a:pt x="1852" y="8894"/>
                  </a:lnTo>
                  <a:lnTo>
                    <a:pt x="1680" y="8894"/>
                  </a:lnTo>
                  <a:lnTo>
                    <a:pt x="1432" y="8913"/>
                  </a:lnTo>
                  <a:lnTo>
                    <a:pt x="1184" y="8970"/>
                  </a:lnTo>
                  <a:lnTo>
                    <a:pt x="955" y="9046"/>
                  </a:lnTo>
                  <a:lnTo>
                    <a:pt x="726" y="9161"/>
                  </a:lnTo>
                  <a:lnTo>
                    <a:pt x="535" y="9313"/>
                  </a:lnTo>
                  <a:lnTo>
                    <a:pt x="344" y="9485"/>
                  </a:lnTo>
                  <a:lnTo>
                    <a:pt x="211" y="9676"/>
                  </a:lnTo>
                  <a:lnTo>
                    <a:pt x="153" y="9790"/>
                  </a:lnTo>
                  <a:lnTo>
                    <a:pt x="96" y="9905"/>
                  </a:lnTo>
                  <a:lnTo>
                    <a:pt x="39" y="10134"/>
                  </a:lnTo>
                  <a:lnTo>
                    <a:pt x="1" y="10363"/>
                  </a:lnTo>
                  <a:lnTo>
                    <a:pt x="1" y="10592"/>
                  </a:lnTo>
                  <a:lnTo>
                    <a:pt x="58" y="10840"/>
                  </a:lnTo>
                  <a:lnTo>
                    <a:pt x="115" y="11069"/>
                  </a:lnTo>
                  <a:lnTo>
                    <a:pt x="211" y="11279"/>
                  </a:lnTo>
                  <a:lnTo>
                    <a:pt x="325" y="11489"/>
                  </a:lnTo>
                  <a:lnTo>
                    <a:pt x="478" y="11699"/>
                  </a:lnTo>
                  <a:lnTo>
                    <a:pt x="630" y="11871"/>
                  </a:lnTo>
                  <a:lnTo>
                    <a:pt x="783" y="12042"/>
                  </a:lnTo>
                  <a:lnTo>
                    <a:pt x="974" y="12214"/>
                  </a:lnTo>
                  <a:lnTo>
                    <a:pt x="1165" y="12367"/>
                  </a:lnTo>
                  <a:lnTo>
                    <a:pt x="1546" y="12634"/>
                  </a:lnTo>
                  <a:lnTo>
                    <a:pt x="1947" y="12901"/>
                  </a:lnTo>
                  <a:lnTo>
                    <a:pt x="28949" y="12901"/>
                  </a:lnTo>
                  <a:lnTo>
                    <a:pt x="29083" y="12882"/>
                  </a:lnTo>
                  <a:lnTo>
                    <a:pt x="29198" y="12863"/>
                  </a:lnTo>
                  <a:lnTo>
                    <a:pt x="29293" y="12806"/>
                  </a:lnTo>
                  <a:lnTo>
                    <a:pt x="29407" y="12748"/>
                  </a:lnTo>
                  <a:lnTo>
                    <a:pt x="29503" y="12691"/>
                  </a:lnTo>
                  <a:lnTo>
                    <a:pt x="29598" y="12596"/>
                  </a:lnTo>
                  <a:lnTo>
                    <a:pt x="29770" y="12405"/>
                  </a:lnTo>
                  <a:lnTo>
                    <a:pt x="29942" y="12176"/>
                  </a:lnTo>
                  <a:lnTo>
                    <a:pt x="30094" y="11966"/>
                  </a:lnTo>
                  <a:lnTo>
                    <a:pt x="30266" y="11737"/>
                  </a:lnTo>
                  <a:lnTo>
                    <a:pt x="30438" y="11546"/>
                  </a:lnTo>
                  <a:lnTo>
                    <a:pt x="30591" y="11355"/>
                  </a:lnTo>
                  <a:lnTo>
                    <a:pt x="30743" y="11145"/>
                  </a:lnTo>
                  <a:lnTo>
                    <a:pt x="30858" y="10935"/>
                  </a:lnTo>
                  <a:lnTo>
                    <a:pt x="30972" y="10706"/>
                  </a:lnTo>
                  <a:lnTo>
                    <a:pt x="31049" y="10477"/>
                  </a:lnTo>
                  <a:lnTo>
                    <a:pt x="31106" y="10229"/>
                  </a:lnTo>
                  <a:lnTo>
                    <a:pt x="31144" y="9981"/>
                  </a:lnTo>
                  <a:lnTo>
                    <a:pt x="31125" y="9733"/>
                  </a:lnTo>
                  <a:lnTo>
                    <a:pt x="31068" y="9466"/>
                  </a:lnTo>
                  <a:lnTo>
                    <a:pt x="30991" y="9199"/>
                  </a:lnTo>
                  <a:lnTo>
                    <a:pt x="30858" y="8970"/>
                  </a:lnTo>
                  <a:lnTo>
                    <a:pt x="30686" y="8741"/>
                  </a:lnTo>
                  <a:lnTo>
                    <a:pt x="30495" y="8531"/>
                  </a:lnTo>
                  <a:lnTo>
                    <a:pt x="30285" y="8359"/>
                  </a:lnTo>
                  <a:lnTo>
                    <a:pt x="30037" y="8207"/>
                  </a:lnTo>
                  <a:lnTo>
                    <a:pt x="29789" y="8092"/>
                  </a:lnTo>
                  <a:lnTo>
                    <a:pt x="29522" y="7997"/>
                  </a:lnTo>
                  <a:lnTo>
                    <a:pt x="29255" y="7959"/>
                  </a:lnTo>
                  <a:lnTo>
                    <a:pt x="28969" y="7939"/>
                  </a:lnTo>
                  <a:lnTo>
                    <a:pt x="28701" y="7939"/>
                  </a:lnTo>
                  <a:lnTo>
                    <a:pt x="28415" y="7978"/>
                  </a:lnTo>
                  <a:lnTo>
                    <a:pt x="28148" y="8035"/>
                  </a:lnTo>
                  <a:lnTo>
                    <a:pt x="27881" y="8111"/>
                  </a:lnTo>
                  <a:lnTo>
                    <a:pt x="27614" y="8226"/>
                  </a:lnTo>
                  <a:lnTo>
                    <a:pt x="27385" y="8321"/>
                  </a:lnTo>
                  <a:lnTo>
                    <a:pt x="27175" y="8455"/>
                  </a:lnTo>
                  <a:lnTo>
                    <a:pt x="26984" y="8588"/>
                  </a:lnTo>
                  <a:lnTo>
                    <a:pt x="26774" y="8741"/>
                  </a:lnTo>
                  <a:lnTo>
                    <a:pt x="26602" y="8817"/>
                  </a:lnTo>
                  <a:lnTo>
                    <a:pt x="26411" y="8932"/>
                  </a:lnTo>
                  <a:lnTo>
                    <a:pt x="26240" y="9027"/>
                  </a:lnTo>
                  <a:lnTo>
                    <a:pt x="26068" y="9161"/>
                  </a:lnTo>
                  <a:lnTo>
                    <a:pt x="26125" y="8970"/>
                  </a:lnTo>
                  <a:lnTo>
                    <a:pt x="26182" y="8798"/>
                  </a:lnTo>
                  <a:lnTo>
                    <a:pt x="26221" y="8607"/>
                  </a:lnTo>
                  <a:lnTo>
                    <a:pt x="26259" y="8417"/>
                  </a:lnTo>
                  <a:lnTo>
                    <a:pt x="26278" y="8207"/>
                  </a:lnTo>
                  <a:lnTo>
                    <a:pt x="26278" y="8016"/>
                  </a:lnTo>
                  <a:lnTo>
                    <a:pt x="26259" y="7825"/>
                  </a:lnTo>
                  <a:lnTo>
                    <a:pt x="26240" y="7634"/>
                  </a:lnTo>
                  <a:lnTo>
                    <a:pt x="26202" y="7443"/>
                  </a:lnTo>
                  <a:lnTo>
                    <a:pt x="26144" y="7252"/>
                  </a:lnTo>
                  <a:lnTo>
                    <a:pt x="26087" y="7062"/>
                  </a:lnTo>
                  <a:lnTo>
                    <a:pt x="26011" y="6871"/>
                  </a:lnTo>
                  <a:lnTo>
                    <a:pt x="25934" y="6699"/>
                  </a:lnTo>
                  <a:lnTo>
                    <a:pt x="25839" y="6527"/>
                  </a:lnTo>
                  <a:lnTo>
                    <a:pt x="25744" y="6356"/>
                  </a:lnTo>
                  <a:lnTo>
                    <a:pt x="25629" y="6203"/>
                  </a:lnTo>
                  <a:lnTo>
                    <a:pt x="25495" y="6050"/>
                  </a:lnTo>
                  <a:lnTo>
                    <a:pt x="25362" y="5917"/>
                  </a:lnTo>
                  <a:lnTo>
                    <a:pt x="25228" y="5783"/>
                  </a:lnTo>
                  <a:lnTo>
                    <a:pt x="25076" y="5669"/>
                  </a:lnTo>
                  <a:lnTo>
                    <a:pt x="24904" y="5573"/>
                  </a:lnTo>
                  <a:lnTo>
                    <a:pt x="24751" y="5478"/>
                  </a:lnTo>
                  <a:lnTo>
                    <a:pt x="24579" y="5382"/>
                  </a:lnTo>
                  <a:lnTo>
                    <a:pt x="24389" y="5306"/>
                  </a:lnTo>
                  <a:lnTo>
                    <a:pt x="24217" y="5249"/>
                  </a:lnTo>
                  <a:lnTo>
                    <a:pt x="24026" y="5211"/>
                  </a:lnTo>
                  <a:lnTo>
                    <a:pt x="23854" y="5172"/>
                  </a:lnTo>
                  <a:lnTo>
                    <a:pt x="23663" y="5134"/>
                  </a:lnTo>
                  <a:lnTo>
                    <a:pt x="23282" y="5134"/>
                  </a:lnTo>
                  <a:lnTo>
                    <a:pt x="23091" y="5153"/>
                  </a:lnTo>
                  <a:lnTo>
                    <a:pt x="22900" y="5172"/>
                  </a:lnTo>
                  <a:lnTo>
                    <a:pt x="22900" y="5172"/>
                  </a:lnTo>
                  <a:lnTo>
                    <a:pt x="23034" y="5020"/>
                  </a:lnTo>
                  <a:lnTo>
                    <a:pt x="23148" y="4848"/>
                  </a:lnTo>
                  <a:lnTo>
                    <a:pt x="23263" y="4676"/>
                  </a:lnTo>
                  <a:lnTo>
                    <a:pt x="23358" y="4505"/>
                  </a:lnTo>
                  <a:lnTo>
                    <a:pt x="23454" y="4314"/>
                  </a:lnTo>
                  <a:lnTo>
                    <a:pt x="23530" y="4123"/>
                  </a:lnTo>
                  <a:lnTo>
                    <a:pt x="23587" y="3913"/>
                  </a:lnTo>
                  <a:lnTo>
                    <a:pt x="23625" y="3703"/>
                  </a:lnTo>
                  <a:lnTo>
                    <a:pt x="23663" y="3512"/>
                  </a:lnTo>
                  <a:lnTo>
                    <a:pt x="23683" y="3302"/>
                  </a:lnTo>
                  <a:lnTo>
                    <a:pt x="23702" y="3092"/>
                  </a:lnTo>
                  <a:lnTo>
                    <a:pt x="23683" y="2882"/>
                  </a:lnTo>
                  <a:lnTo>
                    <a:pt x="23683" y="2673"/>
                  </a:lnTo>
                  <a:lnTo>
                    <a:pt x="23644" y="2463"/>
                  </a:lnTo>
                  <a:lnTo>
                    <a:pt x="23587" y="2272"/>
                  </a:lnTo>
                  <a:lnTo>
                    <a:pt x="23530" y="2062"/>
                  </a:lnTo>
                  <a:lnTo>
                    <a:pt x="23454" y="1871"/>
                  </a:lnTo>
                  <a:lnTo>
                    <a:pt x="23377" y="1680"/>
                  </a:lnTo>
                  <a:lnTo>
                    <a:pt x="23282" y="1489"/>
                  </a:lnTo>
                  <a:lnTo>
                    <a:pt x="23167" y="1318"/>
                  </a:lnTo>
                  <a:lnTo>
                    <a:pt x="23034" y="1146"/>
                  </a:lnTo>
                  <a:lnTo>
                    <a:pt x="22900" y="993"/>
                  </a:lnTo>
                  <a:lnTo>
                    <a:pt x="22767" y="841"/>
                  </a:lnTo>
                  <a:lnTo>
                    <a:pt x="22614" y="707"/>
                  </a:lnTo>
                  <a:lnTo>
                    <a:pt x="22442" y="573"/>
                  </a:lnTo>
                  <a:lnTo>
                    <a:pt x="22270" y="459"/>
                  </a:lnTo>
                  <a:lnTo>
                    <a:pt x="22099" y="364"/>
                  </a:lnTo>
                  <a:lnTo>
                    <a:pt x="21927" y="268"/>
                  </a:lnTo>
                  <a:lnTo>
                    <a:pt x="21736" y="192"/>
                  </a:lnTo>
                  <a:lnTo>
                    <a:pt x="21545" y="115"/>
                  </a:lnTo>
                  <a:lnTo>
                    <a:pt x="21335" y="58"/>
                  </a:lnTo>
                  <a:lnTo>
                    <a:pt x="21145" y="20"/>
                  </a:lnTo>
                  <a:lnTo>
                    <a:pt x="2093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8"/>
            <p:cNvSpPr/>
            <p:nvPr/>
          </p:nvSpPr>
          <p:spPr>
            <a:xfrm>
              <a:off x="5454450" y="5209225"/>
              <a:ext cx="43425" cy="43450"/>
            </a:xfrm>
            <a:custGeom>
              <a:avLst/>
              <a:gdLst/>
              <a:ahLst/>
              <a:cxnLst/>
              <a:rect l="l" t="t" r="r" b="b"/>
              <a:pathLst>
                <a:path w="1737" h="1738" extrusionOk="0">
                  <a:moveTo>
                    <a:pt x="878" y="0"/>
                  </a:moveTo>
                  <a:lnTo>
                    <a:pt x="687" y="20"/>
                  </a:lnTo>
                  <a:lnTo>
                    <a:pt x="535" y="77"/>
                  </a:lnTo>
                  <a:lnTo>
                    <a:pt x="382" y="153"/>
                  </a:lnTo>
                  <a:lnTo>
                    <a:pt x="248" y="249"/>
                  </a:lnTo>
                  <a:lnTo>
                    <a:pt x="153" y="382"/>
                  </a:lnTo>
                  <a:lnTo>
                    <a:pt x="77" y="535"/>
                  </a:lnTo>
                  <a:lnTo>
                    <a:pt x="19" y="687"/>
                  </a:lnTo>
                  <a:lnTo>
                    <a:pt x="0" y="878"/>
                  </a:lnTo>
                  <a:lnTo>
                    <a:pt x="19" y="1050"/>
                  </a:lnTo>
                  <a:lnTo>
                    <a:pt x="77" y="1203"/>
                  </a:lnTo>
                  <a:lnTo>
                    <a:pt x="153" y="1355"/>
                  </a:lnTo>
                  <a:lnTo>
                    <a:pt x="248" y="1489"/>
                  </a:lnTo>
                  <a:lnTo>
                    <a:pt x="382" y="1584"/>
                  </a:lnTo>
                  <a:lnTo>
                    <a:pt x="535" y="1680"/>
                  </a:lnTo>
                  <a:lnTo>
                    <a:pt x="687" y="1718"/>
                  </a:lnTo>
                  <a:lnTo>
                    <a:pt x="878" y="1737"/>
                  </a:lnTo>
                  <a:lnTo>
                    <a:pt x="1050" y="1718"/>
                  </a:lnTo>
                  <a:lnTo>
                    <a:pt x="1203" y="1680"/>
                  </a:lnTo>
                  <a:lnTo>
                    <a:pt x="1355" y="1584"/>
                  </a:lnTo>
                  <a:lnTo>
                    <a:pt x="1489" y="1489"/>
                  </a:lnTo>
                  <a:lnTo>
                    <a:pt x="1584" y="1355"/>
                  </a:lnTo>
                  <a:lnTo>
                    <a:pt x="1680" y="1203"/>
                  </a:lnTo>
                  <a:lnTo>
                    <a:pt x="1718" y="1050"/>
                  </a:lnTo>
                  <a:lnTo>
                    <a:pt x="1737" y="878"/>
                  </a:lnTo>
                  <a:lnTo>
                    <a:pt x="1718" y="687"/>
                  </a:lnTo>
                  <a:lnTo>
                    <a:pt x="1680" y="535"/>
                  </a:lnTo>
                  <a:lnTo>
                    <a:pt x="1584" y="382"/>
                  </a:lnTo>
                  <a:lnTo>
                    <a:pt x="1489" y="249"/>
                  </a:lnTo>
                  <a:lnTo>
                    <a:pt x="1355" y="153"/>
                  </a:lnTo>
                  <a:lnTo>
                    <a:pt x="1203" y="77"/>
                  </a:lnTo>
                  <a:lnTo>
                    <a:pt x="1050" y="20"/>
                  </a:lnTo>
                  <a:lnTo>
                    <a:pt x="8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8"/>
            <p:cNvSpPr/>
            <p:nvPr/>
          </p:nvSpPr>
          <p:spPr>
            <a:xfrm>
              <a:off x="4978325" y="5212075"/>
              <a:ext cx="197525" cy="186575"/>
            </a:xfrm>
            <a:custGeom>
              <a:avLst/>
              <a:gdLst/>
              <a:ahLst/>
              <a:cxnLst/>
              <a:rect l="l" t="t" r="r" b="b"/>
              <a:pathLst>
                <a:path w="7901" h="7463" extrusionOk="0">
                  <a:moveTo>
                    <a:pt x="4771" y="1"/>
                  </a:moveTo>
                  <a:lnTo>
                    <a:pt x="4504" y="39"/>
                  </a:lnTo>
                  <a:lnTo>
                    <a:pt x="4256" y="115"/>
                  </a:lnTo>
                  <a:lnTo>
                    <a:pt x="4008" y="211"/>
                  </a:lnTo>
                  <a:lnTo>
                    <a:pt x="3798" y="344"/>
                  </a:lnTo>
                  <a:lnTo>
                    <a:pt x="3588" y="516"/>
                  </a:lnTo>
                  <a:lnTo>
                    <a:pt x="3397" y="707"/>
                  </a:lnTo>
                  <a:lnTo>
                    <a:pt x="3245" y="917"/>
                  </a:lnTo>
                  <a:lnTo>
                    <a:pt x="3187" y="1031"/>
                  </a:lnTo>
                  <a:lnTo>
                    <a:pt x="3130" y="1146"/>
                  </a:lnTo>
                  <a:lnTo>
                    <a:pt x="3035" y="1413"/>
                  </a:lnTo>
                  <a:lnTo>
                    <a:pt x="2997" y="1680"/>
                  </a:lnTo>
                  <a:lnTo>
                    <a:pt x="2978" y="1967"/>
                  </a:lnTo>
                  <a:lnTo>
                    <a:pt x="2997" y="2234"/>
                  </a:lnTo>
                  <a:lnTo>
                    <a:pt x="3035" y="2520"/>
                  </a:lnTo>
                  <a:lnTo>
                    <a:pt x="3103" y="2760"/>
                  </a:lnTo>
                  <a:lnTo>
                    <a:pt x="2997" y="2577"/>
                  </a:lnTo>
                  <a:lnTo>
                    <a:pt x="2844" y="2367"/>
                  </a:lnTo>
                  <a:lnTo>
                    <a:pt x="2653" y="2196"/>
                  </a:lnTo>
                  <a:lnTo>
                    <a:pt x="2443" y="2043"/>
                  </a:lnTo>
                  <a:lnTo>
                    <a:pt x="2214" y="1928"/>
                  </a:lnTo>
                  <a:lnTo>
                    <a:pt x="1985" y="1852"/>
                  </a:lnTo>
                  <a:lnTo>
                    <a:pt x="1737" y="1833"/>
                  </a:lnTo>
                  <a:lnTo>
                    <a:pt x="1470" y="1833"/>
                  </a:lnTo>
                  <a:lnTo>
                    <a:pt x="1222" y="1871"/>
                  </a:lnTo>
                  <a:lnTo>
                    <a:pt x="974" y="1967"/>
                  </a:lnTo>
                  <a:lnTo>
                    <a:pt x="764" y="2081"/>
                  </a:lnTo>
                  <a:lnTo>
                    <a:pt x="554" y="2234"/>
                  </a:lnTo>
                  <a:lnTo>
                    <a:pt x="382" y="2425"/>
                  </a:lnTo>
                  <a:lnTo>
                    <a:pt x="230" y="2615"/>
                  </a:lnTo>
                  <a:lnTo>
                    <a:pt x="115" y="2844"/>
                  </a:lnTo>
                  <a:lnTo>
                    <a:pt x="39" y="3054"/>
                  </a:lnTo>
                  <a:lnTo>
                    <a:pt x="1" y="3283"/>
                  </a:lnTo>
                  <a:lnTo>
                    <a:pt x="1" y="3512"/>
                  </a:lnTo>
                  <a:lnTo>
                    <a:pt x="20" y="3722"/>
                  </a:lnTo>
                  <a:lnTo>
                    <a:pt x="58" y="3875"/>
                  </a:lnTo>
                  <a:lnTo>
                    <a:pt x="115" y="4027"/>
                  </a:lnTo>
                  <a:lnTo>
                    <a:pt x="191" y="4161"/>
                  </a:lnTo>
                  <a:lnTo>
                    <a:pt x="268" y="4295"/>
                  </a:lnTo>
                  <a:lnTo>
                    <a:pt x="363" y="4428"/>
                  </a:lnTo>
                  <a:lnTo>
                    <a:pt x="478" y="4543"/>
                  </a:lnTo>
                  <a:lnTo>
                    <a:pt x="592" y="4638"/>
                  </a:lnTo>
                  <a:lnTo>
                    <a:pt x="726" y="4714"/>
                  </a:lnTo>
                  <a:lnTo>
                    <a:pt x="878" y="4791"/>
                  </a:lnTo>
                  <a:lnTo>
                    <a:pt x="1012" y="4848"/>
                  </a:lnTo>
                  <a:lnTo>
                    <a:pt x="1165" y="4886"/>
                  </a:lnTo>
                  <a:lnTo>
                    <a:pt x="1336" y="4924"/>
                  </a:lnTo>
                  <a:lnTo>
                    <a:pt x="1642" y="4924"/>
                  </a:lnTo>
                  <a:lnTo>
                    <a:pt x="1794" y="4886"/>
                  </a:lnTo>
                  <a:lnTo>
                    <a:pt x="1820" y="4880"/>
                  </a:lnTo>
                  <a:lnTo>
                    <a:pt x="1756" y="4905"/>
                  </a:lnTo>
                  <a:lnTo>
                    <a:pt x="1661" y="4963"/>
                  </a:lnTo>
                  <a:lnTo>
                    <a:pt x="1584" y="5039"/>
                  </a:lnTo>
                  <a:lnTo>
                    <a:pt x="1508" y="5134"/>
                  </a:lnTo>
                  <a:lnTo>
                    <a:pt x="1432" y="5230"/>
                  </a:lnTo>
                  <a:lnTo>
                    <a:pt x="1336" y="5421"/>
                  </a:lnTo>
                  <a:lnTo>
                    <a:pt x="1279" y="5611"/>
                  </a:lnTo>
                  <a:lnTo>
                    <a:pt x="1260" y="5802"/>
                  </a:lnTo>
                  <a:lnTo>
                    <a:pt x="1260" y="6012"/>
                  </a:lnTo>
                  <a:lnTo>
                    <a:pt x="1317" y="6222"/>
                  </a:lnTo>
                  <a:lnTo>
                    <a:pt x="1355" y="6356"/>
                  </a:lnTo>
                  <a:lnTo>
                    <a:pt x="1432" y="6489"/>
                  </a:lnTo>
                  <a:lnTo>
                    <a:pt x="1508" y="6623"/>
                  </a:lnTo>
                  <a:lnTo>
                    <a:pt x="1584" y="6756"/>
                  </a:lnTo>
                  <a:lnTo>
                    <a:pt x="1680" y="6871"/>
                  </a:lnTo>
                  <a:lnTo>
                    <a:pt x="1794" y="6966"/>
                  </a:lnTo>
                  <a:lnTo>
                    <a:pt x="1909" y="7062"/>
                  </a:lnTo>
                  <a:lnTo>
                    <a:pt x="2023" y="7157"/>
                  </a:lnTo>
                  <a:lnTo>
                    <a:pt x="2157" y="7233"/>
                  </a:lnTo>
                  <a:lnTo>
                    <a:pt x="2291" y="7310"/>
                  </a:lnTo>
                  <a:lnTo>
                    <a:pt x="2424" y="7367"/>
                  </a:lnTo>
                  <a:lnTo>
                    <a:pt x="2577" y="7405"/>
                  </a:lnTo>
                  <a:lnTo>
                    <a:pt x="2729" y="7424"/>
                  </a:lnTo>
                  <a:lnTo>
                    <a:pt x="2882" y="7443"/>
                  </a:lnTo>
                  <a:lnTo>
                    <a:pt x="3016" y="7462"/>
                  </a:lnTo>
                  <a:lnTo>
                    <a:pt x="3168" y="7443"/>
                  </a:lnTo>
                  <a:lnTo>
                    <a:pt x="3321" y="7424"/>
                  </a:lnTo>
                  <a:lnTo>
                    <a:pt x="3474" y="7386"/>
                  </a:lnTo>
                  <a:lnTo>
                    <a:pt x="3607" y="7329"/>
                  </a:lnTo>
                  <a:lnTo>
                    <a:pt x="3741" y="7252"/>
                  </a:lnTo>
                  <a:lnTo>
                    <a:pt x="3874" y="7176"/>
                  </a:lnTo>
                  <a:lnTo>
                    <a:pt x="3989" y="7100"/>
                  </a:lnTo>
                  <a:lnTo>
                    <a:pt x="4122" y="7004"/>
                  </a:lnTo>
                  <a:lnTo>
                    <a:pt x="4218" y="6890"/>
                  </a:lnTo>
                  <a:lnTo>
                    <a:pt x="4313" y="6775"/>
                  </a:lnTo>
                  <a:lnTo>
                    <a:pt x="4409" y="6661"/>
                  </a:lnTo>
                  <a:lnTo>
                    <a:pt x="4485" y="6527"/>
                  </a:lnTo>
                  <a:lnTo>
                    <a:pt x="4561" y="6394"/>
                  </a:lnTo>
                  <a:lnTo>
                    <a:pt x="4619" y="6260"/>
                  </a:lnTo>
                  <a:lnTo>
                    <a:pt x="4657" y="6108"/>
                  </a:lnTo>
                  <a:lnTo>
                    <a:pt x="4676" y="5955"/>
                  </a:lnTo>
                  <a:lnTo>
                    <a:pt x="4695" y="5802"/>
                  </a:lnTo>
                  <a:lnTo>
                    <a:pt x="4714" y="5917"/>
                  </a:lnTo>
                  <a:lnTo>
                    <a:pt x="4752" y="6012"/>
                  </a:lnTo>
                  <a:lnTo>
                    <a:pt x="4809" y="6108"/>
                  </a:lnTo>
                  <a:lnTo>
                    <a:pt x="4867" y="6203"/>
                  </a:lnTo>
                  <a:lnTo>
                    <a:pt x="5019" y="6375"/>
                  </a:lnTo>
                  <a:lnTo>
                    <a:pt x="5191" y="6508"/>
                  </a:lnTo>
                  <a:lnTo>
                    <a:pt x="5382" y="6604"/>
                  </a:lnTo>
                  <a:lnTo>
                    <a:pt x="5592" y="6661"/>
                  </a:lnTo>
                  <a:lnTo>
                    <a:pt x="5802" y="6718"/>
                  </a:lnTo>
                  <a:lnTo>
                    <a:pt x="6031" y="6737"/>
                  </a:lnTo>
                  <a:lnTo>
                    <a:pt x="6336" y="6756"/>
                  </a:lnTo>
                  <a:lnTo>
                    <a:pt x="6622" y="6737"/>
                  </a:lnTo>
                  <a:lnTo>
                    <a:pt x="6775" y="6718"/>
                  </a:lnTo>
                  <a:lnTo>
                    <a:pt x="6928" y="6680"/>
                  </a:lnTo>
                  <a:lnTo>
                    <a:pt x="7061" y="6623"/>
                  </a:lnTo>
                  <a:lnTo>
                    <a:pt x="7195" y="6566"/>
                  </a:lnTo>
                  <a:lnTo>
                    <a:pt x="7348" y="6470"/>
                  </a:lnTo>
                  <a:lnTo>
                    <a:pt x="7500" y="6337"/>
                  </a:lnTo>
                  <a:lnTo>
                    <a:pt x="7615" y="6203"/>
                  </a:lnTo>
                  <a:lnTo>
                    <a:pt x="7710" y="6050"/>
                  </a:lnTo>
                  <a:lnTo>
                    <a:pt x="7786" y="5879"/>
                  </a:lnTo>
                  <a:lnTo>
                    <a:pt x="7844" y="5707"/>
                  </a:lnTo>
                  <a:lnTo>
                    <a:pt x="7882" y="5516"/>
                  </a:lnTo>
                  <a:lnTo>
                    <a:pt x="7901" y="5325"/>
                  </a:lnTo>
                  <a:lnTo>
                    <a:pt x="7882" y="5153"/>
                  </a:lnTo>
                  <a:lnTo>
                    <a:pt x="7863" y="4963"/>
                  </a:lnTo>
                  <a:lnTo>
                    <a:pt x="7806" y="4791"/>
                  </a:lnTo>
                  <a:lnTo>
                    <a:pt x="7729" y="4619"/>
                  </a:lnTo>
                  <a:lnTo>
                    <a:pt x="7634" y="4447"/>
                  </a:lnTo>
                  <a:lnTo>
                    <a:pt x="7538" y="4295"/>
                  </a:lnTo>
                  <a:lnTo>
                    <a:pt x="7424" y="4161"/>
                  </a:lnTo>
                  <a:lnTo>
                    <a:pt x="7290" y="4027"/>
                  </a:lnTo>
                  <a:lnTo>
                    <a:pt x="7138" y="3913"/>
                  </a:lnTo>
                  <a:lnTo>
                    <a:pt x="6985" y="3818"/>
                  </a:lnTo>
                  <a:lnTo>
                    <a:pt x="6832" y="3722"/>
                  </a:lnTo>
                  <a:lnTo>
                    <a:pt x="6661" y="3646"/>
                  </a:lnTo>
                  <a:lnTo>
                    <a:pt x="6489" y="3589"/>
                  </a:lnTo>
                  <a:lnTo>
                    <a:pt x="6298" y="3531"/>
                  </a:lnTo>
                  <a:lnTo>
                    <a:pt x="6126" y="3512"/>
                  </a:lnTo>
                  <a:lnTo>
                    <a:pt x="5935" y="3474"/>
                  </a:lnTo>
                  <a:lnTo>
                    <a:pt x="6107" y="3226"/>
                  </a:lnTo>
                  <a:lnTo>
                    <a:pt x="6260" y="2959"/>
                  </a:lnTo>
                  <a:lnTo>
                    <a:pt x="6393" y="2692"/>
                  </a:lnTo>
                  <a:lnTo>
                    <a:pt x="6489" y="2425"/>
                  </a:lnTo>
                  <a:lnTo>
                    <a:pt x="6565" y="2138"/>
                  </a:lnTo>
                  <a:lnTo>
                    <a:pt x="6603" y="1852"/>
                  </a:lnTo>
                  <a:lnTo>
                    <a:pt x="6622" y="1699"/>
                  </a:lnTo>
                  <a:lnTo>
                    <a:pt x="6603" y="1547"/>
                  </a:lnTo>
                  <a:lnTo>
                    <a:pt x="6584" y="1413"/>
                  </a:lnTo>
                  <a:lnTo>
                    <a:pt x="6546" y="1260"/>
                  </a:lnTo>
                  <a:lnTo>
                    <a:pt x="6470" y="1012"/>
                  </a:lnTo>
                  <a:lnTo>
                    <a:pt x="6336" y="783"/>
                  </a:lnTo>
                  <a:lnTo>
                    <a:pt x="6164" y="593"/>
                  </a:lnTo>
                  <a:lnTo>
                    <a:pt x="5974" y="402"/>
                  </a:lnTo>
                  <a:lnTo>
                    <a:pt x="5764" y="249"/>
                  </a:lnTo>
                  <a:lnTo>
                    <a:pt x="5535" y="135"/>
                  </a:lnTo>
                  <a:lnTo>
                    <a:pt x="5287" y="58"/>
                  </a:lnTo>
                  <a:lnTo>
                    <a:pt x="5019" y="20"/>
                  </a:lnTo>
                  <a:lnTo>
                    <a:pt x="47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8"/>
            <p:cNvSpPr/>
            <p:nvPr/>
          </p:nvSpPr>
          <p:spPr>
            <a:xfrm>
              <a:off x="5411025" y="5220675"/>
              <a:ext cx="163200" cy="84475"/>
            </a:xfrm>
            <a:custGeom>
              <a:avLst/>
              <a:gdLst/>
              <a:ahLst/>
              <a:cxnLst/>
              <a:rect l="l" t="t" r="r" b="b"/>
              <a:pathLst>
                <a:path w="6528" h="3379" extrusionOk="0">
                  <a:moveTo>
                    <a:pt x="6012" y="0"/>
                  </a:moveTo>
                  <a:lnTo>
                    <a:pt x="5993" y="115"/>
                  </a:lnTo>
                  <a:lnTo>
                    <a:pt x="5955" y="229"/>
                  </a:lnTo>
                  <a:lnTo>
                    <a:pt x="5897" y="344"/>
                  </a:lnTo>
                  <a:lnTo>
                    <a:pt x="5764" y="554"/>
                  </a:lnTo>
                  <a:lnTo>
                    <a:pt x="5611" y="745"/>
                  </a:lnTo>
                  <a:lnTo>
                    <a:pt x="5420" y="897"/>
                  </a:lnTo>
                  <a:lnTo>
                    <a:pt x="5191" y="1031"/>
                  </a:lnTo>
                  <a:lnTo>
                    <a:pt x="4962" y="1126"/>
                  </a:lnTo>
                  <a:lnTo>
                    <a:pt x="4714" y="1184"/>
                  </a:lnTo>
                  <a:lnTo>
                    <a:pt x="4466" y="1203"/>
                  </a:lnTo>
                  <a:lnTo>
                    <a:pt x="4218" y="1184"/>
                  </a:lnTo>
                  <a:lnTo>
                    <a:pt x="3989" y="1126"/>
                  </a:lnTo>
                  <a:lnTo>
                    <a:pt x="3760" y="1050"/>
                  </a:lnTo>
                  <a:lnTo>
                    <a:pt x="3550" y="936"/>
                  </a:lnTo>
                  <a:lnTo>
                    <a:pt x="3359" y="783"/>
                  </a:lnTo>
                  <a:lnTo>
                    <a:pt x="3169" y="630"/>
                  </a:lnTo>
                  <a:lnTo>
                    <a:pt x="2997" y="439"/>
                  </a:lnTo>
                  <a:lnTo>
                    <a:pt x="2844" y="249"/>
                  </a:lnTo>
                  <a:lnTo>
                    <a:pt x="2863" y="439"/>
                  </a:lnTo>
                  <a:lnTo>
                    <a:pt x="2844" y="630"/>
                  </a:lnTo>
                  <a:lnTo>
                    <a:pt x="2806" y="802"/>
                  </a:lnTo>
                  <a:lnTo>
                    <a:pt x="2749" y="974"/>
                  </a:lnTo>
                  <a:lnTo>
                    <a:pt x="2653" y="1145"/>
                  </a:lnTo>
                  <a:lnTo>
                    <a:pt x="2558" y="1298"/>
                  </a:lnTo>
                  <a:lnTo>
                    <a:pt x="2424" y="1451"/>
                  </a:lnTo>
                  <a:lnTo>
                    <a:pt x="2291" y="1565"/>
                  </a:lnTo>
                  <a:lnTo>
                    <a:pt x="2138" y="1680"/>
                  </a:lnTo>
                  <a:lnTo>
                    <a:pt x="1966" y="1775"/>
                  </a:lnTo>
                  <a:lnTo>
                    <a:pt x="1795" y="1852"/>
                  </a:lnTo>
                  <a:lnTo>
                    <a:pt x="1623" y="1890"/>
                  </a:lnTo>
                  <a:lnTo>
                    <a:pt x="1432" y="1928"/>
                  </a:lnTo>
                  <a:lnTo>
                    <a:pt x="1241" y="1947"/>
                  </a:lnTo>
                  <a:lnTo>
                    <a:pt x="1050" y="1966"/>
                  </a:lnTo>
                  <a:lnTo>
                    <a:pt x="860" y="1947"/>
                  </a:lnTo>
                  <a:lnTo>
                    <a:pt x="688" y="1928"/>
                  </a:lnTo>
                  <a:lnTo>
                    <a:pt x="516" y="1890"/>
                  </a:lnTo>
                  <a:lnTo>
                    <a:pt x="344" y="1832"/>
                  </a:lnTo>
                  <a:lnTo>
                    <a:pt x="192" y="1756"/>
                  </a:lnTo>
                  <a:lnTo>
                    <a:pt x="58" y="1680"/>
                  </a:lnTo>
                  <a:lnTo>
                    <a:pt x="20" y="1852"/>
                  </a:lnTo>
                  <a:lnTo>
                    <a:pt x="1" y="2023"/>
                  </a:lnTo>
                  <a:lnTo>
                    <a:pt x="20" y="2195"/>
                  </a:lnTo>
                  <a:lnTo>
                    <a:pt x="39" y="2367"/>
                  </a:lnTo>
                  <a:lnTo>
                    <a:pt x="96" y="2538"/>
                  </a:lnTo>
                  <a:lnTo>
                    <a:pt x="192" y="2691"/>
                  </a:lnTo>
                  <a:lnTo>
                    <a:pt x="287" y="2844"/>
                  </a:lnTo>
                  <a:lnTo>
                    <a:pt x="402" y="2977"/>
                  </a:lnTo>
                  <a:lnTo>
                    <a:pt x="535" y="3092"/>
                  </a:lnTo>
                  <a:lnTo>
                    <a:pt x="669" y="3187"/>
                  </a:lnTo>
                  <a:lnTo>
                    <a:pt x="840" y="3264"/>
                  </a:lnTo>
                  <a:lnTo>
                    <a:pt x="993" y="3321"/>
                  </a:lnTo>
                  <a:lnTo>
                    <a:pt x="1165" y="3359"/>
                  </a:lnTo>
                  <a:lnTo>
                    <a:pt x="1356" y="3378"/>
                  </a:lnTo>
                  <a:lnTo>
                    <a:pt x="1718" y="3378"/>
                  </a:lnTo>
                  <a:lnTo>
                    <a:pt x="1909" y="3359"/>
                  </a:lnTo>
                  <a:lnTo>
                    <a:pt x="2100" y="3321"/>
                  </a:lnTo>
                  <a:lnTo>
                    <a:pt x="2291" y="3264"/>
                  </a:lnTo>
                  <a:lnTo>
                    <a:pt x="2462" y="3206"/>
                  </a:lnTo>
                  <a:lnTo>
                    <a:pt x="2615" y="3111"/>
                  </a:lnTo>
                  <a:lnTo>
                    <a:pt x="2768" y="2996"/>
                  </a:lnTo>
                  <a:lnTo>
                    <a:pt x="2920" y="2882"/>
                  </a:lnTo>
                  <a:lnTo>
                    <a:pt x="3035" y="2729"/>
                  </a:lnTo>
                  <a:lnTo>
                    <a:pt x="3149" y="2577"/>
                  </a:lnTo>
                  <a:lnTo>
                    <a:pt x="3226" y="2405"/>
                  </a:lnTo>
                  <a:lnTo>
                    <a:pt x="3302" y="2233"/>
                  </a:lnTo>
                  <a:lnTo>
                    <a:pt x="3340" y="2042"/>
                  </a:lnTo>
                  <a:lnTo>
                    <a:pt x="3340" y="1871"/>
                  </a:lnTo>
                  <a:lnTo>
                    <a:pt x="3321" y="1680"/>
                  </a:lnTo>
                  <a:lnTo>
                    <a:pt x="3493" y="1871"/>
                  </a:lnTo>
                  <a:lnTo>
                    <a:pt x="3665" y="2042"/>
                  </a:lnTo>
                  <a:lnTo>
                    <a:pt x="3836" y="2214"/>
                  </a:lnTo>
                  <a:lnTo>
                    <a:pt x="4046" y="2348"/>
                  </a:lnTo>
                  <a:lnTo>
                    <a:pt x="4256" y="2462"/>
                  </a:lnTo>
                  <a:lnTo>
                    <a:pt x="4466" y="2558"/>
                  </a:lnTo>
                  <a:lnTo>
                    <a:pt x="4714" y="2615"/>
                  </a:lnTo>
                  <a:lnTo>
                    <a:pt x="4962" y="2634"/>
                  </a:lnTo>
                  <a:lnTo>
                    <a:pt x="5210" y="2615"/>
                  </a:lnTo>
                  <a:lnTo>
                    <a:pt x="5459" y="2538"/>
                  </a:lnTo>
                  <a:lnTo>
                    <a:pt x="5688" y="2443"/>
                  </a:lnTo>
                  <a:lnTo>
                    <a:pt x="5897" y="2329"/>
                  </a:lnTo>
                  <a:lnTo>
                    <a:pt x="6088" y="2157"/>
                  </a:lnTo>
                  <a:lnTo>
                    <a:pt x="6260" y="1985"/>
                  </a:lnTo>
                  <a:lnTo>
                    <a:pt x="6374" y="1775"/>
                  </a:lnTo>
                  <a:lnTo>
                    <a:pt x="6432" y="1661"/>
                  </a:lnTo>
                  <a:lnTo>
                    <a:pt x="6470" y="1527"/>
                  </a:lnTo>
                  <a:lnTo>
                    <a:pt x="6508" y="1336"/>
                  </a:lnTo>
                  <a:lnTo>
                    <a:pt x="6527" y="1126"/>
                  </a:lnTo>
                  <a:lnTo>
                    <a:pt x="6508" y="916"/>
                  </a:lnTo>
                  <a:lnTo>
                    <a:pt x="6451" y="707"/>
                  </a:lnTo>
                  <a:lnTo>
                    <a:pt x="6374" y="516"/>
                  </a:lnTo>
                  <a:lnTo>
                    <a:pt x="6279" y="325"/>
                  </a:lnTo>
                  <a:lnTo>
                    <a:pt x="6146" y="153"/>
                  </a:lnTo>
                  <a:lnTo>
                    <a:pt x="601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8"/>
            <p:cNvSpPr/>
            <p:nvPr/>
          </p:nvSpPr>
          <p:spPr>
            <a:xfrm>
              <a:off x="5052275" y="5292225"/>
              <a:ext cx="52500" cy="52525"/>
            </a:xfrm>
            <a:custGeom>
              <a:avLst/>
              <a:gdLst/>
              <a:ahLst/>
              <a:cxnLst/>
              <a:rect l="l" t="t" r="r" b="b"/>
              <a:pathLst>
                <a:path w="2100" h="2101" extrusionOk="0">
                  <a:moveTo>
                    <a:pt x="1050" y="1"/>
                  </a:moveTo>
                  <a:lnTo>
                    <a:pt x="840" y="20"/>
                  </a:lnTo>
                  <a:lnTo>
                    <a:pt x="649" y="77"/>
                  </a:lnTo>
                  <a:lnTo>
                    <a:pt x="458" y="173"/>
                  </a:lnTo>
                  <a:lnTo>
                    <a:pt x="306" y="306"/>
                  </a:lnTo>
                  <a:lnTo>
                    <a:pt x="191" y="459"/>
                  </a:lnTo>
                  <a:lnTo>
                    <a:pt x="77" y="631"/>
                  </a:lnTo>
                  <a:lnTo>
                    <a:pt x="20" y="841"/>
                  </a:lnTo>
                  <a:lnTo>
                    <a:pt x="0" y="1050"/>
                  </a:lnTo>
                  <a:lnTo>
                    <a:pt x="20" y="1260"/>
                  </a:lnTo>
                  <a:lnTo>
                    <a:pt x="77" y="1451"/>
                  </a:lnTo>
                  <a:lnTo>
                    <a:pt x="191" y="1623"/>
                  </a:lnTo>
                  <a:lnTo>
                    <a:pt x="306" y="1795"/>
                  </a:lnTo>
                  <a:lnTo>
                    <a:pt x="458" y="1909"/>
                  </a:lnTo>
                  <a:lnTo>
                    <a:pt x="649" y="2005"/>
                  </a:lnTo>
                  <a:lnTo>
                    <a:pt x="840" y="2081"/>
                  </a:lnTo>
                  <a:lnTo>
                    <a:pt x="1050" y="2100"/>
                  </a:lnTo>
                  <a:lnTo>
                    <a:pt x="1260" y="2081"/>
                  </a:lnTo>
                  <a:lnTo>
                    <a:pt x="1451" y="2005"/>
                  </a:lnTo>
                  <a:lnTo>
                    <a:pt x="1642" y="1909"/>
                  </a:lnTo>
                  <a:lnTo>
                    <a:pt x="1794" y="1795"/>
                  </a:lnTo>
                  <a:lnTo>
                    <a:pt x="1928" y="1623"/>
                  </a:lnTo>
                  <a:lnTo>
                    <a:pt x="2023" y="1451"/>
                  </a:lnTo>
                  <a:lnTo>
                    <a:pt x="2080" y="1260"/>
                  </a:lnTo>
                  <a:lnTo>
                    <a:pt x="2100" y="1050"/>
                  </a:lnTo>
                  <a:lnTo>
                    <a:pt x="2080" y="841"/>
                  </a:lnTo>
                  <a:lnTo>
                    <a:pt x="2023" y="631"/>
                  </a:lnTo>
                  <a:lnTo>
                    <a:pt x="1928" y="459"/>
                  </a:lnTo>
                  <a:lnTo>
                    <a:pt x="1794" y="306"/>
                  </a:lnTo>
                  <a:lnTo>
                    <a:pt x="1642" y="173"/>
                  </a:lnTo>
                  <a:lnTo>
                    <a:pt x="1451" y="77"/>
                  </a:lnTo>
                  <a:lnTo>
                    <a:pt x="1260" y="20"/>
                  </a:lnTo>
                  <a:lnTo>
                    <a:pt x="1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8"/>
            <p:cNvSpPr/>
            <p:nvPr/>
          </p:nvSpPr>
          <p:spPr>
            <a:xfrm>
              <a:off x="5009825" y="5319425"/>
              <a:ext cx="166025" cy="79225"/>
            </a:xfrm>
            <a:custGeom>
              <a:avLst/>
              <a:gdLst/>
              <a:ahLst/>
              <a:cxnLst/>
              <a:rect l="l" t="t" r="r" b="b"/>
              <a:pathLst>
                <a:path w="6641" h="3169" extrusionOk="0">
                  <a:moveTo>
                    <a:pt x="6278" y="1"/>
                  </a:moveTo>
                  <a:lnTo>
                    <a:pt x="6240" y="153"/>
                  </a:lnTo>
                  <a:lnTo>
                    <a:pt x="6183" y="268"/>
                  </a:lnTo>
                  <a:lnTo>
                    <a:pt x="6107" y="401"/>
                  </a:lnTo>
                  <a:lnTo>
                    <a:pt x="6030" y="516"/>
                  </a:lnTo>
                  <a:lnTo>
                    <a:pt x="5954" y="630"/>
                  </a:lnTo>
                  <a:lnTo>
                    <a:pt x="5859" y="726"/>
                  </a:lnTo>
                  <a:lnTo>
                    <a:pt x="5744" y="821"/>
                  </a:lnTo>
                  <a:lnTo>
                    <a:pt x="5630" y="898"/>
                  </a:lnTo>
                  <a:lnTo>
                    <a:pt x="5496" y="955"/>
                  </a:lnTo>
                  <a:lnTo>
                    <a:pt x="5343" y="1012"/>
                  </a:lnTo>
                  <a:lnTo>
                    <a:pt x="5210" y="1050"/>
                  </a:lnTo>
                  <a:lnTo>
                    <a:pt x="5057" y="1069"/>
                  </a:lnTo>
                  <a:lnTo>
                    <a:pt x="4752" y="1088"/>
                  </a:lnTo>
                  <a:lnTo>
                    <a:pt x="4446" y="1069"/>
                  </a:lnTo>
                  <a:lnTo>
                    <a:pt x="4236" y="1031"/>
                  </a:lnTo>
                  <a:lnTo>
                    <a:pt x="4007" y="993"/>
                  </a:lnTo>
                  <a:lnTo>
                    <a:pt x="3817" y="917"/>
                  </a:lnTo>
                  <a:lnTo>
                    <a:pt x="3607" y="821"/>
                  </a:lnTo>
                  <a:lnTo>
                    <a:pt x="3435" y="688"/>
                  </a:lnTo>
                  <a:lnTo>
                    <a:pt x="3282" y="535"/>
                  </a:lnTo>
                  <a:lnTo>
                    <a:pt x="3225" y="440"/>
                  </a:lnTo>
                  <a:lnTo>
                    <a:pt x="3168" y="344"/>
                  </a:lnTo>
                  <a:lnTo>
                    <a:pt x="3130" y="249"/>
                  </a:lnTo>
                  <a:lnTo>
                    <a:pt x="3111" y="134"/>
                  </a:lnTo>
                  <a:lnTo>
                    <a:pt x="3111" y="287"/>
                  </a:lnTo>
                  <a:lnTo>
                    <a:pt x="3072" y="440"/>
                  </a:lnTo>
                  <a:lnTo>
                    <a:pt x="3034" y="573"/>
                  </a:lnTo>
                  <a:lnTo>
                    <a:pt x="2977" y="726"/>
                  </a:lnTo>
                  <a:lnTo>
                    <a:pt x="2901" y="859"/>
                  </a:lnTo>
                  <a:lnTo>
                    <a:pt x="2824" y="974"/>
                  </a:lnTo>
                  <a:lnTo>
                    <a:pt x="2748" y="1107"/>
                  </a:lnTo>
                  <a:lnTo>
                    <a:pt x="2653" y="1222"/>
                  </a:lnTo>
                  <a:lnTo>
                    <a:pt x="2538" y="1317"/>
                  </a:lnTo>
                  <a:lnTo>
                    <a:pt x="2424" y="1413"/>
                  </a:lnTo>
                  <a:lnTo>
                    <a:pt x="2290" y="1508"/>
                  </a:lnTo>
                  <a:lnTo>
                    <a:pt x="2176" y="1585"/>
                  </a:lnTo>
                  <a:lnTo>
                    <a:pt x="2023" y="1642"/>
                  </a:lnTo>
                  <a:lnTo>
                    <a:pt x="1889" y="1699"/>
                  </a:lnTo>
                  <a:lnTo>
                    <a:pt x="1737" y="1737"/>
                  </a:lnTo>
                  <a:lnTo>
                    <a:pt x="1603" y="1775"/>
                  </a:lnTo>
                  <a:lnTo>
                    <a:pt x="1374" y="1775"/>
                  </a:lnTo>
                  <a:lnTo>
                    <a:pt x="1164" y="1756"/>
                  </a:lnTo>
                  <a:lnTo>
                    <a:pt x="954" y="1718"/>
                  </a:lnTo>
                  <a:lnTo>
                    <a:pt x="763" y="1642"/>
                  </a:lnTo>
                  <a:lnTo>
                    <a:pt x="553" y="1546"/>
                  </a:lnTo>
                  <a:lnTo>
                    <a:pt x="382" y="1432"/>
                  </a:lnTo>
                  <a:lnTo>
                    <a:pt x="210" y="1298"/>
                  </a:lnTo>
                  <a:lnTo>
                    <a:pt x="57" y="1146"/>
                  </a:lnTo>
                  <a:lnTo>
                    <a:pt x="0" y="1336"/>
                  </a:lnTo>
                  <a:lnTo>
                    <a:pt x="0" y="1527"/>
                  </a:lnTo>
                  <a:lnTo>
                    <a:pt x="0" y="1718"/>
                  </a:lnTo>
                  <a:lnTo>
                    <a:pt x="57" y="1928"/>
                  </a:lnTo>
                  <a:lnTo>
                    <a:pt x="95" y="2062"/>
                  </a:lnTo>
                  <a:lnTo>
                    <a:pt x="172" y="2195"/>
                  </a:lnTo>
                  <a:lnTo>
                    <a:pt x="248" y="2329"/>
                  </a:lnTo>
                  <a:lnTo>
                    <a:pt x="324" y="2462"/>
                  </a:lnTo>
                  <a:lnTo>
                    <a:pt x="420" y="2577"/>
                  </a:lnTo>
                  <a:lnTo>
                    <a:pt x="534" y="2672"/>
                  </a:lnTo>
                  <a:lnTo>
                    <a:pt x="649" y="2768"/>
                  </a:lnTo>
                  <a:lnTo>
                    <a:pt x="763" y="2863"/>
                  </a:lnTo>
                  <a:lnTo>
                    <a:pt x="897" y="2939"/>
                  </a:lnTo>
                  <a:lnTo>
                    <a:pt x="1031" y="3016"/>
                  </a:lnTo>
                  <a:lnTo>
                    <a:pt x="1164" y="3073"/>
                  </a:lnTo>
                  <a:lnTo>
                    <a:pt x="1317" y="3111"/>
                  </a:lnTo>
                  <a:lnTo>
                    <a:pt x="1469" y="3130"/>
                  </a:lnTo>
                  <a:lnTo>
                    <a:pt x="1622" y="3149"/>
                  </a:lnTo>
                  <a:lnTo>
                    <a:pt x="1756" y="3168"/>
                  </a:lnTo>
                  <a:lnTo>
                    <a:pt x="1908" y="3149"/>
                  </a:lnTo>
                  <a:lnTo>
                    <a:pt x="2061" y="3130"/>
                  </a:lnTo>
                  <a:lnTo>
                    <a:pt x="2214" y="3092"/>
                  </a:lnTo>
                  <a:lnTo>
                    <a:pt x="2347" y="3035"/>
                  </a:lnTo>
                  <a:lnTo>
                    <a:pt x="2481" y="2958"/>
                  </a:lnTo>
                  <a:lnTo>
                    <a:pt x="2614" y="2882"/>
                  </a:lnTo>
                  <a:lnTo>
                    <a:pt x="2748" y="2806"/>
                  </a:lnTo>
                  <a:lnTo>
                    <a:pt x="2862" y="2710"/>
                  </a:lnTo>
                  <a:lnTo>
                    <a:pt x="2958" y="2596"/>
                  </a:lnTo>
                  <a:lnTo>
                    <a:pt x="3053" y="2481"/>
                  </a:lnTo>
                  <a:lnTo>
                    <a:pt x="3149" y="2367"/>
                  </a:lnTo>
                  <a:lnTo>
                    <a:pt x="3225" y="2233"/>
                  </a:lnTo>
                  <a:lnTo>
                    <a:pt x="3301" y="2100"/>
                  </a:lnTo>
                  <a:lnTo>
                    <a:pt x="3359" y="1966"/>
                  </a:lnTo>
                  <a:lnTo>
                    <a:pt x="3397" y="1814"/>
                  </a:lnTo>
                  <a:lnTo>
                    <a:pt x="3416" y="1661"/>
                  </a:lnTo>
                  <a:lnTo>
                    <a:pt x="3435" y="1508"/>
                  </a:lnTo>
                  <a:lnTo>
                    <a:pt x="3454" y="1623"/>
                  </a:lnTo>
                  <a:lnTo>
                    <a:pt x="3492" y="1718"/>
                  </a:lnTo>
                  <a:lnTo>
                    <a:pt x="3549" y="1814"/>
                  </a:lnTo>
                  <a:lnTo>
                    <a:pt x="3607" y="1909"/>
                  </a:lnTo>
                  <a:lnTo>
                    <a:pt x="3683" y="2004"/>
                  </a:lnTo>
                  <a:lnTo>
                    <a:pt x="3759" y="2081"/>
                  </a:lnTo>
                  <a:lnTo>
                    <a:pt x="3931" y="2214"/>
                  </a:lnTo>
                  <a:lnTo>
                    <a:pt x="4122" y="2310"/>
                  </a:lnTo>
                  <a:lnTo>
                    <a:pt x="4332" y="2367"/>
                  </a:lnTo>
                  <a:lnTo>
                    <a:pt x="4542" y="2424"/>
                  </a:lnTo>
                  <a:lnTo>
                    <a:pt x="4771" y="2443"/>
                  </a:lnTo>
                  <a:lnTo>
                    <a:pt x="5076" y="2462"/>
                  </a:lnTo>
                  <a:lnTo>
                    <a:pt x="5381" y="2443"/>
                  </a:lnTo>
                  <a:lnTo>
                    <a:pt x="5515" y="2424"/>
                  </a:lnTo>
                  <a:lnTo>
                    <a:pt x="5668" y="2386"/>
                  </a:lnTo>
                  <a:lnTo>
                    <a:pt x="5801" y="2329"/>
                  </a:lnTo>
                  <a:lnTo>
                    <a:pt x="5935" y="2272"/>
                  </a:lnTo>
                  <a:lnTo>
                    <a:pt x="6088" y="2176"/>
                  </a:lnTo>
                  <a:lnTo>
                    <a:pt x="6240" y="2043"/>
                  </a:lnTo>
                  <a:lnTo>
                    <a:pt x="6355" y="1909"/>
                  </a:lnTo>
                  <a:lnTo>
                    <a:pt x="6450" y="1756"/>
                  </a:lnTo>
                  <a:lnTo>
                    <a:pt x="6526" y="1585"/>
                  </a:lnTo>
                  <a:lnTo>
                    <a:pt x="6584" y="1413"/>
                  </a:lnTo>
                  <a:lnTo>
                    <a:pt x="6622" y="1222"/>
                  </a:lnTo>
                  <a:lnTo>
                    <a:pt x="6641" y="1031"/>
                  </a:lnTo>
                  <a:lnTo>
                    <a:pt x="6641" y="898"/>
                  </a:lnTo>
                  <a:lnTo>
                    <a:pt x="6622" y="764"/>
                  </a:lnTo>
                  <a:lnTo>
                    <a:pt x="6584" y="630"/>
                  </a:lnTo>
                  <a:lnTo>
                    <a:pt x="6546" y="497"/>
                  </a:lnTo>
                  <a:lnTo>
                    <a:pt x="6431" y="249"/>
                  </a:lnTo>
                  <a:lnTo>
                    <a:pt x="6278"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6" name="Google Shape;816;p28"/>
          <p:cNvGrpSpPr/>
          <p:nvPr/>
        </p:nvGrpSpPr>
        <p:grpSpPr>
          <a:xfrm>
            <a:off x="-880987" y="4966459"/>
            <a:ext cx="2948793" cy="1943243"/>
            <a:chOff x="4585700" y="4234075"/>
            <a:chExt cx="1885900" cy="1242800"/>
          </a:xfrm>
        </p:grpSpPr>
        <p:sp>
          <p:nvSpPr>
            <p:cNvPr id="817" name="Google Shape;817;p28"/>
            <p:cNvSpPr/>
            <p:nvPr/>
          </p:nvSpPr>
          <p:spPr>
            <a:xfrm>
              <a:off x="4585700" y="4234075"/>
              <a:ext cx="25" cy="25"/>
            </a:xfrm>
            <a:custGeom>
              <a:avLst/>
              <a:gdLst/>
              <a:ahLst/>
              <a:cxnLst/>
              <a:rect l="l" t="t" r="r" b="b"/>
              <a:pathLst>
                <a:path w="1" h="1" fill="none" extrusionOk="0">
                  <a:moveTo>
                    <a:pt x="0" y="1"/>
                  </a:moveTo>
                  <a:lnTo>
                    <a:pt x="0" y="1"/>
                  </a:lnTo>
                </a:path>
              </a:pathLst>
            </a:custGeom>
            <a:noFill/>
            <a:ln w="19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8"/>
            <p:cNvSpPr/>
            <p:nvPr/>
          </p:nvSpPr>
          <p:spPr>
            <a:xfrm>
              <a:off x="5730200" y="4337125"/>
              <a:ext cx="214225" cy="240950"/>
            </a:xfrm>
            <a:custGeom>
              <a:avLst/>
              <a:gdLst/>
              <a:ahLst/>
              <a:cxnLst/>
              <a:rect l="l" t="t" r="r" b="b"/>
              <a:pathLst>
                <a:path w="8569" h="9638" extrusionOk="0">
                  <a:moveTo>
                    <a:pt x="5592" y="1"/>
                  </a:moveTo>
                  <a:lnTo>
                    <a:pt x="5534" y="39"/>
                  </a:lnTo>
                  <a:lnTo>
                    <a:pt x="5267" y="153"/>
                  </a:lnTo>
                  <a:lnTo>
                    <a:pt x="5000" y="287"/>
                  </a:lnTo>
                  <a:lnTo>
                    <a:pt x="4733" y="421"/>
                  </a:lnTo>
                  <a:lnTo>
                    <a:pt x="4485" y="573"/>
                  </a:lnTo>
                  <a:lnTo>
                    <a:pt x="4237" y="726"/>
                  </a:lnTo>
                  <a:lnTo>
                    <a:pt x="3989" y="898"/>
                  </a:lnTo>
                  <a:lnTo>
                    <a:pt x="3760" y="1069"/>
                  </a:lnTo>
                  <a:lnTo>
                    <a:pt x="3531" y="1260"/>
                  </a:lnTo>
                  <a:lnTo>
                    <a:pt x="3416" y="1069"/>
                  </a:lnTo>
                  <a:lnTo>
                    <a:pt x="3283" y="879"/>
                  </a:lnTo>
                  <a:lnTo>
                    <a:pt x="3130" y="707"/>
                  </a:lnTo>
                  <a:lnTo>
                    <a:pt x="2958" y="535"/>
                  </a:lnTo>
                  <a:lnTo>
                    <a:pt x="2786" y="402"/>
                  </a:lnTo>
                  <a:lnTo>
                    <a:pt x="2596" y="268"/>
                  </a:lnTo>
                  <a:lnTo>
                    <a:pt x="2386" y="153"/>
                  </a:lnTo>
                  <a:lnTo>
                    <a:pt x="2176" y="77"/>
                  </a:lnTo>
                  <a:lnTo>
                    <a:pt x="2176" y="77"/>
                  </a:lnTo>
                  <a:lnTo>
                    <a:pt x="2233" y="363"/>
                  </a:lnTo>
                  <a:lnTo>
                    <a:pt x="2252" y="669"/>
                  </a:lnTo>
                  <a:lnTo>
                    <a:pt x="2252" y="955"/>
                  </a:lnTo>
                  <a:lnTo>
                    <a:pt x="2214" y="1260"/>
                  </a:lnTo>
                  <a:lnTo>
                    <a:pt x="2176" y="1566"/>
                  </a:lnTo>
                  <a:lnTo>
                    <a:pt x="2099" y="1852"/>
                  </a:lnTo>
                  <a:lnTo>
                    <a:pt x="2004" y="2138"/>
                  </a:lnTo>
                  <a:lnTo>
                    <a:pt x="1909" y="2424"/>
                  </a:lnTo>
                  <a:lnTo>
                    <a:pt x="1794" y="2692"/>
                  </a:lnTo>
                  <a:lnTo>
                    <a:pt x="1660" y="2978"/>
                  </a:lnTo>
                  <a:lnTo>
                    <a:pt x="1374" y="3512"/>
                  </a:lnTo>
                  <a:lnTo>
                    <a:pt x="783" y="4562"/>
                  </a:lnTo>
                  <a:lnTo>
                    <a:pt x="516" y="5096"/>
                  </a:lnTo>
                  <a:lnTo>
                    <a:pt x="401" y="5363"/>
                  </a:lnTo>
                  <a:lnTo>
                    <a:pt x="287" y="5649"/>
                  </a:lnTo>
                  <a:lnTo>
                    <a:pt x="191" y="5936"/>
                  </a:lnTo>
                  <a:lnTo>
                    <a:pt x="115" y="6222"/>
                  </a:lnTo>
                  <a:lnTo>
                    <a:pt x="38" y="6508"/>
                  </a:lnTo>
                  <a:lnTo>
                    <a:pt x="0" y="6813"/>
                  </a:lnTo>
                  <a:lnTo>
                    <a:pt x="0" y="7004"/>
                  </a:lnTo>
                  <a:lnTo>
                    <a:pt x="0" y="7195"/>
                  </a:lnTo>
                  <a:lnTo>
                    <a:pt x="19" y="7367"/>
                  </a:lnTo>
                  <a:lnTo>
                    <a:pt x="58" y="7558"/>
                  </a:lnTo>
                  <a:lnTo>
                    <a:pt x="96" y="7729"/>
                  </a:lnTo>
                  <a:lnTo>
                    <a:pt x="172" y="7901"/>
                  </a:lnTo>
                  <a:lnTo>
                    <a:pt x="248" y="8073"/>
                  </a:lnTo>
                  <a:lnTo>
                    <a:pt x="363" y="8226"/>
                  </a:lnTo>
                  <a:lnTo>
                    <a:pt x="516" y="8378"/>
                  </a:lnTo>
                  <a:lnTo>
                    <a:pt x="706" y="8512"/>
                  </a:lnTo>
                  <a:lnTo>
                    <a:pt x="916" y="8626"/>
                  </a:lnTo>
                  <a:lnTo>
                    <a:pt x="1145" y="8722"/>
                  </a:lnTo>
                  <a:lnTo>
                    <a:pt x="1374" y="8798"/>
                  </a:lnTo>
                  <a:lnTo>
                    <a:pt x="1603" y="8836"/>
                  </a:lnTo>
                  <a:lnTo>
                    <a:pt x="2080" y="8932"/>
                  </a:lnTo>
                  <a:lnTo>
                    <a:pt x="2214" y="9027"/>
                  </a:lnTo>
                  <a:lnTo>
                    <a:pt x="2347" y="9122"/>
                  </a:lnTo>
                  <a:lnTo>
                    <a:pt x="2653" y="9275"/>
                  </a:lnTo>
                  <a:lnTo>
                    <a:pt x="2901" y="9390"/>
                  </a:lnTo>
                  <a:lnTo>
                    <a:pt x="3149" y="9485"/>
                  </a:lnTo>
                  <a:lnTo>
                    <a:pt x="3416" y="9542"/>
                  </a:lnTo>
                  <a:lnTo>
                    <a:pt x="3702" y="9600"/>
                  </a:lnTo>
                  <a:lnTo>
                    <a:pt x="3970" y="9619"/>
                  </a:lnTo>
                  <a:lnTo>
                    <a:pt x="4237" y="9638"/>
                  </a:lnTo>
                  <a:lnTo>
                    <a:pt x="4504" y="9619"/>
                  </a:lnTo>
                  <a:lnTo>
                    <a:pt x="4752" y="9580"/>
                  </a:lnTo>
                  <a:lnTo>
                    <a:pt x="5076" y="9523"/>
                  </a:lnTo>
                  <a:lnTo>
                    <a:pt x="5401" y="9409"/>
                  </a:lnTo>
                  <a:lnTo>
                    <a:pt x="5687" y="9256"/>
                  </a:lnTo>
                  <a:lnTo>
                    <a:pt x="5973" y="9084"/>
                  </a:lnTo>
                  <a:lnTo>
                    <a:pt x="6240" y="8893"/>
                  </a:lnTo>
                  <a:lnTo>
                    <a:pt x="6469" y="8664"/>
                  </a:lnTo>
                  <a:lnTo>
                    <a:pt x="6698" y="8397"/>
                  </a:lnTo>
                  <a:lnTo>
                    <a:pt x="6870" y="8130"/>
                  </a:lnTo>
                  <a:lnTo>
                    <a:pt x="7004" y="7863"/>
                  </a:lnTo>
                  <a:lnTo>
                    <a:pt x="7118" y="7596"/>
                  </a:lnTo>
                  <a:lnTo>
                    <a:pt x="7214" y="7329"/>
                  </a:lnTo>
                  <a:lnTo>
                    <a:pt x="7290" y="7042"/>
                  </a:lnTo>
                  <a:lnTo>
                    <a:pt x="7347" y="6756"/>
                  </a:lnTo>
                  <a:lnTo>
                    <a:pt x="7404" y="6470"/>
                  </a:lnTo>
                  <a:lnTo>
                    <a:pt x="7500" y="5897"/>
                  </a:lnTo>
                  <a:lnTo>
                    <a:pt x="7824" y="3607"/>
                  </a:lnTo>
                  <a:lnTo>
                    <a:pt x="7920" y="3054"/>
                  </a:lnTo>
                  <a:lnTo>
                    <a:pt x="7977" y="2787"/>
                  </a:lnTo>
                  <a:lnTo>
                    <a:pt x="8053" y="2520"/>
                  </a:lnTo>
                  <a:lnTo>
                    <a:pt x="8149" y="2253"/>
                  </a:lnTo>
                  <a:lnTo>
                    <a:pt x="8263" y="2005"/>
                  </a:lnTo>
                  <a:lnTo>
                    <a:pt x="8397" y="1776"/>
                  </a:lnTo>
                  <a:lnTo>
                    <a:pt x="8569" y="1547"/>
                  </a:lnTo>
                  <a:lnTo>
                    <a:pt x="8225" y="1547"/>
                  </a:lnTo>
                  <a:lnTo>
                    <a:pt x="7862" y="1585"/>
                  </a:lnTo>
                  <a:lnTo>
                    <a:pt x="7519" y="1642"/>
                  </a:lnTo>
                  <a:lnTo>
                    <a:pt x="7175" y="1756"/>
                  </a:lnTo>
                  <a:lnTo>
                    <a:pt x="6851" y="1890"/>
                  </a:lnTo>
                  <a:lnTo>
                    <a:pt x="6527" y="2043"/>
                  </a:lnTo>
                  <a:lnTo>
                    <a:pt x="6221" y="2234"/>
                  </a:lnTo>
                  <a:lnTo>
                    <a:pt x="5935" y="2463"/>
                  </a:lnTo>
                  <a:lnTo>
                    <a:pt x="5935" y="2463"/>
                  </a:lnTo>
                  <a:lnTo>
                    <a:pt x="5992" y="2310"/>
                  </a:lnTo>
                  <a:lnTo>
                    <a:pt x="6050" y="2138"/>
                  </a:lnTo>
                  <a:lnTo>
                    <a:pt x="6088" y="1985"/>
                  </a:lnTo>
                  <a:lnTo>
                    <a:pt x="6126" y="1833"/>
                  </a:lnTo>
                  <a:lnTo>
                    <a:pt x="6145" y="1661"/>
                  </a:lnTo>
                  <a:lnTo>
                    <a:pt x="6145" y="1508"/>
                  </a:lnTo>
                  <a:lnTo>
                    <a:pt x="6126" y="1184"/>
                  </a:lnTo>
                  <a:lnTo>
                    <a:pt x="6107" y="1012"/>
                  </a:lnTo>
                  <a:lnTo>
                    <a:pt x="6069" y="860"/>
                  </a:lnTo>
                  <a:lnTo>
                    <a:pt x="6011" y="707"/>
                  </a:lnTo>
                  <a:lnTo>
                    <a:pt x="5954" y="554"/>
                  </a:lnTo>
                  <a:lnTo>
                    <a:pt x="5878" y="402"/>
                  </a:lnTo>
                  <a:lnTo>
                    <a:pt x="5801" y="268"/>
                  </a:lnTo>
                  <a:lnTo>
                    <a:pt x="5706" y="134"/>
                  </a:lnTo>
                  <a:lnTo>
                    <a:pt x="55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8"/>
            <p:cNvSpPr/>
            <p:nvPr/>
          </p:nvSpPr>
          <p:spPr>
            <a:xfrm>
              <a:off x="5792225" y="4337125"/>
              <a:ext cx="152200" cy="240950"/>
            </a:xfrm>
            <a:custGeom>
              <a:avLst/>
              <a:gdLst/>
              <a:ahLst/>
              <a:cxnLst/>
              <a:rect l="l" t="t" r="r" b="b"/>
              <a:pathLst>
                <a:path w="6088" h="9638" extrusionOk="0">
                  <a:moveTo>
                    <a:pt x="3111" y="1"/>
                  </a:moveTo>
                  <a:lnTo>
                    <a:pt x="3053" y="39"/>
                  </a:lnTo>
                  <a:lnTo>
                    <a:pt x="3072" y="363"/>
                  </a:lnTo>
                  <a:lnTo>
                    <a:pt x="3072" y="688"/>
                  </a:lnTo>
                  <a:lnTo>
                    <a:pt x="3034" y="1012"/>
                  </a:lnTo>
                  <a:lnTo>
                    <a:pt x="2977" y="1337"/>
                  </a:lnTo>
                  <a:lnTo>
                    <a:pt x="2901" y="1661"/>
                  </a:lnTo>
                  <a:lnTo>
                    <a:pt x="2805" y="1966"/>
                  </a:lnTo>
                  <a:lnTo>
                    <a:pt x="2691" y="2291"/>
                  </a:lnTo>
                  <a:lnTo>
                    <a:pt x="2576" y="2596"/>
                  </a:lnTo>
                  <a:lnTo>
                    <a:pt x="2405" y="2921"/>
                  </a:lnTo>
                  <a:lnTo>
                    <a:pt x="2233" y="3264"/>
                  </a:lnTo>
                  <a:lnTo>
                    <a:pt x="1870" y="3913"/>
                  </a:lnTo>
                  <a:lnTo>
                    <a:pt x="1489" y="4543"/>
                  </a:lnTo>
                  <a:lnTo>
                    <a:pt x="1088" y="5191"/>
                  </a:lnTo>
                  <a:lnTo>
                    <a:pt x="725" y="5840"/>
                  </a:lnTo>
                  <a:lnTo>
                    <a:pt x="573" y="6184"/>
                  </a:lnTo>
                  <a:lnTo>
                    <a:pt x="420" y="6527"/>
                  </a:lnTo>
                  <a:lnTo>
                    <a:pt x="286" y="6871"/>
                  </a:lnTo>
                  <a:lnTo>
                    <a:pt x="172" y="7214"/>
                  </a:lnTo>
                  <a:lnTo>
                    <a:pt x="95" y="7577"/>
                  </a:lnTo>
                  <a:lnTo>
                    <a:pt x="38" y="7958"/>
                  </a:lnTo>
                  <a:lnTo>
                    <a:pt x="0" y="8283"/>
                  </a:lnTo>
                  <a:lnTo>
                    <a:pt x="19" y="8626"/>
                  </a:lnTo>
                  <a:lnTo>
                    <a:pt x="57" y="8970"/>
                  </a:lnTo>
                  <a:lnTo>
                    <a:pt x="115" y="9122"/>
                  </a:lnTo>
                  <a:lnTo>
                    <a:pt x="172" y="9275"/>
                  </a:lnTo>
                  <a:lnTo>
                    <a:pt x="420" y="9390"/>
                  </a:lnTo>
                  <a:lnTo>
                    <a:pt x="668" y="9485"/>
                  </a:lnTo>
                  <a:lnTo>
                    <a:pt x="935" y="9542"/>
                  </a:lnTo>
                  <a:lnTo>
                    <a:pt x="1221" y="9600"/>
                  </a:lnTo>
                  <a:lnTo>
                    <a:pt x="1489" y="9619"/>
                  </a:lnTo>
                  <a:lnTo>
                    <a:pt x="1756" y="9638"/>
                  </a:lnTo>
                  <a:lnTo>
                    <a:pt x="2023" y="9619"/>
                  </a:lnTo>
                  <a:lnTo>
                    <a:pt x="2271" y="9580"/>
                  </a:lnTo>
                  <a:lnTo>
                    <a:pt x="2595" y="9523"/>
                  </a:lnTo>
                  <a:lnTo>
                    <a:pt x="2920" y="9409"/>
                  </a:lnTo>
                  <a:lnTo>
                    <a:pt x="3206" y="9256"/>
                  </a:lnTo>
                  <a:lnTo>
                    <a:pt x="3492" y="9084"/>
                  </a:lnTo>
                  <a:lnTo>
                    <a:pt x="3759" y="8893"/>
                  </a:lnTo>
                  <a:lnTo>
                    <a:pt x="3988" y="8664"/>
                  </a:lnTo>
                  <a:lnTo>
                    <a:pt x="4217" y="8397"/>
                  </a:lnTo>
                  <a:lnTo>
                    <a:pt x="4389" y="8130"/>
                  </a:lnTo>
                  <a:lnTo>
                    <a:pt x="4523" y="7863"/>
                  </a:lnTo>
                  <a:lnTo>
                    <a:pt x="4637" y="7596"/>
                  </a:lnTo>
                  <a:lnTo>
                    <a:pt x="4733" y="7329"/>
                  </a:lnTo>
                  <a:lnTo>
                    <a:pt x="4809" y="7042"/>
                  </a:lnTo>
                  <a:lnTo>
                    <a:pt x="4866" y="6756"/>
                  </a:lnTo>
                  <a:lnTo>
                    <a:pt x="4923" y="6470"/>
                  </a:lnTo>
                  <a:lnTo>
                    <a:pt x="5019" y="5897"/>
                  </a:lnTo>
                  <a:lnTo>
                    <a:pt x="5343" y="3607"/>
                  </a:lnTo>
                  <a:lnTo>
                    <a:pt x="5439" y="3054"/>
                  </a:lnTo>
                  <a:lnTo>
                    <a:pt x="5496" y="2787"/>
                  </a:lnTo>
                  <a:lnTo>
                    <a:pt x="5572" y="2520"/>
                  </a:lnTo>
                  <a:lnTo>
                    <a:pt x="5668" y="2253"/>
                  </a:lnTo>
                  <a:lnTo>
                    <a:pt x="5782" y="2005"/>
                  </a:lnTo>
                  <a:lnTo>
                    <a:pt x="5916" y="1776"/>
                  </a:lnTo>
                  <a:lnTo>
                    <a:pt x="6088" y="1547"/>
                  </a:lnTo>
                  <a:lnTo>
                    <a:pt x="5744" y="1547"/>
                  </a:lnTo>
                  <a:lnTo>
                    <a:pt x="5381" y="1585"/>
                  </a:lnTo>
                  <a:lnTo>
                    <a:pt x="5038" y="1642"/>
                  </a:lnTo>
                  <a:lnTo>
                    <a:pt x="4694" y="1756"/>
                  </a:lnTo>
                  <a:lnTo>
                    <a:pt x="4370" y="1890"/>
                  </a:lnTo>
                  <a:lnTo>
                    <a:pt x="4046" y="2043"/>
                  </a:lnTo>
                  <a:lnTo>
                    <a:pt x="3740" y="2234"/>
                  </a:lnTo>
                  <a:lnTo>
                    <a:pt x="3454" y="2463"/>
                  </a:lnTo>
                  <a:lnTo>
                    <a:pt x="3454" y="2463"/>
                  </a:lnTo>
                  <a:lnTo>
                    <a:pt x="3511" y="2310"/>
                  </a:lnTo>
                  <a:lnTo>
                    <a:pt x="3569" y="2138"/>
                  </a:lnTo>
                  <a:lnTo>
                    <a:pt x="3607" y="1985"/>
                  </a:lnTo>
                  <a:lnTo>
                    <a:pt x="3645" y="1833"/>
                  </a:lnTo>
                  <a:lnTo>
                    <a:pt x="3664" y="1661"/>
                  </a:lnTo>
                  <a:lnTo>
                    <a:pt x="3664" y="1508"/>
                  </a:lnTo>
                  <a:lnTo>
                    <a:pt x="3645" y="1184"/>
                  </a:lnTo>
                  <a:lnTo>
                    <a:pt x="3626" y="1012"/>
                  </a:lnTo>
                  <a:lnTo>
                    <a:pt x="3588" y="860"/>
                  </a:lnTo>
                  <a:lnTo>
                    <a:pt x="3530" y="707"/>
                  </a:lnTo>
                  <a:lnTo>
                    <a:pt x="3473" y="554"/>
                  </a:lnTo>
                  <a:lnTo>
                    <a:pt x="3397" y="402"/>
                  </a:lnTo>
                  <a:lnTo>
                    <a:pt x="3320" y="268"/>
                  </a:lnTo>
                  <a:lnTo>
                    <a:pt x="3225" y="134"/>
                  </a:lnTo>
                  <a:lnTo>
                    <a:pt x="311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8"/>
            <p:cNvSpPr/>
            <p:nvPr/>
          </p:nvSpPr>
          <p:spPr>
            <a:xfrm>
              <a:off x="5173450" y="4400100"/>
              <a:ext cx="265750" cy="297250"/>
            </a:xfrm>
            <a:custGeom>
              <a:avLst/>
              <a:gdLst/>
              <a:ahLst/>
              <a:cxnLst/>
              <a:rect l="l" t="t" r="r" b="b"/>
              <a:pathLst>
                <a:path w="10630" h="11890" extrusionOk="0">
                  <a:moveTo>
                    <a:pt x="6909" y="1"/>
                  </a:moveTo>
                  <a:lnTo>
                    <a:pt x="6718" y="77"/>
                  </a:lnTo>
                  <a:lnTo>
                    <a:pt x="6546" y="153"/>
                  </a:lnTo>
                  <a:lnTo>
                    <a:pt x="6374" y="249"/>
                  </a:lnTo>
                  <a:lnTo>
                    <a:pt x="6202" y="363"/>
                  </a:lnTo>
                  <a:lnTo>
                    <a:pt x="6050" y="478"/>
                  </a:lnTo>
                  <a:lnTo>
                    <a:pt x="5897" y="611"/>
                  </a:lnTo>
                  <a:lnTo>
                    <a:pt x="5744" y="764"/>
                  </a:lnTo>
                  <a:lnTo>
                    <a:pt x="5611" y="898"/>
                  </a:lnTo>
                  <a:lnTo>
                    <a:pt x="5496" y="1069"/>
                  </a:lnTo>
                  <a:lnTo>
                    <a:pt x="5382" y="1222"/>
                  </a:lnTo>
                  <a:lnTo>
                    <a:pt x="5286" y="1394"/>
                  </a:lnTo>
                  <a:lnTo>
                    <a:pt x="5191" y="1566"/>
                  </a:lnTo>
                  <a:lnTo>
                    <a:pt x="5115" y="1756"/>
                  </a:lnTo>
                  <a:lnTo>
                    <a:pt x="5057" y="1947"/>
                  </a:lnTo>
                  <a:lnTo>
                    <a:pt x="5019" y="2138"/>
                  </a:lnTo>
                  <a:lnTo>
                    <a:pt x="5000" y="2329"/>
                  </a:lnTo>
                  <a:lnTo>
                    <a:pt x="4752" y="2100"/>
                  </a:lnTo>
                  <a:lnTo>
                    <a:pt x="4485" y="1909"/>
                  </a:lnTo>
                  <a:lnTo>
                    <a:pt x="4199" y="1737"/>
                  </a:lnTo>
                  <a:lnTo>
                    <a:pt x="3893" y="1604"/>
                  </a:lnTo>
                  <a:lnTo>
                    <a:pt x="3588" y="1489"/>
                  </a:lnTo>
                  <a:lnTo>
                    <a:pt x="3264" y="1375"/>
                  </a:lnTo>
                  <a:lnTo>
                    <a:pt x="2939" y="1317"/>
                  </a:lnTo>
                  <a:lnTo>
                    <a:pt x="2615" y="1260"/>
                  </a:lnTo>
                  <a:lnTo>
                    <a:pt x="2615" y="1279"/>
                  </a:lnTo>
                  <a:lnTo>
                    <a:pt x="2500" y="1527"/>
                  </a:lnTo>
                  <a:lnTo>
                    <a:pt x="2405" y="1814"/>
                  </a:lnTo>
                  <a:lnTo>
                    <a:pt x="2329" y="2081"/>
                  </a:lnTo>
                  <a:lnTo>
                    <a:pt x="2271" y="2367"/>
                  </a:lnTo>
                  <a:lnTo>
                    <a:pt x="2233" y="2653"/>
                  </a:lnTo>
                  <a:lnTo>
                    <a:pt x="2214" y="2940"/>
                  </a:lnTo>
                  <a:lnTo>
                    <a:pt x="2233" y="3226"/>
                  </a:lnTo>
                  <a:lnTo>
                    <a:pt x="2271" y="3493"/>
                  </a:lnTo>
                  <a:lnTo>
                    <a:pt x="1985" y="3398"/>
                  </a:lnTo>
                  <a:lnTo>
                    <a:pt x="1718" y="3321"/>
                  </a:lnTo>
                  <a:lnTo>
                    <a:pt x="1413" y="3283"/>
                  </a:lnTo>
                  <a:lnTo>
                    <a:pt x="1126" y="3264"/>
                  </a:lnTo>
                  <a:lnTo>
                    <a:pt x="840" y="3302"/>
                  </a:lnTo>
                  <a:lnTo>
                    <a:pt x="554" y="3359"/>
                  </a:lnTo>
                  <a:lnTo>
                    <a:pt x="268" y="3436"/>
                  </a:lnTo>
                  <a:lnTo>
                    <a:pt x="1" y="3569"/>
                  </a:lnTo>
                  <a:lnTo>
                    <a:pt x="439" y="3856"/>
                  </a:lnTo>
                  <a:lnTo>
                    <a:pt x="840" y="4180"/>
                  </a:lnTo>
                  <a:lnTo>
                    <a:pt x="1222" y="4523"/>
                  </a:lnTo>
                  <a:lnTo>
                    <a:pt x="1584" y="4886"/>
                  </a:lnTo>
                  <a:lnTo>
                    <a:pt x="1909" y="5287"/>
                  </a:lnTo>
                  <a:lnTo>
                    <a:pt x="2214" y="5707"/>
                  </a:lnTo>
                  <a:lnTo>
                    <a:pt x="2481" y="6165"/>
                  </a:lnTo>
                  <a:lnTo>
                    <a:pt x="2729" y="6623"/>
                  </a:lnTo>
                  <a:lnTo>
                    <a:pt x="2958" y="7176"/>
                  </a:lnTo>
                  <a:lnTo>
                    <a:pt x="3168" y="7729"/>
                  </a:lnTo>
                  <a:lnTo>
                    <a:pt x="3550" y="8855"/>
                  </a:lnTo>
                  <a:lnTo>
                    <a:pt x="3760" y="9409"/>
                  </a:lnTo>
                  <a:lnTo>
                    <a:pt x="3874" y="9695"/>
                  </a:lnTo>
                  <a:lnTo>
                    <a:pt x="4008" y="9962"/>
                  </a:lnTo>
                  <a:lnTo>
                    <a:pt x="4161" y="10210"/>
                  </a:lnTo>
                  <a:lnTo>
                    <a:pt x="4313" y="10458"/>
                  </a:lnTo>
                  <a:lnTo>
                    <a:pt x="4485" y="10706"/>
                  </a:lnTo>
                  <a:lnTo>
                    <a:pt x="4676" y="10935"/>
                  </a:lnTo>
                  <a:lnTo>
                    <a:pt x="4905" y="11145"/>
                  </a:lnTo>
                  <a:lnTo>
                    <a:pt x="5134" y="11336"/>
                  </a:lnTo>
                  <a:lnTo>
                    <a:pt x="5382" y="11508"/>
                  </a:lnTo>
                  <a:lnTo>
                    <a:pt x="5630" y="11641"/>
                  </a:lnTo>
                  <a:lnTo>
                    <a:pt x="5916" y="11756"/>
                  </a:lnTo>
                  <a:lnTo>
                    <a:pt x="6202" y="11832"/>
                  </a:lnTo>
                  <a:lnTo>
                    <a:pt x="6489" y="11889"/>
                  </a:lnTo>
                  <a:lnTo>
                    <a:pt x="6794" y="11889"/>
                  </a:lnTo>
                  <a:lnTo>
                    <a:pt x="7061" y="11851"/>
                  </a:lnTo>
                  <a:lnTo>
                    <a:pt x="7328" y="11775"/>
                  </a:lnTo>
                  <a:lnTo>
                    <a:pt x="7576" y="11660"/>
                  </a:lnTo>
                  <a:lnTo>
                    <a:pt x="7805" y="11508"/>
                  </a:lnTo>
                  <a:lnTo>
                    <a:pt x="8015" y="11336"/>
                  </a:lnTo>
                  <a:lnTo>
                    <a:pt x="8187" y="11126"/>
                  </a:lnTo>
                  <a:lnTo>
                    <a:pt x="8263" y="11012"/>
                  </a:lnTo>
                  <a:lnTo>
                    <a:pt x="8321" y="10897"/>
                  </a:lnTo>
                  <a:lnTo>
                    <a:pt x="8378" y="10783"/>
                  </a:lnTo>
                  <a:lnTo>
                    <a:pt x="8435" y="10649"/>
                  </a:lnTo>
                  <a:lnTo>
                    <a:pt x="8473" y="10458"/>
                  </a:lnTo>
                  <a:lnTo>
                    <a:pt x="8607" y="10477"/>
                  </a:lnTo>
                  <a:lnTo>
                    <a:pt x="8740" y="10477"/>
                  </a:lnTo>
                  <a:lnTo>
                    <a:pt x="8893" y="10439"/>
                  </a:lnTo>
                  <a:lnTo>
                    <a:pt x="9046" y="10401"/>
                  </a:lnTo>
                  <a:lnTo>
                    <a:pt x="9179" y="10325"/>
                  </a:lnTo>
                  <a:lnTo>
                    <a:pt x="9332" y="10248"/>
                  </a:lnTo>
                  <a:lnTo>
                    <a:pt x="9485" y="10153"/>
                  </a:lnTo>
                  <a:lnTo>
                    <a:pt x="9618" y="10038"/>
                  </a:lnTo>
                  <a:lnTo>
                    <a:pt x="9885" y="9790"/>
                  </a:lnTo>
                  <a:lnTo>
                    <a:pt x="10114" y="9523"/>
                  </a:lnTo>
                  <a:lnTo>
                    <a:pt x="10305" y="9237"/>
                  </a:lnTo>
                  <a:lnTo>
                    <a:pt x="10439" y="8970"/>
                  </a:lnTo>
                  <a:lnTo>
                    <a:pt x="10534" y="8703"/>
                  </a:lnTo>
                  <a:lnTo>
                    <a:pt x="10592" y="8435"/>
                  </a:lnTo>
                  <a:lnTo>
                    <a:pt x="10630" y="8168"/>
                  </a:lnTo>
                  <a:lnTo>
                    <a:pt x="10611" y="7882"/>
                  </a:lnTo>
                  <a:lnTo>
                    <a:pt x="10572" y="7596"/>
                  </a:lnTo>
                  <a:lnTo>
                    <a:pt x="10515" y="7329"/>
                  </a:lnTo>
                  <a:lnTo>
                    <a:pt x="10439" y="7061"/>
                  </a:lnTo>
                  <a:lnTo>
                    <a:pt x="10324" y="6794"/>
                  </a:lnTo>
                  <a:lnTo>
                    <a:pt x="10191" y="6546"/>
                  </a:lnTo>
                  <a:lnTo>
                    <a:pt x="10057" y="6317"/>
                  </a:lnTo>
                  <a:lnTo>
                    <a:pt x="9885" y="6088"/>
                  </a:lnTo>
                  <a:lnTo>
                    <a:pt x="9733" y="5859"/>
                  </a:lnTo>
                  <a:lnTo>
                    <a:pt x="9370" y="5420"/>
                  </a:lnTo>
                  <a:lnTo>
                    <a:pt x="8989" y="5020"/>
                  </a:lnTo>
                  <a:lnTo>
                    <a:pt x="8588" y="4600"/>
                  </a:lnTo>
                  <a:lnTo>
                    <a:pt x="8206" y="4199"/>
                  </a:lnTo>
                  <a:lnTo>
                    <a:pt x="7863" y="3760"/>
                  </a:lnTo>
                  <a:lnTo>
                    <a:pt x="7691" y="3531"/>
                  </a:lnTo>
                  <a:lnTo>
                    <a:pt x="7538" y="3302"/>
                  </a:lnTo>
                  <a:lnTo>
                    <a:pt x="7328" y="2920"/>
                  </a:lnTo>
                  <a:lnTo>
                    <a:pt x="7157" y="2539"/>
                  </a:lnTo>
                  <a:lnTo>
                    <a:pt x="7023" y="2119"/>
                  </a:lnTo>
                  <a:lnTo>
                    <a:pt x="6928" y="1699"/>
                  </a:lnTo>
                  <a:lnTo>
                    <a:pt x="6851" y="1279"/>
                  </a:lnTo>
                  <a:lnTo>
                    <a:pt x="6832" y="859"/>
                  </a:lnTo>
                  <a:lnTo>
                    <a:pt x="6851" y="421"/>
                  </a:lnTo>
                  <a:lnTo>
                    <a:pt x="6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8"/>
            <p:cNvSpPr/>
            <p:nvPr/>
          </p:nvSpPr>
          <p:spPr>
            <a:xfrm>
              <a:off x="5238800" y="4400100"/>
              <a:ext cx="200400" cy="266250"/>
            </a:xfrm>
            <a:custGeom>
              <a:avLst/>
              <a:gdLst/>
              <a:ahLst/>
              <a:cxnLst/>
              <a:rect l="l" t="t" r="r" b="b"/>
              <a:pathLst>
                <a:path w="8016" h="10650" extrusionOk="0">
                  <a:moveTo>
                    <a:pt x="4295" y="1"/>
                  </a:moveTo>
                  <a:lnTo>
                    <a:pt x="4104" y="77"/>
                  </a:lnTo>
                  <a:lnTo>
                    <a:pt x="3932" y="153"/>
                  </a:lnTo>
                  <a:lnTo>
                    <a:pt x="3760" y="249"/>
                  </a:lnTo>
                  <a:lnTo>
                    <a:pt x="3588" y="363"/>
                  </a:lnTo>
                  <a:lnTo>
                    <a:pt x="3436" y="478"/>
                  </a:lnTo>
                  <a:lnTo>
                    <a:pt x="3283" y="611"/>
                  </a:lnTo>
                  <a:lnTo>
                    <a:pt x="3130" y="764"/>
                  </a:lnTo>
                  <a:lnTo>
                    <a:pt x="2997" y="898"/>
                  </a:lnTo>
                  <a:lnTo>
                    <a:pt x="2882" y="1069"/>
                  </a:lnTo>
                  <a:lnTo>
                    <a:pt x="2768" y="1222"/>
                  </a:lnTo>
                  <a:lnTo>
                    <a:pt x="2672" y="1394"/>
                  </a:lnTo>
                  <a:lnTo>
                    <a:pt x="2577" y="1566"/>
                  </a:lnTo>
                  <a:lnTo>
                    <a:pt x="2501" y="1756"/>
                  </a:lnTo>
                  <a:lnTo>
                    <a:pt x="2443" y="1947"/>
                  </a:lnTo>
                  <a:lnTo>
                    <a:pt x="2405" y="2138"/>
                  </a:lnTo>
                  <a:lnTo>
                    <a:pt x="2386" y="2329"/>
                  </a:lnTo>
                  <a:lnTo>
                    <a:pt x="2138" y="2100"/>
                  </a:lnTo>
                  <a:lnTo>
                    <a:pt x="1871" y="1909"/>
                  </a:lnTo>
                  <a:lnTo>
                    <a:pt x="1585" y="1737"/>
                  </a:lnTo>
                  <a:lnTo>
                    <a:pt x="1279" y="1604"/>
                  </a:lnTo>
                  <a:lnTo>
                    <a:pt x="974" y="1489"/>
                  </a:lnTo>
                  <a:lnTo>
                    <a:pt x="650" y="1375"/>
                  </a:lnTo>
                  <a:lnTo>
                    <a:pt x="325" y="1317"/>
                  </a:lnTo>
                  <a:lnTo>
                    <a:pt x="1" y="1260"/>
                  </a:lnTo>
                  <a:lnTo>
                    <a:pt x="1" y="1279"/>
                  </a:lnTo>
                  <a:lnTo>
                    <a:pt x="383" y="1604"/>
                  </a:lnTo>
                  <a:lnTo>
                    <a:pt x="726" y="1947"/>
                  </a:lnTo>
                  <a:lnTo>
                    <a:pt x="1070" y="2329"/>
                  </a:lnTo>
                  <a:lnTo>
                    <a:pt x="1394" y="2711"/>
                  </a:lnTo>
                  <a:lnTo>
                    <a:pt x="1699" y="3130"/>
                  </a:lnTo>
                  <a:lnTo>
                    <a:pt x="1966" y="3550"/>
                  </a:lnTo>
                  <a:lnTo>
                    <a:pt x="2214" y="3989"/>
                  </a:lnTo>
                  <a:lnTo>
                    <a:pt x="2443" y="4428"/>
                  </a:lnTo>
                  <a:lnTo>
                    <a:pt x="2596" y="4772"/>
                  </a:lnTo>
                  <a:lnTo>
                    <a:pt x="2749" y="5134"/>
                  </a:lnTo>
                  <a:lnTo>
                    <a:pt x="2997" y="5840"/>
                  </a:lnTo>
                  <a:lnTo>
                    <a:pt x="3245" y="6565"/>
                  </a:lnTo>
                  <a:lnTo>
                    <a:pt x="3493" y="7290"/>
                  </a:lnTo>
                  <a:lnTo>
                    <a:pt x="3760" y="7997"/>
                  </a:lnTo>
                  <a:lnTo>
                    <a:pt x="3913" y="8340"/>
                  </a:lnTo>
                  <a:lnTo>
                    <a:pt x="4085" y="8684"/>
                  </a:lnTo>
                  <a:lnTo>
                    <a:pt x="4275" y="9008"/>
                  </a:lnTo>
                  <a:lnTo>
                    <a:pt x="4466" y="9332"/>
                  </a:lnTo>
                  <a:lnTo>
                    <a:pt x="4695" y="9638"/>
                  </a:lnTo>
                  <a:lnTo>
                    <a:pt x="4943" y="9924"/>
                  </a:lnTo>
                  <a:lnTo>
                    <a:pt x="5134" y="10134"/>
                  </a:lnTo>
                  <a:lnTo>
                    <a:pt x="5344" y="10325"/>
                  </a:lnTo>
                  <a:lnTo>
                    <a:pt x="5573" y="10496"/>
                  </a:lnTo>
                  <a:lnTo>
                    <a:pt x="5821" y="10649"/>
                  </a:lnTo>
                  <a:lnTo>
                    <a:pt x="5859" y="10458"/>
                  </a:lnTo>
                  <a:lnTo>
                    <a:pt x="5993" y="10477"/>
                  </a:lnTo>
                  <a:lnTo>
                    <a:pt x="6126" y="10477"/>
                  </a:lnTo>
                  <a:lnTo>
                    <a:pt x="6279" y="10439"/>
                  </a:lnTo>
                  <a:lnTo>
                    <a:pt x="6432" y="10401"/>
                  </a:lnTo>
                  <a:lnTo>
                    <a:pt x="6565" y="10325"/>
                  </a:lnTo>
                  <a:lnTo>
                    <a:pt x="6718" y="10248"/>
                  </a:lnTo>
                  <a:lnTo>
                    <a:pt x="6871" y="10153"/>
                  </a:lnTo>
                  <a:lnTo>
                    <a:pt x="7004" y="10038"/>
                  </a:lnTo>
                  <a:lnTo>
                    <a:pt x="7271" y="9790"/>
                  </a:lnTo>
                  <a:lnTo>
                    <a:pt x="7500" y="9523"/>
                  </a:lnTo>
                  <a:lnTo>
                    <a:pt x="7691" y="9237"/>
                  </a:lnTo>
                  <a:lnTo>
                    <a:pt x="7825" y="8970"/>
                  </a:lnTo>
                  <a:lnTo>
                    <a:pt x="7920" y="8703"/>
                  </a:lnTo>
                  <a:lnTo>
                    <a:pt x="7978" y="8435"/>
                  </a:lnTo>
                  <a:lnTo>
                    <a:pt x="8016" y="8168"/>
                  </a:lnTo>
                  <a:lnTo>
                    <a:pt x="7997" y="7882"/>
                  </a:lnTo>
                  <a:lnTo>
                    <a:pt x="7958" y="7596"/>
                  </a:lnTo>
                  <a:lnTo>
                    <a:pt x="7901" y="7329"/>
                  </a:lnTo>
                  <a:lnTo>
                    <a:pt x="7825" y="7061"/>
                  </a:lnTo>
                  <a:lnTo>
                    <a:pt x="7710" y="6794"/>
                  </a:lnTo>
                  <a:lnTo>
                    <a:pt x="7577" y="6546"/>
                  </a:lnTo>
                  <a:lnTo>
                    <a:pt x="7443" y="6317"/>
                  </a:lnTo>
                  <a:lnTo>
                    <a:pt x="7271" y="6088"/>
                  </a:lnTo>
                  <a:lnTo>
                    <a:pt x="7119" y="5859"/>
                  </a:lnTo>
                  <a:lnTo>
                    <a:pt x="6756" y="5420"/>
                  </a:lnTo>
                  <a:lnTo>
                    <a:pt x="6375" y="5020"/>
                  </a:lnTo>
                  <a:lnTo>
                    <a:pt x="5974" y="4600"/>
                  </a:lnTo>
                  <a:lnTo>
                    <a:pt x="5592" y="4199"/>
                  </a:lnTo>
                  <a:lnTo>
                    <a:pt x="5249" y="3760"/>
                  </a:lnTo>
                  <a:lnTo>
                    <a:pt x="5077" y="3531"/>
                  </a:lnTo>
                  <a:lnTo>
                    <a:pt x="4924" y="3302"/>
                  </a:lnTo>
                  <a:lnTo>
                    <a:pt x="4714" y="2920"/>
                  </a:lnTo>
                  <a:lnTo>
                    <a:pt x="4543" y="2539"/>
                  </a:lnTo>
                  <a:lnTo>
                    <a:pt x="4409" y="2119"/>
                  </a:lnTo>
                  <a:lnTo>
                    <a:pt x="4314" y="1699"/>
                  </a:lnTo>
                  <a:lnTo>
                    <a:pt x="4237" y="1279"/>
                  </a:lnTo>
                  <a:lnTo>
                    <a:pt x="4218" y="859"/>
                  </a:lnTo>
                  <a:lnTo>
                    <a:pt x="4237" y="421"/>
                  </a:lnTo>
                  <a:lnTo>
                    <a:pt x="4295"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8"/>
            <p:cNvSpPr/>
            <p:nvPr/>
          </p:nvSpPr>
          <p:spPr>
            <a:xfrm>
              <a:off x="5735925" y="4517475"/>
              <a:ext cx="47250" cy="49150"/>
            </a:xfrm>
            <a:custGeom>
              <a:avLst/>
              <a:gdLst/>
              <a:ahLst/>
              <a:cxnLst/>
              <a:rect l="l" t="t" r="r" b="b"/>
              <a:pathLst>
                <a:path w="1890" h="1966" extrusionOk="0">
                  <a:moveTo>
                    <a:pt x="611" y="0"/>
                  </a:moveTo>
                  <a:lnTo>
                    <a:pt x="516" y="19"/>
                  </a:lnTo>
                  <a:lnTo>
                    <a:pt x="420" y="38"/>
                  </a:lnTo>
                  <a:lnTo>
                    <a:pt x="344" y="77"/>
                  </a:lnTo>
                  <a:lnTo>
                    <a:pt x="248" y="134"/>
                  </a:lnTo>
                  <a:lnTo>
                    <a:pt x="191" y="210"/>
                  </a:lnTo>
                  <a:lnTo>
                    <a:pt x="115" y="286"/>
                  </a:lnTo>
                  <a:lnTo>
                    <a:pt x="77" y="363"/>
                  </a:lnTo>
                  <a:lnTo>
                    <a:pt x="38" y="458"/>
                  </a:lnTo>
                  <a:lnTo>
                    <a:pt x="0" y="554"/>
                  </a:lnTo>
                  <a:lnTo>
                    <a:pt x="0" y="649"/>
                  </a:lnTo>
                  <a:lnTo>
                    <a:pt x="19" y="840"/>
                  </a:lnTo>
                  <a:lnTo>
                    <a:pt x="58" y="1031"/>
                  </a:lnTo>
                  <a:lnTo>
                    <a:pt x="153" y="1202"/>
                  </a:lnTo>
                  <a:lnTo>
                    <a:pt x="267" y="1355"/>
                  </a:lnTo>
                  <a:lnTo>
                    <a:pt x="420" y="1489"/>
                  </a:lnTo>
                  <a:lnTo>
                    <a:pt x="573" y="1603"/>
                  </a:lnTo>
                  <a:lnTo>
                    <a:pt x="745" y="1679"/>
                  </a:lnTo>
                  <a:lnTo>
                    <a:pt x="916" y="1756"/>
                  </a:lnTo>
                  <a:lnTo>
                    <a:pt x="1069" y="1813"/>
                  </a:lnTo>
                  <a:lnTo>
                    <a:pt x="1412" y="1928"/>
                  </a:lnTo>
                  <a:lnTo>
                    <a:pt x="1527" y="1947"/>
                  </a:lnTo>
                  <a:lnTo>
                    <a:pt x="1622" y="1966"/>
                  </a:lnTo>
                  <a:lnTo>
                    <a:pt x="1680" y="1947"/>
                  </a:lnTo>
                  <a:lnTo>
                    <a:pt x="1737" y="1928"/>
                  </a:lnTo>
                  <a:lnTo>
                    <a:pt x="1775" y="1889"/>
                  </a:lnTo>
                  <a:lnTo>
                    <a:pt x="1813" y="1851"/>
                  </a:lnTo>
                  <a:lnTo>
                    <a:pt x="1870" y="1737"/>
                  </a:lnTo>
                  <a:lnTo>
                    <a:pt x="1889" y="1603"/>
                  </a:lnTo>
                  <a:lnTo>
                    <a:pt x="1870" y="1470"/>
                  </a:lnTo>
                  <a:lnTo>
                    <a:pt x="1832" y="1317"/>
                  </a:lnTo>
                  <a:lnTo>
                    <a:pt x="1775" y="1183"/>
                  </a:lnTo>
                  <a:lnTo>
                    <a:pt x="1718" y="1050"/>
                  </a:lnTo>
                  <a:lnTo>
                    <a:pt x="1603" y="821"/>
                  </a:lnTo>
                  <a:lnTo>
                    <a:pt x="1412" y="554"/>
                  </a:lnTo>
                  <a:lnTo>
                    <a:pt x="1317" y="420"/>
                  </a:lnTo>
                  <a:lnTo>
                    <a:pt x="1202" y="305"/>
                  </a:lnTo>
                  <a:lnTo>
                    <a:pt x="1069" y="191"/>
                  </a:lnTo>
                  <a:lnTo>
                    <a:pt x="935" y="96"/>
                  </a:lnTo>
                  <a:lnTo>
                    <a:pt x="783" y="38"/>
                  </a:lnTo>
                  <a:lnTo>
                    <a:pt x="687" y="19"/>
                  </a:lnTo>
                  <a:lnTo>
                    <a:pt x="6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8"/>
            <p:cNvSpPr/>
            <p:nvPr/>
          </p:nvSpPr>
          <p:spPr>
            <a:xfrm>
              <a:off x="5780275" y="4535600"/>
              <a:ext cx="70650" cy="42950"/>
            </a:xfrm>
            <a:custGeom>
              <a:avLst/>
              <a:gdLst/>
              <a:ahLst/>
              <a:cxnLst/>
              <a:rect l="l" t="t" r="r" b="b"/>
              <a:pathLst>
                <a:path w="2826" h="1718" extrusionOk="0">
                  <a:moveTo>
                    <a:pt x="1718" y="0"/>
                  </a:moveTo>
                  <a:lnTo>
                    <a:pt x="1566" y="19"/>
                  </a:lnTo>
                  <a:lnTo>
                    <a:pt x="1394" y="58"/>
                  </a:lnTo>
                  <a:lnTo>
                    <a:pt x="1241" y="96"/>
                  </a:lnTo>
                  <a:lnTo>
                    <a:pt x="1089" y="134"/>
                  </a:lnTo>
                  <a:lnTo>
                    <a:pt x="936" y="210"/>
                  </a:lnTo>
                  <a:lnTo>
                    <a:pt x="802" y="287"/>
                  </a:lnTo>
                  <a:lnTo>
                    <a:pt x="573" y="420"/>
                  </a:lnTo>
                  <a:lnTo>
                    <a:pt x="364" y="611"/>
                  </a:lnTo>
                  <a:lnTo>
                    <a:pt x="173" y="821"/>
                  </a:lnTo>
                  <a:lnTo>
                    <a:pt x="96" y="935"/>
                  </a:lnTo>
                  <a:lnTo>
                    <a:pt x="20" y="1050"/>
                  </a:lnTo>
                  <a:lnTo>
                    <a:pt x="1" y="1126"/>
                  </a:lnTo>
                  <a:lnTo>
                    <a:pt x="1" y="1203"/>
                  </a:lnTo>
                  <a:lnTo>
                    <a:pt x="20" y="1241"/>
                  </a:lnTo>
                  <a:lnTo>
                    <a:pt x="58" y="1279"/>
                  </a:lnTo>
                  <a:lnTo>
                    <a:pt x="192" y="1336"/>
                  </a:lnTo>
                  <a:lnTo>
                    <a:pt x="325" y="1393"/>
                  </a:lnTo>
                  <a:lnTo>
                    <a:pt x="612" y="1508"/>
                  </a:lnTo>
                  <a:lnTo>
                    <a:pt x="917" y="1603"/>
                  </a:lnTo>
                  <a:lnTo>
                    <a:pt x="1165" y="1680"/>
                  </a:lnTo>
                  <a:lnTo>
                    <a:pt x="1432" y="1718"/>
                  </a:lnTo>
                  <a:lnTo>
                    <a:pt x="1680" y="1718"/>
                  </a:lnTo>
                  <a:lnTo>
                    <a:pt x="1928" y="1699"/>
                  </a:lnTo>
                  <a:lnTo>
                    <a:pt x="2062" y="1661"/>
                  </a:lnTo>
                  <a:lnTo>
                    <a:pt x="2176" y="1622"/>
                  </a:lnTo>
                  <a:lnTo>
                    <a:pt x="2291" y="1565"/>
                  </a:lnTo>
                  <a:lnTo>
                    <a:pt x="2405" y="1508"/>
                  </a:lnTo>
                  <a:lnTo>
                    <a:pt x="2501" y="1432"/>
                  </a:lnTo>
                  <a:lnTo>
                    <a:pt x="2596" y="1336"/>
                  </a:lnTo>
                  <a:lnTo>
                    <a:pt x="2673" y="1241"/>
                  </a:lnTo>
                  <a:lnTo>
                    <a:pt x="2749" y="1126"/>
                  </a:lnTo>
                  <a:lnTo>
                    <a:pt x="2787" y="1012"/>
                  </a:lnTo>
                  <a:lnTo>
                    <a:pt x="2825" y="878"/>
                  </a:lnTo>
                  <a:lnTo>
                    <a:pt x="2825" y="764"/>
                  </a:lnTo>
                  <a:lnTo>
                    <a:pt x="2806" y="630"/>
                  </a:lnTo>
                  <a:lnTo>
                    <a:pt x="2787" y="516"/>
                  </a:lnTo>
                  <a:lnTo>
                    <a:pt x="2730" y="401"/>
                  </a:lnTo>
                  <a:lnTo>
                    <a:pt x="2654" y="287"/>
                  </a:lnTo>
                  <a:lnTo>
                    <a:pt x="2577" y="191"/>
                  </a:lnTo>
                  <a:lnTo>
                    <a:pt x="2463" y="115"/>
                  </a:lnTo>
                  <a:lnTo>
                    <a:pt x="2329" y="77"/>
                  </a:lnTo>
                  <a:lnTo>
                    <a:pt x="2176" y="38"/>
                  </a:lnTo>
                  <a:lnTo>
                    <a:pt x="2043" y="19"/>
                  </a:lnTo>
                  <a:lnTo>
                    <a:pt x="18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8"/>
            <p:cNvSpPr/>
            <p:nvPr/>
          </p:nvSpPr>
          <p:spPr>
            <a:xfrm>
              <a:off x="5739250" y="4557075"/>
              <a:ext cx="71600" cy="610200"/>
            </a:xfrm>
            <a:custGeom>
              <a:avLst/>
              <a:gdLst/>
              <a:ahLst/>
              <a:cxnLst/>
              <a:rect l="l" t="t" r="r" b="b"/>
              <a:pathLst>
                <a:path w="2864" h="24408" fill="none" extrusionOk="0">
                  <a:moveTo>
                    <a:pt x="2863" y="24407"/>
                  </a:moveTo>
                  <a:lnTo>
                    <a:pt x="2863" y="24407"/>
                  </a:lnTo>
                  <a:lnTo>
                    <a:pt x="2634" y="23968"/>
                  </a:lnTo>
                  <a:lnTo>
                    <a:pt x="2367" y="23415"/>
                  </a:lnTo>
                  <a:lnTo>
                    <a:pt x="2062" y="22652"/>
                  </a:lnTo>
                  <a:lnTo>
                    <a:pt x="1871" y="22194"/>
                  </a:lnTo>
                  <a:lnTo>
                    <a:pt x="1699" y="21678"/>
                  </a:lnTo>
                  <a:lnTo>
                    <a:pt x="1508" y="21125"/>
                  </a:lnTo>
                  <a:lnTo>
                    <a:pt x="1318" y="20533"/>
                  </a:lnTo>
                  <a:lnTo>
                    <a:pt x="1127" y="19885"/>
                  </a:lnTo>
                  <a:lnTo>
                    <a:pt x="955" y="19198"/>
                  </a:lnTo>
                  <a:lnTo>
                    <a:pt x="783" y="18453"/>
                  </a:lnTo>
                  <a:lnTo>
                    <a:pt x="612" y="17671"/>
                  </a:lnTo>
                  <a:lnTo>
                    <a:pt x="459" y="16850"/>
                  </a:lnTo>
                  <a:lnTo>
                    <a:pt x="325" y="15992"/>
                  </a:lnTo>
                  <a:lnTo>
                    <a:pt x="211" y="15076"/>
                  </a:lnTo>
                  <a:lnTo>
                    <a:pt x="115" y="14141"/>
                  </a:lnTo>
                  <a:lnTo>
                    <a:pt x="39" y="13148"/>
                  </a:lnTo>
                  <a:lnTo>
                    <a:pt x="1" y="12118"/>
                  </a:lnTo>
                  <a:lnTo>
                    <a:pt x="1" y="11068"/>
                  </a:lnTo>
                  <a:lnTo>
                    <a:pt x="20" y="9961"/>
                  </a:lnTo>
                  <a:lnTo>
                    <a:pt x="77" y="8835"/>
                  </a:lnTo>
                  <a:lnTo>
                    <a:pt x="173" y="7671"/>
                  </a:lnTo>
                  <a:lnTo>
                    <a:pt x="325" y="6469"/>
                  </a:lnTo>
                  <a:lnTo>
                    <a:pt x="497" y="5248"/>
                  </a:lnTo>
                  <a:lnTo>
                    <a:pt x="745" y="3969"/>
                  </a:lnTo>
                  <a:lnTo>
                    <a:pt x="1031" y="2691"/>
                  </a:lnTo>
                  <a:lnTo>
                    <a:pt x="1184" y="2023"/>
                  </a:lnTo>
                  <a:lnTo>
                    <a:pt x="1375" y="1355"/>
                  </a:lnTo>
                  <a:lnTo>
                    <a:pt x="1566" y="687"/>
                  </a:lnTo>
                  <a:lnTo>
                    <a:pt x="1756"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8"/>
            <p:cNvSpPr/>
            <p:nvPr/>
          </p:nvSpPr>
          <p:spPr>
            <a:xfrm>
              <a:off x="5392900" y="4597625"/>
              <a:ext cx="71100" cy="75400"/>
            </a:xfrm>
            <a:custGeom>
              <a:avLst/>
              <a:gdLst/>
              <a:ahLst/>
              <a:cxnLst/>
              <a:rect l="l" t="t" r="r" b="b"/>
              <a:pathLst>
                <a:path w="2844" h="3016" extrusionOk="0">
                  <a:moveTo>
                    <a:pt x="1794" y="0"/>
                  </a:moveTo>
                  <a:lnTo>
                    <a:pt x="1585" y="19"/>
                  </a:lnTo>
                  <a:lnTo>
                    <a:pt x="1375" y="38"/>
                  </a:lnTo>
                  <a:lnTo>
                    <a:pt x="1184" y="115"/>
                  </a:lnTo>
                  <a:lnTo>
                    <a:pt x="1012" y="210"/>
                  </a:lnTo>
                  <a:lnTo>
                    <a:pt x="859" y="325"/>
                  </a:lnTo>
                  <a:lnTo>
                    <a:pt x="707" y="458"/>
                  </a:lnTo>
                  <a:lnTo>
                    <a:pt x="573" y="611"/>
                  </a:lnTo>
                  <a:lnTo>
                    <a:pt x="440" y="763"/>
                  </a:lnTo>
                  <a:lnTo>
                    <a:pt x="344" y="935"/>
                  </a:lnTo>
                  <a:lnTo>
                    <a:pt x="249" y="1126"/>
                  </a:lnTo>
                  <a:lnTo>
                    <a:pt x="172" y="1317"/>
                  </a:lnTo>
                  <a:lnTo>
                    <a:pt x="115" y="1527"/>
                  </a:lnTo>
                  <a:lnTo>
                    <a:pt x="58" y="1756"/>
                  </a:lnTo>
                  <a:lnTo>
                    <a:pt x="20" y="1985"/>
                  </a:lnTo>
                  <a:lnTo>
                    <a:pt x="1" y="2214"/>
                  </a:lnTo>
                  <a:lnTo>
                    <a:pt x="1" y="2385"/>
                  </a:lnTo>
                  <a:lnTo>
                    <a:pt x="1" y="2634"/>
                  </a:lnTo>
                  <a:lnTo>
                    <a:pt x="20" y="2748"/>
                  </a:lnTo>
                  <a:lnTo>
                    <a:pt x="39" y="2843"/>
                  </a:lnTo>
                  <a:lnTo>
                    <a:pt x="77" y="2939"/>
                  </a:lnTo>
                  <a:lnTo>
                    <a:pt x="115" y="2977"/>
                  </a:lnTo>
                  <a:lnTo>
                    <a:pt x="191" y="3015"/>
                  </a:lnTo>
                  <a:lnTo>
                    <a:pt x="306" y="3015"/>
                  </a:lnTo>
                  <a:lnTo>
                    <a:pt x="535" y="2996"/>
                  </a:lnTo>
                  <a:lnTo>
                    <a:pt x="783" y="2939"/>
                  </a:lnTo>
                  <a:lnTo>
                    <a:pt x="974" y="2882"/>
                  </a:lnTo>
                  <a:lnTo>
                    <a:pt x="1184" y="2824"/>
                  </a:lnTo>
                  <a:lnTo>
                    <a:pt x="1375" y="2748"/>
                  </a:lnTo>
                  <a:lnTo>
                    <a:pt x="1565" y="2672"/>
                  </a:lnTo>
                  <a:lnTo>
                    <a:pt x="1756" y="2576"/>
                  </a:lnTo>
                  <a:lnTo>
                    <a:pt x="2043" y="2405"/>
                  </a:lnTo>
                  <a:lnTo>
                    <a:pt x="2291" y="2195"/>
                  </a:lnTo>
                  <a:lnTo>
                    <a:pt x="2405" y="2080"/>
                  </a:lnTo>
                  <a:lnTo>
                    <a:pt x="2520" y="1966"/>
                  </a:lnTo>
                  <a:lnTo>
                    <a:pt x="2615" y="1832"/>
                  </a:lnTo>
                  <a:lnTo>
                    <a:pt x="2691" y="1679"/>
                  </a:lnTo>
                  <a:lnTo>
                    <a:pt x="2768" y="1527"/>
                  </a:lnTo>
                  <a:lnTo>
                    <a:pt x="2806" y="1374"/>
                  </a:lnTo>
                  <a:lnTo>
                    <a:pt x="2825" y="1221"/>
                  </a:lnTo>
                  <a:lnTo>
                    <a:pt x="2844" y="1050"/>
                  </a:lnTo>
                  <a:lnTo>
                    <a:pt x="2825" y="878"/>
                  </a:lnTo>
                  <a:lnTo>
                    <a:pt x="2787" y="725"/>
                  </a:lnTo>
                  <a:lnTo>
                    <a:pt x="2730" y="573"/>
                  </a:lnTo>
                  <a:lnTo>
                    <a:pt x="2653" y="439"/>
                  </a:lnTo>
                  <a:lnTo>
                    <a:pt x="2520" y="286"/>
                  </a:lnTo>
                  <a:lnTo>
                    <a:pt x="2367" y="172"/>
                  </a:lnTo>
                  <a:lnTo>
                    <a:pt x="2176" y="96"/>
                  </a:lnTo>
                  <a:lnTo>
                    <a:pt x="1985" y="38"/>
                  </a:lnTo>
                  <a:lnTo>
                    <a:pt x="17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8"/>
            <p:cNvSpPr/>
            <p:nvPr/>
          </p:nvSpPr>
          <p:spPr>
            <a:xfrm>
              <a:off x="5304650" y="4652475"/>
              <a:ext cx="92575" cy="52975"/>
            </a:xfrm>
            <a:custGeom>
              <a:avLst/>
              <a:gdLst/>
              <a:ahLst/>
              <a:cxnLst/>
              <a:rect l="l" t="t" r="r" b="b"/>
              <a:pathLst>
                <a:path w="3703" h="2119" extrusionOk="0">
                  <a:moveTo>
                    <a:pt x="1832" y="1"/>
                  </a:moveTo>
                  <a:lnTo>
                    <a:pt x="1584" y="20"/>
                  </a:lnTo>
                  <a:lnTo>
                    <a:pt x="1355" y="77"/>
                  </a:lnTo>
                  <a:lnTo>
                    <a:pt x="1126" y="153"/>
                  </a:lnTo>
                  <a:lnTo>
                    <a:pt x="897" y="249"/>
                  </a:lnTo>
                  <a:lnTo>
                    <a:pt x="687" y="382"/>
                  </a:lnTo>
                  <a:lnTo>
                    <a:pt x="496" y="535"/>
                  </a:lnTo>
                  <a:lnTo>
                    <a:pt x="306" y="688"/>
                  </a:lnTo>
                  <a:lnTo>
                    <a:pt x="172" y="859"/>
                  </a:lnTo>
                  <a:lnTo>
                    <a:pt x="77" y="1031"/>
                  </a:lnTo>
                  <a:lnTo>
                    <a:pt x="38" y="1127"/>
                  </a:lnTo>
                  <a:lnTo>
                    <a:pt x="19" y="1222"/>
                  </a:lnTo>
                  <a:lnTo>
                    <a:pt x="0" y="1317"/>
                  </a:lnTo>
                  <a:lnTo>
                    <a:pt x="19" y="1432"/>
                  </a:lnTo>
                  <a:lnTo>
                    <a:pt x="58" y="1546"/>
                  </a:lnTo>
                  <a:lnTo>
                    <a:pt x="115" y="1661"/>
                  </a:lnTo>
                  <a:lnTo>
                    <a:pt x="210" y="1775"/>
                  </a:lnTo>
                  <a:lnTo>
                    <a:pt x="325" y="1852"/>
                  </a:lnTo>
                  <a:lnTo>
                    <a:pt x="439" y="1909"/>
                  </a:lnTo>
                  <a:lnTo>
                    <a:pt x="554" y="1966"/>
                  </a:lnTo>
                  <a:lnTo>
                    <a:pt x="802" y="2043"/>
                  </a:lnTo>
                  <a:lnTo>
                    <a:pt x="1069" y="2081"/>
                  </a:lnTo>
                  <a:lnTo>
                    <a:pt x="1336" y="2119"/>
                  </a:lnTo>
                  <a:lnTo>
                    <a:pt x="1603" y="2119"/>
                  </a:lnTo>
                  <a:lnTo>
                    <a:pt x="1851" y="2100"/>
                  </a:lnTo>
                  <a:lnTo>
                    <a:pt x="2119" y="2043"/>
                  </a:lnTo>
                  <a:lnTo>
                    <a:pt x="2367" y="1985"/>
                  </a:lnTo>
                  <a:lnTo>
                    <a:pt x="2615" y="1909"/>
                  </a:lnTo>
                  <a:lnTo>
                    <a:pt x="2863" y="1814"/>
                  </a:lnTo>
                  <a:lnTo>
                    <a:pt x="3092" y="1699"/>
                  </a:lnTo>
                  <a:lnTo>
                    <a:pt x="3321" y="1565"/>
                  </a:lnTo>
                  <a:lnTo>
                    <a:pt x="3435" y="1489"/>
                  </a:lnTo>
                  <a:lnTo>
                    <a:pt x="3550" y="1394"/>
                  </a:lnTo>
                  <a:lnTo>
                    <a:pt x="3626" y="1298"/>
                  </a:lnTo>
                  <a:lnTo>
                    <a:pt x="3683" y="1203"/>
                  </a:lnTo>
                  <a:lnTo>
                    <a:pt x="3702" y="1069"/>
                  </a:lnTo>
                  <a:lnTo>
                    <a:pt x="3683" y="955"/>
                  </a:lnTo>
                  <a:lnTo>
                    <a:pt x="3645" y="840"/>
                  </a:lnTo>
                  <a:lnTo>
                    <a:pt x="3588" y="745"/>
                  </a:lnTo>
                  <a:lnTo>
                    <a:pt x="3512" y="649"/>
                  </a:lnTo>
                  <a:lnTo>
                    <a:pt x="3416" y="554"/>
                  </a:lnTo>
                  <a:lnTo>
                    <a:pt x="3225" y="420"/>
                  </a:lnTo>
                  <a:lnTo>
                    <a:pt x="2958" y="249"/>
                  </a:lnTo>
                  <a:lnTo>
                    <a:pt x="2691" y="134"/>
                  </a:lnTo>
                  <a:lnTo>
                    <a:pt x="2386" y="39"/>
                  </a:lnTo>
                  <a:lnTo>
                    <a:pt x="20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8"/>
            <p:cNvSpPr/>
            <p:nvPr/>
          </p:nvSpPr>
          <p:spPr>
            <a:xfrm>
              <a:off x="5387175" y="4661550"/>
              <a:ext cx="176550" cy="386925"/>
            </a:xfrm>
            <a:custGeom>
              <a:avLst/>
              <a:gdLst/>
              <a:ahLst/>
              <a:cxnLst/>
              <a:rect l="l" t="t" r="r" b="b"/>
              <a:pathLst>
                <a:path w="7062" h="15477" fill="none" extrusionOk="0">
                  <a:moveTo>
                    <a:pt x="7061" y="15477"/>
                  </a:moveTo>
                  <a:lnTo>
                    <a:pt x="7061" y="15477"/>
                  </a:lnTo>
                  <a:lnTo>
                    <a:pt x="6947" y="14999"/>
                  </a:lnTo>
                  <a:lnTo>
                    <a:pt x="6603" y="13702"/>
                  </a:lnTo>
                  <a:lnTo>
                    <a:pt x="6336" y="12805"/>
                  </a:lnTo>
                  <a:lnTo>
                    <a:pt x="6031" y="11774"/>
                  </a:lnTo>
                  <a:lnTo>
                    <a:pt x="5649" y="10649"/>
                  </a:lnTo>
                  <a:lnTo>
                    <a:pt x="5229" y="9446"/>
                  </a:lnTo>
                  <a:lnTo>
                    <a:pt x="4752" y="8187"/>
                  </a:lnTo>
                  <a:lnTo>
                    <a:pt x="4218" y="6889"/>
                  </a:lnTo>
                  <a:lnTo>
                    <a:pt x="3932" y="6240"/>
                  </a:lnTo>
                  <a:lnTo>
                    <a:pt x="3645" y="5611"/>
                  </a:lnTo>
                  <a:lnTo>
                    <a:pt x="3340" y="4962"/>
                  </a:lnTo>
                  <a:lnTo>
                    <a:pt x="3016" y="4332"/>
                  </a:lnTo>
                  <a:lnTo>
                    <a:pt x="2672" y="3721"/>
                  </a:lnTo>
                  <a:lnTo>
                    <a:pt x="2329" y="3111"/>
                  </a:lnTo>
                  <a:lnTo>
                    <a:pt x="1966" y="2538"/>
                  </a:lnTo>
                  <a:lnTo>
                    <a:pt x="1604" y="1966"/>
                  </a:lnTo>
                  <a:lnTo>
                    <a:pt x="1222" y="1431"/>
                  </a:lnTo>
                  <a:lnTo>
                    <a:pt x="821" y="935"/>
                  </a:lnTo>
                  <a:lnTo>
                    <a:pt x="420" y="458"/>
                  </a:lnTo>
                  <a:lnTo>
                    <a:pt x="1"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8"/>
            <p:cNvSpPr/>
            <p:nvPr/>
          </p:nvSpPr>
          <p:spPr>
            <a:xfrm>
              <a:off x="4800850" y="4670125"/>
              <a:ext cx="1670750" cy="797700"/>
            </a:xfrm>
            <a:custGeom>
              <a:avLst/>
              <a:gdLst/>
              <a:ahLst/>
              <a:cxnLst/>
              <a:rect l="l" t="t" r="r" b="b"/>
              <a:pathLst>
                <a:path w="66830" h="31908" extrusionOk="0">
                  <a:moveTo>
                    <a:pt x="40437" y="1"/>
                  </a:moveTo>
                  <a:lnTo>
                    <a:pt x="40037" y="20"/>
                  </a:lnTo>
                  <a:lnTo>
                    <a:pt x="39636" y="58"/>
                  </a:lnTo>
                  <a:lnTo>
                    <a:pt x="39254" y="134"/>
                  </a:lnTo>
                  <a:lnTo>
                    <a:pt x="38854" y="249"/>
                  </a:lnTo>
                  <a:lnTo>
                    <a:pt x="38472" y="363"/>
                  </a:lnTo>
                  <a:lnTo>
                    <a:pt x="38109" y="535"/>
                  </a:lnTo>
                  <a:lnTo>
                    <a:pt x="37747" y="707"/>
                  </a:lnTo>
                  <a:lnTo>
                    <a:pt x="37403" y="917"/>
                  </a:lnTo>
                  <a:lnTo>
                    <a:pt x="37079" y="1146"/>
                  </a:lnTo>
                  <a:lnTo>
                    <a:pt x="36774" y="1413"/>
                  </a:lnTo>
                  <a:lnTo>
                    <a:pt x="36468" y="1680"/>
                  </a:lnTo>
                  <a:lnTo>
                    <a:pt x="36201" y="1985"/>
                  </a:lnTo>
                  <a:lnTo>
                    <a:pt x="35953" y="2310"/>
                  </a:lnTo>
                  <a:lnTo>
                    <a:pt x="35743" y="2634"/>
                  </a:lnTo>
                  <a:lnTo>
                    <a:pt x="35552" y="2997"/>
                  </a:lnTo>
                  <a:lnTo>
                    <a:pt x="35380" y="3359"/>
                  </a:lnTo>
                  <a:lnTo>
                    <a:pt x="35247" y="3741"/>
                  </a:lnTo>
                  <a:lnTo>
                    <a:pt x="35151" y="4123"/>
                  </a:lnTo>
                  <a:lnTo>
                    <a:pt x="35075" y="4523"/>
                  </a:lnTo>
                  <a:lnTo>
                    <a:pt x="35037" y="4924"/>
                  </a:lnTo>
                  <a:lnTo>
                    <a:pt x="35018" y="5325"/>
                  </a:lnTo>
                  <a:lnTo>
                    <a:pt x="35018" y="5726"/>
                  </a:lnTo>
                  <a:lnTo>
                    <a:pt x="35056" y="6126"/>
                  </a:lnTo>
                  <a:lnTo>
                    <a:pt x="35132" y="6527"/>
                  </a:lnTo>
                  <a:lnTo>
                    <a:pt x="35228" y="6928"/>
                  </a:lnTo>
                  <a:lnTo>
                    <a:pt x="35342" y="7309"/>
                  </a:lnTo>
                  <a:lnTo>
                    <a:pt x="35495" y="7672"/>
                  </a:lnTo>
                  <a:lnTo>
                    <a:pt x="35667" y="8035"/>
                  </a:lnTo>
                  <a:lnTo>
                    <a:pt x="35877" y="8378"/>
                  </a:lnTo>
                  <a:lnTo>
                    <a:pt x="36106" y="8722"/>
                  </a:lnTo>
                  <a:lnTo>
                    <a:pt x="35609" y="8550"/>
                  </a:lnTo>
                  <a:lnTo>
                    <a:pt x="35075" y="8435"/>
                  </a:lnTo>
                  <a:lnTo>
                    <a:pt x="34541" y="8378"/>
                  </a:lnTo>
                  <a:lnTo>
                    <a:pt x="34274" y="8359"/>
                  </a:lnTo>
                  <a:lnTo>
                    <a:pt x="34007" y="8340"/>
                  </a:lnTo>
                  <a:lnTo>
                    <a:pt x="33739" y="8340"/>
                  </a:lnTo>
                  <a:lnTo>
                    <a:pt x="33472" y="8359"/>
                  </a:lnTo>
                  <a:lnTo>
                    <a:pt x="33224" y="8397"/>
                  </a:lnTo>
                  <a:lnTo>
                    <a:pt x="32957" y="8435"/>
                  </a:lnTo>
                  <a:lnTo>
                    <a:pt x="32690" y="8493"/>
                  </a:lnTo>
                  <a:lnTo>
                    <a:pt x="32442" y="8550"/>
                  </a:lnTo>
                  <a:lnTo>
                    <a:pt x="32194" y="8645"/>
                  </a:lnTo>
                  <a:lnTo>
                    <a:pt x="31946" y="8741"/>
                  </a:lnTo>
                  <a:lnTo>
                    <a:pt x="31697" y="8855"/>
                  </a:lnTo>
                  <a:lnTo>
                    <a:pt x="31468" y="8970"/>
                  </a:lnTo>
                  <a:lnTo>
                    <a:pt x="31239" y="9103"/>
                  </a:lnTo>
                  <a:lnTo>
                    <a:pt x="31030" y="9256"/>
                  </a:lnTo>
                  <a:lnTo>
                    <a:pt x="30820" y="9428"/>
                  </a:lnTo>
                  <a:lnTo>
                    <a:pt x="30610" y="9599"/>
                  </a:lnTo>
                  <a:lnTo>
                    <a:pt x="30419" y="9790"/>
                  </a:lnTo>
                  <a:lnTo>
                    <a:pt x="30247" y="9981"/>
                  </a:lnTo>
                  <a:lnTo>
                    <a:pt x="30095" y="10191"/>
                  </a:lnTo>
                  <a:lnTo>
                    <a:pt x="29942" y="10401"/>
                  </a:lnTo>
                  <a:lnTo>
                    <a:pt x="29789" y="10630"/>
                  </a:lnTo>
                  <a:lnTo>
                    <a:pt x="29675" y="10859"/>
                  </a:lnTo>
                  <a:lnTo>
                    <a:pt x="29560" y="11107"/>
                  </a:lnTo>
                  <a:lnTo>
                    <a:pt x="29484" y="11336"/>
                  </a:lnTo>
                  <a:lnTo>
                    <a:pt x="29408" y="11603"/>
                  </a:lnTo>
                  <a:lnTo>
                    <a:pt x="29350" y="11851"/>
                  </a:lnTo>
                  <a:lnTo>
                    <a:pt x="29312" y="12118"/>
                  </a:lnTo>
                  <a:lnTo>
                    <a:pt x="29293" y="12386"/>
                  </a:lnTo>
                  <a:lnTo>
                    <a:pt x="29312" y="12653"/>
                  </a:lnTo>
                  <a:lnTo>
                    <a:pt x="29331" y="12901"/>
                  </a:lnTo>
                  <a:lnTo>
                    <a:pt x="29369" y="13168"/>
                  </a:lnTo>
                  <a:lnTo>
                    <a:pt x="29446" y="13435"/>
                  </a:lnTo>
                  <a:lnTo>
                    <a:pt x="29522" y="13683"/>
                  </a:lnTo>
                  <a:lnTo>
                    <a:pt x="29617" y="13931"/>
                  </a:lnTo>
                  <a:lnTo>
                    <a:pt x="29732" y="14160"/>
                  </a:lnTo>
                  <a:lnTo>
                    <a:pt x="29866" y="14389"/>
                  </a:lnTo>
                  <a:lnTo>
                    <a:pt x="30018" y="14599"/>
                  </a:lnTo>
                  <a:lnTo>
                    <a:pt x="30190" y="14809"/>
                  </a:lnTo>
                  <a:lnTo>
                    <a:pt x="30362" y="14981"/>
                  </a:lnTo>
                  <a:lnTo>
                    <a:pt x="30572" y="15153"/>
                  </a:lnTo>
                  <a:lnTo>
                    <a:pt x="30781" y="15305"/>
                  </a:lnTo>
                  <a:lnTo>
                    <a:pt x="31010" y="15439"/>
                  </a:lnTo>
                  <a:lnTo>
                    <a:pt x="31010" y="15439"/>
                  </a:lnTo>
                  <a:lnTo>
                    <a:pt x="30877" y="15401"/>
                  </a:lnTo>
                  <a:lnTo>
                    <a:pt x="30743" y="15363"/>
                  </a:lnTo>
                  <a:lnTo>
                    <a:pt x="30476" y="15324"/>
                  </a:lnTo>
                  <a:lnTo>
                    <a:pt x="30190" y="15324"/>
                  </a:lnTo>
                  <a:lnTo>
                    <a:pt x="29904" y="15363"/>
                  </a:lnTo>
                  <a:lnTo>
                    <a:pt x="29617" y="15420"/>
                  </a:lnTo>
                  <a:lnTo>
                    <a:pt x="29331" y="15515"/>
                  </a:lnTo>
                  <a:lnTo>
                    <a:pt x="29083" y="15649"/>
                  </a:lnTo>
                  <a:lnTo>
                    <a:pt x="28873" y="15801"/>
                  </a:lnTo>
                  <a:lnTo>
                    <a:pt x="28682" y="15973"/>
                  </a:lnTo>
                  <a:lnTo>
                    <a:pt x="28511" y="16183"/>
                  </a:lnTo>
                  <a:lnTo>
                    <a:pt x="28377" y="16393"/>
                  </a:lnTo>
                  <a:lnTo>
                    <a:pt x="28282" y="16641"/>
                  </a:lnTo>
                  <a:lnTo>
                    <a:pt x="28205" y="16889"/>
                  </a:lnTo>
                  <a:lnTo>
                    <a:pt x="28167" y="17137"/>
                  </a:lnTo>
                  <a:lnTo>
                    <a:pt x="28167" y="17404"/>
                  </a:lnTo>
                  <a:lnTo>
                    <a:pt x="28205" y="17652"/>
                  </a:lnTo>
                  <a:lnTo>
                    <a:pt x="28091" y="17290"/>
                  </a:lnTo>
                  <a:lnTo>
                    <a:pt x="27957" y="16927"/>
                  </a:lnTo>
                  <a:lnTo>
                    <a:pt x="27805" y="16584"/>
                  </a:lnTo>
                  <a:lnTo>
                    <a:pt x="27633" y="16240"/>
                  </a:lnTo>
                  <a:lnTo>
                    <a:pt x="27442" y="15916"/>
                  </a:lnTo>
                  <a:lnTo>
                    <a:pt x="27232" y="15611"/>
                  </a:lnTo>
                  <a:lnTo>
                    <a:pt x="27003" y="15305"/>
                  </a:lnTo>
                  <a:lnTo>
                    <a:pt x="26755" y="15019"/>
                  </a:lnTo>
                  <a:lnTo>
                    <a:pt x="26507" y="14752"/>
                  </a:lnTo>
                  <a:lnTo>
                    <a:pt x="26221" y="14485"/>
                  </a:lnTo>
                  <a:lnTo>
                    <a:pt x="25934" y="14256"/>
                  </a:lnTo>
                  <a:lnTo>
                    <a:pt x="25629" y="14027"/>
                  </a:lnTo>
                  <a:lnTo>
                    <a:pt x="25324" y="13836"/>
                  </a:lnTo>
                  <a:lnTo>
                    <a:pt x="24980" y="13645"/>
                  </a:lnTo>
                  <a:lnTo>
                    <a:pt x="24637" y="13492"/>
                  </a:lnTo>
                  <a:lnTo>
                    <a:pt x="24293" y="13340"/>
                  </a:lnTo>
                  <a:lnTo>
                    <a:pt x="23931" y="13225"/>
                  </a:lnTo>
                  <a:lnTo>
                    <a:pt x="23549" y="13149"/>
                  </a:lnTo>
                  <a:lnTo>
                    <a:pt x="23167" y="13073"/>
                  </a:lnTo>
                  <a:lnTo>
                    <a:pt x="22786" y="13034"/>
                  </a:lnTo>
                  <a:lnTo>
                    <a:pt x="22404" y="13034"/>
                  </a:lnTo>
                  <a:lnTo>
                    <a:pt x="22022" y="13053"/>
                  </a:lnTo>
                  <a:lnTo>
                    <a:pt x="21641" y="13092"/>
                  </a:lnTo>
                  <a:lnTo>
                    <a:pt x="21278" y="13149"/>
                  </a:lnTo>
                  <a:lnTo>
                    <a:pt x="20897" y="13225"/>
                  </a:lnTo>
                  <a:lnTo>
                    <a:pt x="20534" y="13340"/>
                  </a:lnTo>
                  <a:lnTo>
                    <a:pt x="20190" y="13473"/>
                  </a:lnTo>
                  <a:lnTo>
                    <a:pt x="19847" y="13645"/>
                  </a:lnTo>
                  <a:lnTo>
                    <a:pt x="19503" y="13836"/>
                  </a:lnTo>
                  <a:lnTo>
                    <a:pt x="19198" y="14027"/>
                  </a:lnTo>
                  <a:lnTo>
                    <a:pt x="18893" y="14275"/>
                  </a:lnTo>
                  <a:lnTo>
                    <a:pt x="18607" y="14523"/>
                  </a:lnTo>
                  <a:lnTo>
                    <a:pt x="18339" y="14809"/>
                  </a:lnTo>
                  <a:lnTo>
                    <a:pt x="18110" y="15095"/>
                  </a:lnTo>
                  <a:lnTo>
                    <a:pt x="17901" y="15420"/>
                  </a:lnTo>
                  <a:lnTo>
                    <a:pt x="17710" y="15744"/>
                  </a:lnTo>
                  <a:lnTo>
                    <a:pt x="17538" y="16088"/>
                  </a:lnTo>
                  <a:lnTo>
                    <a:pt x="17404" y="16450"/>
                  </a:lnTo>
                  <a:lnTo>
                    <a:pt x="17290" y="16813"/>
                  </a:lnTo>
                  <a:lnTo>
                    <a:pt x="17214" y="17194"/>
                  </a:lnTo>
                  <a:lnTo>
                    <a:pt x="17156" y="17557"/>
                  </a:lnTo>
                  <a:lnTo>
                    <a:pt x="17137" y="17939"/>
                  </a:lnTo>
                  <a:lnTo>
                    <a:pt x="17137" y="18320"/>
                  </a:lnTo>
                  <a:lnTo>
                    <a:pt x="17156" y="18702"/>
                  </a:lnTo>
                  <a:lnTo>
                    <a:pt x="17233" y="19084"/>
                  </a:lnTo>
                  <a:lnTo>
                    <a:pt x="17328" y="19446"/>
                  </a:lnTo>
                  <a:lnTo>
                    <a:pt x="17443" y="19809"/>
                  </a:lnTo>
                  <a:lnTo>
                    <a:pt x="17595" y="20152"/>
                  </a:lnTo>
                  <a:lnTo>
                    <a:pt x="17423" y="20076"/>
                  </a:lnTo>
                  <a:lnTo>
                    <a:pt x="17233" y="20000"/>
                  </a:lnTo>
                  <a:lnTo>
                    <a:pt x="16851" y="19904"/>
                  </a:lnTo>
                  <a:lnTo>
                    <a:pt x="16450" y="19828"/>
                  </a:lnTo>
                  <a:lnTo>
                    <a:pt x="16049" y="19809"/>
                  </a:lnTo>
                  <a:lnTo>
                    <a:pt x="15630" y="19809"/>
                  </a:lnTo>
                  <a:lnTo>
                    <a:pt x="15229" y="19828"/>
                  </a:lnTo>
                  <a:lnTo>
                    <a:pt x="14809" y="19885"/>
                  </a:lnTo>
                  <a:lnTo>
                    <a:pt x="14427" y="19981"/>
                  </a:lnTo>
                  <a:lnTo>
                    <a:pt x="14065" y="20076"/>
                  </a:lnTo>
                  <a:lnTo>
                    <a:pt x="13702" y="20229"/>
                  </a:lnTo>
                  <a:lnTo>
                    <a:pt x="13359" y="20381"/>
                  </a:lnTo>
                  <a:lnTo>
                    <a:pt x="13015" y="20553"/>
                  </a:lnTo>
                  <a:lnTo>
                    <a:pt x="12672" y="20744"/>
                  </a:lnTo>
                  <a:lnTo>
                    <a:pt x="12347" y="20954"/>
                  </a:lnTo>
                  <a:lnTo>
                    <a:pt x="11699" y="21374"/>
                  </a:lnTo>
                  <a:lnTo>
                    <a:pt x="11737" y="21164"/>
                  </a:lnTo>
                  <a:lnTo>
                    <a:pt x="11756" y="20954"/>
                  </a:lnTo>
                  <a:lnTo>
                    <a:pt x="11737" y="20744"/>
                  </a:lnTo>
                  <a:lnTo>
                    <a:pt x="11718" y="20553"/>
                  </a:lnTo>
                  <a:lnTo>
                    <a:pt x="11679" y="20343"/>
                  </a:lnTo>
                  <a:lnTo>
                    <a:pt x="11622" y="20152"/>
                  </a:lnTo>
                  <a:lnTo>
                    <a:pt x="11546" y="19942"/>
                  </a:lnTo>
                  <a:lnTo>
                    <a:pt x="11470" y="19752"/>
                  </a:lnTo>
                  <a:lnTo>
                    <a:pt x="11355" y="19561"/>
                  </a:lnTo>
                  <a:lnTo>
                    <a:pt x="11241" y="19389"/>
                  </a:lnTo>
                  <a:lnTo>
                    <a:pt x="11126" y="19217"/>
                  </a:lnTo>
                  <a:lnTo>
                    <a:pt x="10973" y="19046"/>
                  </a:lnTo>
                  <a:lnTo>
                    <a:pt x="10687" y="18721"/>
                  </a:lnTo>
                  <a:lnTo>
                    <a:pt x="10363" y="18435"/>
                  </a:lnTo>
                  <a:lnTo>
                    <a:pt x="10077" y="18244"/>
                  </a:lnTo>
                  <a:lnTo>
                    <a:pt x="9790" y="18053"/>
                  </a:lnTo>
                  <a:lnTo>
                    <a:pt x="9504" y="17881"/>
                  </a:lnTo>
                  <a:lnTo>
                    <a:pt x="9180" y="17748"/>
                  </a:lnTo>
                  <a:lnTo>
                    <a:pt x="8874" y="17614"/>
                  </a:lnTo>
                  <a:lnTo>
                    <a:pt x="8550" y="17500"/>
                  </a:lnTo>
                  <a:lnTo>
                    <a:pt x="8206" y="17423"/>
                  </a:lnTo>
                  <a:lnTo>
                    <a:pt x="7882" y="17366"/>
                  </a:lnTo>
                  <a:lnTo>
                    <a:pt x="7538" y="17309"/>
                  </a:lnTo>
                  <a:lnTo>
                    <a:pt x="7195" y="17290"/>
                  </a:lnTo>
                  <a:lnTo>
                    <a:pt x="6852" y="17290"/>
                  </a:lnTo>
                  <a:lnTo>
                    <a:pt x="6508" y="17309"/>
                  </a:lnTo>
                  <a:lnTo>
                    <a:pt x="6184" y="17347"/>
                  </a:lnTo>
                  <a:lnTo>
                    <a:pt x="5840" y="17404"/>
                  </a:lnTo>
                  <a:lnTo>
                    <a:pt x="5516" y="17481"/>
                  </a:lnTo>
                  <a:lnTo>
                    <a:pt x="5191" y="17595"/>
                  </a:lnTo>
                  <a:lnTo>
                    <a:pt x="4867" y="17710"/>
                  </a:lnTo>
                  <a:lnTo>
                    <a:pt x="4562" y="17862"/>
                  </a:lnTo>
                  <a:lnTo>
                    <a:pt x="4256" y="18034"/>
                  </a:lnTo>
                  <a:lnTo>
                    <a:pt x="3970" y="18206"/>
                  </a:lnTo>
                  <a:lnTo>
                    <a:pt x="3703" y="18416"/>
                  </a:lnTo>
                  <a:lnTo>
                    <a:pt x="3436" y="18645"/>
                  </a:lnTo>
                  <a:lnTo>
                    <a:pt x="3188" y="18874"/>
                  </a:lnTo>
                  <a:lnTo>
                    <a:pt x="2959" y="19122"/>
                  </a:lnTo>
                  <a:lnTo>
                    <a:pt x="2749" y="19389"/>
                  </a:lnTo>
                  <a:lnTo>
                    <a:pt x="2539" y="19656"/>
                  </a:lnTo>
                  <a:lnTo>
                    <a:pt x="2367" y="19961"/>
                  </a:lnTo>
                  <a:lnTo>
                    <a:pt x="2195" y="20248"/>
                  </a:lnTo>
                  <a:lnTo>
                    <a:pt x="2043" y="20553"/>
                  </a:lnTo>
                  <a:lnTo>
                    <a:pt x="1928" y="20877"/>
                  </a:lnTo>
                  <a:lnTo>
                    <a:pt x="1814" y="21202"/>
                  </a:lnTo>
                  <a:lnTo>
                    <a:pt x="1737" y="21526"/>
                  </a:lnTo>
                  <a:lnTo>
                    <a:pt x="1680" y="21870"/>
                  </a:lnTo>
                  <a:lnTo>
                    <a:pt x="1642" y="22213"/>
                  </a:lnTo>
                  <a:lnTo>
                    <a:pt x="1623" y="22557"/>
                  </a:lnTo>
                  <a:lnTo>
                    <a:pt x="1623" y="22900"/>
                  </a:lnTo>
                  <a:lnTo>
                    <a:pt x="1661" y="23225"/>
                  </a:lnTo>
                  <a:lnTo>
                    <a:pt x="1699" y="23568"/>
                  </a:lnTo>
                  <a:lnTo>
                    <a:pt x="1775" y="23912"/>
                  </a:lnTo>
                  <a:lnTo>
                    <a:pt x="1871" y="24236"/>
                  </a:lnTo>
                  <a:lnTo>
                    <a:pt x="1966" y="24560"/>
                  </a:lnTo>
                  <a:lnTo>
                    <a:pt x="2100" y="24866"/>
                  </a:lnTo>
                  <a:lnTo>
                    <a:pt x="2253" y="25190"/>
                  </a:lnTo>
                  <a:lnTo>
                    <a:pt x="2424" y="25476"/>
                  </a:lnTo>
                  <a:lnTo>
                    <a:pt x="2596" y="25763"/>
                  </a:lnTo>
                  <a:lnTo>
                    <a:pt x="2806" y="26049"/>
                  </a:lnTo>
                  <a:lnTo>
                    <a:pt x="3035" y="26297"/>
                  </a:lnTo>
                  <a:lnTo>
                    <a:pt x="3264" y="26545"/>
                  </a:lnTo>
                  <a:lnTo>
                    <a:pt x="2863" y="26698"/>
                  </a:lnTo>
                  <a:lnTo>
                    <a:pt x="2482" y="26870"/>
                  </a:lnTo>
                  <a:lnTo>
                    <a:pt x="2119" y="27079"/>
                  </a:lnTo>
                  <a:lnTo>
                    <a:pt x="1775" y="27328"/>
                  </a:lnTo>
                  <a:lnTo>
                    <a:pt x="1470" y="27595"/>
                  </a:lnTo>
                  <a:lnTo>
                    <a:pt x="1184" y="27900"/>
                  </a:lnTo>
                  <a:lnTo>
                    <a:pt x="917" y="28224"/>
                  </a:lnTo>
                  <a:lnTo>
                    <a:pt x="669" y="28587"/>
                  </a:lnTo>
                  <a:lnTo>
                    <a:pt x="478" y="28969"/>
                  </a:lnTo>
                  <a:lnTo>
                    <a:pt x="306" y="29369"/>
                  </a:lnTo>
                  <a:lnTo>
                    <a:pt x="172" y="29770"/>
                  </a:lnTo>
                  <a:lnTo>
                    <a:pt x="77" y="30190"/>
                  </a:lnTo>
                  <a:lnTo>
                    <a:pt x="20" y="30629"/>
                  </a:lnTo>
                  <a:lnTo>
                    <a:pt x="1" y="31049"/>
                  </a:lnTo>
                  <a:lnTo>
                    <a:pt x="20" y="31488"/>
                  </a:lnTo>
                  <a:lnTo>
                    <a:pt x="77" y="31907"/>
                  </a:lnTo>
                  <a:lnTo>
                    <a:pt x="63738" y="31907"/>
                  </a:lnTo>
                  <a:lnTo>
                    <a:pt x="63909" y="31888"/>
                  </a:lnTo>
                  <a:lnTo>
                    <a:pt x="64081" y="31850"/>
                  </a:lnTo>
                  <a:lnTo>
                    <a:pt x="64234" y="31793"/>
                  </a:lnTo>
                  <a:lnTo>
                    <a:pt x="64387" y="31736"/>
                  </a:lnTo>
                  <a:lnTo>
                    <a:pt x="64539" y="31659"/>
                  </a:lnTo>
                  <a:lnTo>
                    <a:pt x="64692" y="31564"/>
                  </a:lnTo>
                  <a:lnTo>
                    <a:pt x="64825" y="31469"/>
                  </a:lnTo>
                  <a:lnTo>
                    <a:pt x="65093" y="31240"/>
                  </a:lnTo>
                  <a:lnTo>
                    <a:pt x="65341" y="30972"/>
                  </a:lnTo>
                  <a:lnTo>
                    <a:pt x="65570" y="30686"/>
                  </a:lnTo>
                  <a:lnTo>
                    <a:pt x="65780" y="30362"/>
                  </a:lnTo>
                  <a:lnTo>
                    <a:pt x="65970" y="30018"/>
                  </a:lnTo>
                  <a:lnTo>
                    <a:pt x="66142" y="29656"/>
                  </a:lnTo>
                  <a:lnTo>
                    <a:pt x="66295" y="29274"/>
                  </a:lnTo>
                  <a:lnTo>
                    <a:pt x="66428" y="28892"/>
                  </a:lnTo>
                  <a:lnTo>
                    <a:pt x="66543" y="28511"/>
                  </a:lnTo>
                  <a:lnTo>
                    <a:pt x="66638" y="28129"/>
                  </a:lnTo>
                  <a:lnTo>
                    <a:pt x="66715" y="27747"/>
                  </a:lnTo>
                  <a:lnTo>
                    <a:pt x="66772" y="27385"/>
                  </a:lnTo>
                  <a:lnTo>
                    <a:pt x="66810" y="27022"/>
                  </a:lnTo>
                  <a:lnTo>
                    <a:pt x="66829" y="26679"/>
                  </a:lnTo>
                  <a:lnTo>
                    <a:pt x="66810" y="26316"/>
                  </a:lnTo>
                  <a:lnTo>
                    <a:pt x="66791" y="25954"/>
                  </a:lnTo>
                  <a:lnTo>
                    <a:pt x="66734" y="25610"/>
                  </a:lnTo>
                  <a:lnTo>
                    <a:pt x="66638" y="25267"/>
                  </a:lnTo>
                  <a:lnTo>
                    <a:pt x="66543" y="24923"/>
                  </a:lnTo>
                  <a:lnTo>
                    <a:pt x="66409" y="24580"/>
                  </a:lnTo>
                  <a:lnTo>
                    <a:pt x="66276" y="24255"/>
                  </a:lnTo>
                  <a:lnTo>
                    <a:pt x="66104" y="23950"/>
                  </a:lnTo>
                  <a:lnTo>
                    <a:pt x="65913" y="23645"/>
                  </a:lnTo>
                  <a:lnTo>
                    <a:pt x="65703" y="23358"/>
                  </a:lnTo>
                  <a:lnTo>
                    <a:pt x="65474" y="23091"/>
                  </a:lnTo>
                  <a:lnTo>
                    <a:pt x="65226" y="22824"/>
                  </a:lnTo>
                  <a:lnTo>
                    <a:pt x="64959" y="22595"/>
                  </a:lnTo>
                  <a:lnTo>
                    <a:pt x="64673" y="22385"/>
                  </a:lnTo>
                  <a:lnTo>
                    <a:pt x="64387" y="22175"/>
                  </a:lnTo>
                  <a:lnTo>
                    <a:pt x="64062" y="22022"/>
                  </a:lnTo>
                  <a:lnTo>
                    <a:pt x="63738" y="21870"/>
                  </a:lnTo>
                  <a:lnTo>
                    <a:pt x="63394" y="21755"/>
                  </a:lnTo>
                  <a:lnTo>
                    <a:pt x="63051" y="21660"/>
                  </a:lnTo>
                  <a:lnTo>
                    <a:pt x="62707" y="21584"/>
                  </a:lnTo>
                  <a:lnTo>
                    <a:pt x="62345" y="21545"/>
                  </a:lnTo>
                  <a:lnTo>
                    <a:pt x="62001" y="21526"/>
                  </a:lnTo>
                  <a:lnTo>
                    <a:pt x="61639" y="21545"/>
                  </a:lnTo>
                  <a:lnTo>
                    <a:pt x="61276" y="21564"/>
                  </a:lnTo>
                  <a:lnTo>
                    <a:pt x="60933" y="21641"/>
                  </a:lnTo>
                  <a:lnTo>
                    <a:pt x="60589" y="21717"/>
                  </a:lnTo>
                  <a:lnTo>
                    <a:pt x="60246" y="21832"/>
                  </a:lnTo>
                  <a:lnTo>
                    <a:pt x="59921" y="21965"/>
                  </a:lnTo>
                  <a:lnTo>
                    <a:pt x="59616" y="22137"/>
                  </a:lnTo>
                  <a:lnTo>
                    <a:pt x="59310" y="22328"/>
                  </a:lnTo>
                  <a:lnTo>
                    <a:pt x="59234" y="21946"/>
                  </a:lnTo>
                  <a:lnTo>
                    <a:pt x="59139" y="21584"/>
                  </a:lnTo>
                  <a:lnTo>
                    <a:pt x="59024" y="21221"/>
                  </a:lnTo>
                  <a:lnTo>
                    <a:pt x="58852" y="20877"/>
                  </a:lnTo>
                  <a:lnTo>
                    <a:pt x="58681" y="20553"/>
                  </a:lnTo>
                  <a:lnTo>
                    <a:pt x="58471" y="20248"/>
                  </a:lnTo>
                  <a:lnTo>
                    <a:pt x="58242" y="19961"/>
                  </a:lnTo>
                  <a:lnTo>
                    <a:pt x="57994" y="19694"/>
                  </a:lnTo>
                  <a:lnTo>
                    <a:pt x="57727" y="19465"/>
                  </a:lnTo>
                  <a:lnTo>
                    <a:pt x="57440" y="19236"/>
                  </a:lnTo>
                  <a:lnTo>
                    <a:pt x="57116" y="19046"/>
                  </a:lnTo>
                  <a:lnTo>
                    <a:pt x="56792" y="18874"/>
                  </a:lnTo>
                  <a:lnTo>
                    <a:pt x="56448" y="18740"/>
                  </a:lnTo>
                  <a:lnTo>
                    <a:pt x="56085" y="18626"/>
                  </a:lnTo>
                  <a:lnTo>
                    <a:pt x="55723" y="18549"/>
                  </a:lnTo>
                  <a:lnTo>
                    <a:pt x="55322" y="18511"/>
                  </a:lnTo>
                  <a:lnTo>
                    <a:pt x="56314" y="18168"/>
                  </a:lnTo>
                  <a:lnTo>
                    <a:pt x="56792" y="17977"/>
                  </a:lnTo>
                  <a:lnTo>
                    <a:pt x="57269" y="17786"/>
                  </a:lnTo>
                  <a:lnTo>
                    <a:pt x="57708" y="17557"/>
                  </a:lnTo>
                  <a:lnTo>
                    <a:pt x="58146" y="17290"/>
                  </a:lnTo>
                  <a:lnTo>
                    <a:pt x="58337" y="17137"/>
                  </a:lnTo>
                  <a:lnTo>
                    <a:pt x="58547" y="16985"/>
                  </a:lnTo>
                  <a:lnTo>
                    <a:pt x="58738" y="16813"/>
                  </a:lnTo>
                  <a:lnTo>
                    <a:pt x="58929" y="16641"/>
                  </a:lnTo>
                  <a:lnTo>
                    <a:pt x="59177" y="16336"/>
                  </a:lnTo>
                  <a:lnTo>
                    <a:pt x="59406" y="16011"/>
                  </a:lnTo>
                  <a:lnTo>
                    <a:pt x="59616" y="15687"/>
                  </a:lnTo>
                  <a:lnTo>
                    <a:pt x="59807" y="15343"/>
                  </a:lnTo>
                  <a:lnTo>
                    <a:pt x="59959" y="14981"/>
                  </a:lnTo>
                  <a:lnTo>
                    <a:pt x="60074" y="14599"/>
                  </a:lnTo>
                  <a:lnTo>
                    <a:pt x="60169" y="14218"/>
                  </a:lnTo>
                  <a:lnTo>
                    <a:pt x="60246" y="13836"/>
                  </a:lnTo>
                  <a:lnTo>
                    <a:pt x="60284" y="13435"/>
                  </a:lnTo>
                  <a:lnTo>
                    <a:pt x="60303" y="13053"/>
                  </a:lnTo>
                  <a:lnTo>
                    <a:pt x="60284" y="12653"/>
                  </a:lnTo>
                  <a:lnTo>
                    <a:pt x="60246" y="12271"/>
                  </a:lnTo>
                  <a:lnTo>
                    <a:pt x="60169" y="11870"/>
                  </a:lnTo>
                  <a:lnTo>
                    <a:pt x="60055" y="11508"/>
                  </a:lnTo>
                  <a:lnTo>
                    <a:pt x="59921" y="11126"/>
                  </a:lnTo>
                  <a:lnTo>
                    <a:pt x="59768" y="10783"/>
                  </a:lnTo>
                  <a:lnTo>
                    <a:pt x="59559" y="10439"/>
                  </a:lnTo>
                  <a:lnTo>
                    <a:pt x="59349" y="10115"/>
                  </a:lnTo>
                  <a:lnTo>
                    <a:pt x="59101" y="9809"/>
                  </a:lnTo>
                  <a:lnTo>
                    <a:pt x="58833" y="9523"/>
                  </a:lnTo>
                  <a:lnTo>
                    <a:pt x="58528" y="9256"/>
                  </a:lnTo>
                  <a:lnTo>
                    <a:pt x="58223" y="9008"/>
                  </a:lnTo>
                  <a:lnTo>
                    <a:pt x="57898" y="8798"/>
                  </a:lnTo>
                  <a:lnTo>
                    <a:pt x="57555" y="8607"/>
                  </a:lnTo>
                  <a:lnTo>
                    <a:pt x="57192" y="8435"/>
                  </a:lnTo>
                  <a:lnTo>
                    <a:pt x="56830" y="8302"/>
                  </a:lnTo>
                  <a:lnTo>
                    <a:pt x="56448" y="8187"/>
                  </a:lnTo>
                  <a:lnTo>
                    <a:pt x="56066" y="8092"/>
                  </a:lnTo>
                  <a:lnTo>
                    <a:pt x="55666" y="8054"/>
                  </a:lnTo>
                  <a:lnTo>
                    <a:pt x="55284" y="8016"/>
                  </a:lnTo>
                  <a:lnTo>
                    <a:pt x="54883" y="8035"/>
                  </a:lnTo>
                  <a:lnTo>
                    <a:pt x="54502" y="8073"/>
                  </a:lnTo>
                  <a:lnTo>
                    <a:pt x="54101" y="8149"/>
                  </a:lnTo>
                  <a:lnTo>
                    <a:pt x="53738" y="8245"/>
                  </a:lnTo>
                  <a:lnTo>
                    <a:pt x="53357" y="8378"/>
                  </a:lnTo>
                  <a:lnTo>
                    <a:pt x="53013" y="8550"/>
                  </a:lnTo>
                  <a:lnTo>
                    <a:pt x="52670" y="8741"/>
                  </a:lnTo>
                  <a:lnTo>
                    <a:pt x="52326" y="8951"/>
                  </a:lnTo>
                  <a:lnTo>
                    <a:pt x="52021" y="9199"/>
                  </a:lnTo>
                  <a:lnTo>
                    <a:pt x="51735" y="9466"/>
                  </a:lnTo>
                  <a:lnTo>
                    <a:pt x="51448" y="9733"/>
                  </a:lnTo>
                  <a:lnTo>
                    <a:pt x="51200" y="10038"/>
                  </a:lnTo>
                  <a:lnTo>
                    <a:pt x="50971" y="10363"/>
                  </a:lnTo>
                  <a:lnTo>
                    <a:pt x="50761" y="10687"/>
                  </a:lnTo>
                  <a:lnTo>
                    <a:pt x="50590" y="11050"/>
                  </a:lnTo>
                  <a:lnTo>
                    <a:pt x="50437" y="11412"/>
                  </a:lnTo>
                  <a:lnTo>
                    <a:pt x="50322" y="11775"/>
                  </a:lnTo>
                  <a:lnTo>
                    <a:pt x="50227" y="12157"/>
                  </a:lnTo>
                  <a:lnTo>
                    <a:pt x="50093" y="11756"/>
                  </a:lnTo>
                  <a:lnTo>
                    <a:pt x="49941" y="11374"/>
                  </a:lnTo>
                  <a:lnTo>
                    <a:pt x="49750" y="11012"/>
                  </a:lnTo>
                  <a:lnTo>
                    <a:pt x="49540" y="10649"/>
                  </a:lnTo>
                  <a:lnTo>
                    <a:pt x="49292" y="10325"/>
                  </a:lnTo>
                  <a:lnTo>
                    <a:pt x="49006" y="10019"/>
                  </a:lnTo>
                  <a:lnTo>
                    <a:pt x="48700" y="9733"/>
                  </a:lnTo>
                  <a:lnTo>
                    <a:pt x="48376" y="9466"/>
                  </a:lnTo>
                  <a:lnTo>
                    <a:pt x="48013" y="9218"/>
                  </a:lnTo>
                  <a:lnTo>
                    <a:pt x="47632" y="9008"/>
                  </a:lnTo>
                  <a:lnTo>
                    <a:pt x="47250" y="8836"/>
                  </a:lnTo>
                  <a:lnTo>
                    <a:pt x="46830" y="8683"/>
                  </a:lnTo>
                  <a:lnTo>
                    <a:pt x="46410" y="8569"/>
                  </a:lnTo>
                  <a:lnTo>
                    <a:pt x="45991" y="8493"/>
                  </a:lnTo>
                  <a:lnTo>
                    <a:pt x="45552" y="8454"/>
                  </a:lnTo>
                  <a:lnTo>
                    <a:pt x="45132" y="8435"/>
                  </a:lnTo>
                  <a:lnTo>
                    <a:pt x="45323" y="7939"/>
                  </a:lnTo>
                  <a:lnTo>
                    <a:pt x="45514" y="7424"/>
                  </a:lnTo>
                  <a:lnTo>
                    <a:pt x="45647" y="6890"/>
                  </a:lnTo>
                  <a:lnTo>
                    <a:pt x="45743" y="6355"/>
                  </a:lnTo>
                  <a:lnTo>
                    <a:pt x="45800" y="5821"/>
                  </a:lnTo>
                  <a:lnTo>
                    <a:pt x="45800" y="5554"/>
                  </a:lnTo>
                  <a:lnTo>
                    <a:pt x="45800" y="5287"/>
                  </a:lnTo>
                  <a:lnTo>
                    <a:pt x="45800" y="5020"/>
                  </a:lnTo>
                  <a:lnTo>
                    <a:pt x="45762" y="4752"/>
                  </a:lnTo>
                  <a:lnTo>
                    <a:pt x="45723" y="4485"/>
                  </a:lnTo>
                  <a:lnTo>
                    <a:pt x="45685" y="4218"/>
                  </a:lnTo>
                  <a:lnTo>
                    <a:pt x="45571" y="3836"/>
                  </a:lnTo>
                  <a:lnTo>
                    <a:pt x="45437" y="3455"/>
                  </a:lnTo>
                  <a:lnTo>
                    <a:pt x="45285" y="3092"/>
                  </a:lnTo>
                  <a:lnTo>
                    <a:pt x="45094" y="2730"/>
                  </a:lnTo>
                  <a:lnTo>
                    <a:pt x="44865" y="2386"/>
                  </a:lnTo>
                  <a:lnTo>
                    <a:pt x="44636" y="2081"/>
                  </a:lnTo>
                  <a:lnTo>
                    <a:pt x="44369" y="1775"/>
                  </a:lnTo>
                  <a:lnTo>
                    <a:pt x="44082" y="1489"/>
                  </a:lnTo>
                  <a:lnTo>
                    <a:pt x="43777" y="1222"/>
                  </a:lnTo>
                  <a:lnTo>
                    <a:pt x="43453" y="974"/>
                  </a:lnTo>
                  <a:lnTo>
                    <a:pt x="43128" y="745"/>
                  </a:lnTo>
                  <a:lnTo>
                    <a:pt x="42766" y="554"/>
                  </a:lnTo>
                  <a:lnTo>
                    <a:pt x="42403" y="382"/>
                  </a:lnTo>
                  <a:lnTo>
                    <a:pt x="42021" y="249"/>
                  </a:lnTo>
                  <a:lnTo>
                    <a:pt x="41640" y="134"/>
                  </a:lnTo>
                  <a:lnTo>
                    <a:pt x="41239" y="58"/>
                  </a:lnTo>
                  <a:lnTo>
                    <a:pt x="40857" y="20"/>
                  </a:lnTo>
                  <a:lnTo>
                    <a:pt x="40437"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8"/>
            <p:cNvSpPr/>
            <p:nvPr/>
          </p:nvSpPr>
          <p:spPr>
            <a:xfrm>
              <a:off x="5807950" y="4701625"/>
              <a:ext cx="283900" cy="766200"/>
            </a:xfrm>
            <a:custGeom>
              <a:avLst/>
              <a:gdLst/>
              <a:ahLst/>
              <a:cxnLst/>
              <a:rect l="l" t="t" r="r" b="b"/>
              <a:pathLst>
                <a:path w="11356" h="30648" extrusionOk="0">
                  <a:moveTo>
                    <a:pt x="8073" y="0"/>
                  </a:moveTo>
                  <a:lnTo>
                    <a:pt x="7844" y="19"/>
                  </a:lnTo>
                  <a:lnTo>
                    <a:pt x="7615" y="57"/>
                  </a:lnTo>
                  <a:lnTo>
                    <a:pt x="7386" y="96"/>
                  </a:lnTo>
                  <a:lnTo>
                    <a:pt x="7157" y="153"/>
                  </a:lnTo>
                  <a:lnTo>
                    <a:pt x="6928" y="229"/>
                  </a:lnTo>
                  <a:lnTo>
                    <a:pt x="6699" y="325"/>
                  </a:lnTo>
                  <a:lnTo>
                    <a:pt x="6489" y="420"/>
                  </a:lnTo>
                  <a:lnTo>
                    <a:pt x="6279" y="535"/>
                  </a:lnTo>
                  <a:lnTo>
                    <a:pt x="6069" y="668"/>
                  </a:lnTo>
                  <a:lnTo>
                    <a:pt x="5878" y="802"/>
                  </a:lnTo>
                  <a:lnTo>
                    <a:pt x="5688" y="954"/>
                  </a:lnTo>
                  <a:lnTo>
                    <a:pt x="5497" y="1107"/>
                  </a:lnTo>
                  <a:lnTo>
                    <a:pt x="5325" y="1279"/>
                  </a:lnTo>
                  <a:lnTo>
                    <a:pt x="5001" y="1622"/>
                  </a:lnTo>
                  <a:lnTo>
                    <a:pt x="4714" y="2004"/>
                  </a:lnTo>
                  <a:lnTo>
                    <a:pt x="4447" y="2386"/>
                  </a:lnTo>
                  <a:lnTo>
                    <a:pt x="4218" y="2805"/>
                  </a:lnTo>
                  <a:lnTo>
                    <a:pt x="3989" y="3225"/>
                  </a:lnTo>
                  <a:lnTo>
                    <a:pt x="3779" y="3664"/>
                  </a:lnTo>
                  <a:lnTo>
                    <a:pt x="3588" y="4103"/>
                  </a:lnTo>
                  <a:lnTo>
                    <a:pt x="3417" y="4542"/>
                  </a:lnTo>
                  <a:lnTo>
                    <a:pt x="3092" y="5324"/>
                  </a:lnTo>
                  <a:lnTo>
                    <a:pt x="2806" y="6107"/>
                  </a:lnTo>
                  <a:lnTo>
                    <a:pt x="2539" y="6889"/>
                  </a:lnTo>
                  <a:lnTo>
                    <a:pt x="2272" y="7672"/>
                  </a:lnTo>
                  <a:lnTo>
                    <a:pt x="2024" y="8473"/>
                  </a:lnTo>
                  <a:lnTo>
                    <a:pt x="1776" y="9275"/>
                  </a:lnTo>
                  <a:lnTo>
                    <a:pt x="1566" y="10076"/>
                  </a:lnTo>
                  <a:lnTo>
                    <a:pt x="1356" y="10877"/>
                  </a:lnTo>
                  <a:lnTo>
                    <a:pt x="1165" y="11679"/>
                  </a:lnTo>
                  <a:lnTo>
                    <a:pt x="974" y="12500"/>
                  </a:lnTo>
                  <a:lnTo>
                    <a:pt x="821" y="13320"/>
                  </a:lnTo>
                  <a:lnTo>
                    <a:pt x="669" y="14141"/>
                  </a:lnTo>
                  <a:lnTo>
                    <a:pt x="535" y="14961"/>
                  </a:lnTo>
                  <a:lnTo>
                    <a:pt x="421" y="15782"/>
                  </a:lnTo>
                  <a:lnTo>
                    <a:pt x="306" y="16602"/>
                  </a:lnTo>
                  <a:lnTo>
                    <a:pt x="230" y="17423"/>
                  </a:lnTo>
                  <a:lnTo>
                    <a:pt x="153" y="18244"/>
                  </a:lnTo>
                  <a:lnTo>
                    <a:pt x="96" y="19083"/>
                  </a:lnTo>
                  <a:lnTo>
                    <a:pt x="39" y="19904"/>
                  </a:lnTo>
                  <a:lnTo>
                    <a:pt x="20" y="20743"/>
                  </a:lnTo>
                  <a:lnTo>
                    <a:pt x="1" y="21564"/>
                  </a:lnTo>
                  <a:lnTo>
                    <a:pt x="1" y="22404"/>
                  </a:lnTo>
                  <a:lnTo>
                    <a:pt x="20" y="23224"/>
                  </a:lnTo>
                  <a:lnTo>
                    <a:pt x="58" y="24064"/>
                  </a:lnTo>
                  <a:lnTo>
                    <a:pt x="115" y="24884"/>
                  </a:lnTo>
                  <a:lnTo>
                    <a:pt x="173" y="25705"/>
                  </a:lnTo>
                  <a:lnTo>
                    <a:pt x="249" y="26545"/>
                  </a:lnTo>
                  <a:lnTo>
                    <a:pt x="344" y="27365"/>
                  </a:lnTo>
                  <a:lnTo>
                    <a:pt x="459" y="28186"/>
                  </a:lnTo>
                  <a:lnTo>
                    <a:pt x="592" y="29006"/>
                  </a:lnTo>
                  <a:lnTo>
                    <a:pt x="745" y="29827"/>
                  </a:lnTo>
                  <a:lnTo>
                    <a:pt x="898" y="30647"/>
                  </a:lnTo>
                  <a:lnTo>
                    <a:pt x="6546" y="30647"/>
                  </a:lnTo>
                  <a:lnTo>
                    <a:pt x="6374" y="30018"/>
                  </a:lnTo>
                  <a:lnTo>
                    <a:pt x="6222" y="29388"/>
                  </a:lnTo>
                  <a:lnTo>
                    <a:pt x="6069" y="28739"/>
                  </a:lnTo>
                  <a:lnTo>
                    <a:pt x="5936" y="28090"/>
                  </a:lnTo>
                  <a:lnTo>
                    <a:pt x="5802" y="27441"/>
                  </a:lnTo>
                  <a:lnTo>
                    <a:pt x="5707" y="26793"/>
                  </a:lnTo>
                  <a:lnTo>
                    <a:pt x="5611" y="26144"/>
                  </a:lnTo>
                  <a:lnTo>
                    <a:pt x="5535" y="25476"/>
                  </a:lnTo>
                  <a:lnTo>
                    <a:pt x="5478" y="24827"/>
                  </a:lnTo>
                  <a:lnTo>
                    <a:pt x="5420" y="24178"/>
                  </a:lnTo>
                  <a:lnTo>
                    <a:pt x="5382" y="23510"/>
                  </a:lnTo>
                  <a:lnTo>
                    <a:pt x="5363" y="22862"/>
                  </a:lnTo>
                  <a:lnTo>
                    <a:pt x="5363" y="22194"/>
                  </a:lnTo>
                  <a:lnTo>
                    <a:pt x="5382" y="21545"/>
                  </a:lnTo>
                  <a:lnTo>
                    <a:pt x="5401" y="20877"/>
                  </a:lnTo>
                  <a:lnTo>
                    <a:pt x="5459" y="20228"/>
                  </a:lnTo>
                  <a:lnTo>
                    <a:pt x="5516" y="19579"/>
                  </a:lnTo>
                  <a:lnTo>
                    <a:pt x="5592" y="18930"/>
                  </a:lnTo>
                  <a:lnTo>
                    <a:pt x="5688" y="18282"/>
                  </a:lnTo>
                  <a:lnTo>
                    <a:pt x="5802" y="17652"/>
                  </a:lnTo>
                  <a:lnTo>
                    <a:pt x="5936" y="17003"/>
                  </a:lnTo>
                  <a:lnTo>
                    <a:pt x="6088" y="16373"/>
                  </a:lnTo>
                  <a:lnTo>
                    <a:pt x="6241" y="15744"/>
                  </a:lnTo>
                  <a:lnTo>
                    <a:pt x="6432" y="15114"/>
                  </a:lnTo>
                  <a:lnTo>
                    <a:pt x="6623" y="14503"/>
                  </a:lnTo>
                  <a:lnTo>
                    <a:pt x="6852" y="13893"/>
                  </a:lnTo>
                  <a:lnTo>
                    <a:pt x="7081" y="13282"/>
                  </a:lnTo>
                  <a:lnTo>
                    <a:pt x="7329" y="12690"/>
                  </a:lnTo>
                  <a:lnTo>
                    <a:pt x="7615" y="12099"/>
                  </a:lnTo>
                  <a:lnTo>
                    <a:pt x="7901" y="11507"/>
                  </a:lnTo>
                  <a:lnTo>
                    <a:pt x="8206" y="10935"/>
                  </a:lnTo>
                  <a:lnTo>
                    <a:pt x="8550" y="10362"/>
                  </a:lnTo>
                  <a:lnTo>
                    <a:pt x="8951" y="9713"/>
                  </a:lnTo>
                  <a:lnTo>
                    <a:pt x="9351" y="9065"/>
                  </a:lnTo>
                  <a:lnTo>
                    <a:pt x="9771" y="8416"/>
                  </a:lnTo>
                  <a:lnTo>
                    <a:pt x="10153" y="7767"/>
                  </a:lnTo>
                  <a:lnTo>
                    <a:pt x="10515" y="7099"/>
                  </a:lnTo>
                  <a:lnTo>
                    <a:pt x="10668" y="6756"/>
                  </a:lnTo>
                  <a:lnTo>
                    <a:pt x="10821" y="6412"/>
                  </a:lnTo>
                  <a:lnTo>
                    <a:pt x="10954" y="6069"/>
                  </a:lnTo>
                  <a:lnTo>
                    <a:pt x="11088" y="5706"/>
                  </a:lnTo>
                  <a:lnTo>
                    <a:pt x="11183" y="5343"/>
                  </a:lnTo>
                  <a:lnTo>
                    <a:pt x="11260" y="4981"/>
                  </a:lnTo>
                  <a:lnTo>
                    <a:pt x="11317" y="4733"/>
                  </a:lnTo>
                  <a:lnTo>
                    <a:pt x="11336" y="4504"/>
                  </a:lnTo>
                  <a:lnTo>
                    <a:pt x="11355" y="4256"/>
                  </a:lnTo>
                  <a:lnTo>
                    <a:pt x="11355" y="4008"/>
                  </a:lnTo>
                  <a:lnTo>
                    <a:pt x="11355" y="3760"/>
                  </a:lnTo>
                  <a:lnTo>
                    <a:pt x="11336" y="3511"/>
                  </a:lnTo>
                  <a:lnTo>
                    <a:pt x="11298" y="3263"/>
                  </a:lnTo>
                  <a:lnTo>
                    <a:pt x="11260" y="3015"/>
                  </a:lnTo>
                  <a:lnTo>
                    <a:pt x="11202" y="2767"/>
                  </a:lnTo>
                  <a:lnTo>
                    <a:pt x="11126" y="2538"/>
                  </a:lnTo>
                  <a:lnTo>
                    <a:pt x="11050" y="2309"/>
                  </a:lnTo>
                  <a:lnTo>
                    <a:pt x="10954" y="2080"/>
                  </a:lnTo>
                  <a:lnTo>
                    <a:pt x="10859" y="1851"/>
                  </a:lnTo>
                  <a:lnTo>
                    <a:pt x="10744" y="1641"/>
                  </a:lnTo>
                  <a:lnTo>
                    <a:pt x="10630" y="1451"/>
                  </a:lnTo>
                  <a:lnTo>
                    <a:pt x="10496" y="1241"/>
                  </a:lnTo>
                  <a:lnTo>
                    <a:pt x="10325" y="1050"/>
                  </a:lnTo>
                  <a:lnTo>
                    <a:pt x="10134" y="859"/>
                  </a:lnTo>
                  <a:lnTo>
                    <a:pt x="9943" y="668"/>
                  </a:lnTo>
                  <a:lnTo>
                    <a:pt x="9752" y="515"/>
                  </a:lnTo>
                  <a:lnTo>
                    <a:pt x="9523" y="382"/>
                  </a:lnTo>
                  <a:lnTo>
                    <a:pt x="9294" y="267"/>
                  </a:lnTo>
                  <a:lnTo>
                    <a:pt x="9046" y="153"/>
                  </a:lnTo>
                  <a:lnTo>
                    <a:pt x="8779" y="77"/>
                  </a:lnTo>
                  <a:lnTo>
                    <a:pt x="8550" y="38"/>
                  </a:lnTo>
                  <a:lnTo>
                    <a:pt x="8321" y="19"/>
                  </a:lnTo>
                  <a:lnTo>
                    <a:pt x="8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8"/>
            <p:cNvSpPr/>
            <p:nvPr/>
          </p:nvSpPr>
          <p:spPr>
            <a:xfrm>
              <a:off x="5882375" y="4732625"/>
              <a:ext cx="209475" cy="735200"/>
            </a:xfrm>
            <a:custGeom>
              <a:avLst/>
              <a:gdLst/>
              <a:ahLst/>
              <a:cxnLst/>
              <a:rect l="l" t="t" r="r" b="b"/>
              <a:pathLst>
                <a:path w="8379" h="29408" extrusionOk="0">
                  <a:moveTo>
                    <a:pt x="7519" y="1"/>
                  </a:moveTo>
                  <a:lnTo>
                    <a:pt x="7214" y="77"/>
                  </a:lnTo>
                  <a:lnTo>
                    <a:pt x="6909" y="172"/>
                  </a:lnTo>
                  <a:lnTo>
                    <a:pt x="6623" y="306"/>
                  </a:lnTo>
                  <a:lnTo>
                    <a:pt x="6336" y="439"/>
                  </a:lnTo>
                  <a:lnTo>
                    <a:pt x="6069" y="611"/>
                  </a:lnTo>
                  <a:lnTo>
                    <a:pt x="5802" y="802"/>
                  </a:lnTo>
                  <a:lnTo>
                    <a:pt x="5554" y="993"/>
                  </a:lnTo>
                  <a:lnTo>
                    <a:pt x="5325" y="1222"/>
                  </a:lnTo>
                  <a:lnTo>
                    <a:pt x="5000" y="1565"/>
                  </a:lnTo>
                  <a:lnTo>
                    <a:pt x="4714" y="1947"/>
                  </a:lnTo>
                  <a:lnTo>
                    <a:pt x="4447" y="2329"/>
                  </a:lnTo>
                  <a:lnTo>
                    <a:pt x="4218" y="2749"/>
                  </a:lnTo>
                  <a:lnTo>
                    <a:pt x="3989" y="3168"/>
                  </a:lnTo>
                  <a:lnTo>
                    <a:pt x="3779" y="3607"/>
                  </a:lnTo>
                  <a:lnTo>
                    <a:pt x="3588" y="4046"/>
                  </a:lnTo>
                  <a:lnTo>
                    <a:pt x="3397" y="4485"/>
                  </a:lnTo>
                  <a:lnTo>
                    <a:pt x="3111" y="5229"/>
                  </a:lnTo>
                  <a:lnTo>
                    <a:pt x="2825" y="5974"/>
                  </a:lnTo>
                  <a:lnTo>
                    <a:pt x="2558" y="6718"/>
                  </a:lnTo>
                  <a:lnTo>
                    <a:pt x="2310" y="7481"/>
                  </a:lnTo>
                  <a:lnTo>
                    <a:pt x="2062" y="8225"/>
                  </a:lnTo>
                  <a:lnTo>
                    <a:pt x="1833" y="8989"/>
                  </a:lnTo>
                  <a:lnTo>
                    <a:pt x="1623" y="9752"/>
                  </a:lnTo>
                  <a:lnTo>
                    <a:pt x="1432" y="10534"/>
                  </a:lnTo>
                  <a:lnTo>
                    <a:pt x="1241" y="11298"/>
                  </a:lnTo>
                  <a:lnTo>
                    <a:pt x="1050" y="12080"/>
                  </a:lnTo>
                  <a:lnTo>
                    <a:pt x="898" y="12843"/>
                  </a:lnTo>
                  <a:lnTo>
                    <a:pt x="745" y="13626"/>
                  </a:lnTo>
                  <a:lnTo>
                    <a:pt x="611" y="14408"/>
                  </a:lnTo>
                  <a:lnTo>
                    <a:pt x="478" y="15191"/>
                  </a:lnTo>
                  <a:lnTo>
                    <a:pt x="382" y="15973"/>
                  </a:lnTo>
                  <a:lnTo>
                    <a:pt x="287" y="16775"/>
                  </a:lnTo>
                  <a:lnTo>
                    <a:pt x="192" y="17557"/>
                  </a:lnTo>
                  <a:lnTo>
                    <a:pt x="134" y="18339"/>
                  </a:lnTo>
                  <a:lnTo>
                    <a:pt x="77" y="19141"/>
                  </a:lnTo>
                  <a:lnTo>
                    <a:pt x="39" y="19923"/>
                  </a:lnTo>
                  <a:lnTo>
                    <a:pt x="20" y="20725"/>
                  </a:lnTo>
                  <a:lnTo>
                    <a:pt x="1" y="21507"/>
                  </a:lnTo>
                  <a:lnTo>
                    <a:pt x="1" y="22309"/>
                  </a:lnTo>
                  <a:lnTo>
                    <a:pt x="20" y="23091"/>
                  </a:lnTo>
                  <a:lnTo>
                    <a:pt x="58" y="23892"/>
                  </a:lnTo>
                  <a:lnTo>
                    <a:pt x="96" y="24675"/>
                  </a:lnTo>
                  <a:lnTo>
                    <a:pt x="153" y="25476"/>
                  </a:lnTo>
                  <a:lnTo>
                    <a:pt x="230" y="26259"/>
                  </a:lnTo>
                  <a:lnTo>
                    <a:pt x="325" y="27060"/>
                  </a:lnTo>
                  <a:lnTo>
                    <a:pt x="421" y="27843"/>
                  </a:lnTo>
                  <a:lnTo>
                    <a:pt x="535" y="28625"/>
                  </a:lnTo>
                  <a:lnTo>
                    <a:pt x="669" y="29407"/>
                  </a:lnTo>
                  <a:lnTo>
                    <a:pt x="3569" y="29407"/>
                  </a:lnTo>
                  <a:lnTo>
                    <a:pt x="3397" y="28778"/>
                  </a:lnTo>
                  <a:lnTo>
                    <a:pt x="3245" y="28148"/>
                  </a:lnTo>
                  <a:lnTo>
                    <a:pt x="3092" y="27499"/>
                  </a:lnTo>
                  <a:lnTo>
                    <a:pt x="2959" y="26850"/>
                  </a:lnTo>
                  <a:lnTo>
                    <a:pt x="2825" y="26201"/>
                  </a:lnTo>
                  <a:lnTo>
                    <a:pt x="2730" y="25553"/>
                  </a:lnTo>
                  <a:lnTo>
                    <a:pt x="2634" y="24904"/>
                  </a:lnTo>
                  <a:lnTo>
                    <a:pt x="2558" y="24236"/>
                  </a:lnTo>
                  <a:lnTo>
                    <a:pt x="2501" y="23587"/>
                  </a:lnTo>
                  <a:lnTo>
                    <a:pt x="2443" y="22938"/>
                  </a:lnTo>
                  <a:lnTo>
                    <a:pt x="2405" y="22270"/>
                  </a:lnTo>
                  <a:lnTo>
                    <a:pt x="2386" y="21622"/>
                  </a:lnTo>
                  <a:lnTo>
                    <a:pt x="2386" y="20954"/>
                  </a:lnTo>
                  <a:lnTo>
                    <a:pt x="2405" y="20305"/>
                  </a:lnTo>
                  <a:lnTo>
                    <a:pt x="2424" y="19637"/>
                  </a:lnTo>
                  <a:lnTo>
                    <a:pt x="2482" y="18988"/>
                  </a:lnTo>
                  <a:lnTo>
                    <a:pt x="2539" y="18339"/>
                  </a:lnTo>
                  <a:lnTo>
                    <a:pt x="2615" y="17690"/>
                  </a:lnTo>
                  <a:lnTo>
                    <a:pt x="2711" y="17042"/>
                  </a:lnTo>
                  <a:lnTo>
                    <a:pt x="2825" y="16412"/>
                  </a:lnTo>
                  <a:lnTo>
                    <a:pt x="2959" y="15763"/>
                  </a:lnTo>
                  <a:lnTo>
                    <a:pt x="3111" y="15133"/>
                  </a:lnTo>
                  <a:lnTo>
                    <a:pt x="3264" y="14504"/>
                  </a:lnTo>
                  <a:lnTo>
                    <a:pt x="3455" y="13874"/>
                  </a:lnTo>
                  <a:lnTo>
                    <a:pt x="3646" y="13263"/>
                  </a:lnTo>
                  <a:lnTo>
                    <a:pt x="3875" y="12653"/>
                  </a:lnTo>
                  <a:lnTo>
                    <a:pt x="4104" y="12042"/>
                  </a:lnTo>
                  <a:lnTo>
                    <a:pt x="4352" y="11450"/>
                  </a:lnTo>
                  <a:lnTo>
                    <a:pt x="4638" y="10859"/>
                  </a:lnTo>
                  <a:lnTo>
                    <a:pt x="4924" y="10267"/>
                  </a:lnTo>
                  <a:lnTo>
                    <a:pt x="5229" y="9695"/>
                  </a:lnTo>
                  <a:lnTo>
                    <a:pt x="5573" y="9122"/>
                  </a:lnTo>
                  <a:lnTo>
                    <a:pt x="5974" y="8473"/>
                  </a:lnTo>
                  <a:lnTo>
                    <a:pt x="6374" y="7825"/>
                  </a:lnTo>
                  <a:lnTo>
                    <a:pt x="6794" y="7176"/>
                  </a:lnTo>
                  <a:lnTo>
                    <a:pt x="7176" y="6527"/>
                  </a:lnTo>
                  <a:lnTo>
                    <a:pt x="7538" y="5859"/>
                  </a:lnTo>
                  <a:lnTo>
                    <a:pt x="7691" y="5516"/>
                  </a:lnTo>
                  <a:lnTo>
                    <a:pt x="7844" y="5172"/>
                  </a:lnTo>
                  <a:lnTo>
                    <a:pt x="7977" y="4829"/>
                  </a:lnTo>
                  <a:lnTo>
                    <a:pt x="8111" y="4466"/>
                  </a:lnTo>
                  <a:lnTo>
                    <a:pt x="8206" y="4103"/>
                  </a:lnTo>
                  <a:lnTo>
                    <a:pt x="8283" y="3741"/>
                  </a:lnTo>
                  <a:lnTo>
                    <a:pt x="8340" y="3493"/>
                  </a:lnTo>
                  <a:lnTo>
                    <a:pt x="8359" y="3264"/>
                  </a:lnTo>
                  <a:lnTo>
                    <a:pt x="8378" y="3016"/>
                  </a:lnTo>
                  <a:lnTo>
                    <a:pt x="8378" y="2768"/>
                  </a:lnTo>
                  <a:lnTo>
                    <a:pt x="8378" y="2520"/>
                  </a:lnTo>
                  <a:lnTo>
                    <a:pt x="8359" y="2271"/>
                  </a:lnTo>
                  <a:lnTo>
                    <a:pt x="8321" y="2023"/>
                  </a:lnTo>
                  <a:lnTo>
                    <a:pt x="8283" y="1775"/>
                  </a:lnTo>
                  <a:lnTo>
                    <a:pt x="8225" y="1527"/>
                  </a:lnTo>
                  <a:lnTo>
                    <a:pt x="8149" y="1298"/>
                  </a:lnTo>
                  <a:lnTo>
                    <a:pt x="8073" y="1069"/>
                  </a:lnTo>
                  <a:lnTo>
                    <a:pt x="7977" y="840"/>
                  </a:lnTo>
                  <a:lnTo>
                    <a:pt x="7882" y="611"/>
                  </a:lnTo>
                  <a:lnTo>
                    <a:pt x="7767" y="401"/>
                  </a:lnTo>
                  <a:lnTo>
                    <a:pt x="7653" y="211"/>
                  </a:lnTo>
                  <a:lnTo>
                    <a:pt x="751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8"/>
            <p:cNvSpPr/>
            <p:nvPr/>
          </p:nvSpPr>
          <p:spPr>
            <a:xfrm>
              <a:off x="5783150" y="4950650"/>
              <a:ext cx="495700" cy="517175"/>
            </a:xfrm>
            <a:custGeom>
              <a:avLst/>
              <a:gdLst/>
              <a:ahLst/>
              <a:cxnLst/>
              <a:rect l="l" t="t" r="r" b="b"/>
              <a:pathLst>
                <a:path w="19828" h="20687" extrusionOk="0">
                  <a:moveTo>
                    <a:pt x="17881" y="1"/>
                  </a:moveTo>
                  <a:lnTo>
                    <a:pt x="17557" y="20"/>
                  </a:lnTo>
                  <a:lnTo>
                    <a:pt x="17232" y="96"/>
                  </a:lnTo>
                  <a:lnTo>
                    <a:pt x="16927" y="172"/>
                  </a:lnTo>
                  <a:lnTo>
                    <a:pt x="16603" y="287"/>
                  </a:lnTo>
                  <a:lnTo>
                    <a:pt x="16297" y="401"/>
                  </a:lnTo>
                  <a:lnTo>
                    <a:pt x="15515" y="726"/>
                  </a:lnTo>
                  <a:lnTo>
                    <a:pt x="14752" y="1088"/>
                  </a:lnTo>
                  <a:lnTo>
                    <a:pt x="14007" y="1470"/>
                  </a:lnTo>
                  <a:lnTo>
                    <a:pt x="13263" y="1890"/>
                  </a:lnTo>
                  <a:lnTo>
                    <a:pt x="12538" y="2310"/>
                  </a:lnTo>
                  <a:lnTo>
                    <a:pt x="11832" y="2768"/>
                  </a:lnTo>
                  <a:lnTo>
                    <a:pt x="11145" y="3264"/>
                  </a:lnTo>
                  <a:lnTo>
                    <a:pt x="10458" y="3760"/>
                  </a:lnTo>
                  <a:lnTo>
                    <a:pt x="9809" y="4294"/>
                  </a:lnTo>
                  <a:lnTo>
                    <a:pt x="9160" y="4848"/>
                  </a:lnTo>
                  <a:lnTo>
                    <a:pt x="8550" y="5420"/>
                  </a:lnTo>
                  <a:lnTo>
                    <a:pt x="7939" y="6012"/>
                  </a:lnTo>
                  <a:lnTo>
                    <a:pt x="7347" y="6622"/>
                  </a:lnTo>
                  <a:lnTo>
                    <a:pt x="6794" y="7252"/>
                  </a:lnTo>
                  <a:lnTo>
                    <a:pt x="6260" y="7901"/>
                  </a:lnTo>
                  <a:lnTo>
                    <a:pt x="5744" y="8569"/>
                  </a:lnTo>
                  <a:lnTo>
                    <a:pt x="5191" y="9332"/>
                  </a:lnTo>
                  <a:lnTo>
                    <a:pt x="4657" y="10114"/>
                  </a:lnTo>
                  <a:lnTo>
                    <a:pt x="4161" y="10916"/>
                  </a:lnTo>
                  <a:lnTo>
                    <a:pt x="3683" y="11737"/>
                  </a:lnTo>
                  <a:lnTo>
                    <a:pt x="3225" y="12557"/>
                  </a:lnTo>
                  <a:lnTo>
                    <a:pt x="2768" y="13397"/>
                  </a:lnTo>
                  <a:lnTo>
                    <a:pt x="1890" y="15076"/>
                  </a:lnTo>
                  <a:lnTo>
                    <a:pt x="1527" y="15801"/>
                  </a:lnTo>
                  <a:lnTo>
                    <a:pt x="1184" y="16488"/>
                  </a:lnTo>
                  <a:lnTo>
                    <a:pt x="878" y="17137"/>
                  </a:lnTo>
                  <a:lnTo>
                    <a:pt x="611" y="17786"/>
                  </a:lnTo>
                  <a:lnTo>
                    <a:pt x="497" y="18129"/>
                  </a:lnTo>
                  <a:lnTo>
                    <a:pt x="401" y="18454"/>
                  </a:lnTo>
                  <a:lnTo>
                    <a:pt x="306" y="18797"/>
                  </a:lnTo>
                  <a:lnTo>
                    <a:pt x="210" y="19160"/>
                  </a:lnTo>
                  <a:lnTo>
                    <a:pt x="134" y="19522"/>
                  </a:lnTo>
                  <a:lnTo>
                    <a:pt x="77" y="19885"/>
                  </a:lnTo>
                  <a:lnTo>
                    <a:pt x="39" y="20286"/>
                  </a:lnTo>
                  <a:lnTo>
                    <a:pt x="0" y="20686"/>
                  </a:lnTo>
                  <a:lnTo>
                    <a:pt x="7042" y="20686"/>
                  </a:lnTo>
                  <a:lnTo>
                    <a:pt x="7214" y="19885"/>
                  </a:lnTo>
                  <a:lnTo>
                    <a:pt x="7405" y="19064"/>
                  </a:lnTo>
                  <a:lnTo>
                    <a:pt x="7653" y="18263"/>
                  </a:lnTo>
                  <a:lnTo>
                    <a:pt x="7939" y="17480"/>
                  </a:lnTo>
                  <a:lnTo>
                    <a:pt x="8244" y="16717"/>
                  </a:lnTo>
                  <a:lnTo>
                    <a:pt x="8588" y="15954"/>
                  </a:lnTo>
                  <a:lnTo>
                    <a:pt x="8969" y="15210"/>
                  </a:lnTo>
                  <a:lnTo>
                    <a:pt x="9370" y="14465"/>
                  </a:lnTo>
                  <a:lnTo>
                    <a:pt x="9809" y="13759"/>
                  </a:lnTo>
                  <a:lnTo>
                    <a:pt x="10267" y="13072"/>
                  </a:lnTo>
                  <a:lnTo>
                    <a:pt x="10763" y="12385"/>
                  </a:lnTo>
                  <a:lnTo>
                    <a:pt x="11278" y="11737"/>
                  </a:lnTo>
                  <a:lnTo>
                    <a:pt x="11832" y="11107"/>
                  </a:lnTo>
                  <a:lnTo>
                    <a:pt x="12404" y="10496"/>
                  </a:lnTo>
                  <a:lnTo>
                    <a:pt x="12996" y="9905"/>
                  </a:lnTo>
                  <a:lnTo>
                    <a:pt x="13607" y="9351"/>
                  </a:lnTo>
                  <a:lnTo>
                    <a:pt x="14370" y="8721"/>
                  </a:lnTo>
                  <a:lnTo>
                    <a:pt x="15133" y="8111"/>
                  </a:lnTo>
                  <a:lnTo>
                    <a:pt x="15897" y="7500"/>
                  </a:lnTo>
                  <a:lnTo>
                    <a:pt x="16660" y="6870"/>
                  </a:lnTo>
                  <a:lnTo>
                    <a:pt x="17022" y="6546"/>
                  </a:lnTo>
                  <a:lnTo>
                    <a:pt x="17385" y="6222"/>
                  </a:lnTo>
                  <a:lnTo>
                    <a:pt x="17729" y="5897"/>
                  </a:lnTo>
                  <a:lnTo>
                    <a:pt x="18072" y="5535"/>
                  </a:lnTo>
                  <a:lnTo>
                    <a:pt x="18377" y="5172"/>
                  </a:lnTo>
                  <a:lnTo>
                    <a:pt x="18683" y="4809"/>
                  </a:lnTo>
                  <a:lnTo>
                    <a:pt x="18950" y="4409"/>
                  </a:lnTo>
                  <a:lnTo>
                    <a:pt x="19217" y="4008"/>
                  </a:lnTo>
                  <a:lnTo>
                    <a:pt x="19446" y="3569"/>
                  </a:lnTo>
                  <a:lnTo>
                    <a:pt x="19541" y="3340"/>
                  </a:lnTo>
                  <a:lnTo>
                    <a:pt x="19637" y="3111"/>
                  </a:lnTo>
                  <a:lnTo>
                    <a:pt x="19694" y="2882"/>
                  </a:lnTo>
                  <a:lnTo>
                    <a:pt x="19751" y="2634"/>
                  </a:lnTo>
                  <a:lnTo>
                    <a:pt x="19789" y="2405"/>
                  </a:lnTo>
                  <a:lnTo>
                    <a:pt x="19809" y="2157"/>
                  </a:lnTo>
                  <a:lnTo>
                    <a:pt x="19828" y="1966"/>
                  </a:lnTo>
                  <a:lnTo>
                    <a:pt x="19789" y="1699"/>
                  </a:lnTo>
                  <a:lnTo>
                    <a:pt x="19732" y="1432"/>
                  </a:lnTo>
                  <a:lnTo>
                    <a:pt x="19656" y="1165"/>
                  </a:lnTo>
                  <a:lnTo>
                    <a:pt x="19541" y="936"/>
                  </a:lnTo>
                  <a:lnTo>
                    <a:pt x="19389" y="707"/>
                  </a:lnTo>
                  <a:lnTo>
                    <a:pt x="19217" y="497"/>
                  </a:lnTo>
                  <a:lnTo>
                    <a:pt x="19026" y="325"/>
                  </a:lnTo>
                  <a:lnTo>
                    <a:pt x="18797" y="191"/>
                  </a:lnTo>
                  <a:lnTo>
                    <a:pt x="18644" y="115"/>
                  </a:lnTo>
                  <a:lnTo>
                    <a:pt x="18492" y="77"/>
                  </a:lnTo>
                  <a:lnTo>
                    <a:pt x="18339" y="39"/>
                  </a:lnTo>
                  <a:lnTo>
                    <a:pt x="18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8"/>
            <p:cNvSpPr/>
            <p:nvPr/>
          </p:nvSpPr>
          <p:spPr>
            <a:xfrm>
              <a:off x="5464950" y="4993100"/>
              <a:ext cx="436550" cy="474725"/>
            </a:xfrm>
            <a:custGeom>
              <a:avLst/>
              <a:gdLst/>
              <a:ahLst/>
              <a:cxnLst/>
              <a:rect l="l" t="t" r="r" b="b"/>
              <a:pathLst>
                <a:path w="17462" h="18989" extrusionOk="0">
                  <a:moveTo>
                    <a:pt x="2710" y="1"/>
                  </a:moveTo>
                  <a:lnTo>
                    <a:pt x="2347" y="39"/>
                  </a:lnTo>
                  <a:lnTo>
                    <a:pt x="2023" y="96"/>
                  </a:lnTo>
                  <a:lnTo>
                    <a:pt x="1679" y="173"/>
                  </a:lnTo>
                  <a:lnTo>
                    <a:pt x="1355" y="287"/>
                  </a:lnTo>
                  <a:lnTo>
                    <a:pt x="1050" y="459"/>
                  </a:lnTo>
                  <a:lnTo>
                    <a:pt x="878" y="573"/>
                  </a:lnTo>
                  <a:lnTo>
                    <a:pt x="706" y="707"/>
                  </a:lnTo>
                  <a:lnTo>
                    <a:pt x="554" y="860"/>
                  </a:lnTo>
                  <a:lnTo>
                    <a:pt x="420" y="1031"/>
                  </a:lnTo>
                  <a:lnTo>
                    <a:pt x="286" y="1222"/>
                  </a:lnTo>
                  <a:lnTo>
                    <a:pt x="191" y="1413"/>
                  </a:lnTo>
                  <a:lnTo>
                    <a:pt x="96" y="1604"/>
                  </a:lnTo>
                  <a:lnTo>
                    <a:pt x="38" y="1814"/>
                  </a:lnTo>
                  <a:lnTo>
                    <a:pt x="0" y="2062"/>
                  </a:lnTo>
                  <a:lnTo>
                    <a:pt x="0" y="2310"/>
                  </a:lnTo>
                  <a:lnTo>
                    <a:pt x="38" y="2558"/>
                  </a:lnTo>
                  <a:lnTo>
                    <a:pt x="77" y="2672"/>
                  </a:lnTo>
                  <a:lnTo>
                    <a:pt x="115" y="2806"/>
                  </a:lnTo>
                  <a:lnTo>
                    <a:pt x="210" y="2959"/>
                  </a:lnTo>
                  <a:lnTo>
                    <a:pt x="305" y="3111"/>
                  </a:lnTo>
                  <a:lnTo>
                    <a:pt x="420" y="3264"/>
                  </a:lnTo>
                  <a:lnTo>
                    <a:pt x="554" y="3379"/>
                  </a:lnTo>
                  <a:lnTo>
                    <a:pt x="706" y="3493"/>
                  </a:lnTo>
                  <a:lnTo>
                    <a:pt x="859" y="3588"/>
                  </a:lnTo>
                  <a:lnTo>
                    <a:pt x="1031" y="3684"/>
                  </a:lnTo>
                  <a:lnTo>
                    <a:pt x="1202" y="3760"/>
                  </a:lnTo>
                  <a:lnTo>
                    <a:pt x="1565" y="3913"/>
                  </a:lnTo>
                  <a:lnTo>
                    <a:pt x="1947" y="4027"/>
                  </a:lnTo>
                  <a:lnTo>
                    <a:pt x="2710" y="4218"/>
                  </a:lnTo>
                  <a:lnTo>
                    <a:pt x="3282" y="4371"/>
                  </a:lnTo>
                  <a:lnTo>
                    <a:pt x="3855" y="4562"/>
                  </a:lnTo>
                  <a:lnTo>
                    <a:pt x="4427" y="4772"/>
                  </a:lnTo>
                  <a:lnTo>
                    <a:pt x="4981" y="5001"/>
                  </a:lnTo>
                  <a:lnTo>
                    <a:pt x="5515" y="5268"/>
                  </a:lnTo>
                  <a:lnTo>
                    <a:pt x="6049" y="5554"/>
                  </a:lnTo>
                  <a:lnTo>
                    <a:pt x="6565" y="5859"/>
                  </a:lnTo>
                  <a:lnTo>
                    <a:pt x="7061" y="6203"/>
                  </a:lnTo>
                  <a:lnTo>
                    <a:pt x="7557" y="6546"/>
                  </a:lnTo>
                  <a:lnTo>
                    <a:pt x="8034" y="6928"/>
                  </a:lnTo>
                  <a:lnTo>
                    <a:pt x="8473" y="7329"/>
                  </a:lnTo>
                  <a:lnTo>
                    <a:pt x="8912" y="7749"/>
                  </a:lnTo>
                  <a:lnTo>
                    <a:pt x="9332" y="8168"/>
                  </a:lnTo>
                  <a:lnTo>
                    <a:pt x="9713" y="8626"/>
                  </a:lnTo>
                  <a:lnTo>
                    <a:pt x="10095" y="9103"/>
                  </a:lnTo>
                  <a:lnTo>
                    <a:pt x="10439" y="9600"/>
                  </a:lnTo>
                  <a:lnTo>
                    <a:pt x="10763" y="10115"/>
                  </a:lnTo>
                  <a:lnTo>
                    <a:pt x="11068" y="10630"/>
                  </a:lnTo>
                  <a:lnTo>
                    <a:pt x="11355" y="11184"/>
                  </a:lnTo>
                  <a:lnTo>
                    <a:pt x="11622" y="11737"/>
                  </a:lnTo>
                  <a:lnTo>
                    <a:pt x="11870" y="12309"/>
                  </a:lnTo>
                  <a:lnTo>
                    <a:pt x="12080" y="12901"/>
                  </a:lnTo>
                  <a:lnTo>
                    <a:pt x="12270" y="13493"/>
                  </a:lnTo>
                  <a:lnTo>
                    <a:pt x="12442" y="14103"/>
                  </a:lnTo>
                  <a:lnTo>
                    <a:pt x="12576" y="14714"/>
                  </a:lnTo>
                  <a:lnTo>
                    <a:pt x="12690" y="15325"/>
                  </a:lnTo>
                  <a:lnTo>
                    <a:pt x="12767" y="15935"/>
                  </a:lnTo>
                  <a:lnTo>
                    <a:pt x="12824" y="16565"/>
                  </a:lnTo>
                  <a:lnTo>
                    <a:pt x="12843" y="17176"/>
                  </a:lnTo>
                  <a:lnTo>
                    <a:pt x="12843" y="17786"/>
                  </a:lnTo>
                  <a:lnTo>
                    <a:pt x="12805" y="18397"/>
                  </a:lnTo>
                  <a:lnTo>
                    <a:pt x="12728" y="18988"/>
                  </a:lnTo>
                  <a:lnTo>
                    <a:pt x="17461" y="18988"/>
                  </a:lnTo>
                  <a:lnTo>
                    <a:pt x="17289" y="17767"/>
                  </a:lnTo>
                  <a:lnTo>
                    <a:pt x="17079" y="16546"/>
                  </a:lnTo>
                  <a:lnTo>
                    <a:pt x="16850" y="15363"/>
                  </a:lnTo>
                  <a:lnTo>
                    <a:pt x="16583" y="14180"/>
                  </a:lnTo>
                  <a:lnTo>
                    <a:pt x="16297" y="13015"/>
                  </a:lnTo>
                  <a:lnTo>
                    <a:pt x="16125" y="12443"/>
                  </a:lnTo>
                  <a:lnTo>
                    <a:pt x="15953" y="11870"/>
                  </a:lnTo>
                  <a:lnTo>
                    <a:pt x="15763" y="11279"/>
                  </a:lnTo>
                  <a:lnTo>
                    <a:pt x="15572" y="10706"/>
                  </a:lnTo>
                  <a:lnTo>
                    <a:pt x="15343" y="10134"/>
                  </a:lnTo>
                  <a:lnTo>
                    <a:pt x="15114" y="9542"/>
                  </a:lnTo>
                  <a:lnTo>
                    <a:pt x="14866" y="8970"/>
                  </a:lnTo>
                  <a:lnTo>
                    <a:pt x="14599" y="8397"/>
                  </a:lnTo>
                  <a:lnTo>
                    <a:pt x="14312" y="7825"/>
                  </a:lnTo>
                  <a:lnTo>
                    <a:pt x="14026" y="7271"/>
                  </a:lnTo>
                  <a:lnTo>
                    <a:pt x="13702" y="6737"/>
                  </a:lnTo>
                  <a:lnTo>
                    <a:pt x="13358" y="6203"/>
                  </a:lnTo>
                  <a:lnTo>
                    <a:pt x="12996" y="5688"/>
                  </a:lnTo>
                  <a:lnTo>
                    <a:pt x="12633" y="5172"/>
                  </a:lnTo>
                  <a:lnTo>
                    <a:pt x="12232" y="4695"/>
                  </a:lnTo>
                  <a:lnTo>
                    <a:pt x="11832" y="4218"/>
                  </a:lnTo>
                  <a:lnTo>
                    <a:pt x="11393" y="3760"/>
                  </a:lnTo>
                  <a:lnTo>
                    <a:pt x="10935" y="3321"/>
                  </a:lnTo>
                  <a:lnTo>
                    <a:pt x="10477" y="2921"/>
                  </a:lnTo>
                  <a:lnTo>
                    <a:pt x="9981" y="2520"/>
                  </a:lnTo>
                  <a:lnTo>
                    <a:pt x="9484" y="2157"/>
                  </a:lnTo>
                  <a:lnTo>
                    <a:pt x="8950" y="1814"/>
                  </a:lnTo>
                  <a:lnTo>
                    <a:pt x="8358" y="1470"/>
                  </a:lnTo>
                  <a:lnTo>
                    <a:pt x="7729" y="1146"/>
                  </a:lnTo>
                  <a:lnTo>
                    <a:pt x="7099" y="879"/>
                  </a:lnTo>
                  <a:lnTo>
                    <a:pt x="6450" y="631"/>
                  </a:lnTo>
                  <a:lnTo>
                    <a:pt x="5782" y="440"/>
                  </a:lnTo>
                  <a:lnTo>
                    <a:pt x="5114" y="268"/>
                  </a:lnTo>
                  <a:lnTo>
                    <a:pt x="4427" y="134"/>
                  </a:lnTo>
                  <a:lnTo>
                    <a:pt x="3740" y="39"/>
                  </a:lnTo>
                  <a:lnTo>
                    <a:pt x="3397" y="20"/>
                  </a:lnTo>
                  <a:lnTo>
                    <a:pt x="30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8"/>
            <p:cNvSpPr/>
            <p:nvPr/>
          </p:nvSpPr>
          <p:spPr>
            <a:xfrm>
              <a:off x="5866150" y="5004550"/>
              <a:ext cx="412225" cy="463275"/>
            </a:xfrm>
            <a:custGeom>
              <a:avLst/>
              <a:gdLst/>
              <a:ahLst/>
              <a:cxnLst/>
              <a:rect l="l" t="t" r="r" b="b"/>
              <a:pathLst>
                <a:path w="16489" h="18531" extrusionOk="0">
                  <a:moveTo>
                    <a:pt x="16489" y="1"/>
                  </a:moveTo>
                  <a:lnTo>
                    <a:pt x="15992" y="192"/>
                  </a:lnTo>
                  <a:lnTo>
                    <a:pt x="15210" y="516"/>
                  </a:lnTo>
                  <a:lnTo>
                    <a:pt x="14447" y="879"/>
                  </a:lnTo>
                  <a:lnTo>
                    <a:pt x="13702" y="1260"/>
                  </a:lnTo>
                  <a:lnTo>
                    <a:pt x="12958" y="1661"/>
                  </a:lnTo>
                  <a:lnTo>
                    <a:pt x="12233" y="2100"/>
                  </a:lnTo>
                  <a:lnTo>
                    <a:pt x="11527" y="2558"/>
                  </a:lnTo>
                  <a:lnTo>
                    <a:pt x="10821" y="3035"/>
                  </a:lnTo>
                  <a:lnTo>
                    <a:pt x="10153" y="3550"/>
                  </a:lnTo>
                  <a:lnTo>
                    <a:pt x="9485" y="4085"/>
                  </a:lnTo>
                  <a:lnTo>
                    <a:pt x="8855" y="4619"/>
                  </a:lnTo>
                  <a:lnTo>
                    <a:pt x="8226" y="5191"/>
                  </a:lnTo>
                  <a:lnTo>
                    <a:pt x="7634" y="5783"/>
                  </a:lnTo>
                  <a:lnTo>
                    <a:pt x="7043" y="6394"/>
                  </a:lnTo>
                  <a:lnTo>
                    <a:pt x="6489" y="7042"/>
                  </a:lnTo>
                  <a:lnTo>
                    <a:pt x="5936" y="7691"/>
                  </a:lnTo>
                  <a:lnTo>
                    <a:pt x="5420" y="8359"/>
                  </a:lnTo>
                  <a:lnTo>
                    <a:pt x="4867" y="9123"/>
                  </a:lnTo>
                  <a:lnTo>
                    <a:pt x="4352" y="9905"/>
                  </a:lnTo>
                  <a:lnTo>
                    <a:pt x="3856" y="10706"/>
                  </a:lnTo>
                  <a:lnTo>
                    <a:pt x="3360" y="11527"/>
                  </a:lnTo>
                  <a:lnTo>
                    <a:pt x="2902" y="12348"/>
                  </a:lnTo>
                  <a:lnTo>
                    <a:pt x="2463" y="13187"/>
                  </a:lnTo>
                  <a:lnTo>
                    <a:pt x="1585" y="14867"/>
                  </a:lnTo>
                  <a:lnTo>
                    <a:pt x="1089" y="15840"/>
                  </a:lnTo>
                  <a:lnTo>
                    <a:pt x="650" y="16737"/>
                  </a:lnTo>
                  <a:lnTo>
                    <a:pt x="459" y="17176"/>
                  </a:lnTo>
                  <a:lnTo>
                    <a:pt x="287" y="17634"/>
                  </a:lnTo>
                  <a:lnTo>
                    <a:pt x="134" y="18072"/>
                  </a:lnTo>
                  <a:lnTo>
                    <a:pt x="1" y="18530"/>
                  </a:lnTo>
                  <a:lnTo>
                    <a:pt x="3722" y="18530"/>
                  </a:lnTo>
                  <a:lnTo>
                    <a:pt x="3894" y="17729"/>
                  </a:lnTo>
                  <a:lnTo>
                    <a:pt x="4085" y="16908"/>
                  </a:lnTo>
                  <a:lnTo>
                    <a:pt x="4333" y="16107"/>
                  </a:lnTo>
                  <a:lnTo>
                    <a:pt x="4619" y="15324"/>
                  </a:lnTo>
                  <a:lnTo>
                    <a:pt x="4924" y="14561"/>
                  </a:lnTo>
                  <a:lnTo>
                    <a:pt x="5268" y="13798"/>
                  </a:lnTo>
                  <a:lnTo>
                    <a:pt x="5649" y="13054"/>
                  </a:lnTo>
                  <a:lnTo>
                    <a:pt x="6050" y="12309"/>
                  </a:lnTo>
                  <a:lnTo>
                    <a:pt x="6489" y="11603"/>
                  </a:lnTo>
                  <a:lnTo>
                    <a:pt x="6947" y="10916"/>
                  </a:lnTo>
                  <a:lnTo>
                    <a:pt x="7443" y="10229"/>
                  </a:lnTo>
                  <a:lnTo>
                    <a:pt x="7958" y="9581"/>
                  </a:lnTo>
                  <a:lnTo>
                    <a:pt x="8512" y="8951"/>
                  </a:lnTo>
                  <a:lnTo>
                    <a:pt x="9084" y="8340"/>
                  </a:lnTo>
                  <a:lnTo>
                    <a:pt x="9676" y="7749"/>
                  </a:lnTo>
                  <a:lnTo>
                    <a:pt x="10287" y="7195"/>
                  </a:lnTo>
                  <a:lnTo>
                    <a:pt x="11050" y="6565"/>
                  </a:lnTo>
                  <a:lnTo>
                    <a:pt x="11813" y="5955"/>
                  </a:lnTo>
                  <a:lnTo>
                    <a:pt x="12577" y="5344"/>
                  </a:lnTo>
                  <a:lnTo>
                    <a:pt x="13340" y="4714"/>
                  </a:lnTo>
                  <a:lnTo>
                    <a:pt x="13702" y="4390"/>
                  </a:lnTo>
                  <a:lnTo>
                    <a:pt x="14065" y="4066"/>
                  </a:lnTo>
                  <a:lnTo>
                    <a:pt x="14409" y="3741"/>
                  </a:lnTo>
                  <a:lnTo>
                    <a:pt x="14752" y="3379"/>
                  </a:lnTo>
                  <a:lnTo>
                    <a:pt x="15057" y="3016"/>
                  </a:lnTo>
                  <a:lnTo>
                    <a:pt x="15363" y="2653"/>
                  </a:lnTo>
                  <a:lnTo>
                    <a:pt x="15630" y="2253"/>
                  </a:lnTo>
                  <a:lnTo>
                    <a:pt x="15897" y="1852"/>
                  </a:lnTo>
                  <a:lnTo>
                    <a:pt x="16126" y="1413"/>
                  </a:lnTo>
                  <a:lnTo>
                    <a:pt x="16221" y="1184"/>
                  </a:lnTo>
                  <a:lnTo>
                    <a:pt x="16317" y="955"/>
                  </a:lnTo>
                  <a:lnTo>
                    <a:pt x="16374" y="726"/>
                  </a:lnTo>
                  <a:lnTo>
                    <a:pt x="16431" y="478"/>
                  </a:lnTo>
                  <a:lnTo>
                    <a:pt x="16469" y="249"/>
                  </a:lnTo>
                  <a:lnTo>
                    <a:pt x="1648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8"/>
            <p:cNvSpPr/>
            <p:nvPr/>
          </p:nvSpPr>
          <p:spPr>
            <a:xfrm>
              <a:off x="5464950" y="5034150"/>
              <a:ext cx="389775" cy="433675"/>
            </a:xfrm>
            <a:custGeom>
              <a:avLst/>
              <a:gdLst/>
              <a:ahLst/>
              <a:cxnLst/>
              <a:rect l="l" t="t" r="r" b="b"/>
              <a:pathLst>
                <a:path w="15591" h="17347" extrusionOk="0">
                  <a:moveTo>
                    <a:pt x="1069" y="0"/>
                  </a:moveTo>
                  <a:lnTo>
                    <a:pt x="802" y="19"/>
                  </a:lnTo>
                  <a:lnTo>
                    <a:pt x="554" y="57"/>
                  </a:lnTo>
                  <a:lnTo>
                    <a:pt x="286" y="95"/>
                  </a:lnTo>
                  <a:lnTo>
                    <a:pt x="38" y="172"/>
                  </a:lnTo>
                  <a:lnTo>
                    <a:pt x="0" y="420"/>
                  </a:lnTo>
                  <a:lnTo>
                    <a:pt x="0" y="668"/>
                  </a:lnTo>
                  <a:lnTo>
                    <a:pt x="38" y="916"/>
                  </a:lnTo>
                  <a:lnTo>
                    <a:pt x="77" y="1030"/>
                  </a:lnTo>
                  <a:lnTo>
                    <a:pt x="115" y="1164"/>
                  </a:lnTo>
                  <a:lnTo>
                    <a:pt x="210" y="1317"/>
                  </a:lnTo>
                  <a:lnTo>
                    <a:pt x="305" y="1469"/>
                  </a:lnTo>
                  <a:lnTo>
                    <a:pt x="420" y="1622"/>
                  </a:lnTo>
                  <a:lnTo>
                    <a:pt x="554" y="1737"/>
                  </a:lnTo>
                  <a:lnTo>
                    <a:pt x="706" y="1851"/>
                  </a:lnTo>
                  <a:lnTo>
                    <a:pt x="859" y="1946"/>
                  </a:lnTo>
                  <a:lnTo>
                    <a:pt x="1031" y="2042"/>
                  </a:lnTo>
                  <a:lnTo>
                    <a:pt x="1202" y="2118"/>
                  </a:lnTo>
                  <a:lnTo>
                    <a:pt x="1565" y="2271"/>
                  </a:lnTo>
                  <a:lnTo>
                    <a:pt x="1947" y="2385"/>
                  </a:lnTo>
                  <a:lnTo>
                    <a:pt x="2710" y="2576"/>
                  </a:lnTo>
                  <a:lnTo>
                    <a:pt x="3282" y="2729"/>
                  </a:lnTo>
                  <a:lnTo>
                    <a:pt x="3855" y="2920"/>
                  </a:lnTo>
                  <a:lnTo>
                    <a:pt x="4427" y="3130"/>
                  </a:lnTo>
                  <a:lnTo>
                    <a:pt x="4981" y="3359"/>
                  </a:lnTo>
                  <a:lnTo>
                    <a:pt x="5515" y="3626"/>
                  </a:lnTo>
                  <a:lnTo>
                    <a:pt x="6049" y="3912"/>
                  </a:lnTo>
                  <a:lnTo>
                    <a:pt x="6565" y="4217"/>
                  </a:lnTo>
                  <a:lnTo>
                    <a:pt x="7061" y="4561"/>
                  </a:lnTo>
                  <a:lnTo>
                    <a:pt x="7557" y="4904"/>
                  </a:lnTo>
                  <a:lnTo>
                    <a:pt x="8034" y="5286"/>
                  </a:lnTo>
                  <a:lnTo>
                    <a:pt x="8473" y="5687"/>
                  </a:lnTo>
                  <a:lnTo>
                    <a:pt x="8912" y="6107"/>
                  </a:lnTo>
                  <a:lnTo>
                    <a:pt x="9332" y="6526"/>
                  </a:lnTo>
                  <a:lnTo>
                    <a:pt x="9713" y="6984"/>
                  </a:lnTo>
                  <a:lnTo>
                    <a:pt x="10095" y="7461"/>
                  </a:lnTo>
                  <a:lnTo>
                    <a:pt x="10439" y="7958"/>
                  </a:lnTo>
                  <a:lnTo>
                    <a:pt x="10763" y="8473"/>
                  </a:lnTo>
                  <a:lnTo>
                    <a:pt x="11068" y="8988"/>
                  </a:lnTo>
                  <a:lnTo>
                    <a:pt x="11355" y="9542"/>
                  </a:lnTo>
                  <a:lnTo>
                    <a:pt x="11622" y="10095"/>
                  </a:lnTo>
                  <a:lnTo>
                    <a:pt x="11870" y="10667"/>
                  </a:lnTo>
                  <a:lnTo>
                    <a:pt x="12080" y="11259"/>
                  </a:lnTo>
                  <a:lnTo>
                    <a:pt x="12270" y="11851"/>
                  </a:lnTo>
                  <a:lnTo>
                    <a:pt x="12442" y="12461"/>
                  </a:lnTo>
                  <a:lnTo>
                    <a:pt x="12576" y="13072"/>
                  </a:lnTo>
                  <a:lnTo>
                    <a:pt x="12690" y="13683"/>
                  </a:lnTo>
                  <a:lnTo>
                    <a:pt x="12767" y="14293"/>
                  </a:lnTo>
                  <a:lnTo>
                    <a:pt x="12824" y="14923"/>
                  </a:lnTo>
                  <a:lnTo>
                    <a:pt x="12843" y="15534"/>
                  </a:lnTo>
                  <a:lnTo>
                    <a:pt x="12843" y="16144"/>
                  </a:lnTo>
                  <a:lnTo>
                    <a:pt x="12805" y="16755"/>
                  </a:lnTo>
                  <a:lnTo>
                    <a:pt x="12728" y="17346"/>
                  </a:lnTo>
                  <a:lnTo>
                    <a:pt x="15591" y="17346"/>
                  </a:lnTo>
                  <a:lnTo>
                    <a:pt x="15419" y="16354"/>
                  </a:lnTo>
                  <a:lnTo>
                    <a:pt x="15209" y="15362"/>
                  </a:lnTo>
                  <a:lnTo>
                    <a:pt x="14999" y="14369"/>
                  </a:lnTo>
                  <a:lnTo>
                    <a:pt x="14770" y="13396"/>
                  </a:lnTo>
                  <a:lnTo>
                    <a:pt x="14503" y="12442"/>
                  </a:lnTo>
                  <a:lnTo>
                    <a:pt x="14198" y="11469"/>
                  </a:lnTo>
                  <a:lnTo>
                    <a:pt x="13873" y="10496"/>
                  </a:lnTo>
                  <a:lnTo>
                    <a:pt x="13492" y="9542"/>
                  </a:lnTo>
                  <a:lnTo>
                    <a:pt x="13244" y="8950"/>
                  </a:lnTo>
                  <a:lnTo>
                    <a:pt x="12977" y="8377"/>
                  </a:lnTo>
                  <a:lnTo>
                    <a:pt x="12690" y="7824"/>
                  </a:lnTo>
                  <a:lnTo>
                    <a:pt x="12385" y="7271"/>
                  </a:lnTo>
                  <a:lnTo>
                    <a:pt x="12061" y="6717"/>
                  </a:lnTo>
                  <a:lnTo>
                    <a:pt x="11736" y="6183"/>
                  </a:lnTo>
                  <a:lnTo>
                    <a:pt x="11374" y="5668"/>
                  </a:lnTo>
                  <a:lnTo>
                    <a:pt x="10992" y="5172"/>
                  </a:lnTo>
                  <a:lnTo>
                    <a:pt x="10610" y="4675"/>
                  </a:lnTo>
                  <a:lnTo>
                    <a:pt x="10190" y="4198"/>
                  </a:lnTo>
                  <a:lnTo>
                    <a:pt x="9771" y="3740"/>
                  </a:lnTo>
                  <a:lnTo>
                    <a:pt x="9313" y="3320"/>
                  </a:lnTo>
                  <a:lnTo>
                    <a:pt x="8836" y="2901"/>
                  </a:lnTo>
                  <a:lnTo>
                    <a:pt x="8358" y="2519"/>
                  </a:lnTo>
                  <a:lnTo>
                    <a:pt x="7843" y="2137"/>
                  </a:lnTo>
                  <a:lnTo>
                    <a:pt x="7328" y="1794"/>
                  </a:lnTo>
                  <a:lnTo>
                    <a:pt x="6717" y="1450"/>
                  </a:lnTo>
                  <a:lnTo>
                    <a:pt x="6107" y="1145"/>
                  </a:lnTo>
                  <a:lnTo>
                    <a:pt x="5477" y="859"/>
                  </a:lnTo>
                  <a:lnTo>
                    <a:pt x="4828" y="630"/>
                  </a:lnTo>
                  <a:lnTo>
                    <a:pt x="4160" y="420"/>
                  </a:lnTo>
                  <a:lnTo>
                    <a:pt x="3492" y="248"/>
                  </a:lnTo>
                  <a:lnTo>
                    <a:pt x="2805" y="134"/>
                  </a:lnTo>
                  <a:lnTo>
                    <a:pt x="2118" y="38"/>
                  </a:lnTo>
                  <a:lnTo>
                    <a:pt x="158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8"/>
            <p:cNvSpPr/>
            <p:nvPr/>
          </p:nvSpPr>
          <p:spPr>
            <a:xfrm>
              <a:off x="5534600" y="5096625"/>
              <a:ext cx="851600" cy="371200"/>
            </a:xfrm>
            <a:custGeom>
              <a:avLst/>
              <a:gdLst/>
              <a:ahLst/>
              <a:cxnLst/>
              <a:rect l="l" t="t" r="r" b="b"/>
              <a:pathLst>
                <a:path w="34064" h="14848" extrusionOk="0">
                  <a:moveTo>
                    <a:pt x="22671" y="1"/>
                  </a:moveTo>
                  <a:lnTo>
                    <a:pt x="22327" y="20"/>
                  </a:lnTo>
                  <a:lnTo>
                    <a:pt x="21984" y="58"/>
                  </a:lnTo>
                  <a:lnTo>
                    <a:pt x="21640" y="154"/>
                  </a:lnTo>
                  <a:lnTo>
                    <a:pt x="21297" y="268"/>
                  </a:lnTo>
                  <a:lnTo>
                    <a:pt x="20991" y="402"/>
                  </a:lnTo>
                  <a:lnTo>
                    <a:pt x="20686" y="573"/>
                  </a:lnTo>
                  <a:lnTo>
                    <a:pt x="20400" y="783"/>
                  </a:lnTo>
                  <a:lnTo>
                    <a:pt x="20114" y="993"/>
                  </a:lnTo>
                  <a:lnTo>
                    <a:pt x="19866" y="1241"/>
                  </a:lnTo>
                  <a:lnTo>
                    <a:pt x="19637" y="1508"/>
                  </a:lnTo>
                  <a:lnTo>
                    <a:pt x="19408" y="1776"/>
                  </a:lnTo>
                  <a:lnTo>
                    <a:pt x="19217" y="2081"/>
                  </a:lnTo>
                  <a:lnTo>
                    <a:pt x="19064" y="2386"/>
                  </a:lnTo>
                  <a:lnTo>
                    <a:pt x="18911" y="2711"/>
                  </a:lnTo>
                  <a:lnTo>
                    <a:pt x="18797" y="3035"/>
                  </a:lnTo>
                  <a:lnTo>
                    <a:pt x="18702" y="3379"/>
                  </a:lnTo>
                  <a:lnTo>
                    <a:pt x="18644" y="3722"/>
                  </a:lnTo>
                  <a:lnTo>
                    <a:pt x="18625" y="4066"/>
                  </a:lnTo>
                  <a:lnTo>
                    <a:pt x="18625" y="4409"/>
                  </a:lnTo>
                  <a:lnTo>
                    <a:pt x="18530" y="4199"/>
                  </a:lnTo>
                  <a:lnTo>
                    <a:pt x="18415" y="4008"/>
                  </a:lnTo>
                  <a:lnTo>
                    <a:pt x="18282" y="3817"/>
                  </a:lnTo>
                  <a:lnTo>
                    <a:pt x="18148" y="3627"/>
                  </a:lnTo>
                  <a:lnTo>
                    <a:pt x="17976" y="3455"/>
                  </a:lnTo>
                  <a:lnTo>
                    <a:pt x="17824" y="3283"/>
                  </a:lnTo>
                  <a:lnTo>
                    <a:pt x="17633" y="3130"/>
                  </a:lnTo>
                  <a:lnTo>
                    <a:pt x="17442" y="2997"/>
                  </a:lnTo>
                  <a:lnTo>
                    <a:pt x="17251" y="2863"/>
                  </a:lnTo>
                  <a:lnTo>
                    <a:pt x="17041" y="2749"/>
                  </a:lnTo>
                  <a:lnTo>
                    <a:pt x="16812" y="2653"/>
                  </a:lnTo>
                  <a:lnTo>
                    <a:pt x="16602" y="2558"/>
                  </a:lnTo>
                  <a:lnTo>
                    <a:pt x="16373" y="2482"/>
                  </a:lnTo>
                  <a:lnTo>
                    <a:pt x="16144" y="2424"/>
                  </a:lnTo>
                  <a:lnTo>
                    <a:pt x="15915" y="2386"/>
                  </a:lnTo>
                  <a:lnTo>
                    <a:pt x="15686" y="2348"/>
                  </a:lnTo>
                  <a:lnTo>
                    <a:pt x="15228" y="2348"/>
                  </a:lnTo>
                  <a:lnTo>
                    <a:pt x="14999" y="2367"/>
                  </a:lnTo>
                  <a:lnTo>
                    <a:pt x="14770" y="2405"/>
                  </a:lnTo>
                  <a:lnTo>
                    <a:pt x="14541" y="2463"/>
                  </a:lnTo>
                  <a:lnTo>
                    <a:pt x="14332" y="2520"/>
                  </a:lnTo>
                  <a:lnTo>
                    <a:pt x="14122" y="2615"/>
                  </a:lnTo>
                  <a:lnTo>
                    <a:pt x="13912" y="2711"/>
                  </a:lnTo>
                  <a:lnTo>
                    <a:pt x="13702" y="2825"/>
                  </a:lnTo>
                  <a:lnTo>
                    <a:pt x="13511" y="2940"/>
                  </a:lnTo>
                  <a:lnTo>
                    <a:pt x="13320" y="3073"/>
                  </a:lnTo>
                  <a:lnTo>
                    <a:pt x="13148" y="3226"/>
                  </a:lnTo>
                  <a:lnTo>
                    <a:pt x="12977" y="3379"/>
                  </a:lnTo>
                  <a:lnTo>
                    <a:pt x="12824" y="3550"/>
                  </a:lnTo>
                  <a:lnTo>
                    <a:pt x="12690" y="3741"/>
                  </a:lnTo>
                  <a:lnTo>
                    <a:pt x="12557" y="3932"/>
                  </a:lnTo>
                  <a:lnTo>
                    <a:pt x="12442" y="4123"/>
                  </a:lnTo>
                  <a:lnTo>
                    <a:pt x="12347" y="4333"/>
                  </a:lnTo>
                  <a:lnTo>
                    <a:pt x="12271" y="4543"/>
                  </a:lnTo>
                  <a:lnTo>
                    <a:pt x="12194" y="4772"/>
                  </a:lnTo>
                  <a:lnTo>
                    <a:pt x="12156" y="5001"/>
                  </a:lnTo>
                  <a:lnTo>
                    <a:pt x="12118" y="5211"/>
                  </a:lnTo>
                  <a:lnTo>
                    <a:pt x="12099" y="5440"/>
                  </a:lnTo>
                  <a:lnTo>
                    <a:pt x="12080" y="5669"/>
                  </a:lnTo>
                  <a:lnTo>
                    <a:pt x="12099" y="5917"/>
                  </a:lnTo>
                  <a:lnTo>
                    <a:pt x="12118" y="6127"/>
                  </a:lnTo>
                  <a:lnTo>
                    <a:pt x="12156" y="6356"/>
                  </a:lnTo>
                  <a:lnTo>
                    <a:pt x="12213" y="6585"/>
                  </a:lnTo>
                  <a:lnTo>
                    <a:pt x="12271" y="6814"/>
                  </a:lnTo>
                  <a:lnTo>
                    <a:pt x="12366" y="7023"/>
                  </a:lnTo>
                  <a:lnTo>
                    <a:pt x="12461" y="7233"/>
                  </a:lnTo>
                  <a:lnTo>
                    <a:pt x="12576" y="7424"/>
                  </a:lnTo>
                  <a:lnTo>
                    <a:pt x="12328" y="7386"/>
                  </a:lnTo>
                  <a:lnTo>
                    <a:pt x="12080" y="7348"/>
                  </a:lnTo>
                  <a:lnTo>
                    <a:pt x="11832" y="7329"/>
                  </a:lnTo>
                  <a:lnTo>
                    <a:pt x="11603" y="7329"/>
                  </a:lnTo>
                  <a:lnTo>
                    <a:pt x="11355" y="7348"/>
                  </a:lnTo>
                  <a:lnTo>
                    <a:pt x="11126" y="7367"/>
                  </a:lnTo>
                  <a:lnTo>
                    <a:pt x="10897" y="7405"/>
                  </a:lnTo>
                  <a:lnTo>
                    <a:pt x="10668" y="7462"/>
                  </a:lnTo>
                  <a:lnTo>
                    <a:pt x="10439" y="7539"/>
                  </a:lnTo>
                  <a:lnTo>
                    <a:pt x="10229" y="7634"/>
                  </a:lnTo>
                  <a:lnTo>
                    <a:pt x="10019" y="7729"/>
                  </a:lnTo>
                  <a:lnTo>
                    <a:pt x="9809" y="7863"/>
                  </a:lnTo>
                  <a:lnTo>
                    <a:pt x="9618" y="7997"/>
                  </a:lnTo>
                  <a:lnTo>
                    <a:pt x="9427" y="8149"/>
                  </a:lnTo>
                  <a:lnTo>
                    <a:pt x="9255" y="8302"/>
                  </a:lnTo>
                  <a:lnTo>
                    <a:pt x="9084" y="8493"/>
                  </a:lnTo>
                  <a:lnTo>
                    <a:pt x="8988" y="8264"/>
                  </a:lnTo>
                  <a:lnTo>
                    <a:pt x="8874" y="8016"/>
                  </a:lnTo>
                  <a:lnTo>
                    <a:pt x="8740" y="7806"/>
                  </a:lnTo>
                  <a:lnTo>
                    <a:pt x="8607" y="7577"/>
                  </a:lnTo>
                  <a:lnTo>
                    <a:pt x="8454" y="7367"/>
                  </a:lnTo>
                  <a:lnTo>
                    <a:pt x="8301" y="7157"/>
                  </a:lnTo>
                  <a:lnTo>
                    <a:pt x="8130" y="6966"/>
                  </a:lnTo>
                  <a:lnTo>
                    <a:pt x="7939" y="6794"/>
                  </a:lnTo>
                  <a:lnTo>
                    <a:pt x="7767" y="6604"/>
                  </a:lnTo>
                  <a:lnTo>
                    <a:pt x="7557" y="6451"/>
                  </a:lnTo>
                  <a:lnTo>
                    <a:pt x="7347" y="6298"/>
                  </a:lnTo>
                  <a:lnTo>
                    <a:pt x="7137" y="6165"/>
                  </a:lnTo>
                  <a:lnTo>
                    <a:pt x="6927" y="6031"/>
                  </a:lnTo>
                  <a:lnTo>
                    <a:pt x="6698" y="5936"/>
                  </a:lnTo>
                  <a:lnTo>
                    <a:pt x="6450" y="5840"/>
                  </a:lnTo>
                  <a:lnTo>
                    <a:pt x="6202" y="5764"/>
                  </a:lnTo>
                  <a:lnTo>
                    <a:pt x="5954" y="5688"/>
                  </a:lnTo>
                  <a:lnTo>
                    <a:pt x="5706" y="5649"/>
                  </a:lnTo>
                  <a:lnTo>
                    <a:pt x="5439" y="5630"/>
                  </a:lnTo>
                  <a:lnTo>
                    <a:pt x="5191" y="5630"/>
                  </a:lnTo>
                  <a:lnTo>
                    <a:pt x="4924" y="5649"/>
                  </a:lnTo>
                  <a:lnTo>
                    <a:pt x="4676" y="5669"/>
                  </a:lnTo>
                  <a:lnTo>
                    <a:pt x="4428" y="5726"/>
                  </a:lnTo>
                  <a:lnTo>
                    <a:pt x="4160" y="5783"/>
                  </a:lnTo>
                  <a:lnTo>
                    <a:pt x="3931" y="5878"/>
                  </a:lnTo>
                  <a:lnTo>
                    <a:pt x="3683" y="5974"/>
                  </a:lnTo>
                  <a:lnTo>
                    <a:pt x="3473" y="6088"/>
                  </a:lnTo>
                  <a:lnTo>
                    <a:pt x="3244" y="6222"/>
                  </a:lnTo>
                  <a:lnTo>
                    <a:pt x="3054" y="6375"/>
                  </a:lnTo>
                  <a:lnTo>
                    <a:pt x="2863" y="6546"/>
                  </a:lnTo>
                  <a:lnTo>
                    <a:pt x="2672" y="6737"/>
                  </a:lnTo>
                  <a:lnTo>
                    <a:pt x="2519" y="6928"/>
                  </a:lnTo>
                  <a:lnTo>
                    <a:pt x="2386" y="7157"/>
                  </a:lnTo>
                  <a:lnTo>
                    <a:pt x="2252" y="7367"/>
                  </a:lnTo>
                  <a:lnTo>
                    <a:pt x="2157" y="7615"/>
                  </a:lnTo>
                  <a:lnTo>
                    <a:pt x="2080" y="7863"/>
                  </a:lnTo>
                  <a:lnTo>
                    <a:pt x="2042" y="8111"/>
                  </a:lnTo>
                  <a:lnTo>
                    <a:pt x="2004" y="8378"/>
                  </a:lnTo>
                  <a:lnTo>
                    <a:pt x="1985" y="8626"/>
                  </a:lnTo>
                  <a:lnTo>
                    <a:pt x="2004" y="8894"/>
                  </a:lnTo>
                  <a:lnTo>
                    <a:pt x="2042" y="9142"/>
                  </a:lnTo>
                  <a:lnTo>
                    <a:pt x="2099" y="9390"/>
                  </a:lnTo>
                  <a:lnTo>
                    <a:pt x="2176" y="9638"/>
                  </a:lnTo>
                  <a:lnTo>
                    <a:pt x="2271" y="9867"/>
                  </a:lnTo>
                  <a:lnTo>
                    <a:pt x="2405" y="10077"/>
                  </a:lnTo>
                  <a:lnTo>
                    <a:pt x="2538" y="10287"/>
                  </a:lnTo>
                  <a:lnTo>
                    <a:pt x="2710" y="10477"/>
                  </a:lnTo>
                  <a:lnTo>
                    <a:pt x="2901" y="10649"/>
                  </a:lnTo>
                  <a:lnTo>
                    <a:pt x="2710" y="10611"/>
                  </a:lnTo>
                  <a:lnTo>
                    <a:pt x="2500" y="10592"/>
                  </a:lnTo>
                  <a:lnTo>
                    <a:pt x="2099" y="10592"/>
                  </a:lnTo>
                  <a:lnTo>
                    <a:pt x="1909" y="10630"/>
                  </a:lnTo>
                  <a:lnTo>
                    <a:pt x="1718" y="10687"/>
                  </a:lnTo>
                  <a:lnTo>
                    <a:pt x="1527" y="10745"/>
                  </a:lnTo>
                  <a:lnTo>
                    <a:pt x="1336" y="10821"/>
                  </a:lnTo>
                  <a:lnTo>
                    <a:pt x="1164" y="10916"/>
                  </a:lnTo>
                  <a:lnTo>
                    <a:pt x="993" y="11031"/>
                  </a:lnTo>
                  <a:lnTo>
                    <a:pt x="840" y="11145"/>
                  </a:lnTo>
                  <a:lnTo>
                    <a:pt x="687" y="11279"/>
                  </a:lnTo>
                  <a:lnTo>
                    <a:pt x="535" y="11432"/>
                  </a:lnTo>
                  <a:lnTo>
                    <a:pt x="420" y="11584"/>
                  </a:lnTo>
                  <a:lnTo>
                    <a:pt x="306" y="11756"/>
                  </a:lnTo>
                  <a:lnTo>
                    <a:pt x="210" y="11928"/>
                  </a:lnTo>
                  <a:lnTo>
                    <a:pt x="134" y="12119"/>
                  </a:lnTo>
                  <a:lnTo>
                    <a:pt x="77" y="12309"/>
                  </a:lnTo>
                  <a:lnTo>
                    <a:pt x="19" y="12500"/>
                  </a:lnTo>
                  <a:lnTo>
                    <a:pt x="0" y="12691"/>
                  </a:lnTo>
                  <a:lnTo>
                    <a:pt x="0" y="12901"/>
                  </a:lnTo>
                  <a:lnTo>
                    <a:pt x="0" y="13111"/>
                  </a:lnTo>
                  <a:lnTo>
                    <a:pt x="19" y="13302"/>
                  </a:lnTo>
                  <a:lnTo>
                    <a:pt x="58" y="13512"/>
                  </a:lnTo>
                  <a:lnTo>
                    <a:pt x="115" y="13702"/>
                  </a:lnTo>
                  <a:lnTo>
                    <a:pt x="191" y="13893"/>
                  </a:lnTo>
                  <a:lnTo>
                    <a:pt x="287" y="14065"/>
                  </a:lnTo>
                  <a:lnTo>
                    <a:pt x="382" y="14237"/>
                  </a:lnTo>
                  <a:lnTo>
                    <a:pt x="496" y="14409"/>
                  </a:lnTo>
                  <a:lnTo>
                    <a:pt x="630" y="14561"/>
                  </a:lnTo>
                  <a:lnTo>
                    <a:pt x="764" y="14714"/>
                  </a:lnTo>
                  <a:lnTo>
                    <a:pt x="916" y="14828"/>
                  </a:lnTo>
                  <a:lnTo>
                    <a:pt x="3645" y="14847"/>
                  </a:lnTo>
                  <a:lnTo>
                    <a:pt x="30743" y="14847"/>
                  </a:lnTo>
                  <a:lnTo>
                    <a:pt x="30991" y="14828"/>
                  </a:lnTo>
                  <a:lnTo>
                    <a:pt x="31220" y="14809"/>
                  </a:lnTo>
                  <a:lnTo>
                    <a:pt x="31430" y="14771"/>
                  </a:lnTo>
                  <a:lnTo>
                    <a:pt x="31659" y="14714"/>
                  </a:lnTo>
                  <a:lnTo>
                    <a:pt x="31869" y="14638"/>
                  </a:lnTo>
                  <a:lnTo>
                    <a:pt x="32079" y="14561"/>
                  </a:lnTo>
                  <a:lnTo>
                    <a:pt x="32270" y="14485"/>
                  </a:lnTo>
                  <a:lnTo>
                    <a:pt x="32460" y="14389"/>
                  </a:lnTo>
                  <a:lnTo>
                    <a:pt x="32651" y="14275"/>
                  </a:lnTo>
                  <a:lnTo>
                    <a:pt x="32823" y="14141"/>
                  </a:lnTo>
                  <a:lnTo>
                    <a:pt x="32995" y="14008"/>
                  </a:lnTo>
                  <a:lnTo>
                    <a:pt x="33166" y="13855"/>
                  </a:lnTo>
                  <a:lnTo>
                    <a:pt x="33319" y="13683"/>
                  </a:lnTo>
                  <a:lnTo>
                    <a:pt x="33453" y="13493"/>
                  </a:lnTo>
                  <a:lnTo>
                    <a:pt x="33586" y="13302"/>
                  </a:lnTo>
                  <a:lnTo>
                    <a:pt x="33701" y="13073"/>
                  </a:lnTo>
                  <a:lnTo>
                    <a:pt x="33815" y="12844"/>
                  </a:lnTo>
                  <a:lnTo>
                    <a:pt x="33892" y="12615"/>
                  </a:lnTo>
                  <a:lnTo>
                    <a:pt x="33968" y="12367"/>
                  </a:lnTo>
                  <a:lnTo>
                    <a:pt x="34025" y="12119"/>
                  </a:lnTo>
                  <a:lnTo>
                    <a:pt x="34063" y="11870"/>
                  </a:lnTo>
                  <a:lnTo>
                    <a:pt x="34063" y="11622"/>
                  </a:lnTo>
                  <a:lnTo>
                    <a:pt x="34063" y="11374"/>
                  </a:lnTo>
                  <a:lnTo>
                    <a:pt x="34044" y="11145"/>
                  </a:lnTo>
                  <a:lnTo>
                    <a:pt x="33987" y="10916"/>
                  </a:lnTo>
                  <a:lnTo>
                    <a:pt x="33930" y="10706"/>
                  </a:lnTo>
                  <a:lnTo>
                    <a:pt x="33853" y="10497"/>
                  </a:lnTo>
                  <a:lnTo>
                    <a:pt x="33777" y="10287"/>
                  </a:lnTo>
                  <a:lnTo>
                    <a:pt x="33663" y="10077"/>
                  </a:lnTo>
                  <a:lnTo>
                    <a:pt x="33548" y="9886"/>
                  </a:lnTo>
                  <a:lnTo>
                    <a:pt x="33414" y="9714"/>
                  </a:lnTo>
                  <a:lnTo>
                    <a:pt x="33262" y="9523"/>
                  </a:lnTo>
                  <a:lnTo>
                    <a:pt x="33109" y="9371"/>
                  </a:lnTo>
                  <a:lnTo>
                    <a:pt x="32937" y="9218"/>
                  </a:lnTo>
                  <a:lnTo>
                    <a:pt x="32766" y="9084"/>
                  </a:lnTo>
                  <a:lnTo>
                    <a:pt x="32575" y="8951"/>
                  </a:lnTo>
                  <a:lnTo>
                    <a:pt x="32384" y="8836"/>
                  </a:lnTo>
                  <a:lnTo>
                    <a:pt x="32174" y="8741"/>
                  </a:lnTo>
                  <a:lnTo>
                    <a:pt x="31964" y="8665"/>
                  </a:lnTo>
                  <a:lnTo>
                    <a:pt x="31735" y="8588"/>
                  </a:lnTo>
                  <a:lnTo>
                    <a:pt x="31525" y="8550"/>
                  </a:lnTo>
                  <a:lnTo>
                    <a:pt x="31296" y="8531"/>
                  </a:lnTo>
                  <a:lnTo>
                    <a:pt x="31067" y="8512"/>
                  </a:lnTo>
                  <a:lnTo>
                    <a:pt x="30838" y="8512"/>
                  </a:lnTo>
                  <a:lnTo>
                    <a:pt x="30609" y="8531"/>
                  </a:lnTo>
                  <a:lnTo>
                    <a:pt x="30399" y="8569"/>
                  </a:lnTo>
                  <a:lnTo>
                    <a:pt x="30170" y="8626"/>
                  </a:lnTo>
                  <a:lnTo>
                    <a:pt x="29960" y="8703"/>
                  </a:lnTo>
                  <a:lnTo>
                    <a:pt x="29751" y="8779"/>
                  </a:lnTo>
                  <a:lnTo>
                    <a:pt x="29541" y="8874"/>
                  </a:lnTo>
                  <a:lnTo>
                    <a:pt x="29350" y="8989"/>
                  </a:lnTo>
                  <a:lnTo>
                    <a:pt x="29159" y="9123"/>
                  </a:lnTo>
                  <a:lnTo>
                    <a:pt x="28968" y="9256"/>
                  </a:lnTo>
                  <a:lnTo>
                    <a:pt x="28815" y="9409"/>
                  </a:lnTo>
                  <a:lnTo>
                    <a:pt x="28663" y="9581"/>
                  </a:lnTo>
                  <a:lnTo>
                    <a:pt x="28663" y="9581"/>
                  </a:lnTo>
                  <a:lnTo>
                    <a:pt x="28777" y="9237"/>
                  </a:lnTo>
                  <a:lnTo>
                    <a:pt x="28854" y="8894"/>
                  </a:lnTo>
                  <a:lnTo>
                    <a:pt x="28873" y="8569"/>
                  </a:lnTo>
                  <a:lnTo>
                    <a:pt x="28873" y="8226"/>
                  </a:lnTo>
                  <a:lnTo>
                    <a:pt x="28815" y="7901"/>
                  </a:lnTo>
                  <a:lnTo>
                    <a:pt x="28720" y="7577"/>
                  </a:lnTo>
                  <a:lnTo>
                    <a:pt x="28586" y="7252"/>
                  </a:lnTo>
                  <a:lnTo>
                    <a:pt x="28415" y="6947"/>
                  </a:lnTo>
                  <a:lnTo>
                    <a:pt x="28319" y="6794"/>
                  </a:lnTo>
                  <a:lnTo>
                    <a:pt x="28205" y="6642"/>
                  </a:lnTo>
                  <a:lnTo>
                    <a:pt x="27957" y="6375"/>
                  </a:lnTo>
                  <a:lnTo>
                    <a:pt x="27690" y="6146"/>
                  </a:lnTo>
                  <a:lnTo>
                    <a:pt x="27384" y="5955"/>
                  </a:lnTo>
                  <a:lnTo>
                    <a:pt x="27060" y="5783"/>
                  </a:lnTo>
                  <a:lnTo>
                    <a:pt x="26716" y="5649"/>
                  </a:lnTo>
                  <a:lnTo>
                    <a:pt x="26373" y="5573"/>
                  </a:lnTo>
                  <a:lnTo>
                    <a:pt x="26182" y="5554"/>
                  </a:lnTo>
                  <a:lnTo>
                    <a:pt x="26010" y="5535"/>
                  </a:lnTo>
                  <a:lnTo>
                    <a:pt x="26201" y="5401"/>
                  </a:lnTo>
                  <a:lnTo>
                    <a:pt x="26392" y="5249"/>
                  </a:lnTo>
                  <a:lnTo>
                    <a:pt x="26545" y="5077"/>
                  </a:lnTo>
                  <a:lnTo>
                    <a:pt x="26659" y="4905"/>
                  </a:lnTo>
                  <a:lnTo>
                    <a:pt x="26774" y="4695"/>
                  </a:lnTo>
                  <a:lnTo>
                    <a:pt x="26850" y="4485"/>
                  </a:lnTo>
                  <a:lnTo>
                    <a:pt x="26907" y="4256"/>
                  </a:lnTo>
                  <a:lnTo>
                    <a:pt x="26945" y="4008"/>
                  </a:lnTo>
                  <a:lnTo>
                    <a:pt x="26964" y="3760"/>
                  </a:lnTo>
                  <a:lnTo>
                    <a:pt x="26945" y="3512"/>
                  </a:lnTo>
                  <a:lnTo>
                    <a:pt x="26926" y="3264"/>
                  </a:lnTo>
                  <a:lnTo>
                    <a:pt x="26869" y="3016"/>
                  </a:lnTo>
                  <a:lnTo>
                    <a:pt x="26793" y="2787"/>
                  </a:lnTo>
                  <a:lnTo>
                    <a:pt x="26716" y="2539"/>
                  </a:lnTo>
                  <a:lnTo>
                    <a:pt x="26602" y="2310"/>
                  </a:lnTo>
                  <a:lnTo>
                    <a:pt x="26487" y="2100"/>
                  </a:lnTo>
                  <a:lnTo>
                    <a:pt x="26297" y="1795"/>
                  </a:lnTo>
                  <a:lnTo>
                    <a:pt x="26087" y="1528"/>
                  </a:lnTo>
                  <a:lnTo>
                    <a:pt x="25858" y="1260"/>
                  </a:lnTo>
                  <a:lnTo>
                    <a:pt x="25590" y="1031"/>
                  </a:lnTo>
                  <a:lnTo>
                    <a:pt x="25304" y="821"/>
                  </a:lnTo>
                  <a:lnTo>
                    <a:pt x="25018" y="631"/>
                  </a:lnTo>
                  <a:lnTo>
                    <a:pt x="24713" y="459"/>
                  </a:lnTo>
                  <a:lnTo>
                    <a:pt x="24388" y="306"/>
                  </a:lnTo>
                  <a:lnTo>
                    <a:pt x="24064" y="192"/>
                  </a:lnTo>
                  <a:lnTo>
                    <a:pt x="23720" y="96"/>
                  </a:lnTo>
                  <a:lnTo>
                    <a:pt x="23377" y="39"/>
                  </a:lnTo>
                  <a:lnTo>
                    <a:pt x="230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8"/>
            <p:cNvSpPr/>
            <p:nvPr/>
          </p:nvSpPr>
          <p:spPr>
            <a:xfrm>
              <a:off x="5389075" y="5141950"/>
              <a:ext cx="185150" cy="163200"/>
            </a:xfrm>
            <a:custGeom>
              <a:avLst/>
              <a:gdLst/>
              <a:ahLst/>
              <a:cxnLst/>
              <a:rect l="l" t="t" r="r" b="b"/>
              <a:pathLst>
                <a:path w="7406" h="6528" extrusionOk="0">
                  <a:moveTo>
                    <a:pt x="4447" y="1"/>
                  </a:moveTo>
                  <a:lnTo>
                    <a:pt x="4314" y="20"/>
                  </a:lnTo>
                  <a:lnTo>
                    <a:pt x="4180" y="39"/>
                  </a:lnTo>
                  <a:lnTo>
                    <a:pt x="4066" y="77"/>
                  </a:lnTo>
                  <a:lnTo>
                    <a:pt x="3818" y="192"/>
                  </a:lnTo>
                  <a:lnTo>
                    <a:pt x="3608" y="344"/>
                  </a:lnTo>
                  <a:lnTo>
                    <a:pt x="3493" y="440"/>
                  </a:lnTo>
                  <a:lnTo>
                    <a:pt x="3379" y="554"/>
                  </a:lnTo>
                  <a:lnTo>
                    <a:pt x="3283" y="669"/>
                  </a:lnTo>
                  <a:lnTo>
                    <a:pt x="3188" y="802"/>
                  </a:lnTo>
                  <a:lnTo>
                    <a:pt x="3016" y="1069"/>
                  </a:lnTo>
                  <a:lnTo>
                    <a:pt x="2902" y="1375"/>
                  </a:lnTo>
                  <a:lnTo>
                    <a:pt x="2806" y="1680"/>
                  </a:lnTo>
                  <a:lnTo>
                    <a:pt x="2749" y="1985"/>
                  </a:lnTo>
                  <a:lnTo>
                    <a:pt x="2737" y="2196"/>
                  </a:lnTo>
                  <a:lnTo>
                    <a:pt x="2692" y="2062"/>
                  </a:lnTo>
                  <a:lnTo>
                    <a:pt x="2634" y="1890"/>
                  </a:lnTo>
                  <a:lnTo>
                    <a:pt x="2539" y="1718"/>
                  </a:lnTo>
                  <a:lnTo>
                    <a:pt x="2425" y="1566"/>
                  </a:lnTo>
                  <a:lnTo>
                    <a:pt x="2291" y="1432"/>
                  </a:lnTo>
                  <a:lnTo>
                    <a:pt x="2138" y="1317"/>
                  </a:lnTo>
                  <a:lnTo>
                    <a:pt x="1986" y="1222"/>
                  </a:lnTo>
                  <a:lnTo>
                    <a:pt x="1814" y="1165"/>
                  </a:lnTo>
                  <a:lnTo>
                    <a:pt x="1623" y="1127"/>
                  </a:lnTo>
                  <a:lnTo>
                    <a:pt x="1432" y="1108"/>
                  </a:lnTo>
                  <a:lnTo>
                    <a:pt x="1241" y="1108"/>
                  </a:lnTo>
                  <a:lnTo>
                    <a:pt x="1070" y="1146"/>
                  </a:lnTo>
                  <a:lnTo>
                    <a:pt x="879" y="1203"/>
                  </a:lnTo>
                  <a:lnTo>
                    <a:pt x="707" y="1279"/>
                  </a:lnTo>
                  <a:lnTo>
                    <a:pt x="535" y="1413"/>
                  </a:lnTo>
                  <a:lnTo>
                    <a:pt x="364" y="1566"/>
                  </a:lnTo>
                  <a:lnTo>
                    <a:pt x="230" y="1737"/>
                  </a:lnTo>
                  <a:lnTo>
                    <a:pt x="115" y="1947"/>
                  </a:lnTo>
                  <a:lnTo>
                    <a:pt x="58" y="2119"/>
                  </a:lnTo>
                  <a:lnTo>
                    <a:pt x="20" y="2310"/>
                  </a:lnTo>
                  <a:lnTo>
                    <a:pt x="1" y="2501"/>
                  </a:lnTo>
                  <a:lnTo>
                    <a:pt x="20" y="2691"/>
                  </a:lnTo>
                  <a:lnTo>
                    <a:pt x="58" y="2882"/>
                  </a:lnTo>
                  <a:lnTo>
                    <a:pt x="115" y="3054"/>
                  </a:lnTo>
                  <a:lnTo>
                    <a:pt x="192" y="3226"/>
                  </a:lnTo>
                  <a:lnTo>
                    <a:pt x="287" y="3378"/>
                  </a:lnTo>
                  <a:lnTo>
                    <a:pt x="421" y="3531"/>
                  </a:lnTo>
                  <a:lnTo>
                    <a:pt x="554" y="3646"/>
                  </a:lnTo>
                  <a:lnTo>
                    <a:pt x="726" y="3760"/>
                  </a:lnTo>
                  <a:lnTo>
                    <a:pt x="879" y="3836"/>
                  </a:lnTo>
                  <a:lnTo>
                    <a:pt x="1070" y="3894"/>
                  </a:lnTo>
                  <a:lnTo>
                    <a:pt x="1241" y="3932"/>
                  </a:lnTo>
                  <a:lnTo>
                    <a:pt x="1432" y="3951"/>
                  </a:lnTo>
                  <a:lnTo>
                    <a:pt x="1623" y="3951"/>
                  </a:lnTo>
                  <a:lnTo>
                    <a:pt x="1470" y="4046"/>
                  </a:lnTo>
                  <a:lnTo>
                    <a:pt x="1337" y="4161"/>
                  </a:lnTo>
                  <a:lnTo>
                    <a:pt x="1203" y="4314"/>
                  </a:lnTo>
                  <a:lnTo>
                    <a:pt x="1108" y="4466"/>
                  </a:lnTo>
                  <a:lnTo>
                    <a:pt x="1012" y="4638"/>
                  </a:lnTo>
                  <a:lnTo>
                    <a:pt x="936" y="4810"/>
                  </a:lnTo>
                  <a:lnTo>
                    <a:pt x="898" y="5001"/>
                  </a:lnTo>
                  <a:lnTo>
                    <a:pt x="879" y="5172"/>
                  </a:lnTo>
                  <a:lnTo>
                    <a:pt x="898" y="5344"/>
                  </a:lnTo>
                  <a:lnTo>
                    <a:pt x="917" y="5516"/>
                  </a:lnTo>
                  <a:lnTo>
                    <a:pt x="974" y="5687"/>
                  </a:lnTo>
                  <a:lnTo>
                    <a:pt x="1070" y="5840"/>
                  </a:lnTo>
                  <a:lnTo>
                    <a:pt x="1165" y="5993"/>
                  </a:lnTo>
                  <a:lnTo>
                    <a:pt x="1280" y="6126"/>
                  </a:lnTo>
                  <a:lnTo>
                    <a:pt x="1413" y="6241"/>
                  </a:lnTo>
                  <a:lnTo>
                    <a:pt x="1547" y="6336"/>
                  </a:lnTo>
                  <a:lnTo>
                    <a:pt x="1718" y="6413"/>
                  </a:lnTo>
                  <a:lnTo>
                    <a:pt x="1871" y="6470"/>
                  </a:lnTo>
                  <a:lnTo>
                    <a:pt x="2043" y="6508"/>
                  </a:lnTo>
                  <a:lnTo>
                    <a:pt x="2234" y="6527"/>
                  </a:lnTo>
                  <a:lnTo>
                    <a:pt x="2596" y="6527"/>
                  </a:lnTo>
                  <a:lnTo>
                    <a:pt x="2787" y="6508"/>
                  </a:lnTo>
                  <a:lnTo>
                    <a:pt x="2978" y="6470"/>
                  </a:lnTo>
                  <a:lnTo>
                    <a:pt x="3169" y="6413"/>
                  </a:lnTo>
                  <a:lnTo>
                    <a:pt x="3340" y="6355"/>
                  </a:lnTo>
                  <a:lnTo>
                    <a:pt x="3493" y="6260"/>
                  </a:lnTo>
                  <a:lnTo>
                    <a:pt x="3646" y="6145"/>
                  </a:lnTo>
                  <a:lnTo>
                    <a:pt x="3798" y="6031"/>
                  </a:lnTo>
                  <a:lnTo>
                    <a:pt x="3913" y="5878"/>
                  </a:lnTo>
                  <a:lnTo>
                    <a:pt x="4027" y="5726"/>
                  </a:lnTo>
                  <a:lnTo>
                    <a:pt x="4104" y="5554"/>
                  </a:lnTo>
                  <a:lnTo>
                    <a:pt x="4180" y="5382"/>
                  </a:lnTo>
                  <a:lnTo>
                    <a:pt x="4218" y="5191"/>
                  </a:lnTo>
                  <a:lnTo>
                    <a:pt x="4218" y="5020"/>
                  </a:lnTo>
                  <a:lnTo>
                    <a:pt x="4199" y="4829"/>
                  </a:lnTo>
                  <a:lnTo>
                    <a:pt x="4371" y="5020"/>
                  </a:lnTo>
                  <a:lnTo>
                    <a:pt x="4543" y="5191"/>
                  </a:lnTo>
                  <a:lnTo>
                    <a:pt x="4714" y="5363"/>
                  </a:lnTo>
                  <a:lnTo>
                    <a:pt x="4924" y="5497"/>
                  </a:lnTo>
                  <a:lnTo>
                    <a:pt x="5134" y="5611"/>
                  </a:lnTo>
                  <a:lnTo>
                    <a:pt x="5344" y="5707"/>
                  </a:lnTo>
                  <a:lnTo>
                    <a:pt x="5592" y="5764"/>
                  </a:lnTo>
                  <a:lnTo>
                    <a:pt x="5840" y="5783"/>
                  </a:lnTo>
                  <a:lnTo>
                    <a:pt x="6088" y="5764"/>
                  </a:lnTo>
                  <a:lnTo>
                    <a:pt x="6337" y="5707"/>
                  </a:lnTo>
                  <a:lnTo>
                    <a:pt x="6566" y="5592"/>
                  </a:lnTo>
                  <a:lnTo>
                    <a:pt x="6775" y="5478"/>
                  </a:lnTo>
                  <a:lnTo>
                    <a:pt x="6966" y="5306"/>
                  </a:lnTo>
                  <a:lnTo>
                    <a:pt x="7138" y="5134"/>
                  </a:lnTo>
                  <a:lnTo>
                    <a:pt x="7252" y="4924"/>
                  </a:lnTo>
                  <a:lnTo>
                    <a:pt x="7310" y="4810"/>
                  </a:lnTo>
                  <a:lnTo>
                    <a:pt x="7348" y="4695"/>
                  </a:lnTo>
                  <a:lnTo>
                    <a:pt x="7386" y="4485"/>
                  </a:lnTo>
                  <a:lnTo>
                    <a:pt x="7405" y="4275"/>
                  </a:lnTo>
                  <a:lnTo>
                    <a:pt x="7386" y="4065"/>
                  </a:lnTo>
                  <a:lnTo>
                    <a:pt x="7329" y="3856"/>
                  </a:lnTo>
                  <a:lnTo>
                    <a:pt x="7272" y="3684"/>
                  </a:lnTo>
                  <a:lnTo>
                    <a:pt x="7176" y="3531"/>
                  </a:lnTo>
                  <a:lnTo>
                    <a:pt x="7081" y="3359"/>
                  </a:lnTo>
                  <a:lnTo>
                    <a:pt x="6966" y="3226"/>
                  </a:lnTo>
                  <a:lnTo>
                    <a:pt x="6833" y="3092"/>
                  </a:lnTo>
                  <a:lnTo>
                    <a:pt x="6680" y="2978"/>
                  </a:lnTo>
                  <a:lnTo>
                    <a:pt x="6508" y="2882"/>
                  </a:lnTo>
                  <a:lnTo>
                    <a:pt x="6356" y="2806"/>
                  </a:lnTo>
                  <a:lnTo>
                    <a:pt x="6165" y="2749"/>
                  </a:lnTo>
                  <a:lnTo>
                    <a:pt x="5993" y="2711"/>
                  </a:lnTo>
                  <a:lnTo>
                    <a:pt x="5802" y="2691"/>
                  </a:lnTo>
                  <a:lnTo>
                    <a:pt x="5611" y="2691"/>
                  </a:lnTo>
                  <a:lnTo>
                    <a:pt x="5421" y="2730"/>
                  </a:lnTo>
                  <a:lnTo>
                    <a:pt x="5303" y="2756"/>
                  </a:lnTo>
                  <a:lnTo>
                    <a:pt x="5303" y="2756"/>
                  </a:lnTo>
                  <a:lnTo>
                    <a:pt x="5440" y="2653"/>
                  </a:lnTo>
                  <a:lnTo>
                    <a:pt x="5592" y="2501"/>
                  </a:lnTo>
                  <a:lnTo>
                    <a:pt x="5707" y="2329"/>
                  </a:lnTo>
                  <a:lnTo>
                    <a:pt x="5802" y="2157"/>
                  </a:lnTo>
                  <a:lnTo>
                    <a:pt x="5879" y="1966"/>
                  </a:lnTo>
                  <a:lnTo>
                    <a:pt x="5917" y="1756"/>
                  </a:lnTo>
                  <a:lnTo>
                    <a:pt x="5936" y="1546"/>
                  </a:lnTo>
                  <a:lnTo>
                    <a:pt x="5917" y="1356"/>
                  </a:lnTo>
                  <a:lnTo>
                    <a:pt x="5879" y="1146"/>
                  </a:lnTo>
                  <a:lnTo>
                    <a:pt x="5821" y="955"/>
                  </a:lnTo>
                  <a:lnTo>
                    <a:pt x="5726" y="783"/>
                  </a:lnTo>
                  <a:lnTo>
                    <a:pt x="5611" y="611"/>
                  </a:lnTo>
                  <a:lnTo>
                    <a:pt x="5478" y="440"/>
                  </a:lnTo>
                  <a:lnTo>
                    <a:pt x="5325" y="306"/>
                  </a:lnTo>
                  <a:lnTo>
                    <a:pt x="5153" y="192"/>
                  </a:lnTo>
                  <a:lnTo>
                    <a:pt x="4982" y="96"/>
                  </a:lnTo>
                  <a:lnTo>
                    <a:pt x="4772" y="20"/>
                  </a:lnTo>
                  <a:lnTo>
                    <a:pt x="4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8"/>
            <p:cNvSpPr/>
            <p:nvPr/>
          </p:nvSpPr>
          <p:spPr>
            <a:xfrm>
              <a:off x="5577050" y="5154350"/>
              <a:ext cx="778600" cy="322525"/>
            </a:xfrm>
            <a:custGeom>
              <a:avLst/>
              <a:gdLst/>
              <a:ahLst/>
              <a:cxnLst/>
              <a:rect l="l" t="t" r="r" b="b"/>
              <a:pathLst>
                <a:path w="31144" h="12901" extrusionOk="0">
                  <a:moveTo>
                    <a:pt x="20534" y="1"/>
                  </a:moveTo>
                  <a:lnTo>
                    <a:pt x="20324" y="20"/>
                  </a:lnTo>
                  <a:lnTo>
                    <a:pt x="20133" y="58"/>
                  </a:lnTo>
                  <a:lnTo>
                    <a:pt x="19923" y="115"/>
                  </a:lnTo>
                  <a:lnTo>
                    <a:pt x="19732" y="173"/>
                  </a:lnTo>
                  <a:lnTo>
                    <a:pt x="19542" y="249"/>
                  </a:lnTo>
                  <a:lnTo>
                    <a:pt x="19370" y="344"/>
                  </a:lnTo>
                  <a:lnTo>
                    <a:pt x="19179" y="440"/>
                  </a:lnTo>
                  <a:lnTo>
                    <a:pt x="19007" y="554"/>
                  </a:lnTo>
                  <a:lnTo>
                    <a:pt x="18855" y="669"/>
                  </a:lnTo>
                  <a:lnTo>
                    <a:pt x="18683" y="802"/>
                  </a:lnTo>
                  <a:lnTo>
                    <a:pt x="18549" y="955"/>
                  </a:lnTo>
                  <a:lnTo>
                    <a:pt x="18416" y="1108"/>
                  </a:lnTo>
                  <a:lnTo>
                    <a:pt x="18282" y="1279"/>
                  </a:lnTo>
                  <a:lnTo>
                    <a:pt x="18110" y="1547"/>
                  </a:lnTo>
                  <a:lnTo>
                    <a:pt x="17977" y="1833"/>
                  </a:lnTo>
                  <a:lnTo>
                    <a:pt x="17862" y="2119"/>
                  </a:lnTo>
                  <a:lnTo>
                    <a:pt x="17767" y="2424"/>
                  </a:lnTo>
                  <a:lnTo>
                    <a:pt x="17614" y="3054"/>
                  </a:lnTo>
                  <a:lnTo>
                    <a:pt x="17538" y="3340"/>
                  </a:lnTo>
                  <a:lnTo>
                    <a:pt x="17500" y="3646"/>
                  </a:lnTo>
                  <a:lnTo>
                    <a:pt x="17442" y="3951"/>
                  </a:lnTo>
                  <a:lnTo>
                    <a:pt x="17423" y="4276"/>
                  </a:lnTo>
                  <a:lnTo>
                    <a:pt x="17423" y="4638"/>
                  </a:lnTo>
                  <a:lnTo>
                    <a:pt x="17442" y="5039"/>
                  </a:lnTo>
                  <a:lnTo>
                    <a:pt x="17442" y="5039"/>
                  </a:lnTo>
                  <a:lnTo>
                    <a:pt x="17175" y="4562"/>
                  </a:lnTo>
                  <a:lnTo>
                    <a:pt x="16870" y="4085"/>
                  </a:lnTo>
                  <a:lnTo>
                    <a:pt x="16526" y="3646"/>
                  </a:lnTo>
                  <a:lnTo>
                    <a:pt x="16336" y="3436"/>
                  </a:lnTo>
                  <a:lnTo>
                    <a:pt x="16145" y="3245"/>
                  </a:lnTo>
                  <a:lnTo>
                    <a:pt x="15954" y="3054"/>
                  </a:lnTo>
                  <a:lnTo>
                    <a:pt x="15725" y="2882"/>
                  </a:lnTo>
                  <a:lnTo>
                    <a:pt x="15515" y="2730"/>
                  </a:lnTo>
                  <a:lnTo>
                    <a:pt x="15286" y="2577"/>
                  </a:lnTo>
                  <a:lnTo>
                    <a:pt x="15038" y="2463"/>
                  </a:lnTo>
                  <a:lnTo>
                    <a:pt x="14790" y="2348"/>
                  </a:lnTo>
                  <a:lnTo>
                    <a:pt x="14523" y="2272"/>
                  </a:lnTo>
                  <a:lnTo>
                    <a:pt x="14256" y="2215"/>
                  </a:lnTo>
                  <a:lnTo>
                    <a:pt x="13988" y="2176"/>
                  </a:lnTo>
                  <a:lnTo>
                    <a:pt x="13721" y="2176"/>
                  </a:lnTo>
                  <a:lnTo>
                    <a:pt x="13454" y="2195"/>
                  </a:lnTo>
                  <a:lnTo>
                    <a:pt x="13187" y="2253"/>
                  </a:lnTo>
                  <a:lnTo>
                    <a:pt x="12920" y="2329"/>
                  </a:lnTo>
                  <a:lnTo>
                    <a:pt x="12672" y="2444"/>
                  </a:lnTo>
                  <a:lnTo>
                    <a:pt x="12443" y="2577"/>
                  </a:lnTo>
                  <a:lnTo>
                    <a:pt x="12233" y="2749"/>
                  </a:lnTo>
                  <a:lnTo>
                    <a:pt x="12061" y="2921"/>
                  </a:lnTo>
                  <a:lnTo>
                    <a:pt x="11908" y="3111"/>
                  </a:lnTo>
                  <a:lnTo>
                    <a:pt x="11794" y="3321"/>
                  </a:lnTo>
                  <a:lnTo>
                    <a:pt x="11679" y="3531"/>
                  </a:lnTo>
                  <a:lnTo>
                    <a:pt x="11584" y="3760"/>
                  </a:lnTo>
                  <a:lnTo>
                    <a:pt x="11508" y="3989"/>
                  </a:lnTo>
                  <a:lnTo>
                    <a:pt x="11450" y="4218"/>
                  </a:lnTo>
                  <a:lnTo>
                    <a:pt x="11393" y="4466"/>
                  </a:lnTo>
                  <a:lnTo>
                    <a:pt x="11355" y="4810"/>
                  </a:lnTo>
                  <a:lnTo>
                    <a:pt x="11355" y="5153"/>
                  </a:lnTo>
                  <a:lnTo>
                    <a:pt x="11374" y="5516"/>
                  </a:lnTo>
                  <a:lnTo>
                    <a:pt x="11431" y="5859"/>
                  </a:lnTo>
                  <a:lnTo>
                    <a:pt x="11508" y="6184"/>
                  </a:lnTo>
                  <a:lnTo>
                    <a:pt x="11603" y="6527"/>
                  </a:lnTo>
                  <a:lnTo>
                    <a:pt x="11737" y="6833"/>
                  </a:lnTo>
                  <a:lnTo>
                    <a:pt x="11889" y="7157"/>
                  </a:lnTo>
                  <a:lnTo>
                    <a:pt x="11775" y="7062"/>
                  </a:lnTo>
                  <a:lnTo>
                    <a:pt x="11679" y="6985"/>
                  </a:lnTo>
                  <a:lnTo>
                    <a:pt x="11546" y="6928"/>
                  </a:lnTo>
                  <a:lnTo>
                    <a:pt x="11431" y="6871"/>
                  </a:lnTo>
                  <a:lnTo>
                    <a:pt x="11164" y="6794"/>
                  </a:lnTo>
                  <a:lnTo>
                    <a:pt x="10897" y="6737"/>
                  </a:lnTo>
                  <a:lnTo>
                    <a:pt x="10363" y="6737"/>
                  </a:lnTo>
                  <a:lnTo>
                    <a:pt x="10096" y="6775"/>
                  </a:lnTo>
                  <a:lnTo>
                    <a:pt x="9847" y="6833"/>
                  </a:lnTo>
                  <a:lnTo>
                    <a:pt x="9561" y="6890"/>
                  </a:lnTo>
                  <a:lnTo>
                    <a:pt x="9294" y="6985"/>
                  </a:lnTo>
                  <a:lnTo>
                    <a:pt x="9027" y="7100"/>
                  </a:lnTo>
                  <a:lnTo>
                    <a:pt x="8779" y="7252"/>
                  </a:lnTo>
                  <a:lnTo>
                    <a:pt x="8664" y="7329"/>
                  </a:lnTo>
                  <a:lnTo>
                    <a:pt x="8550" y="7424"/>
                  </a:lnTo>
                  <a:lnTo>
                    <a:pt x="8454" y="7520"/>
                  </a:lnTo>
                  <a:lnTo>
                    <a:pt x="8359" y="7634"/>
                  </a:lnTo>
                  <a:lnTo>
                    <a:pt x="8283" y="7749"/>
                  </a:lnTo>
                  <a:lnTo>
                    <a:pt x="8206" y="7882"/>
                  </a:lnTo>
                  <a:lnTo>
                    <a:pt x="8149" y="8016"/>
                  </a:lnTo>
                  <a:lnTo>
                    <a:pt x="8111" y="8149"/>
                  </a:lnTo>
                  <a:lnTo>
                    <a:pt x="8111" y="8035"/>
                  </a:lnTo>
                  <a:lnTo>
                    <a:pt x="8092" y="7901"/>
                  </a:lnTo>
                  <a:lnTo>
                    <a:pt x="8035" y="7749"/>
                  </a:lnTo>
                  <a:lnTo>
                    <a:pt x="7958" y="7577"/>
                  </a:lnTo>
                  <a:lnTo>
                    <a:pt x="7767" y="7291"/>
                  </a:lnTo>
                  <a:lnTo>
                    <a:pt x="7615" y="7062"/>
                  </a:lnTo>
                  <a:lnTo>
                    <a:pt x="7443" y="6833"/>
                  </a:lnTo>
                  <a:lnTo>
                    <a:pt x="7233" y="6604"/>
                  </a:lnTo>
                  <a:lnTo>
                    <a:pt x="7004" y="6413"/>
                  </a:lnTo>
                  <a:lnTo>
                    <a:pt x="6756" y="6241"/>
                  </a:lnTo>
                  <a:lnTo>
                    <a:pt x="6432" y="6031"/>
                  </a:lnTo>
                  <a:lnTo>
                    <a:pt x="6088" y="5859"/>
                  </a:lnTo>
                  <a:lnTo>
                    <a:pt x="5726" y="5688"/>
                  </a:lnTo>
                  <a:lnTo>
                    <a:pt x="5344" y="5535"/>
                  </a:lnTo>
                  <a:lnTo>
                    <a:pt x="4962" y="5440"/>
                  </a:lnTo>
                  <a:lnTo>
                    <a:pt x="4581" y="5363"/>
                  </a:lnTo>
                  <a:lnTo>
                    <a:pt x="4390" y="5344"/>
                  </a:lnTo>
                  <a:lnTo>
                    <a:pt x="4180" y="5325"/>
                  </a:lnTo>
                  <a:lnTo>
                    <a:pt x="3989" y="5325"/>
                  </a:lnTo>
                  <a:lnTo>
                    <a:pt x="3798" y="5344"/>
                  </a:lnTo>
                  <a:lnTo>
                    <a:pt x="3569" y="5382"/>
                  </a:lnTo>
                  <a:lnTo>
                    <a:pt x="3340" y="5440"/>
                  </a:lnTo>
                  <a:lnTo>
                    <a:pt x="3149" y="5535"/>
                  </a:lnTo>
                  <a:lnTo>
                    <a:pt x="2959" y="5649"/>
                  </a:lnTo>
                  <a:lnTo>
                    <a:pt x="2787" y="5783"/>
                  </a:lnTo>
                  <a:lnTo>
                    <a:pt x="2634" y="5936"/>
                  </a:lnTo>
                  <a:lnTo>
                    <a:pt x="2501" y="6088"/>
                  </a:lnTo>
                  <a:lnTo>
                    <a:pt x="2386" y="6279"/>
                  </a:lnTo>
                  <a:lnTo>
                    <a:pt x="2272" y="6470"/>
                  </a:lnTo>
                  <a:lnTo>
                    <a:pt x="2195" y="6680"/>
                  </a:lnTo>
                  <a:lnTo>
                    <a:pt x="2138" y="6890"/>
                  </a:lnTo>
                  <a:lnTo>
                    <a:pt x="2081" y="7119"/>
                  </a:lnTo>
                  <a:lnTo>
                    <a:pt x="2062" y="7348"/>
                  </a:lnTo>
                  <a:lnTo>
                    <a:pt x="2043" y="7577"/>
                  </a:lnTo>
                  <a:lnTo>
                    <a:pt x="2043" y="7806"/>
                  </a:lnTo>
                  <a:lnTo>
                    <a:pt x="2081" y="8035"/>
                  </a:lnTo>
                  <a:lnTo>
                    <a:pt x="2119" y="8302"/>
                  </a:lnTo>
                  <a:lnTo>
                    <a:pt x="2176" y="8550"/>
                  </a:lnTo>
                  <a:lnTo>
                    <a:pt x="2233" y="8779"/>
                  </a:lnTo>
                  <a:lnTo>
                    <a:pt x="2329" y="8989"/>
                  </a:lnTo>
                  <a:lnTo>
                    <a:pt x="2176" y="8951"/>
                  </a:lnTo>
                  <a:lnTo>
                    <a:pt x="2004" y="8913"/>
                  </a:lnTo>
                  <a:lnTo>
                    <a:pt x="1852" y="8894"/>
                  </a:lnTo>
                  <a:lnTo>
                    <a:pt x="1680" y="8894"/>
                  </a:lnTo>
                  <a:lnTo>
                    <a:pt x="1432" y="8913"/>
                  </a:lnTo>
                  <a:lnTo>
                    <a:pt x="1184" y="8970"/>
                  </a:lnTo>
                  <a:lnTo>
                    <a:pt x="955" y="9046"/>
                  </a:lnTo>
                  <a:lnTo>
                    <a:pt x="726" y="9161"/>
                  </a:lnTo>
                  <a:lnTo>
                    <a:pt x="535" y="9313"/>
                  </a:lnTo>
                  <a:lnTo>
                    <a:pt x="344" y="9485"/>
                  </a:lnTo>
                  <a:lnTo>
                    <a:pt x="211" y="9676"/>
                  </a:lnTo>
                  <a:lnTo>
                    <a:pt x="153" y="9790"/>
                  </a:lnTo>
                  <a:lnTo>
                    <a:pt x="96" y="9905"/>
                  </a:lnTo>
                  <a:lnTo>
                    <a:pt x="39" y="10134"/>
                  </a:lnTo>
                  <a:lnTo>
                    <a:pt x="1" y="10363"/>
                  </a:lnTo>
                  <a:lnTo>
                    <a:pt x="1" y="10592"/>
                  </a:lnTo>
                  <a:lnTo>
                    <a:pt x="58" y="10840"/>
                  </a:lnTo>
                  <a:lnTo>
                    <a:pt x="115" y="11069"/>
                  </a:lnTo>
                  <a:lnTo>
                    <a:pt x="211" y="11279"/>
                  </a:lnTo>
                  <a:lnTo>
                    <a:pt x="325" y="11489"/>
                  </a:lnTo>
                  <a:lnTo>
                    <a:pt x="478" y="11699"/>
                  </a:lnTo>
                  <a:lnTo>
                    <a:pt x="630" y="11871"/>
                  </a:lnTo>
                  <a:lnTo>
                    <a:pt x="783" y="12042"/>
                  </a:lnTo>
                  <a:lnTo>
                    <a:pt x="974" y="12214"/>
                  </a:lnTo>
                  <a:lnTo>
                    <a:pt x="1165" y="12367"/>
                  </a:lnTo>
                  <a:lnTo>
                    <a:pt x="1546" y="12634"/>
                  </a:lnTo>
                  <a:lnTo>
                    <a:pt x="1947" y="12901"/>
                  </a:lnTo>
                  <a:lnTo>
                    <a:pt x="28949" y="12901"/>
                  </a:lnTo>
                  <a:lnTo>
                    <a:pt x="29083" y="12882"/>
                  </a:lnTo>
                  <a:lnTo>
                    <a:pt x="29198" y="12863"/>
                  </a:lnTo>
                  <a:lnTo>
                    <a:pt x="29293" y="12806"/>
                  </a:lnTo>
                  <a:lnTo>
                    <a:pt x="29407" y="12748"/>
                  </a:lnTo>
                  <a:lnTo>
                    <a:pt x="29503" y="12691"/>
                  </a:lnTo>
                  <a:lnTo>
                    <a:pt x="29598" y="12596"/>
                  </a:lnTo>
                  <a:lnTo>
                    <a:pt x="29770" y="12405"/>
                  </a:lnTo>
                  <a:lnTo>
                    <a:pt x="29942" y="12176"/>
                  </a:lnTo>
                  <a:lnTo>
                    <a:pt x="30094" y="11966"/>
                  </a:lnTo>
                  <a:lnTo>
                    <a:pt x="30266" y="11737"/>
                  </a:lnTo>
                  <a:lnTo>
                    <a:pt x="30438" y="11546"/>
                  </a:lnTo>
                  <a:lnTo>
                    <a:pt x="30591" y="11355"/>
                  </a:lnTo>
                  <a:lnTo>
                    <a:pt x="30743" y="11145"/>
                  </a:lnTo>
                  <a:lnTo>
                    <a:pt x="30858" y="10935"/>
                  </a:lnTo>
                  <a:lnTo>
                    <a:pt x="30972" y="10706"/>
                  </a:lnTo>
                  <a:lnTo>
                    <a:pt x="31049" y="10477"/>
                  </a:lnTo>
                  <a:lnTo>
                    <a:pt x="31106" y="10229"/>
                  </a:lnTo>
                  <a:lnTo>
                    <a:pt x="31144" y="9981"/>
                  </a:lnTo>
                  <a:lnTo>
                    <a:pt x="31125" y="9733"/>
                  </a:lnTo>
                  <a:lnTo>
                    <a:pt x="31068" y="9466"/>
                  </a:lnTo>
                  <a:lnTo>
                    <a:pt x="30991" y="9199"/>
                  </a:lnTo>
                  <a:lnTo>
                    <a:pt x="30858" y="8970"/>
                  </a:lnTo>
                  <a:lnTo>
                    <a:pt x="30686" y="8741"/>
                  </a:lnTo>
                  <a:lnTo>
                    <a:pt x="30495" y="8531"/>
                  </a:lnTo>
                  <a:lnTo>
                    <a:pt x="30285" y="8359"/>
                  </a:lnTo>
                  <a:lnTo>
                    <a:pt x="30037" y="8207"/>
                  </a:lnTo>
                  <a:lnTo>
                    <a:pt x="29789" y="8092"/>
                  </a:lnTo>
                  <a:lnTo>
                    <a:pt x="29522" y="7997"/>
                  </a:lnTo>
                  <a:lnTo>
                    <a:pt x="29255" y="7959"/>
                  </a:lnTo>
                  <a:lnTo>
                    <a:pt x="28969" y="7939"/>
                  </a:lnTo>
                  <a:lnTo>
                    <a:pt x="28701" y="7939"/>
                  </a:lnTo>
                  <a:lnTo>
                    <a:pt x="28415" y="7978"/>
                  </a:lnTo>
                  <a:lnTo>
                    <a:pt x="28148" y="8035"/>
                  </a:lnTo>
                  <a:lnTo>
                    <a:pt x="27881" y="8111"/>
                  </a:lnTo>
                  <a:lnTo>
                    <a:pt x="27614" y="8226"/>
                  </a:lnTo>
                  <a:lnTo>
                    <a:pt x="27385" y="8321"/>
                  </a:lnTo>
                  <a:lnTo>
                    <a:pt x="27175" y="8455"/>
                  </a:lnTo>
                  <a:lnTo>
                    <a:pt x="26984" y="8588"/>
                  </a:lnTo>
                  <a:lnTo>
                    <a:pt x="26774" y="8741"/>
                  </a:lnTo>
                  <a:lnTo>
                    <a:pt x="26602" y="8817"/>
                  </a:lnTo>
                  <a:lnTo>
                    <a:pt x="26411" y="8932"/>
                  </a:lnTo>
                  <a:lnTo>
                    <a:pt x="26240" y="9027"/>
                  </a:lnTo>
                  <a:lnTo>
                    <a:pt x="26068" y="9161"/>
                  </a:lnTo>
                  <a:lnTo>
                    <a:pt x="26125" y="8970"/>
                  </a:lnTo>
                  <a:lnTo>
                    <a:pt x="26182" y="8798"/>
                  </a:lnTo>
                  <a:lnTo>
                    <a:pt x="26221" y="8607"/>
                  </a:lnTo>
                  <a:lnTo>
                    <a:pt x="26259" y="8417"/>
                  </a:lnTo>
                  <a:lnTo>
                    <a:pt x="26278" y="8207"/>
                  </a:lnTo>
                  <a:lnTo>
                    <a:pt x="26278" y="8016"/>
                  </a:lnTo>
                  <a:lnTo>
                    <a:pt x="26259" y="7825"/>
                  </a:lnTo>
                  <a:lnTo>
                    <a:pt x="26240" y="7634"/>
                  </a:lnTo>
                  <a:lnTo>
                    <a:pt x="26202" y="7443"/>
                  </a:lnTo>
                  <a:lnTo>
                    <a:pt x="26144" y="7252"/>
                  </a:lnTo>
                  <a:lnTo>
                    <a:pt x="26087" y="7062"/>
                  </a:lnTo>
                  <a:lnTo>
                    <a:pt x="26011" y="6871"/>
                  </a:lnTo>
                  <a:lnTo>
                    <a:pt x="25934" y="6699"/>
                  </a:lnTo>
                  <a:lnTo>
                    <a:pt x="25839" y="6527"/>
                  </a:lnTo>
                  <a:lnTo>
                    <a:pt x="25744" y="6356"/>
                  </a:lnTo>
                  <a:lnTo>
                    <a:pt x="25629" y="6203"/>
                  </a:lnTo>
                  <a:lnTo>
                    <a:pt x="25495" y="6050"/>
                  </a:lnTo>
                  <a:lnTo>
                    <a:pt x="25362" y="5917"/>
                  </a:lnTo>
                  <a:lnTo>
                    <a:pt x="25228" y="5783"/>
                  </a:lnTo>
                  <a:lnTo>
                    <a:pt x="25076" y="5669"/>
                  </a:lnTo>
                  <a:lnTo>
                    <a:pt x="24904" y="5573"/>
                  </a:lnTo>
                  <a:lnTo>
                    <a:pt x="24751" y="5478"/>
                  </a:lnTo>
                  <a:lnTo>
                    <a:pt x="24579" y="5382"/>
                  </a:lnTo>
                  <a:lnTo>
                    <a:pt x="24389" y="5306"/>
                  </a:lnTo>
                  <a:lnTo>
                    <a:pt x="24217" y="5249"/>
                  </a:lnTo>
                  <a:lnTo>
                    <a:pt x="24026" y="5211"/>
                  </a:lnTo>
                  <a:lnTo>
                    <a:pt x="23854" y="5172"/>
                  </a:lnTo>
                  <a:lnTo>
                    <a:pt x="23663" y="5134"/>
                  </a:lnTo>
                  <a:lnTo>
                    <a:pt x="23282" y="5134"/>
                  </a:lnTo>
                  <a:lnTo>
                    <a:pt x="23091" y="5153"/>
                  </a:lnTo>
                  <a:lnTo>
                    <a:pt x="22900" y="5172"/>
                  </a:lnTo>
                  <a:lnTo>
                    <a:pt x="22900" y="5172"/>
                  </a:lnTo>
                  <a:lnTo>
                    <a:pt x="23034" y="5020"/>
                  </a:lnTo>
                  <a:lnTo>
                    <a:pt x="23148" y="4848"/>
                  </a:lnTo>
                  <a:lnTo>
                    <a:pt x="23263" y="4676"/>
                  </a:lnTo>
                  <a:lnTo>
                    <a:pt x="23358" y="4505"/>
                  </a:lnTo>
                  <a:lnTo>
                    <a:pt x="23454" y="4314"/>
                  </a:lnTo>
                  <a:lnTo>
                    <a:pt x="23530" y="4123"/>
                  </a:lnTo>
                  <a:lnTo>
                    <a:pt x="23587" y="3913"/>
                  </a:lnTo>
                  <a:lnTo>
                    <a:pt x="23625" y="3703"/>
                  </a:lnTo>
                  <a:lnTo>
                    <a:pt x="23663" y="3512"/>
                  </a:lnTo>
                  <a:lnTo>
                    <a:pt x="23683" y="3302"/>
                  </a:lnTo>
                  <a:lnTo>
                    <a:pt x="23702" y="3092"/>
                  </a:lnTo>
                  <a:lnTo>
                    <a:pt x="23683" y="2882"/>
                  </a:lnTo>
                  <a:lnTo>
                    <a:pt x="23683" y="2673"/>
                  </a:lnTo>
                  <a:lnTo>
                    <a:pt x="23644" y="2463"/>
                  </a:lnTo>
                  <a:lnTo>
                    <a:pt x="23587" y="2272"/>
                  </a:lnTo>
                  <a:lnTo>
                    <a:pt x="23530" y="2062"/>
                  </a:lnTo>
                  <a:lnTo>
                    <a:pt x="23454" y="1871"/>
                  </a:lnTo>
                  <a:lnTo>
                    <a:pt x="23377" y="1680"/>
                  </a:lnTo>
                  <a:lnTo>
                    <a:pt x="23282" y="1489"/>
                  </a:lnTo>
                  <a:lnTo>
                    <a:pt x="23167" y="1318"/>
                  </a:lnTo>
                  <a:lnTo>
                    <a:pt x="23034" y="1146"/>
                  </a:lnTo>
                  <a:lnTo>
                    <a:pt x="22900" y="993"/>
                  </a:lnTo>
                  <a:lnTo>
                    <a:pt x="22767" y="841"/>
                  </a:lnTo>
                  <a:lnTo>
                    <a:pt x="22614" y="707"/>
                  </a:lnTo>
                  <a:lnTo>
                    <a:pt x="22442" y="573"/>
                  </a:lnTo>
                  <a:lnTo>
                    <a:pt x="22270" y="459"/>
                  </a:lnTo>
                  <a:lnTo>
                    <a:pt x="22099" y="364"/>
                  </a:lnTo>
                  <a:lnTo>
                    <a:pt x="21927" y="268"/>
                  </a:lnTo>
                  <a:lnTo>
                    <a:pt x="21736" y="192"/>
                  </a:lnTo>
                  <a:lnTo>
                    <a:pt x="21545" y="115"/>
                  </a:lnTo>
                  <a:lnTo>
                    <a:pt x="21335" y="58"/>
                  </a:lnTo>
                  <a:lnTo>
                    <a:pt x="21145" y="20"/>
                  </a:lnTo>
                  <a:lnTo>
                    <a:pt x="2093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8"/>
            <p:cNvSpPr/>
            <p:nvPr/>
          </p:nvSpPr>
          <p:spPr>
            <a:xfrm>
              <a:off x="5454450" y="5209225"/>
              <a:ext cx="43425" cy="43450"/>
            </a:xfrm>
            <a:custGeom>
              <a:avLst/>
              <a:gdLst/>
              <a:ahLst/>
              <a:cxnLst/>
              <a:rect l="l" t="t" r="r" b="b"/>
              <a:pathLst>
                <a:path w="1737" h="1738" extrusionOk="0">
                  <a:moveTo>
                    <a:pt x="878" y="0"/>
                  </a:moveTo>
                  <a:lnTo>
                    <a:pt x="687" y="20"/>
                  </a:lnTo>
                  <a:lnTo>
                    <a:pt x="535" y="77"/>
                  </a:lnTo>
                  <a:lnTo>
                    <a:pt x="382" y="153"/>
                  </a:lnTo>
                  <a:lnTo>
                    <a:pt x="248" y="249"/>
                  </a:lnTo>
                  <a:lnTo>
                    <a:pt x="153" y="382"/>
                  </a:lnTo>
                  <a:lnTo>
                    <a:pt x="77" y="535"/>
                  </a:lnTo>
                  <a:lnTo>
                    <a:pt x="19" y="687"/>
                  </a:lnTo>
                  <a:lnTo>
                    <a:pt x="0" y="878"/>
                  </a:lnTo>
                  <a:lnTo>
                    <a:pt x="19" y="1050"/>
                  </a:lnTo>
                  <a:lnTo>
                    <a:pt x="77" y="1203"/>
                  </a:lnTo>
                  <a:lnTo>
                    <a:pt x="153" y="1355"/>
                  </a:lnTo>
                  <a:lnTo>
                    <a:pt x="248" y="1489"/>
                  </a:lnTo>
                  <a:lnTo>
                    <a:pt x="382" y="1584"/>
                  </a:lnTo>
                  <a:lnTo>
                    <a:pt x="535" y="1680"/>
                  </a:lnTo>
                  <a:lnTo>
                    <a:pt x="687" y="1718"/>
                  </a:lnTo>
                  <a:lnTo>
                    <a:pt x="878" y="1737"/>
                  </a:lnTo>
                  <a:lnTo>
                    <a:pt x="1050" y="1718"/>
                  </a:lnTo>
                  <a:lnTo>
                    <a:pt x="1203" y="1680"/>
                  </a:lnTo>
                  <a:lnTo>
                    <a:pt x="1355" y="1584"/>
                  </a:lnTo>
                  <a:lnTo>
                    <a:pt x="1489" y="1489"/>
                  </a:lnTo>
                  <a:lnTo>
                    <a:pt x="1584" y="1355"/>
                  </a:lnTo>
                  <a:lnTo>
                    <a:pt x="1680" y="1203"/>
                  </a:lnTo>
                  <a:lnTo>
                    <a:pt x="1718" y="1050"/>
                  </a:lnTo>
                  <a:lnTo>
                    <a:pt x="1737" y="878"/>
                  </a:lnTo>
                  <a:lnTo>
                    <a:pt x="1718" y="687"/>
                  </a:lnTo>
                  <a:lnTo>
                    <a:pt x="1680" y="535"/>
                  </a:lnTo>
                  <a:lnTo>
                    <a:pt x="1584" y="382"/>
                  </a:lnTo>
                  <a:lnTo>
                    <a:pt x="1489" y="249"/>
                  </a:lnTo>
                  <a:lnTo>
                    <a:pt x="1355" y="153"/>
                  </a:lnTo>
                  <a:lnTo>
                    <a:pt x="1203" y="77"/>
                  </a:lnTo>
                  <a:lnTo>
                    <a:pt x="1050" y="20"/>
                  </a:lnTo>
                  <a:lnTo>
                    <a:pt x="8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8"/>
            <p:cNvSpPr/>
            <p:nvPr/>
          </p:nvSpPr>
          <p:spPr>
            <a:xfrm>
              <a:off x="4978325" y="5212075"/>
              <a:ext cx="197525" cy="186575"/>
            </a:xfrm>
            <a:custGeom>
              <a:avLst/>
              <a:gdLst/>
              <a:ahLst/>
              <a:cxnLst/>
              <a:rect l="l" t="t" r="r" b="b"/>
              <a:pathLst>
                <a:path w="7901" h="7463" extrusionOk="0">
                  <a:moveTo>
                    <a:pt x="4771" y="1"/>
                  </a:moveTo>
                  <a:lnTo>
                    <a:pt x="4504" y="39"/>
                  </a:lnTo>
                  <a:lnTo>
                    <a:pt x="4256" y="115"/>
                  </a:lnTo>
                  <a:lnTo>
                    <a:pt x="4008" y="211"/>
                  </a:lnTo>
                  <a:lnTo>
                    <a:pt x="3798" y="344"/>
                  </a:lnTo>
                  <a:lnTo>
                    <a:pt x="3588" y="516"/>
                  </a:lnTo>
                  <a:lnTo>
                    <a:pt x="3397" y="707"/>
                  </a:lnTo>
                  <a:lnTo>
                    <a:pt x="3245" y="917"/>
                  </a:lnTo>
                  <a:lnTo>
                    <a:pt x="3187" y="1031"/>
                  </a:lnTo>
                  <a:lnTo>
                    <a:pt x="3130" y="1146"/>
                  </a:lnTo>
                  <a:lnTo>
                    <a:pt x="3035" y="1413"/>
                  </a:lnTo>
                  <a:lnTo>
                    <a:pt x="2997" y="1680"/>
                  </a:lnTo>
                  <a:lnTo>
                    <a:pt x="2978" y="1967"/>
                  </a:lnTo>
                  <a:lnTo>
                    <a:pt x="2997" y="2234"/>
                  </a:lnTo>
                  <a:lnTo>
                    <a:pt x="3035" y="2520"/>
                  </a:lnTo>
                  <a:lnTo>
                    <a:pt x="3103" y="2760"/>
                  </a:lnTo>
                  <a:lnTo>
                    <a:pt x="2997" y="2577"/>
                  </a:lnTo>
                  <a:lnTo>
                    <a:pt x="2844" y="2367"/>
                  </a:lnTo>
                  <a:lnTo>
                    <a:pt x="2653" y="2196"/>
                  </a:lnTo>
                  <a:lnTo>
                    <a:pt x="2443" y="2043"/>
                  </a:lnTo>
                  <a:lnTo>
                    <a:pt x="2214" y="1928"/>
                  </a:lnTo>
                  <a:lnTo>
                    <a:pt x="1985" y="1852"/>
                  </a:lnTo>
                  <a:lnTo>
                    <a:pt x="1737" y="1833"/>
                  </a:lnTo>
                  <a:lnTo>
                    <a:pt x="1470" y="1833"/>
                  </a:lnTo>
                  <a:lnTo>
                    <a:pt x="1222" y="1871"/>
                  </a:lnTo>
                  <a:lnTo>
                    <a:pt x="974" y="1967"/>
                  </a:lnTo>
                  <a:lnTo>
                    <a:pt x="764" y="2081"/>
                  </a:lnTo>
                  <a:lnTo>
                    <a:pt x="554" y="2234"/>
                  </a:lnTo>
                  <a:lnTo>
                    <a:pt x="382" y="2425"/>
                  </a:lnTo>
                  <a:lnTo>
                    <a:pt x="230" y="2615"/>
                  </a:lnTo>
                  <a:lnTo>
                    <a:pt x="115" y="2844"/>
                  </a:lnTo>
                  <a:lnTo>
                    <a:pt x="39" y="3054"/>
                  </a:lnTo>
                  <a:lnTo>
                    <a:pt x="1" y="3283"/>
                  </a:lnTo>
                  <a:lnTo>
                    <a:pt x="1" y="3512"/>
                  </a:lnTo>
                  <a:lnTo>
                    <a:pt x="20" y="3722"/>
                  </a:lnTo>
                  <a:lnTo>
                    <a:pt x="58" y="3875"/>
                  </a:lnTo>
                  <a:lnTo>
                    <a:pt x="115" y="4027"/>
                  </a:lnTo>
                  <a:lnTo>
                    <a:pt x="191" y="4161"/>
                  </a:lnTo>
                  <a:lnTo>
                    <a:pt x="268" y="4295"/>
                  </a:lnTo>
                  <a:lnTo>
                    <a:pt x="363" y="4428"/>
                  </a:lnTo>
                  <a:lnTo>
                    <a:pt x="478" y="4543"/>
                  </a:lnTo>
                  <a:lnTo>
                    <a:pt x="592" y="4638"/>
                  </a:lnTo>
                  <a:lnTo>
                    <a:pt x="726" y="4714"/>
                  </a:lnTo>
                  <a:lnTo>
                    <a:pt x="878" y="4791"/>
                  </a:lnTo>
                  <a:lnTo>
                    <a:pt x="1012" y="4848"/>
                  </a:lnTo>
                  <a:lnTo>
                    <a:pt x="1165" y="4886"/>
                  </a:lnTo>
                  <a:lnTo>
                    <a:pt x="1336" y="4924"/>
                  </a:lnTo>
                  <a:lnTo>
                    <a:pt x="1642" y="4924"/>
                  </a:lnTo>
                  <a:lnTo>
                    <a:pt x="1794" y="4886"/>
                  </a:lnTo>
                  <a:lnTo>
                    <a:pt x="1820" y="4880"/>
                  </a:lnTo>
                  <a:lnTo>
                    <a:pt x="1756" y="4905"/>
                  </a:lnTo>
                  <a:lnTo>
                    <a:pt x="1661" y="4963"/>
                  </a:lnTo>
                  <a:lnTo>
                    <a:pt x="1584" y="5039"/>
                  </a:lnTo>
                  <a:lnTo>
                    <a:pt x="1508" y="5134"/>
                  </a:lnTo>
                  <a:lnTo>
                    <a:pt x="1432" y="5230"/>
                  </a:lnTo>
                  <a:lnTo>
                    <a:pt x="1336" y="5421"/>
                  </a:lnTo>
                  <a:lnTo>
                    <a:pt x="1279" y="5611"/>
                  </a:lnTo>
                  <a:lnTo>
                    <a:pt x="1260" y="5802"/>
                  </a:lnTo>
                  <a:lnTo>
                    <a:pt x="1260" y="6012"/>
                  </a:lnTo>
                  <a:lnTo>
                    <a:pt x="1317" y="6222"/>
                  </a:lnTo>
                  <a:lnTo>
                    <a:pt x="1355" y="6356"/>
                  </a:lnTo>
                  <a:lnTo>
                    <a:pt x="1432" y="6489"/>
                  </a:lnTo>
                  <a:lnTo>
                    <a:pt x="1508" y="6623"/>
                  </a:lnTo>
                  <a:lnTo>
                    <a:pt x="1584" y="6756"/>
                  </a:lnTo>
                  <a:lnTo>
                    <a:pt x="1680" y="6871"/>
                  </a:lnTo>
                  <a:lnTo>
                    <a:pt x="1794" y="6966"/>
                  </a:lnTo>
                  <a:lnTo>
                    <a:pt x="1909" y="7062"/>
                  </a:lnTo>
                  <a:lnTo>
                    <a:pt x="2023" y="7157"/>
                  </a:lnTo>
                  <a:lnTo>
                    <a:pt x="2157" y="7233"/>
                  </a:lnTo>
                  <a:lnTo>
                    <a:pt x="2291" y="7310"/>
                  </a:lnTo>
                  <a:lnTo>
                    <a:pt x="2424" y="7367"/>
                  </a:lnTo>
                  <a:lnTo>
                    <a:pt x="2577" y="7405"/>
                  </a:lnTo>
                  <a:lnTo>
                    <a:pt x="2729" y="7424"/>
                  </a:lnTo>
                  <a:lnTo>
                    <a:pt x="2882" y="7443"/>
                  </a:lnTo>
                  <a:lnTo>
                    <a:pt x="3016" y="7462"/>
                  </a:lnTo>
                  <a:lnTo>
                    <a:pt x="3168" y="7443"/>
                  </a:lnTo>
                  <a:lnTo>
                    <a:pt x="3321" y="7424"/>
                  </a:lnTo>
                  <a:lnTo>
                    <a:pt x="3474" y="7386"/>
                  </a:lnTo>
                  <a:lnTo>
                    <a:pt x="3607" y="7329"/>
                  </a:lnTo>
                  <a:lnTo>
                    <a:pt x="3741" y="7252"/>
                  </a:lnTo>
                  <a:lnTo>
                    <a:pt x="3874" y="7176"/>
                  </a:lnTo>
                  <a:lnTo>
                    <a:pt x="3989" y="7100"/>
                  </a:lnTo>
                  <a:lnTo>
                    <a:pt x="4122" y="7004"/>
                  </a:lnTo>
                  <a:lnTo>
                    <a:pt x="4218" y="6890"/>
                  </a:lnTo>
                  <a:lnTo>
                    <a:pt x="4313" y="6775"/>
                  </a:lnTo>
                  <a:lnTo>
                    <a:pt x="4409" y="6661"/>
                  </a:lnTo>
                  <a:lnTo>
                    <a:pt x="4485" y="6527"/>
                  </a:lnTo>
                  <a:lnTo>
                    <a:pt x="4561" y="6394"/>
                  </a:lnTo>
                  <a:lnTo>
                    <a:pt x="4619" y="6260"/>
                  </a:lnTo>
                  <a:lnTo>
                    <a:pt x="4657" y="6108"/>
                  </a:lnTo>
                  <a:lnTo>
                    <a:pt x="4676" y="5955"/>
                  </a:lnTo>
                  <a:lnTo>
                    <a:pt x="4695" y="5802"/>
                  </a:lnTo>
                  <a:lnTo>
                    <a:pt x="4714" y="5917"/>
                  </a:lnTo>
                  <a:lnTo>
                    <a:pt x="4752" y="6012"/>
                  </a:lnTo>
                  <a:lnTo>
                    <a:pt x="4809" y="6108"/>
                  </a:lnTo>
                  <a:lnTo>
                    <a:pt x="4867" y="6203"/>
                  </a:lnTo>
                  <a:lnTo>
                    <a:pt x="5019" y="6375"/>
                  </a:lnTo>
                  <a:lnTo>
                    <a:pt x="5191" y="6508"/>
                  </a:lnTo>
                  <a:lnTo>
                    <a:pt x="5382" y="6604"/>
                  </a:lnTo>
                  <a:lnTo>
                    <a:pt x="5592" y="6661"/>
                  </a:lnTo>
                  <a:lnTo>
                    <a:pt x="5802" y="6718"/>
                  </a:lnTo>
                  <a:lnTo>
                    <a:pt x="6031" y="6737"/>
                  </a:lnTo>
                  <a:lnTo>
                    <a:pt x="6336" y="6756"/>
                  </a:lnTo>
                  <a:lnTo>
                    <a:pt x="6622" y="6737"/>
                  </a:lnTo>
                  <a:lnTo>
                    <a:pt x="6775" y="6718"/>
                  </a:lnTo>
                  <a:lnTo>
                    <a:pt x="6928" y="6680"/>
                  </a:lnTo>
                  <a:lnTo>
                    <a:pt x="7061" y="6623"/>
                  </a:lnTo>
                  <a:lnTo>
                    <a:pt x="7195" y="6566"/>
                  </a:lnTo>
                  <a:lnTo>
                    <a:pt x="7348" y="6470"/>
                  </a:lnTo>
                  <a:lnTo>
                    <a:pt x="7500" y="6337"/>
                  </a:lnTo>
                  <a:lnTo>
                    <a:pt x="7615" y="6203"/>
                  </a:lnTo>
                  <a:lnTo>
                    <a:pt x="7710" y="6050"/>
                  </a:lnTo>
                  <a:lnTo>
                    <a:pt x="7786" y="5879"/>
                  </a:lnTo>
                  <a:lnTo>
                    <a:pt x="7844" y="5707"/>
                  </a:lnTo>
                  <a:lnTo>
                    <a:pt x="7882" y="5516"/>
                  </a:lnTo>
                  <a:lnTo>
                    <a:pt x="7901" y="5325"/>
                  </a:lnTo>
                  <a:lnTo>
                    <a:pt x="7882" y="5153"/>
                  </a:lnTo>
                  <a:lnTo>
                    <a:pt x="7863" y="4963"/>
                  </a:lnTo>
                  <a:lnTo>
                    <a:pt x="7806" y="4791"/>
                  </a:lnTo>
                  <a:lnTo>
                    <a:pt x="7729" y="4619"/>
                  </a:lnTo>
                  <a:lnTo>
                    <a:pt x="7634" y="4447"/>
                  </a:lnTo>
                  <a:lnTo>
                    <a:pt x="7538" y="4295"/>
                  </a:lnTo>
                  <a:lnTo>
                    <a:pt x="7424" y="4161"/>
                  </a:lnTo>
                  <a:lnTo>
                    <a:pt x="7290" y="4027"/>
                  </a:lnTo>
                  <a:lnTo>
                    <a:pt x="7138" y="3913"/>
                  </a:lnTo>
                  <a:lnTo>
                    <a:pt x="6985" y="3818"/>
                  </a:lnTo>
                  <a:lnTo>
                    <a:pt x="6832" y="3722"/>
                  </a:lnTo>
                  <a:lnTo>
                    <a:pt x="6661" y="3646"/>
                  </a:lnTo>
                  <a:lnTo>
                    <a:pt x="6489" y="3589"/>
                  </a:lnTo>
                  <a:lnTo>
                    <a:pt x="6298" y="3531"/>
                  </a:lnTo>
                  <a:lnTo>
                    <a:pt x="6126" y="3512"/>
                  </a:lnTo>
                  <a:lnTo>
                    <a:pt x="5935" y="3474"/>
                  </a:lnTo>
                  <a:lnTo>
                    <a:pt x="6107" y="3226"/>
                  </a:lnTo>
                  <a:lnTo>
                    <a:pt x="6260" y="2959"/>
                  </a:lnTo>
                  <a:lnTo>
                    <a:pt x="6393" y="2692"/>
                  </a:lnTo>
                  <a:lnTo>
                    <a:pt x="6489" y="2425"/>
                  </a:lnTo>
                  <a:lnTo>
                    <a:pt x="6565" y="2138"/>
                  </a:lnTo>
                  <a:lnTo>
                    <a:pt x="6603" y="1852"/>
                  </a:lnTo>
                  <a:lnTo>
                    <a:pt x="6622" y="1699"/>
                  </a:lnTo>
                  <a:lnTo>
                    <a:pt x="6603" y="1547"/>
                  </a:lnTo>
                  <a:lnTo>
                    <a:pt x="6584" y="1413"/>
                  </a:lnTo>
                  <a:lnTo>
                    <a:pt x="6546" y="1260"/>
                  </a:lnTo>
                  <a:lnTo>
                    <a:pt x="6470" y="1012"/>
                  </a:lnTo>
                  <a:lnTo>
                    <a:pt x="6336" y="783"/>
                  </a:lnTo>
                  <a:lnTo>
                    <a:pt x="6164" y="593"/>
                  </a:lnTo>
                  <a:lnTo>
                    <a:pt x="5974" y="402"/>
                  </a:lnTo>
                  <a:lnTo>
                    <a:pt x="5764" y="249"/>
                  </a:lnTo>
                  <a:lnTo>
                    <a:pt x="5535" y="135"/>
                  </a:lnTo>
                  <a:lnTo>
                    <a:pt x="5287" y="58"/>
                  </a:lnTo>
                  <a:lnTo>
                    <a:pt x="5019" y="20"/>
                  </a:lnTo>
                  <a:lnTo>
                    <a:pt x="47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8"/>
            <p:cNvSpPr/>
            <p:nvPr/>
          </p:nvSpPr>
          <p:spPr>
            <a:xfrm>
              <a:off x="5411025" y="5220675"/>
              <a:ext cx="163200" cy="84475"/>
            </a:xfrm>
            <a:custGeom>
              <a:avLst/>
              <a:gdLst/>
              <a:ahLst/>
              <a:cxnLst/>
              <a:rect l="l" t="t" r="r" b="b"/>
              <a:pathLst>
                <a:path w="6528" h="3379" extrusionOk="0">
                  <a:moveTo>
                    <a:pt x="6012" y="0"/>
                  </a:moveTo>
                  <a:lnTo>
                    <a:pt x="5993" y="115"/>
                  </a:lnTo>
                  <a:lnTo>
                    <a:pt x="5955" y="229"/>
                  </a:lnTo>
                  <a:lnTo>
                    <a:pt x="5897" y="344"/>
                  </a:lnTo>
                  <a:lnTo>
                    <a:pt x="5764" y="554"/>
                  </a:lnTo>
                  <a:lnTo>
                    <a:pt x="5611" y="745"/>
                  </a:lnTo>
                  <a:lnTo>
                    <a:pt x="5420" y="897"/>
                  </a:lnTo>
                  <a:lnTo>
                    <a:pt x="5191" y="1031"/>
                  </a:lnTo>
                  <a:lnTo>
                    <a:pt x="4962" y="1126"/>
                  </a:lnTo>
                  <a:lnTo>
                    <a:pt x="4714" y="1184"/>
                  </a:lnTo>
                  <a:lnTo>
                    <a:pt x="4466" y="1203"/>
                  </a:lnTo>
                  <a:lnTo>
                    <a:pt x="4218" y="1184"/>
                  </a:lnTo>
                  <a:lnTo>
                    <a:pt x="3989" y="1126"/>
                  </a:lnTo>
                  <a:lnTo>
                    <a:pt x="3760" y="1050"/>
                  </a:lnTo>
                  <a:lnTo>
                    <a:pt x="3550" y="936"/>
                  </a:lnTo>
                  <a:lnTo>
                    <a:pt x="3359" y="783"/>
                  </a:lnTo>
                  <a:lnTo>
                    <a:pt x="3169" y="630"/>
                  </a:lnTo>
                  <a:lnTo>
                    <a:pt x="2997" y="439"/>
                  </a:lnTo>
                  <a:lnTo>
                    <a:pt x="2844" y="249"/>
                  </a:lnTo>
                  <a:lnTo>
                    <a:pt x="2863" y="439"/>
                  </a:lnTo>
                  <a:lnTo>
                    <a:pt x="2844" y="630"/>
                  </a:lnTo>
                  <a:lnTo>
                    <a:pt x="2806" y="802"/>
                  </a:lnTo>
                  <a:lnTo>
                    <a:pt x="2749" y="974"/>
                  </a:lnTo>
                  <a:lnTo>
                    <a:pt x="2653" y="1145"/>
                  </a:lnTo>
                  <a:lnTo>
                    <a:pt x="2558" y="1298"/>
                  </a:lnTo>
                  <a:lnTo>
                    <a:pt x="2424" y="1451"/>
                  </a:lnTo>
                  <a:lnTo>
                    <a:pt x="2291" y="1565"/>
                  </a:lnTo>
                  <a:lnTo>
                    <a:pt x="2138" y="1680"/>
                  </a:lnTo>
                  <a:lnTo>
                    <a:pt x="1966" y="1775"/>
                  </a:lnTo>
                  <a:lnTo>
                    <a:pt x="1795" y="1852"/>
                  </a:lnTo>
                  <a:lnTo>
                    <a:pt x="1623" y="1890"/>
                  </a:lnTo>
                  <a:lnTo>
                    <a:pt x="1432" y="1928"/>
                  </a:lnTo>
                  <a:lnTo>
                    <a:pt x="1241" y="1947"/>
                  </a:lnTo>
                  <a:lnTo>
                    <a:pt x="1050" y="1966"/>
                  </a:lnTo>
                  <a:lnTo>
                    <a:pt x="860" y="1947"/>
                  </a:lnTo>
                  <a:lnTo>
                    <a:pt x="688" y="1928"/>
                  </a:lnTo>
                  <a:lnTo>
                    <a:pt x="516" y="1890"/>
                  </a:lnTo>
                  <a:lnTo>
                    <a:pt x="344" y="1832"/>
                  </a:lnTo>
                  <a:lnTo>
                    <a:pt x="192" y="1756"/>
                  </a:lnTo>
                  <a:lnTo>
                    <a:pt x="58" y="1680"/>
                  </a:lnTo>
                  <a:lnTo>
                    <a:pt x="20" y="1852"/>
                  </a:lnTo>
                  <a:lnTo>
                    <a:pt x="1" y="2023"/>
                  </a:lnTo>
                  <a:lnTo>
                    <a:pt x="20" y="2195"/>
                  </a:lnTo>
                  <a:lnTo>
                    <a:pt x="39" y="2367"/>
                  </a:lnTo>
                  <a:lnTo>
                    <a:pt x="96" y="2538"/>
                  </a:lnTo>
                  <a:lnTo>
                    <a:pt x="192" y="2691"/>
                  </a:lnTo>
                  <a:lnTo>
                    <a:pt x="287" y="2844"/>
                  </a:lnTo>
                  <a:lnTo>
                    <a:pt x="402" y="2977"/>
                  </a:lnTo>
                  <a:lnTo>
                    <a:pt x="535" y="3092"/>
                  </a:lnTo>
                  <a:lnTo>
                    <a:pt x="669" y="3187"/>
                  </a:lnTo>
                  <a:lnTo>
                    <a:pt x="840" y="3264"/>
                  </a:lnTo>
                  <a:lnTo>
                    <a:pt x="993" y="3321"/>
                  </a:lnTo>
                  <a:lnTo>
                    <a:pt x="1165" y="3359"/>
                  </a:lnTo>
                  <a:lnTo>
                    <a:pt x="1356" y="3378"/>
                  </a:lnTo>
                  <a:lnTo>
                    <a:pt x="1718" y="3378"/>
                  </a:lnTo>
                  <a:lnTo>
                    <a:pt x="1909" y="3359"/>
                  </a:lnTo>
                  <a:lnTo>
                    <a:pt x="2100" y="3321"/>
                  </a:lnTo>
                  <a:lnTo>
                    <a:pt x="2291" y="3264"/>
                  </a:lnTo>
                  <a:lnTo>
                    <a:pt x="2462" y="3206"/>
                  </a:lnTo>
                  <a:lnTo>
                    <a:pt x="2615" y="3111"/>
                  </a:lnTo>
                  <a:lnTo>
                    <a:pt x="2768" y="2996"/>
                  </a:lnTo>
                  <a:lnTo>
                    <a:pt x="2920" y="2882"/>
                  </a:lnTo>
                  <a:lnTo>
                    <a:pt x="3035" y="2729"/>
                  </a:lnTo>
                  <a:lnTo>
                    <a:pt x="3149" y="2577"/>
                  </a:lnTo>
                  <a:lnTo>
                    <a:pt x="3226" y="2405"/>
                  </a:lnTo>
                  <a:lnTo>
                    <a:pt x="3302" y="2233"/>
                  </a:lnTo>
                  <a:lnTo>
                    <a:pt x="3340" y="2042"/>
                  </a:lnTo>
                  <a:lnTo>
                    <a:pt x="3340" y="1871"/>
                  </a:lnTo>
                  <a:lnTo>
                    <a:pt x="3321" y="1680"/>
                  </a:lnTo>
                  <a:lnTo>
                    <a:pt x="3493" y="1871"/>
                  </a:lnTo>
                  <a:lnTo>
                    <a:pt x="3665" y="2042"/>
                  </a:lnTo>
                  <a:lnTo>
                    <a:pt x="3836" y="2214"/>
                  </a:lnTo>
                  <a:lnTo>
                    <a:pt x="4046" y="2348"/>
                  </a:lnTo>
                  <a:lnTo>
                    <a:pt x="4256" y="2462"/>
                  </a:lnTo>
                  <a:lnTo>
                    <a:pt x="4466" y="2558"/>
                  </a:lnTo>
                  <a:lnTo>
                    <a:pt x="4714" y="2615"/>
                  </a:lnTo>
                  <a:lnTo>
                    <a:pt x="4962" y="2634"/>
                  </a:lnTo>
                  <a:lnTo>
                    <a:pt x="5210" y="2615"/>
                  </a:lnTo>
                  <a:lnTo>
                    <a:pt x="5459" y="2538"/>
                  </a:lnTo>
                  <a:lnTo>
                    <a:pt x="5688" y="2443"/>
                  </a:lnTo>
                  <a:lnTo>
                    <a:pt x="5897" y="2329"/>
                  </a:lnTo>
                  <a:lnTo>
                    <a:pt x="6088" y="2157"/>
                  </a:lnTo>
                  <a:lnTo>
                    <a:pt x="6260" y="1985"/>
                  </a:lnTo>
                  <a:lnTo>
                    <a:pt x="6374" y="1775"/>
                  </a:lnTo>
                  <a:lnTo>
                    <a:pt x="6432" y="1661"/>
                  </a:lnTo>
                  <a:lnTo>
                    <a:pt x="6470" y="1527"/>
                  </a:lnTo>
                  <a:lnTo>
                    <a:pt x="6508" y="1336"/>
                  </a:lnTo>
                  <a:lnTo>
                    <a:pt x="6527" y="1126"/>
                  </a:lnTo>
                  <a:lnTo>
                    <a:pt x="6508" y="916"/>
                  </a:lnTo>
                  <a:lnTo>
                    <a:pt x="6451" y="707"/>
                  </a:lnTo>
                  <a:lnTo>
                    <a:pt x="6374" y="516"/>
                  </a:lnTo>
                  <a:lnTo>
                    <a:pt x="6279" y="325"/>
                  </a:lnTo>
                  <a:lnTo>
                    <a:pt x="6146" y="153"/>
                  </a:lnTo>
                  <a:lnTo>
                    <a:pt x="601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8"/>
            <p:cNvSpPr/>
            <p:nvPr/>
          </p:nvSpPr>
          <p:spPr>
            <a:xfrm>
              <a:off x="5052275" y="5292225"/>
              <a:ext cx="52500" cy="52525"/>
            </a:xfrm>
            <a:custGeom>
              <a:avLst/>
              <a:gdLst/>
              <a:ahLst/>
              <a:cxnLst/>
              <a:rect l="l" t="t" r="r" b="b"/>
              <a:pathLst>
                <a:path w="2100" h="2101" extrusionOk="0">
                  <a:moveTo>
                    <a:pt x="1050" y="1"/>
                  </a:moveTo>
                  <a:lnTo>
                    <a:pt x="840" y="20"/>
                  </a:lnTo>
                  <a:lnTo>
                    <a:pt x="649" y="77"/>
                  </a:lnTo>
                  <a:lnTo>
                    <a:pt x="458" y="173"/>
                  </a:lnTo>
                  <a:lnTo>
                    <a:pt x="306" y="306"/>
                  </a:lnTo>
                  <a:lnTo>
                    <a:pt x="191" y="459"/>
                  </a:lnTo>
                  <a:lnTo>
                    <a:pt x="77" y="631"/>
                  </a:lnTo>
                  <a:lnTo>
                    <a:pt x="20" y="841"/>
                  </a:lnTo>
                  <a:lnTo>
                    <a:pt x="0" y="1050"/>
                  </a:lnTo>
                  <a:lnTo>
                    <a:pt x="20" y="1260"/>
                  </a:lnTo>
                  <a:lnTo>
                    <a:pt x="77" y="1451"/>
                  </a:lnTo>
                  <a:lnTo>
                    <a:pt x="191" y="1623"/>
                  </a:lnTo>
                  <a:lnTo>
                    <a:pt x="306" y="1795"/>
                  </a:lnTo>
                  <a:lnTo>
                    <a:pt x="458" y="1909"/>
                  </a:lnTo>
                  <a:lnTo>
                    <a:pt x="649" y="2005"/>
                  </a:lnTo>
                  <a:lnTo>
                    <a:pt x="840" y="2081"/>
                  </a:lnTo>
                  <a:lnTo>
                    <a:pt x="1050" y="2100"/>
                  </a:lnTo>
                  <a:lnTo>
                    <a:pt x="1260" y="2081"/>
                  </a:lnTo>
                  <a:lnTo>
                    <a:pt x="1451" y="2005"/>
                  </a:lnTo>
                  <a:lnTo>
                    <a:pt x="1642" y="1909"/>
                  </a:lnTo>
                  <a:lnTo>
                    <a:pt x="1794" y="1795"/>
                  </a:lnTo>
                  <a:lnTo>
                    <a:pt x="1928" y="1623"/>
                  </a:lnTo>
                  <a:lnTo>
                    <a:pt x="2023" y="1451"/>
                  </a:lnTo>
                  <a:lnTo>
                    <a:pt x="2080" y="1260"/>
                  </a:lnTo>
                  <a:lnTo>
                    <a:pt x="2100" y="1050"/>
                  </a:lnTo>
                  <a:lnTo>
                    <a:pt x="2080" y="841"/>
                  </a:lnTo>
                  <a:lnTo>
                    <a:pt x="2023" y="631"/>
                  </a:lnTo>
                  <a:lnTo>
                    <a:pt x="1928" y="459"/>
                  </a:lnTo>
                  <a:lnTo>
                    <a:pt x="1794" y="306"/>
                  </a:lnTo>
                  <a:lnTo>
                    <a:pt x="1642" y="173"/>
                  </a:lnTo>
                  <a:lnTo>
                    <a:pt x="1451" y="77"/>
                  </a:lnTo>
                  <a:lnTo>
                    <a:pt x="1260" y="20"/>
                  </a:lnTo>
                  <a:lnTo>
                    <a:pt x="1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8"/>
            <p:cNvSpPr/>
            <p:nvPr/>
          </p:nvSpPr>
          <p:spPr>
            <a:xfrm>
              <a:off x="5009825" y="5319425"/>
              <a:ext cx="166025" cy="79225"/>
            </a:xfrm>
            <a:custGeom>
              <a:avLst/>
              <a:gdLst/>
              <a:ahLst/>
              <a:cxnLst/>
              <a:rect l="l" t="t" r="r" b="b"/>
              <a:pathLst>
                <a:path w="6641" h="3169" extrusionOk="0">
                  <a:moveTo>
                    <a:pt x="6278" y="1"/>
                  </a:moveTo>
                  <a:lnTo>
                    <a:pt x="6240" y="153"/>
                  </a:lnTo>
                  <a:lnTo>
                    <a:pt x="6183" y="268"/>
                  </a:lnTo>
                  <a:lnTo>
                    <a:pt x="6107" y="401"/>
                  </a:lnTo>
                  <a:lnTo>
                    <a:pt x="6030" y="516"/>
                  </a:lnTo>
                  <a:lnTo>
                    <a:pt x="5954" y="630"/>
                  </a:lnTo>
                  <a:lnTo>
                    <a:pt x="5859" y="726"/>
                  </a:lnTo>
                  <a:lnTo>
                    <a:pt x="5744" y="821"/>
                  </a:lnTo>
                  <a:lnTo>
                    <a:pt x="5630" y="898"/>
                  </a:lnTo>
                  <a:lnTo>
                    <a:pt x="5496" y="955"/>
                  </a:lnTo>
                  <a:lnTo>
                    <a:pt x="5343" y="1012"/>
                  </a:lnTo>
                  <a:lnTo>
                    <a:pt x="5210" y="1050"/>
                  </a:lnTo>
                  <a:lnTo>
                    <a:pt x="5057" y="1069"/>
                  </a:lnTo>
                  <a:lnTo>
                    <a:pt x="4752" y="1088"/>
                  </a:lnTo>
                  <a:lnTo>
                    <a:pt x="4446" y="1069"/>
                  </a:lnTo>
                  <a:lnTo>
                    <a:pt x="4236" y="1031"/>
                  </a:lnTo>
                  <a:lnTo>
                    <a:pt x="4007" y="993"/>
                  </a:lnTo>
                  <a:lnTo>
                    <a:pt x="3817" y="917"/>
                  </a:lnTo>
                  <a:lnTo>
                    <a:pt x="3607" y="821"/>
                  </a:lnTo>
                  <a:lnTo>
                    <a:pt x="3435" y="688"/>
                  </a:lnTo>
                  <a:lnTo>
                    <a:pt x="3282" y="535"/>
                  </a:lnTo>
                  <a:lnTo>
                    <a:pt x="3225" y="440"/>
                  </a:lnTo>
                  <a:lnTo>
                    <a:pt x="3168" y="344"/>
                  </a:lnTo>
                  <a:lnTo>
                    <a:pt x="3130" y="249"/>
                  </a:lnTo>
                  <a:lnTo>
                    <a:pt x="3111" y="134"/>
                  </a:lnTo>
                  <a:lnTo>
                    <a:pt x="3111" y="287"/>
                  </a:lnTo>
                  <a:lnTo>
                    <a:pt x="3072" y="440"/>
                  </a:lnTo>
                  <a:lnTo>
                    <a:pt x="3034" y="573"/>
                  </a:lnTo>
                  <a:lnTo>
                    <a:pt x="2977" y="726"/>
                  </a:lnTo>
                  <a:lnTo>
                    <a:pt x="2901" y="859"/>
                  </a:lnTo>
                  <a:lnTo>
                    <a:pt x="2824" y="974"/>
                  </a:lnTo>
                  <a:lnTo>
                    <a:pt x="2748" y="1107"/>
                  </a:lnTo>
                  <a:lnTo>
                    <a:pt x="2653" y="1222"/>
                  </a:lnTo>
                  <a:lnTo>
                    <a:pt x="2538" y="1317"/>
                  </a:lnTo>
                  <a:lnTo>
                    <a:pt x="2424" y="1413"/>
                  </a:lnTo>
                  <a:lnTo>
                    <a:pt x="2290" y="1508"/>
                  </a:lnTo>
                  <a:lnTo>
                    <a:pt x="2176" y="1585"/>
                  </a:lnTo>
                  <a:lnTo>
                    <a:pt x="2023" y="1642"/>
                  </a:lnTo>
                  <a:lnTo>
                    <a:pt x="1889" y="1699"/>
                  </a:lnTo>
                  <a:lnTo>
                    <a:pt x="1737" y="1737"/>
                  </a:lnTo>
                  <a:lnTo>
                    <a:pt x="1603" y="1775"/>
                  </a:lnTo>
                  <a:lnTo>
                    <a:pt x="1374" y="1775"/>
                  </a:lnTo>
                  <a:lnTo>
                    <a:pt x="1164" y="1756"/>
                  </a:lnTo>
                  <a:lnTo>
                    <a:pt x="954" y="1718"/>
                  </a:lnTo>
                  <a:lnTo>
                    <a:pt x="763" y="1642"/>
                  </a:lnTo>
                  <a:lnTo>
                    <a:pt x="553" y="1546"/>
                  </a:lnTo>
                  <a:lnTo>
                    <a:pt x="382" y="1432"/>
                  </a:lnTo>
                  <a:lnTo>
                    <a:pt x="210" y="1298"/>
                  </a:lnTo>
                  <a:lnTo>
                    <a:pt x="57" y="1146"/>
                  </a:lnTo>
                  <a:lnTo>
                    <a:pt x="0" y="1336"/>
                  </a:lnTo>
                  <a:lnTo>
                    <a:pt x="0" y="1527"/>
                  </a:lnTo>
                  <a:lnTo>
                    <a:pt x="0" y="1718"/>
                  </a:lnTo>
                  <a:lnTo>
                    <a:pt x="57" y="1928"/>
                  </a:lnTo>
                  <a:lnTo>
                    <a:pt x="95" y="2062"/>
                  </a:lnTo>
                  <a:lnTo>
                    <a:pt x="172" y="2195"/>
                  </a:lnTo>
                  <a:lnTo>
                    <a:pt x="248" y="2329"/>
                  </a:lnTo>
                  <a:lnTo>
                    <a:pt x="324" y="2462"/>
                  </a:lnTo>
                  <a:lnTo>
                    <a:pt x="420" y="2577"/>
                  </a:lnTo>
                  <a:lnTo>
                    <a:pt x="534" y="2672"/>
                  </a:lnTo>
                  <a:lnTo>
                    <a:pt x="649" y="2768"/>
                  </a:lnTo>
                  <a:lnTo>
                    <a:pt x="763" y="2863"/>
                  </a:lnTo>
                  <a:lnTo>
                    <a:pt x="897" y="2939"/>
                  </a:lnTo>
                  <a:lnTo>
                    <a:pt x="1031" y="3016"/>
                  </a:lnTo>
                  <a:lnTo>
                    <a:pt x="1164" y="3073"/>
                  </a:lnTo>
                  <a:lnTo>
                    <a:pt x="1317" y="3111"/>
                  </a:lnTo>
                  <a:lnTo>
                    <a:pt x="1469" y="3130"/>
                  </a:lnTo>
                  <a:lnTo>
                    <a:pt x="1622" y="3149"/>
                  </a:lnTo>
                  <a:lnTo>
                    <a:pt x="1756" y="3168"/>
                  </a:lnTo>
                  <a:lnTo>
                    <a:pt x="1908" y="3149"/>
                  </a:lnTo>
                  <a:lnTo>
                    <a:pt x="2061" y="3130"/>
                  </a:lnTo>
                  <a:lnTo>
                    <a:pt x="2214" y="3092"/>
                  </a:lnTo>
                  <a:lnTo>
                    <a:pt x="2347" y="3035"/>
                  </a:lnTo>
                  <a:lnTo>
                    <a:pt x="2481" y="2958"/>
                  </a:lnTo>
                  <a:lnTo>
                    <a:pt x="2614" y="2882"/>
                  </a:lnTo>
                  <a:lnTo>
                    <a:pt x="2748" y="2806"/>
                  </a:lnTo>
                  <a:lnTo>
                    <a:pt x="2862" y="2710"/>
                  </a:lnTo>
                  <a:lnTo>
                    <a:pt x="2958" y="2596"/>
                  </a:lnTo>
                  <a:lnTo>
                    <a:pt x="3053" y="2481"/>
                  </a:lnTo>
                  <a:lnTo>
                    <a:pt x="3149" y="2367"/>
                  </a:lnTo>
                  <a:lnTo>
                    <a:pt x="3225" y="2233"/>
                  </a:lnTo>
                  <a:lnTo>
                    <a:pt x="3301" y="2100"/>
                  </a:lnTo>
                  <a:lnTo>
                    <a:pt x="3359" y="1966"/>
                  </a:lnTo>
                  <a:lnTo>
                    <a:pt x="3397" y="1814"/>
                  </a:lnTo>
                  <a:lnTo>
                    <a:pt x="3416" y="1661"/>
                  </a:lnTo>
                  <a:lnTo>
                    <a:pt x="3435" y="1508"/>
                  </a:lnTo>
                  <a:lnTo>
                    <a:pt x="3454" y="1623"/>
                  </a:lnTo>
                  <a:lnTo>
                    <a:pt x="3492" y="1718"/>
                  </a:lnTo>
                  <a:lnTo>
                    <a:pt x="3549" y="1814"/>
                  </a:lnTo>
                  <a:lnTo>
                    <a:pt x="3607" y="1909"/>
                  </a:lnTo>
                  <a:lnTo>
                    <a:pt x="3683" y="2004"/>
                  </a:lnTo>
                  <a:lnTo>
                    <a:pt x="3759" y="2081"/>
                  </a:lnTo>
                  <a:lnTo>
                    <a:pt x="3931" y="2214"/>
                  </a:lnTo>
                  <a:lnTo>
                    <a:pt x="4122" y="2310"/>
                  </a:lnTo>
                  <a:lnTo>
                    <a:pt x="4332" y="2367"/>
                  </a:lnTo>
                  <a:lnTo>
                    <a:pt x="4542" y="2424"/>
                  </a:lnTo>
                  <a:lnTo>
                    <a:pt x="4771" y="2443"/>
                  </a:lnTo>
                  <a:lnTo>
                    <a:pt x="5076" y="2462"/>
                  </a:lnTo>
                  <a:lnTo>
                    <a:pt x="5381" y="2443"/>
                  </a:lnTo>
                  <a:lnTo>
                    <a:pt x="5515" y="2424"/>
                  </a:lnTo>
                  <a:lnTo>
                    <a:pt x="5668" y="2386"/>
                  </a:lnTo>
                  <a:lnTo>
                    <a:pt x="5801" y="2329"/>
                  </a:lnTo>
                  <a:lnTo>
                    <a:pt x="5935" y="2272"/>
                  </a:lnTo>
                  <a:lnTo>
                    <a:pt x="6088" y="2176"/>
                  </a:lnTo>
                  <a:lnTo>
                    <a:pt x="6240" y="2043"/>
                  </a:lnTo>
                  <a:lnTo>
                    <a:pt x="6355" y="1909"/>
                  </a:lnTo>
                  <a:lnTo>
                    <a:pt x="6450" y="1756"/>
                  </a:lnTo>
                  <a:lnTo>
                    <a:pt x="6526" y="1585"/>
                  </a:lnTo>
                  <a:lnTo>
                    <a:pt x="6584" y="1413"/>
                  </a:lnTo>
                  <a:lnTo>
                    <a:pt x="6622" y="1222"/>
                  </a:lnTo>
                  <a:lnTo>
                    <a:pt x="6641" y="1031"/>
                  </a:lnTo>
                  <a:lnTo>
                    <a:pt x="6641" y="898"/>
                  </a:lnTo>
                  <a:lnTo>
                    <a:pt x="6622" y="764"/>
                  </a:lnTo>
                  <a:lnTo>
                    <a:pt x="6584" y="630"/>
                  </a:lnTo>
                  <a:lnTo>
                    <a:pt x="6546" y="497"/>
                  </a:lnTo>
                  <a:lnTo>
                    <a:pt x="6431" y="249"/>
                  </a:lnTo>
                  <a:lnTo>
                    <a:pt x="6278"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86804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843"/>
        <p:cNvGrpSpPr/>
        <p:nvPr/>
      </p:nvGrpSpPr>
      <p:grpSpPr>
        <a:xfrm>
          <a:off x="0" y="0"/>
          <a:ext cx="0" cy="0"/>
          <a:chOff x="0" y="0"/>
          <a:chExt cx="0" cy="0"/>
        </a:xfrm>
      </p:grpSpPr>
      <p:pic>
        <p:nvPicPr>
          <p:cNvPr id="844" name="Google Shape;844;p29"/>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845" name="Google Shape;845;p29"/>
          <p:cNvGrpSpPr/>
          <p:nvPr/>
        </p:nvGrpSpPr>
        <p:grpSpPr>
          <a:xfrm>
            <a:off x="831062" y="2809979"/>
            <a:ext cx="3597857" cy="2054261"/>
            <a:chOff x="2188650" y="2149800"/>
            <a:chExt cx="1318025" cy="752550"/>
          </a:xfrm>
        </p:grpSpPr>
        <p:sp>
          <p:nvSpPr>
            <p:cNvPr id="846" name="Google Shape;846;p29"/>
            <p:cNvSpPr/>
            <p:nvPr/>
          </p:nvSpPr>
          <p:spPr>
            <a:xfrm>
              <a:off x="2188650" y="2149800"/>
              <a:ext cx="1318025" cy="752550"/>
            </a:xfrm>
            <a:custGeom>
              <a:avLst/>
              <a:gdLst/>
              <a:ahLst/>
              <a:cxnLst/>
              <a:rect l="l" t="t" r="r" b="b"/>
              <a:pathLst>
                <a:path w="52721" h="30102" extrusionOk="0">
                  <a:moveTo>
                    <a:pt x="31725" y="0"/>
                  </a:moveTo>
                  <a:lnTo>
                    <a:pt x="31416" y="20"/>
                  </a:lnTo>
                  <a:lnTo>
                    <a:pt x="31107" y="39"/>
                  </a:lnTo>
                  <a:lnTo>
                    <a:pt x="30797" y="97"/>
                  </a:lnTo>
                  <a:lnTo>
                    <a:pt x="30488" y="155"/>
                  </a:lnTo>
                  <a:lnTo>
                    <a:pt x="30179" y="252"/>
                  </a:lnTo>
                  <a:lnTo>
                    <a:pt x="29889" y="348"/>
                  </a:lnTo>
                  <a:lnTo>
                    <a:pt x="29599" y="464"/>
                  </a:lnTo>
                  <a:lnTo>
                    <a:pt x="29328" y="619"/>
                  </a:lnTo>
                  <a:lnTo>
                    <a:pt x="29096" y="774"/>
                  </a:lnTo>
                  <a:lnTo>
                    <a:pt x="28864" y="948"/>
                  </a:lnTo>
                  <a:lnTo>
                    <a:pt x="28671" y="1160"/>
                  </a:lnTo>
                  <a:lnTo>
                    <a:pt x="28497" y="1373"/>
                  </a:lnTo>
                  <a:lnTo>
                    <a:pt x="28361" y="1605"/>
                  </a:lnTo>
                  <a:lnTo>
                    <a:pt x="28303" y="1373"/>
                  </a:lnTo>
                  <a:lnTo>
                    <a:pt x="28207" y="1180"/>
                  </a:lnTo>
                  <a:lnTo>
                    <a:pt x="28091" y="986"/>
                  </a:lnTo>
                  <a:lnTo>
                    <a:pt x="27955" y="832"/>
                  </a:lnTo>
                  <a:lnTo>
                    <a:pt x="27781" y="677"/>
                  </a:lnTo>
                  <a:lnTo>
                    <a:pt x="27607" y="542"/>
                  </a:lnTo>
                  <a:lnTo>
                    <a:pt x="27395" y="445"/>
                  </a:lnTo>
                  <a:lnTo>
                    <a:pt x="27182" y="348"/>
                  </a:lnTo>
                  <a:lnTo>
                    <a:pt x="26970" y="271"/>
                  </a:lnTo>
                  <a:lnTo>
                    <a:pt x="26738" y="232"/>
                  </a:lnTo>
                  <a:lnTo>
                    <a:pt x="26506" y="194"/>
                  </a:lnTo>
                  <a:lnTo>
                    <a:pt x="26254" y="194"/>
                  </a:lnTo>
                  <a:lnTo>
                    <a:pt x="26022" y="213"/>
                  </a:lnTo>
                  <a:lnTo>
                    <a:pt x="25790" y="252"/>
                  </a:lnTo>
                  <a:lnTo>
                    <a:pt x="25558" y="310"/>
                  </a:lnTo>
                  <a:lnTo>
                    <a:pt x="25326" y="387"/>
                  </a:lnTo>
                  <a:lnTo>
                    <a:pt x="25133" y="503"/>
                  </a:lnTo>
                  <a:lnTo>
                    <a:pt x="24920" y="619"/>
                  </a:lnTo>
                  <a:lnTo>
                    <a:pt x="24727" y="735"/>
                  </a:lnTo>
                  <a:lnTo>
                    <a:pt x="24553" y="870"/>
                  </a:lnTo>
                  <a:lnTo>
                    <a:pt x="24379" y="1025"/>
                  </a:lnTo>
                  <a:lnTo>
                    <a:pt x="24205" y="1180"/>
                  </a:lnTo>
                  <a:lnTo>
                    <a:pt x="23896" y="1528"/>
                  </a:lnTo>
                  <a:lnTo>
                    <a:pt x="23586" y="1895"/>
                  </a:lnTo>
                  <a:lnTo>
                    <a:pt x="23316" y="2282"/>
                  </a:lnTo>
                  <a:lnTo>
                    <a:pt x="22794" y="3074"/>
                  </a:lnTo>
                  <a:lnTo>
                    <a:pt x="21576" y="4930"/>
                  </a:lnTo>
                  <a:lnTo>
                    <a:pt x="20338" y="6767"/>
                  </a:lnTo>
                  <a:lnTo>
                    <a:pt x="19062" y="8584"/>
                  </a:lnTo>
                  <a:lnTo>
                    <a:pt x="17767" y="10363"/>
                  </a:lnTo>
                  <a:lnTo>
                    <a:pt x="16433" y="12142"/>
                  </a:lnTo>
                  <a:lnTo>
                    <a:pt x="15080" y="13901"/>
                  </a:lnTo>
                  <a:lnTo>
                    <a:pt x="13688" y="15621"/>
                  </a:lnTo>
                  <a:lnTo>
                    <a:pt x="12276" y="17323"/>
                  </a:lnTo>
                  <a:lnTo>
                    <a:pt x="10846" y="19005"/>
                  </a:lnTo>
                  <a:lnTo>
                    <a:pt x="9377" y="20667"/>
                  </a:lnTo>
                  <a:lnTo>
                    <a:pt x="7869" y="22311"/>
                  </a:lnTo>
                  <a:lnTo>
                    <a:pt x="6361" y="23915"/>
                  </a:lnTo>
                  <a:lnTo>
                    <a:pt x="4795" y="25501"/>
                  </a:lnTo>
                  <a:lnTo>
                    <a:pt x="3229" y="27067"/>
                  </a:lnTo>
                  <a:lnTo>
                    <a:pt x="1624" y="28594"/>
                  </a:lnTo>
                  <a:lnTo>
                    <a:pt x="0" y="30102"/>
                  </a:lnTo>
                  <a:lnTo>
                    <a:pt x="52721" y="30102"/>
                  </a:lnTo>
                  <a:lnTo>
                    <a:pt x="52470" y="29889"/>
                  </a:lnTo>
                  <a:lnTo>
                    <a:pt x="51793" y="29309"/>
                  </a:lnTo>
                  <a:lnTo>
                    <a:pt x="51136" y="28691"/>
                  </a:lnTo>
                  <a:lnTo>
                    <a:pt x="50478" y="28033"/>
                  </a:lnTo>
                  <a:lnTo>
                    <a:pt x="49840" y="27357"/>
                  </a:lnTo>
                  <a:lnTo>
                    <a:pt x="49222" y="26661"/>
                  </a:lnTo>
                  <a:lnTo>
                    <a:pt x="48603" y="25945"/>
                  </a:lnTo>
                  <a:lnTo>
                    <a:pt x="47984" y="25211"/>
                  </a:lnTo>
                  <a:lnTo>
                    <a:pt x="47404" y="24457"/>
                  </a:lnTo>
                  <a:lnTo>
                    <a:pt x="46805" y="23683"/>
                  </a:lnTo>
                  <a:lnTo>
                    <a:pt x="46244" y="22891"/>
                  </a:lnTo>
                  <a:lnTo>
                    <a:pt x="45664" y="22079"/>
                  </a:lnTo>
                  <a:lnTo>
                    <a:pt x="45123" y="21247"/>
                  </a:lnTo>
                  <a:lnTo>
                    <a:pt x="44582" y="20416"/>
                  </a:lnTo>
                  <a:lnTo>
                    <a:pt x="44060" y="19565"/>
                  </a:lnTo>
                  <a:lnTo>
                    <a:pt x="43538" y="18715"/>
                  </a:lnTo>
                  <a:lnTo>
                    <a:pt x="43035" y="17864"/>
                  </a:lnTo>
                  <a:lnTo>
                    <a:pt x="42552" y="16994"/>
                  </a:lnTo>
                  <a:lnTo>
                    <a:pt x="42088" y="16143"/>
                  </a:lnTo>
                  <a:lnTo>
                    <a:pt x="41624" y="15273"/>
                  </a:lnTo>
                  <a:lnTo>
                    <a:pt x="41179" y="14404"/>
                  </a:lnTo>
                  <a:lnTo>
                    <a:pt x="40696" y="13437"/>
                  </a:lnTo>
                  <a:lnTo>
                    <a:pt x="40232" y="12470"/>
                  </a:lnTo>
                  <a:lnTo>
                    <a:pt x="39768" y="11504"/>
                  </a:lnTo>
                  <a:lnTo>
                    <a:pt x="39343" y="10537"/>
                  </a:lnTo>
                  <a:lnTo>
                    <a:pt x="38898" y="9551"/>
                  </a:lnTo>
                  <a:lnTo>
                    <a:pt x="38492" y="8565"/>
                  </a:lnTo>
                  <a:lnTo>
                    <a:pt x="38086" y="7598"/>
                  </a:lnTo>
                  <a:lnTo>
                    <a:pt x="37719" y="6651"/>
                  </a:lnTo>
                  <a:lnTo>
                    <a:pt x="37332" y="5626"/>
                  </a:lnTo>
                  <a:lnTo>
                    <a:pt x="36926" y="4621"/>
                  </a:lnTo>
                  <a:lnTo>
                    <a:pt x="36694" y="4138"/>
                  </a:lnTo>
                  <a:lnTo>
                    <a:pt x="36462" y="3635"/>
                  </a:lnTo>
                  <a:lnTo>
                    <a:pt x="36211" y="3171"/>
                  </a:lnTo>
                  <a:lnTo>
                    <a:pt x="35921" y="2707"/>
                  </a:lnTo>
                  <a:lnTo>
                    <a:pt x="35611" y="2262"/>
                  </a:lnTo>
                  <a:lnTo>
                    <a:pt x="35263" y="1818"/>
                  </a:lnTo>
                  <a:lnTo>
                    <a:pt x="34896" y="1431"/>
                  </a:lnTo>
                  <a:lnTo>
                    <a:pt x="34703" y="1238"/>
                  </a:lnTo>
                  <a:lnTo>
                    <a:pt x="34490" y="1064"/>
                  </a:lnTo>
                  <a:lnTo>
                    <a:pt x="34277" y="909"/>
                  </a:lnTo>
                  <a:lnTo>
                    <a:pt x="34045" y="754"/>
                  </a:lnTo>
                  <a:lnTo>
                    <a:pt x="33833" y="600"/>
                  </a:lnTo>
                  <a:lnTo>
                    <a:pt x="33581" y="464"/>
                  </a:lnTo>
                  <a:lnTo>
                    <a:pt x="33349" y="348"/>
                  </a:lnTo>
                  <a:lnTo>
                    <a:pt x="33098" y="252"/>
                  </a:lnTo>
                  <a:lnTo>
                    <a:pt x="32847" y="174"/>
                  </a:lnTo>
                  <a:lnTo>
                    <a:pt x="32576" y="97"/>
                  </a:lnTo>
                  <a:lnTo>
                    <a:pt x="32305" y="58"/>
                  </a:lnTo>
                  <a:lnTo>
                    <a:pt x="32015" y="20"/>
                  </a:lnTo>
                  <a:lnTo>
                    <a:pt x="317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9"/>
            <p:cNvSpPr/>
            <p:nvPr/>
          </p:nvSpPr>
          <p:spPr>
            <a:xfrm>
              <a:off x="2492650" y="2411750"/>
              <a:ext cx="749650" cy="490600"/>
            </a:xfrm>
            <a:custGeom>
              <a:avLst/>
              <a:gdLst/>
              <a:ahLst/>
              <a:cxnLst/>
              <a:rect l="l" t="t" r="r" b="b"/>
              <a:pathLst>
                <a:path w="29986" h="19624" extrusionOk="0">
                  <a:moveTo>
                    <a:pt x="19005" y="1"/>
                  </a:moveTo>
                  <a:lnTo>
                    <a:pt x="18734" y="20"/>
                  </a:lnTo>
                  <a:lnTo>
                    <a:pt x="18463" y="40"/>
                  </a:lnTo>
                  <a:lnTo>
                    <a:pt x="18193" y="98"/>
                  </a:lnTo>
                  <a:lnTo>
                    <a:pt x="17903" y="156"/>
                  </a:lnTo>
                  <a:lnTo>
                    <a:pt x="17632" y="252"/>
                  </a:lnTo>
                  <a:lnTo>
                    <a:pt x="17381" y="349"/>
                  </a:lnTo>
                  <a:lnTo>
                    <a:pt x="17129" y="465"/>
                  </a:lnTo>
                  <a:lnTo>
                    <a:pt x="16897" y="620"/>
                  </a:lnTo>
                  <a:lnTo>
                    <a:pt x="16665" y="774"/>
                  </a:lnTo>
                  <a:lnTo>
                    <a:pt x="16472" y="948"/>
                  </a:lnTo>
                  <a:lnTo>
                    <a:pt x="16298" y="1161"/>
                  </a:lnTo>
                  <a:lnTo>
                    <a:pt x="16143" y="1374"/>
                  </a:lnTo>
                  <a:lnTo>
                    <a:pt x="16027" y="1606"/>
                  </a:lnTo>
                  <a:lnTo>
                    <a:pt x="15969" y="1393"/>
                  </a:lnTo>
                  <a:lnTo>
                    <a:pt x="15892" y="1180"/>
                  </a:lnTo>
                  <a:lnTo>
                    <a:pt x="15795" y="987"/>
                  </a:lnTo>
                  <a:lnTo>
                    <a:pt x="15660" y="832"/>
                  </a:lnTo>
                  <a:lnTo>
                    <a:pt x="15505" y="678"/>
                  </a:lnTo>
                  <a:lnTo>
                    <a:pt x="15351" y="542"/>
                  </a:lnTo>
                  <a:lnTo>
                    <a:pt x="15177" y="446"/>
                  </a:lnTo>
                  <a:lnTo>
                    <a:pt x="14984" y="349"/>
                  </a:lnTo>
                  <a:lnTo>
                    <a:pt x="14790" y="291"/>
                  </a:lnTo>
                  <a:lnTo>
                    <a:pt x="14578" y="233"/>
                  </a:lnTo>
                  <a:lnTo>
                    <a:pt x="14365" y="214"/>
                  </a:lnTo>
                  <a:lnTo>
                    <a:pt x="14152" y="194"/>
                  </a:lnTo>
                  <a:lnTo>
                    <a:pt x="13940" y="214"/>
                  </a:lnTo>
                  <a:lnTo>
                    <a:pt x="13727" y="252"/>
                  </a:lnTo>
                  <a:lnTo>
                    <a:pt x="13534" y="310"/>
                  </a:lnTo>
                  <a:lnTo>
                    <a:pt x="13340" y="407"/>
                  </a:lnTo>
                  <a:lnTo>
                    <a:pt x="13147" y="504"/>
                  </a:lnTo>
                  <a:lnTo>
                    <a:pt x="12973" y="620"/>
                  </a:lnTo>
                  <a:lnTo>
                    <a:pt x="12799" y="736"/>
                  </a:lnTo>
                  <a:lnTo>
                    <a:pt x="12644" y="890"/>
                  </a:lnTo>
                  <a:lnTo>
                    <a:pt x="12335" y="1180"/>
                  </a:lnTo>
                  <a:lnTo>
                    <a:pt x="12064" y="1528"/>
                  </a:lnTo>
                  <a:lnTo>
                    <a:pt x="11794" y="1896"/>
                  </a:lnTo>
                  <a:lnTo>
                    <a:pt x="11542" y="2282"/>
                  </a:lnTo>
                  <a:lnTo>
                    <a:pt x="11078" y="3075"/>
                  </a:lnTo>
                  <a:lnTo>
                    <a:pt x="9822" y="5240"/>
                  </a:lnTo>
                  <a:lnTo>
                    <a:pt x="8526" y="7386"/>
                  </a:lnTo>
                  <a:lnTo>
                    <a:pt x="7192" y="9493"/>
                  </a:lnTo>
                  <a:lnTo>
                    <a:pt x="5820" y="11581"/>
                  </a:lnTo>
                  <a:lnTo>
                    <a:pt x="4408" y="13650"/>
                  </a:lnTo>
                  <a:lnTo>
                    <a:pt x="2978" y="15661"/>
                  </a:lnTo>
                  <a:lnTo>
                    <a:pt x="1508" y="17652"/>
                  </a:lnTo>
                  <a:lnTo>
                    <a:pt x="0" y="19624"/>
                  </a:lnTo>
                  <a:lnTo>
                    <a:pt x="29986" y="19624"/>
                  </a:lnTo>
                  <a:lnTo>
                    <a:pt x="29870" y="19411"/>
                  </a:lnTo>
                  <a:lnTo>
                    <a:pt x="29425" y="18580"/>
                  </a:lnTo>
                  <a:lnTo>
                    <a:pt x="29000" y="17749"/>
                  </a:lnTo>
                  <a:lnTo>
                    <a:pt x="28575" y="16917"/>
                  </a:lnTo>
                  <a:lnTo>
                    <a:pt x="28169" y="16067"/>
                  </a:lnTo>
                  <a:lnTo>
                    <a:pt x="27627" y="14887"/>
                  </a:lnTo>
                  <a:lnTo>
                    <a:pt x="27086" y="13708"/>
                  </a:lnTo>
                  <a:lnTo>
                    <a:pt x="26583" y="12529"/>
                  </a:lnTo>
                  <a:lnTo>
                    <a:pt x="26100" y="11369"/>
                  </a:lnTo>
                  <a:lnTo>
                    <a:pt x="25617" y="10170"/>
                  </a:lnTo>
                  <a:lnTo>
                    <a:pt x="25172" y="8971"/>
                  </a:lnTo>
                  <a:lnTo>
                    <a:pt x="24727" y="7811"/>
                  </a:lnTo>
                  <a:lnTo>
                    <a:pt x="24321" y="6651"/>
                  </a:lnTo>
                  <a:lnTo>
                    <a:pt x="24302" y="6574"/>
                  </a:lnTo>
                  <a:lnTo>
                    <a:pt x="23954" y="5569"/>
                  </a:lnTo>
                  <a:lnTo>
                    <a:pt x="23606" y="4583"/>
                  </a:lnTo>
                  <a:lnTo>
                    <a:pt x="23413" y="4100"/>
                  </a:lnTo>
                  <a:lnTo>
                    <a:pt x="23200" y="3616"/>
                  </a:lnTo>
                  <a:lnTo>
                    <a:pt x="22987" y="3152"/>
                  </a:lnTo>
                  <a:lnTo>
                    <a:pt x="22736" y="2708"/>
                  </a:lnTo>
                  <a:lnTo>
                    <a:pt x="22465" y="2263"/>
                  </a:lnTo>
                  <a:lnTo>
                    <a:pt x="22156" y="1838"/>
                  </a:lnTo>
                  <a:lnTo>
                    <a:pt x="21827" y="1432"/>
                  </a:lnTo>
                  <a:lnTo>
                    <a:pt x="21653" y="1238"/>
                  </a:lnTo>
                  <a:lnTo>
                    <a:pt x="21460" y="1064"/>
                  </a:lnTo>
                  <a:lnTo>
                    <a:pt x="21267" y="910"/>
                  </a:lnTo>
                  <a:lnTo>
                    <a:pt x="21073" y="755"/>
                  </a:lnTo>
                  <a:lnTo>
                    <a:pt x="20880" y="600"/>
                  </a:lnTo>
                  <a:lnTo>
                    <a:pt x="20667" y="484"/>
                  </a:lnTo>
                  <a:lnTo>
                    <a:pt x="20455" y="368"/>
                  </a:lnTo>
                  <a:lnTo>
                    <a:pt x="20223" y="252"/>
                  </a:lnTo>
                  <a:lnTo>
                    <a:pt x="20010" y="175"/>
                  </a:lnTo>
                  <a:lnTo>
                    <a:pt x="19778" y="98"/>
                  </a:lnTo>
                  <a:lnTo>
                    <a:pt x="19527" y="59"/>
                  </a:lnTo>
                  <a:lnTo>
                    <a:pt x="19275" y="20"/>
                  </a:lnTo>
                  <a:lnTo>
                    <a:pt x="1900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8" name="Google Shape;848;p29"/>
          <p:cNvGrpSpPr/>
          <p:nvPr/>
        </p:nvGrpSpPr>
        <p:grpSpPr>
          <a:xfrm>
            <a:off x="8695642" y="2797659"/>
            <a:ext cx="2515421" cy="1725771"/>
            <a:chOff x="6521731" y="2098244"/>
            <a:chExt cx="1886566" cy="1294328"/>
          </a:xfrm>
        </p:grpSpPr>
        <p:sp>
          <p:nvSpPr>
            <p:cNvPr id="849" name="Google Shape;849;p29"/>
            <p:cNvSpPr/>
            <p:nvPr/>
          </p:nvSpPr>
          <p:spPr>
            <a:xfrm>
              <a:off x="6521731" y="2098244"/>
              <a:ext cx="1886566" cy="1294328"/>
            </a:xfrm>
            <a:custGeom>
              <a:avLst/>
              <a:gdLst/>
              <a:ahLst/>
              <a:cxnLst/>
              <a:rect l="l" t="t" r="r" b="b"/>
              <a:pathLst>
                <a:path w="49203" h="33757" extrusionOk="0">
                  <a:moveTo>
                    <a:pt x="22716" y="1"/>
                  </a:moveTo>
                  <a:lnTo>
                    <a:pt x="22388" y="20"/>
                  </a:lnTo>
                  <a:lnTo>
                    <a:pt x="22040" y="78"/>
                  </a:lnTo>
                  <a:lnTo>
                    <a:pt x="21711" y="175"/>
                  </a:lnTo>
                  <a:lnTo>
                    <a:pt x="21402" y="291"/>
                  </a:lnTo>
                  <a:lnTo>
                    <a:pt x="21131" y="465"/>
                  </a:lnTo>
                  <a:lnTo>
                    <a:pt x="20860" y="639"/>
                  </a:lnTo>
                  <a:lnTo>
                    <a:pt x="20744" y="755"/>
                  </a:lnTo>
                  <a:lnTo>
                    <a:pt x="20628" y="871"/>
                  </a:lnTo>
                  <a:lnTo>
                    <a:pt x="20532" y="987"/>
                  </a:lnTo>
                  <a:lnTo>
                    <a:pt x="20435" y="1122"/>
                  </a:lnTo>
                  <a:lnTo>
                    <a:pt x="20358" y="1257"/>
                  </a:lnTo>
                  <a:lnTo>
                    <a:pt x="20280" y="1412"/>
                  </a:lnTo>
                  <a:lnTo>
                    <a:pt x="20222" y="1567"/>
                  </a:lnTo>
                  <a:lnTo>
                    <a:pt x="20184" y="1721"/>
                  </a:lnTo>
                  <a:lnTo>
                    <a:pt x="20145" y="1528"/>
                  </a:lnTo>
                  <a:lnTo>
                    <a:pt x="20087" y="1335"/>
                  </a:lnTo>
                  <a:lnTo>
                    <a:pt x="19990" y="1161"/>
                  </a:lnTo>
                  <a:lnTo>
                    <a:pt x="19894" y="987"/>
                  </a:lnTo>
                  <a:lnTo>
                    <a:pt x="19778" y="832"/>
                  </a:lnTo>
                  <a:lnTo>
                    <a:pt x="19623" y="697"/>
                  </a:lnTo>
                  <a:lnTo>
                    <a:pt x="19488" y="562"/>
                  </a:lnTo>
                  <a:lnTo>
                    <a:pt x="19314" y="446"/>
                  </a:lnTo>
                  <a:lnTo>
                    <a:pt x="19140" y="349"/>
                  </a:lnTo>
                  <a:lnTo>
                    <a:pt x="18946" y="272"/>
                  </a:lnTo>
                  <a:lnTo>
                    <a:pt x="18753" y="194"/>
                  </a:lnTo>
                  <a:lnTo>
                    <a:pt x="18560" y="136"/>
                  </a:lnTo>
                  <a:lnTo>
                    <a:pt x="18366" y="117"/>
                  </a:lnTo>
                  <a:lnTo>
                    <a:pt x="18154" y="98"/>
                  </a:lnTo>
                  <a:lnTo>
                    <a:pt x="17941" y="98"/>
                  </a:lnTo>
                  <a:lnTo>
                    <a:pt x="17748" y="117"/>
                  </a:lnTo>
                  <a:lnTo>
                    <a:pt x="17554" y="156"/>
                  </a:lnTo>
                  <a:lnTo>
                    <a:pt x="17361" y="214"/>
                  </a:lnTo>
                  <a:lnTo>
                    <a:pt x="17168" y="272"/>
                  </a:lnTo>
                  <a:lnTo>
                    <a:pt x="16994" y="368"/>
                  </a:lnTo>
                  <a:lnTo>
                    <a:pt x="16820" y="465"/>
                  </a:lnTo>
                  <a:lnTo>
                    <a:pt x="16646" y="562"/>
                  </a:lnTo>
                  <a:lnTo>
                    <a:pt x="16472" y="678"/>
                  </a:lnTo>
                  <a:lnTo>
                    <a:pt x="16317" y="813"/>
                  </a:lnTo>
                  <a:lnTo>
                    <a:pt x="16027" y="1103"/>
                  </a:lnTo>
                  <a:lnTo>
                    <a:pt x="15757" y="1412"/>
                  </a:lnTo>
                  <a:lnTo>
                    <a:pt x="15525" y="1741"/>
                  </a:lnTo>
                  <a:lnTo>
                    <a:pt x="15331" y="2108"/>
                  </a:lnTo>
                  <a:lnTo>
                    <a:pt x="15157" y="2475"/>
                  </a:lnTo>
                  <a:lnTo>
                    <a:pt x="15003" y="2843"/>
                  </a:lnTo>
                  <a:lnTo>
                    <a:pt x="14887" y="3229"/>
                  </a:lnTo>
                  <a:lnTo>
                    <a:pt x="14790" y="3635"/>
                  </a:lnTo>
                  <a:lnTo>
                    <a:pt x="14597" y="4428"/>
                  </a:lnTo>
                  <a:lnTo>
                    <a:pt x="14442" y="5221"/>
                  </a:lnTo>
                  <a:lnTo>
                    <a:pt x="14210" y="6400"/>
                  </a:lnTo>
                  <a:lnTo>
                    <a:pt x="13939" y="7560"/>
                  </a:lnTo>
                  <a:lnTo>
                    <a:pt x="13649" y="8720"/>
                  </a:lnTo>
                  <a:lnTo>
                    <a:pt x="13340" y="9861"/>
                  </a:lnTo>
                  <a:lnTo>
                    <a:pt x="13011" y="11021"/>
                  </a:lnTo>
                  <a:lnTo>
                    <a:pt x="12663" y="12161"/>
                  </a:lnTo>
                  <a:lnTo>
                    <a:pt x="12277" y="13283"/>
                  </a:lnTo>
                  <a:lnTo>
                    <a:pt x="11871" y="14404"/>
                  </a:lnTo>
                  <a:lnTo>
                    <a:pt x="11523" y="15313"/>
                  </a:lnTo>
                  <a:lnTo>
                    <a:pt x="11175" y="16202"/>
                  </a:lnTo>
                  <a:lnTo>
                    <a:pt x="10788" y="17091"/>
                  </a:lnTo>
                  <a:lnTo>
                    <a:pt x="10401" y="17981"/>
                  </a:lnTo>
                  <a:lnTo>
                    <a:pt x="9725" y="19450"/>
                  </a:lnTo>
                  <a:lnTo>
                    <a:pt x="8990" y="20919"/>
                  </a:lnTo>
                  <a:lnTo>
                    <a:pt x="8526" y="21789"/>
                  </a:lnTo>
                  <a:lnTo>
                    <a:pt x="8062" y="22640"/>
                  </a:lnTo>
                  <a:lnTo>
                    <a:pt x="7559" y="23510"/>
                  </a:lnTo>
                  <a:lnTo>
                    <a:pt x="7076" y="24341"/>
                  </a:lnTo>
                  <a:lnTo>
                    <a:pt x="6554" y="25192"/>
                  </a:lnTo>
                  <a:lnTo>
                    <a:pt x="6032" y="26004"/>
                  </a:lnTo>
                  <a:lnTo>
                    <a:pt x="5471" y="26835"/>
                  </a:lnTo>
                  <a:lnTo>
                    <a:pt x="4930" y="27647"/>
                  </a:lnTo>
                  <a:lnTo>
                    <a:pt x="4350" y="28440"/>
                  </a:lnTo>
                  <a:lnTo>
                    <a:pt x="3770" y="29232"/>
                  </a:lnTo>
                  <a:lnTo>
                    <a:pt x="3171" y="30006"/>
                  </a:lnTo>
                  <a:lnTo>
                    <a:pt x="2571" y="30779"/>
                  </a:lnTo>
                  <a:lnTo>
                    <a:pt x="1933" y="31552"/>
                  </a:lnTo>
                  <a:lnTo>
                    <a:pt x="1315" y="32287"/>
                  </a:lnTo>
                  <a:lnTo>
                    <a:pt x="657" y="33022"/>
                  </a:lnTo>
                  <a:lnTo>
                    <a:pt x="0" y="33756"/>
                  </a:lnTo>
                  <a:lnTo>
                    <a:pt x="49203" y="33756"/>
                  </a:lnTo>
                  <a:lnTo>
                    <a:pt x="48333" y="33080"/>
                  </a:lnTo>
                  <a:lnTo>
                    <a:pt x="47443" y="32364"/>
                  </a:lnTo>
                  <a:lnTo>
                    <a:pt x="46593" y="31649"/>
                  </a:lnTo>
                  <a:lnTo>
                    <a:pt x="45742" y="30914"/>
                  </a:lnTo>
                  <a:lnTo>
                    <a:pt x="44911" y="30160"/>
                  </a:lnTo>
                  <a:lnTo>
                    <a:pt x="44079" y="29387"/>
                  </a:lnTo>
                  <a:lnTo>
                    <a:pt x="43267" y="28594"/>
                  </a:lnTo>
                  <a:lnTo>
                    <a:pt x="42475" y="27782"/>
                  </a:lnTo>
                  <a:lnTo>
                    <a:pt x="41682" y="26970"/>
                  </a:lnTo>
                  <a:lnTo>
                    <a:pt x="40928" y="26139"/>
                  </a:lnTo>
                  <a:lnTo>
                    <a:pt x="40155" y="25288"/>
                  </a:lnTo>
                  <a:lnTo>
                    <a:pt x="39420" y="24438"/>
                  </a:lnTo>
                  <a:lnTo>
                    <a:pt x="38685" y="23548"/>
                  </a:lnTo>
                  <a:lnTo>
                    <a:pt x="37970" y="22678"/>
                  </a:lnTo>
                  <a:lnTo>
                    <a:pt x="37274" y="21770"/>
                  </a:lnTo>
                  <a:lnTo>
                    <a:pt x="36578" y="20861"/>
                  </a:lnTo>
                  <a:lnTo>
                    <a:pt x="35901" y="19933"/>
                  </a:lnTo>
                  <a:lnTo>
                    <a:pt x="35244" y="19005"/>
                  </a:lnTo>
                  <a:lnTo>
                    <a:pt x="34587" y="18058"/>
                  </a:lnTo>
                  <a:lnTo>
                    <a:pt x="33968" y="17111"/>
                  </a:lnTo>
                  <a:lnTo>
                    <a:pt x="33349" y="16163"/>
                  </a:lnTo>
                  <a:lnTo>
                    <a:pt x="32750" y="15177"/>
                  </a:lnTo>
                  <a:lnTo>
                    <a:pt x="32170" y="14211"/>
                  </a:lnTo>
                  <a:lnTo>
                    <a:pt x="31590" y="13225"/>
                  </a:lnTo>
                  <a:lnTo>
                    <a:pt x="31049" y="12239"/>
                  </a:lnTo>
                  <a:lnTo>
                    <a:pt x="30508" y="11233"/>
                  </a:lnTo>
                  <a:lnTo>
                    <a:pt x="29986" y="10228"/>
                  </a:lnTo>
                  <a:lnTo>
                    <a:pt x="29483" y="9203"/>
                  </a:lnTo>
                  <a:lnTo>
                    <a:pt x="29000" y="8198"/>
                  </a:lnTo>
                  <a:lnTo>
                    <a:pt x="28536" y="7173"/>
                  </a:lnTo>
                  <a:lnTo>
                    <a:pt x="28072" y="6149"/>
                  </a:lnTo>
                  <a:lnTo>
                    <a:pt x="27646" y="5124"/>
                  </a:lnTo>
                  <a:lnTo>
                    <a:pt x="27376" y="4467"/>
                  </a:lnTo>
                  <a:lnTo>
                    <a:pt x="27105" y="3829"/>
                  </a:lnTo>
                  <a:lnTo>
                    <a:pt x="26815" y="3191"/>
                  </a:lnTo>
                  <a:lnTo>
                    <a:pt x="26486" y="2591"/>
                  </a:lnTo>
                  <a:lnTo>
                    <a:pt x="26312" y="2282"/>
                  </a:lnTo>
                  <a:lnTo>
                    <a:pt x="26119" y="1992"/>
                  </a:lnTo>
                  <a:lnTo>
                    <a:pt x="25926" y="1721"/>
                  </a:lnTo>
                  <a:lnTo>
                    <a:pt x="25713" y="1451"/>
                  </a:lnTo>
                  <a:lnTo>
                    <a:pt x="25481" y="1199"/>
                  </a:lnTo>
                  <a:lnTo>
                    <a:pt x="25230" y="968"/>
                  </a:lnTo>
                  <a:lnTo>
                    <a:pt x="24978" y="755"/>
                  </a:lnTo>
                  <a:lnTo>
                    <a:pt x="24708" y="542"/>
                  </a:lnTo>
                  <a:lnTo>
                    <a:pt x="24398" y="368"/>
                  </a:lnTo>
                  <a:lnTo>
                    <a:pt x="24089" y="233"/>
                  </a:lnTo>
                  <a:lnTo>
                    <a:pt x="23760" y="117"/>
                  </a:lnTo>
                  <a:lnTo>
                    <a:pt x="23412" y="40"/>
                  </a:lnTo>
                  <a:lnTo>
                    <a:pt x="230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9"/>
            <p:cNvSpPr/>
            <p:nvPr/>
          </p:nvSpPr>
          <p:spPr>
            <a:xfrm>
              <a:off x="6926107" y="2406476"/>
              <a:ext cx="914009" cy="977005"/>
            </a:xfrm>
            <a:custGeom>
              <a:avLst/>
              <a:gdLst/>
              <a:ahLst/>
              <a:cxnLst/>
              <a:rect l="l" t="t" r="r" b="b"/>
              <a:pathLst>
                <a:path w="23838" h="25481" extrusionOk="0">
                  <a:moveTo>
                    <a:pt x="11542" y="0"/>
                  </a:moveTo>
                  <a:lnTo>
                    <a:pt x="11310" y="19"/>
                  </a:lnTo>
                  <a:lnTo>
                    <a:pt x="11059" y="77"/>
                  </a:lnTo>
                  <a:lnTo>
                    <a:pt x="10846" y="174"/>
                  </a:lnTo>
                  <a:lnTo>
                    <a:pt x="10614" y="309"/>
                  </a:lnTo>
                  <a:lnTo>
                    <a:pt x="10421" y="464"/>
                  </a:lnTo>
                  <a:lnTo>
                    <a:pt x="10227" y="638"/>
                  </a:lnTo>
                  <a:lnTo>
                    <a:pt x="10073" y="870"/>
                  </a:lnTo>
                  <a:lnTo>
                    <a:pt x="9937" y="1121"/>
                  </a:lnTo>
                  <a:lnTo>
                    <a:pt x="9821" y="1411"/>
                  </a:lnTo>
                  <a:lnTo>
                    <a:pt x="9744" y="1721"/>
                  </a:lnTo>
                  <a:lnTo>
                    <a:pt x="9725" y="1527"/>
                  </a:lnTo>
                  <a:lnTo>
                    <a:pt x="9686" y="1334"/>
                  </a:lnTo>
                  <a:lnTo>
                    <a:pt x="9628" y="1160"/>
                  </a:lnTo>
                  <a:lnTo>
                    <a:pt x="9551" y="1005"/>
                  </a:lnTo>
                  <a:lnTo>
                    <a:pt x="9454" y="851"/>
                  </a:lnTo>
                  <a:lnTo>
                    <a:pt x="9357" y="696"/>
                  </a:lnTo>
                  <a:lnTo>
                    <a:pt x="9261" y="561"/>
                  </a:lnTo>
                  <a:lnTo>
                    <a:pt x="9145" y="445"/>
                  </a:lnTo>
                  <a:lnTo>
                    <a:pt x="9009" y="348"/>
                  </a:lnTo>
                  <a:lnTo>
                    <a:pt x="8893" y="271"/>
                  </a:lnTo>
                  <a:lnTo>
                    <a:pt x="8758" y="193"/>
                  </a:lnTo>
                  <a:lnTo>
                    <a:pt x="8603" y="135"/>
                  </a:lnTo>
                  <a:lnTo>
                    <a:pt x="8468" y="116"/>
                  </a:lnTo>
                  <a:lnTo>
                    <a:pt x="8313" y="97"/>
                  </a:lnTo>
                  <a:lnTo>
                    <a:pt x="8178" y="97"/>
                  </a:lnTo>
                  <a:lnTo>
                    <a:pt x="8043" y="116"/>
                  </a:lnTo>
                  <a:lnTo>
                    <a:pt x="7888" y="155"/>
                  </a:lnTo>
                  <a:lnTo>
                    <a:pt x="7753" y="213"/>
                  </a:lnTo>
                  <a:lnTo>
                    <a:pt x="7617" y="290"/>
                  </a:lnTo>
                  <a:lnTo>
                    <a:pt x="7501" y="367"/>
                  </a:lnTo>
                  <a:lnTo>
                    <a:pt x="7366" y="464"/>
                  </a:lnTo>
                  <a:lnTo>
                    <a:pt x="7250" y="561"/>
                  </a:lnTo>
                  <a:lnTo>
                    <a:pt x="7018" y="812"/>
                  </a:lnTo>
                  <a:lnTo>
                    <a:pt x="6825" y="1102"/>
                  </a:lnTo>
                  <a:lnTo>
                    <a:pt x="6631" y="1411"/>
                  </a:lnTo>
                  <a:lnTo>
                    <a:pt x="6477" y="1759"/>
                  </a:lnTo>
                  <a:lnTo>
                    <a:pt x="6322" y="2107"/>
                  </a:lnTo>
                  <a:lnTo>
                    <a:pt x="6206" y="2475"/>
                  </a:lnTo>
                  <a:lnTo>
                    <a:pt x="6109" y="2861"/>
                  </a:lnTo>
                  <a:lnTo>
                    <a:pt x="6013" y="3248"/>
                  </a:lnTo>
                  <a:lnTo>
                    <a:pt x="5935" y="3635"/>
                  </a:lnTo>
                  <a:lnTo>
                    <a:pt x="5819" y="4427"/>
                  </a:lnTo>
                  <a:lnTo>
                    <a:pt x="5703" y="5220"/>
                  </a:lnTo>
                  <a:lnTo>
                    <a:pt x="5568" y="6245"/>
                  </a:lnTo>
                  <a:lnTo>
                    <a:pt x="5394" y="7250"/>
                  </a:lnTo>
                  <a:lnTo>
                    <a:pt x="5220" y="8275"/>
                  </a:lnTo>
                  <a:lnTo>
                    <a:pt x="5046" y="9280"/>
                  </a:lnTo>
                  <a:lnTo>
                    <a:pt x="4853" y="10266"/>
                  </a:lnTo>
                  <a:lnTo>
                    <a:pt x="4640" y="11271"/>
                  </a:lnTo>
                  <a:lnTo>
                    <a:pt x="4408" y="12257"/>
                  </a:lnTo>
                  <a:lnTo>
                    <a:pt x="4176" y="13243"/>
                  </a:lnTo>
                  <a:lnTo>
                    <a:pt x="3886" y="14403"/>
                  </a:lnTo>
                  <a:lnTo>
                    <a:pt x="3577" y="15563"/>
                  </a:lnTo>
                  <a:lnTo>
                    <a:pt x="3229" y="16723"/>
                  </a:lnTo>
                  <a:lnTo>
                    <a:pt x="2881" y="17864"/>
                  </a:lnTo>
                  <a:lnTo>
                    <a:pt x="2552" y="18888"/>
                  </a:lnTo>
                  <a:lnTo>
                    <a:pt x="2204" y="19913"/>
                  </a:lnTo>
                  <a:lnTo>
                    <a:pt x="1856" y="20918"/>
                  </a:lnTo>
                  <a:lnTo>
                    <a:pt x="1470" y="21924"/>
                  </a:lnTo>
                  <a:lnTo>
                    <a:pt x="1141" y="22774"/>
                  </a:lnTo>
                  <a:lnTo>
                    <a:pt x="793" y="23606"/>
                  </a:lnTo>
                  <a:lnTo>
                    <a:pt x="445" y="24456"/>
                  </a:lnTo>
                  <a:lnTo>
                    <a:pt x="97" y="25268"/>
                  </a:lnTo>
                  <a:lnTo>
                    <a:pt x="0" y="25481"/>
                  </a:lnTo>
                  <a:lnTo>
                    <a:pt x="13862" y="25481"/>
                  </a:lnTo>
                  <a:lnTo>
                    <a:pt x="13611" y="25268"/>
                  </a:lnTo>
                  <a:lnTo>
                    <a:pt x="23838" y="25268"/>
                  </a:lnTo>
                  <a:lnTo>
                    <a:pt x="23161" y="24147"/>
                  </a:lnTo>
                  <a:lnTo>
                    <a:pt x="22484" y="22987"/>
                  </a:lnTo>
                  <a:lnTo>
                    <a:pt x="21827" y="21808"/>
                  </a:lnTo>
                  <a:lnTo>
                    <a:pt x="21189" y="20609"/>
                  </a:lnTo>
                  <a:lnTo>
                    <a:pt x="20571" y="19410"/>
                  </a:lnTo>
                  <a:lnTo>
                    <a:pt x="19971" y="18173"/>
                  </a:lnTo>
                  <a:lnTo>
                    <a:pt x="19391" y="16916"/>
                  </a:lnTo>
                  <a:lnTo>
                    <a:pt x="18831" y="15660"/>
                  </a:lnTo>
                  <a:lnTo>
                    <a:pt x="18289" y="14384"/>
                  </a:lnTo>
                  <a:lnTo>
                    <a:pt x="17767" y="13088"/>
                  </a:lnTo>
                  <a:lnTo>
                    <a:pt x="17245" y="11793"/>
                  </a:lnTo>
                  <a:lnTo>
                    <a:pt x="16762" y="10478"/>
                  </a:lnTo>
                  <a:lnTo>
                    <a:pt x="16298" y="9145"/>
                  </a:lnTo>
                  <a:lnTo>
                    <a:pt x="15853" y="7811"/>
                  </a:lnTo>
                  <a:lnTo>
                    <a:pt x="15428" y="6457"/>
                  </a:lnTo>
                  <a:lnTo>
                    <a:pt x="15022" y="5123"/>
                  </a:lnTo>
                  <a:lnTo>
                    <a:pt x="14635" y="3828"/>
                  </a:lnTo>
                  <a:lnTo>
                    <a:pt x="14423" y="3190"/>
                  </a:lnTo>
                  <a:lnTo>
                    <a:pt x="14191" y="2591"/>
                  </a:lnTo>
                  <a:lnTo>
                    <a:pt x="13939" y="2011"/>
                  </a:lnTo>
                  <a:lnTo>
                    <a:pt x="13804" y="1721"/>
                  </a:lnTo>
                  <a:lnTo>
                    <a:pt x="13649" y="1469"/>
                  </a:lnTo>
                  <a:lnTo>
                    <a:pt x="13495" y="1218"/>
                  </a:lnTo>
                  <a:lnTo>
                    <a:pt x="13321" y="967"/>
                  </a:lnTo>
                  <a:lnTo>
                    <a:pt x="13147" y="754"/>
                  </a:lnTo>
                  <a:lnTo>
                    <a:pt x="12953" y="561"/>
                  </a:lnTo>
                  <a:lnTo>
                    <a:pt x="12741" y="367"/>
                  </a:lnTo>
                  <a:lnTo>
                    <a:pt x="12509" y="232"/>
                  </a:lnTo>
                  <a:lnTo>
                    <a:pt x="12277" y="116"/>
                  </a:lnTo>
                  <a:lnTo>
                    <a:pt x="12045" y="58"/>
                  </a:lnTo>
                  <a:lnTo>
                    <a:pt x="1179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1" name="Google Shape;851;p29"/>
          <p:cNvSpPr/>
          <p:nvPr/>
        </p:nvSpPr>
        <p:spPr>
          <a:xfrm flipH="1">
            <a:off x="-36488" y="41679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rgbClr val="8BCD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29"/>
          <p:cNvSpPr/>
          <p:nvPr/>
        </p:nvSpPr>
        <p:spPr>
          <a:xfrm flipH="1">
            <a:off x="-36488" y="43711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29"/>
          <p:cNvSpPr/>
          <p:nvPr/>
        </p:nvSpPr>
        <p:spPr>
          <a:xfrm rot="10800000">
            <a:off x="10318555" y="-8197"/>
            <a:ext cx="1900439" cy="1805701"/>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dir="104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29"/>
          <p:cNvSpPr/>
          <p:nvPr/>
        </p:nvSpPr>
        <p:spPr>
          <a:xfrm rot="-5400000" flipH="1">
            <a:off x="-672438" y="672429"/>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29"/>
          <p:cNvSpPr/>
          <p:nvPr/>
        </p:nvSpPr>
        <p:spPr>
          <a:xfrm flipH="1">
            <a:off x="4444925" y="4918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29"/>
          <p:cNvSpPr/>
          <p:nvPr/>
        </p:nvSpPr>
        <p:spPr>
          <a:xfrm>
            <a:off x="6161207" y="4918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29"/>
          <p:cNvSpPr/>
          <p:nvPr/>
        </p:nvSpPr>
        <p:spPr>
          <a:xfrm>
            <a:off x="5470273" y="651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29"/>
          <p:cNvSpPr/>
          <p:nvPr/>
        </p:nvSpPr>
        <p:spPr>
          <a:xfrm rot="2516804" flipH="1">
            <a:off x="7811255" y="6126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29"/>
          <p:cNvSpPr/>
          <p:nvPr/>
        </p:nvSpPr>
        <p:spPr>
          <a:xfrm>
            <a:off x="6676773" y="8837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29"/>
          <p:cNvSpPr/>
          <p:nvPr/>
        </p:nvSpPr>
        <p:spPr>
          <a:xfrm rot="2417287">
            <a:off x="4439775" y="12075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29"/>
          <p:cNvSpPr/>
          <p:nvPr/>
        </p:nvSpPr>
        <p:spPr>
          <a:xfrm rot="-2516804">
            <a:off x="284871" y="12017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29"/>
          <p:cNvSpPr/>
          <p:nvPr/>
        </p:nvSpPr>
        <p:spPr>
          <a:xfrm>
            <a:off x="6165273" y="1421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29"/>
          <p:cNvSpPr/>
          <p:nvPr/>
        </p:nvSpPr>
        <p:spPr>
          <a:xfrm>
            <a:off x="3184273" y="15198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29"/>
          <p:cNvSpPr/>
          <p:nvPr/>
        </p:nvSpPr>
        <p:spPr>
          <a:xfrm rot="2517313" flipH="1">
            <a:off x="9681736" y="15153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29"/>
          <p:cNvSpPr/>
          <p:nvPr/>
        </p:nvSpPr>
        <p:spPr>
          <a:xfrm>
            <a:off x="10733607" y="16817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29"/>
          <p:cNvSpPr/>
          <p:nvPr/>
        </p:nvSpPr>
        <p:spPr>
          <a:xfrm>
            <a:off x="11301275" y="20765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29"/>
          <p:cNvSpPr/>
          <p:nvPr/>
        </p:nvSpPr>
        <p:spPr>
          <a:xfrm>
            <a:off x="11636107" y="21066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29"/>
          <p:cNvSpPr/>
          <p:nvPr/>
        </p:nvSpPr>
        <p:spPr>
          <a:xfrm>
            <a:off x="1992073" y="21910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29"/>
          <p:cNvSpPr/>
          <p:nvPr/>
        </p:nvSpPr>
        <p:spPr>
          <a:xfrm rot="2516804" flipH="1">
            <a:off x="11767304" y="2563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29"/>
          <p:cNvSpPr/>
          <p:nvPr/>
        </p:nvSpPr>
        <p:spPr>
          <a:xfrm>
            <a:off x="639141" y="28791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29"/>
          <p:cNvSpPr/>
          <p:nvPr/>
        </p:nvSpPr>
        <p:spPr>
          <a:xfrm>
            <a:off x="11935973" y="3307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29"/>
          <p:cNvSpPr/>
          <p:nvPr/>
        </p:nvSpPr>
        <p:spPr>
          <a:xfrm rot="-2516804">
            <a:off x="465371" y="37502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29"/>
          <p:cNvSpPr/>
          <p:nvPr/>
        </p:nvSpPr>
        <p:spPr>
          <a:xfrm>
            <a:off x="11829757" y="40970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29"/>
          <p:cNvSpPr/>
          <p:nvPr/>
        </p:nvSpPr>
        <p:spPr>
          <a:xfrm>
            <a:off x="855407" y="4311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29"/>
          <p:cNvSpPr/>
          <p:nvPr/>
        </p:nvSpPr>
        <p:spPr>
          <a:xfrm>
            <a:off x="1388401" y="2674530"/>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29"/>
          <p:cNvSpPr/>
          <p:nvPr/>
        </p:nvSpPr>
        <p:spPr>
          <a:xfrm>
            <a:off x="3302235" y="31416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7" name="Google Shape;877;p29"/>
          <p:cNvSpPr/>
          <p:nvPr/>
        </p:nvSpPr>
        <p:spPr>
          <a:xfrm>
            <a:off x="8329535" y="27795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8" name="Google Shape;878;p29"/>
          <p:cNvSpPr/>
          <p:nvPr/>
        </p:nvSpPr>
        <p:spPr>
          <a:xfrm>
            <a:off x="10371868" y="3099830"/>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9" name="Google Shape;879;p29"/>
          <p:cNvSpPr/>
          <p:nvPr/>
        </p:nvSpPr>
        <p:spPr>
          <a:xfrm>
            <a:off x="9594906" y="3559951"/>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29"/>
          <p:cNvSpPr/>
          <p:nvPr/>
        </p:nvSpPr>
        <p:spPr>
          <a:xfrm>
            <a:off x="2587464" y="1156970"/>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7740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21955832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B866388-2544-A56B-095D-0BDDB9514B6B}"/>
              </a:ext>
            </a:extLst>
          </p:cNvPr>
          <p:cNvSpPr/>
          <p:nvPr/>
        </p:nvSpPr>
        <p:spPr>
          <a:xfrm>
            <a:off x="1733320" y="528619"/>
            <a:ext cx="8592936" cy="4491056"/>
          </a:xfrm>
          <a:custGeom>
            <a:avLst/>
            <a:gdLst>
              <a:gd name="connsiteX0" fmla="*/ 0 w 6444702"/>
              <a:gd name="connsiteY0" fmla="*/ 479267 h 2875546"/>
              <a:gd name="connsiteX1" fmla="*/ 479267 w 6444702"/>
              <a:gd name="connsiteY1" fmla="*/ 0 h 2875546"/>
              <a:gd name="connsiteX2" fmla="*/ 5965435 w 6444702"/>
              <a:gd name="connsiteY2" fmla="*/ 0 h 2875546"/>
              <a:gd name="connsiteX3" fmla="*/ 6444702 w 6444702"/>
              <a:gd name="connsiteY3" fmla="*/ 479267 h 2875546"/>
              <a:gd name="connsiteX4" fmla="*/ 6444702 w 6444702"/>
              <a:gd name="connsiteY4" fmla="*/ 2396279 h 2875546"/>
              <a:gd name="connsiteX5" fmla="*/ 5965435 w 6444702"/>
              <a:gd name="connsiteY5" fmla="*/ 2875546 h 2875546"/>
              <a:gd name="connsiteX6" fmla="*/ 479267 w 6444702"/>
              <a:gd name="connsiteY6" fmla="*/ 2875546 h 2875546"/>
              <a:gd name="connsiteX7" fmla="*/ 0 w 6444702"/>
              <a:gd name="connsiteY7" fmla="*/ 2396279 h 2875546"/>
              <a:gd name="connsiteX8" fmla="*/ 0 w 6444702"/>
              <a:gd name="connsiteY8" fmla="*/ 479267 h 287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4702" h="2875546" fill="none" extrusionOk="0">
                <a:moveTo>
                  <a:pt x="0" y="479267"/>
                </a:moveTo>
                <a:cubicBezTo>
                  <a:pt x="4274" y="257270"/>
                  <a:pt x="225385" y="-7957"/>
                  <a:pt x="479267" y="0"/>
                </a:cubicBezTo>
                <a:cubicBezTo>
                  <a:pt x="2499672" y="139772"/>
                  <a:pt x="4104494" y="14259"/>
                  <a:pt x="5965435" y="0"/>
                </a:cubicBezTo>
                <a:cubicBezTo>
                  <a:pt x="6177969" y="-8700"/>
                  <a:pt x="6462058" y="200441"/>
                  <a:pt x="6444702" y="479267"/>
                </a:cubicBezTo>
                <a:cubicBezTo>
                  <a:pt x="6404250" y="1107843"/>
                  <a:pt x="6551775" y="1863663"/>
                  <a:pt x="6444702" y="2396279"/>
                </a:cubicBezTo>
                <a:cubicBezTo>
                  <a:pt x="6419096" y="2688170"/>
                  <a:pt x="6274839" y="2873938"/>
                  <a:pt x="5965435" y="2875546"/>
                </a:cubicBezTo>
                <a:cubicBezTo>
                  <a:pt x="4197146" y="2763592"/>
                  <a:pt x="1792101" y="2849313"/>
                  <a:pt x="479267" y="2875546"/>
                </a:cubicBezTo>
                <a:cubicBezTo>
                  <a:pt x="209469" y="2842913"/>
                  <a:pt x="784" y="2698238"/>
                  <a:pt x="0" y="2396279"/>
                </a:cubicBezTo>
                <a:cubicBezTo>
                  <a:pt x="-155877" y="1489619"/>
                  <a:pt x="-40573" y="1176136"/>
                  <a:pt x="0" y="479267"/>
                </a:cubicBezTo>
                <a:close/>
              </a:path>
              <a:path w="6444702" h="2875546" stroke="0" extrusionOk="0">
                <a:moveTo>
                  <a:pt x="0" y="479267"/>
                </a:moveTo>
                <a:cubicBezTo>
                  <a:pt x="-1975" y="193705"/>
                  <a:pt x="239484" y="20680"/>
                  <a:pt x="479267" y="0"/>
                </a:cubicBezTo>
                <a:cubicBezTo>
                  <a:pt x="2502971" y="-123725"/>
                  <a:pt x="4739495" y="31472"/>
                  <a:pt x="5965435" y="0"/>
                </a:cubicBezTo>
                <a:cubicBezTo>
                  <a:pt x="6206659" y="1350"/>
                  <a:pt x="6472971" y="253334"/>
                  <a:pt x="6444702" y="479267"/>
                </a:cubicBezTo>
                <a:cubicBezTo>
                  <a:pt x="6362336" y="1125555"/>
                  <a:pt x="6610875" y="1596061"/>
                  <a:pt x="6444702" y="2396279"/>
                </a:cubicBezTo>
                <a:cubicBezTo>
                  <a:pt x="6442451" y="2664752"/>
                  <a:pt x="6213909" y="2858207"/>
                  <a:pt x="5965435" y="2875546"/>
                </a:cubicBezTo>
                <a:cubicBezTo>
                  <a:pt x="5382566" y="2812277"/>
                  <a:pt x="2673610" y="2737720"/>
                  <a:pt x="479267" y="2875546"/>
                </a:cubicBezTo>
                <a:cubicBezTo>
                  <a:pt x="203390" y="2851422"/>
                  <a:pt x="29742" y="2663433"/>
                  <a:pt x="0" y="2396279"/>
                </a:cubicBezTo>
                <a:cubicBezTo>
                  <a:pt x="-143197" y="1938063"/>
                  <a:pt x="-97552" y="1230613"/>
                  <a:pt x="0" y="479267"/>
                </a:cubicBezTo>
                <a:close/>
              </a:path>
            </a:pathLst>
          </a:custGeom>
          <a:solidFill>
            <a:schemeClr val="bg1"/>
          </a:solidFill>
          <a:ln>
            <a:solidFill>
              <a:schemeClr val="tx1"/>
            </a:solidFill>
            <a:prstDash val="dash"/>
            <a:extLst>
              <a:ext uri="{C807C97D-BFC1-408E-A445-0C87EB9F89A2}">
                <ask:lineSketchStyleProps xmlns:ask="http://schemas.microsoft.com/office/drawing/2018/sketchyshapes" sd="3694780287">
                  <a:custGeom>
                    <a:avLst/>
                    <a:gdLst>
                      <a:gd name="connsiteX0" fmla="*/ 0 w 8592936"/>
                      <a:gd name="connsiteY0" fmla="*/ 748523 h 4491056"/>
                      <a:gd name="connsiteX1" fmla="*/ 639022 w 8592936"/>
                      <a:gd name="connsiteY1" fmla="*/ 0 h 4491056"/>
                      <a:gd name="connsiteX2" fmla="*/ 7953913 w 8592936"/>
                      <a:gd name="connsiteY2" fmla="*/ 0 h 4491056"/>
                      <a:gd name="connsiteX3" fmla="*/ 8592936 w 8592936"/>
                      <a:gd name="connsiteY3" fmla="*/ 748523 h 4491056"/>
                      <a:gd name="connsiteX4" fmla="*/ 8592936 w 8592936"/>
                      <a:gd name="connsiteY4" fmla="*/ 3742532 h 4491056"/>
                      <a:gd name="connsiteX5" fmla="*/ 7953913 w 8592936"/>
                      <a:gd name="connsiteY5" fmla="*/ 4491056 h 4491056"/>
                      <a:gd name="connsiteX6" fmla="*/ 639022 w 8592936"/>
                      <a:gd name="connsiteY6" fmla="*/ 4491056 h 4491056"/>
                      <a:gd name="connsiteX7" fmla="*/ 0 w 8592936"/>
                      <a:gd name="connsiteY7" fmla="*/ 3742532 h 4491056"/>
                      <a:gd name="connsiteX8" fmla="*/ 0 w 8592936"/>
                      <a:gd name="connsiteY8" fmla="*/ 748523 h 4491056"/>
                      <a:gd name="connsiteX0" fmla="*/ 0 w 8592936"/>
                      <a:gd name="connsiteY0" fmla="*/ 748523 h 4491056"/>
                      <a:gd name="connsiteX1" fmla="*/ 639022 w 8592936"/>
                      <a:gd name="connsiteY1" fmla="*/ 0 h 4491056"/>
                      <a:gd name="connsiteX2" fmla="*/ 7953913 w 8592936"/>
                      <a:gd name="connsiteY2" fmla="*/ 0 h 4491056"/>
                      <a:gd name="connsiteX3" fmla="*/ 8592936 w 8592936"/>
                      <a:gd name="connsiteY3" fmla="*/ 748523 h 4491056"/>
                      <a:gd name="connsiteX4" fmla="*/ 8592936 w 8592936"/>
                      <a:gd name="connsiteY4" fmla="*/ 3742532 h 4491056"/>
                      <a:gd name="connsiteX5" fmla="*/ 7953913 w 8592936"/>
                      <a:gd name="connsiteY5" fmla="*/ 4491056 h 4491056"/>
                      <a:gd name="connsiteX6" fmla="*/ 639022 w 8592936"/>
                      <a:gd name="connsiteY6" fmla="*/ 4491056 h 4491056"/>
                      <a:gd name="connsiteX7" fmla="*/ 0 w 8592936"/>
                      <a:gd name="connsiteY7" fmla="*/ 3742532 h 4491056"/>
                      <a:gd name="connsiteX8" fmla="*/ 0 w 8592936"/>
                      <a:gd name="connsiteY8" fmla="*/ 748523 h 449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2936" h="4491056" fill="none" extrusionOk="0">
                        <a:moveTo>
                          <a:pt x="0" y="748523"/>
                        </a:moveTo>
                        <a:cubicBezTo>
                          <a:pt x="8880" y="433591"/>
                          <a:pt x="322220" y="-28406"/>
                          <a:pt x="639022" y="0"/>
                        </a:cubicBezTo>
                        <a:cubicBezTo>
                          <a:pt x="3627735" y="222902"/>
                          <a:pt x="5586342" y="-148697"/>
                          <a:pt x="7953913" y="0"/>
                        </a:cubicBezTo>
                        <a:cubicBezTo>
                          <a:pt x="8217711" y="-16854"/>
                          <a:pt x="8626010" y="304961"/>
                          <a:pt x="8592936" y="748523"/>
                        </a:cubicBezTo>
                        <a:cubicBezTo>
                          <a:pt x="8679294" y="1663208"/>
                          <a:pt x="8779503" y="2961214"/>
                          <a:pt x="8592936" y="3742532"/>
                        </a:cubicBezTo>
                        <a:cubicBezTo>
                          <a:pt x="8531726" y="4227161"/>
                          <a:pt x="8383253" y="4487940"/>
                          <a:pt x="7953913" y="4491056"/>
                        </a:cubicBezTo>
                        <a:cubicBezTo>
                          <a:pt x="5701214" y="4324280"/>
                          <a:pt x="2263323" y="4437429"/>
                          <a:pt x="639022" y="4491056"/>
                        </a:cubicBezTo>
                        <a:cubicBezTo>
                          <a:pt x="276796" y="4424139"/>
                          <a:pt x="2413" y="4279153"/>
                          <a:pt x="0" y="3742532"/>
                        </a:cubicBezTo>
                        <a:cubicBezTo>
                          <a:pt x="-244895" y="2247329"/>
                          <a:pt x="-21423" y="1822184"/>
                          <a:pt x="0" y="748523"/>
                        </a:cubicBezTo>
                        <a:close/>
                      </a:path>
                      <a:path w="8592936" h="4491056" stroke="0" extrusionOk="0">
                        <a:moveTo>
                          <a:pt x="0" y="748523"/>
                        </a:moveTo>
                        <a:cubicBezTo>
                          <a:pt x="-18221" y="315322"/>
                          <a:pt x="331435" y="3443"/>
                          <a:pt x="639022" y="0"/>
                        </a:cubicBezTo>
                        <a:cubicBezTo>
                          <a:pt x="3354240" y="-326311"/>
                          <a:pt x="6291559" y="89266"/>
                          <a:pt x="7953913" y="0"/>
                        </a:cubicBezTo>
                        <a:cubicBezTo>
                          <a:pt x="8212080" y="-10470"/>
                          <a:pt x="8622697" y="434246"/>
                          <a:pt x="8592936" y="748523"/>
                        </a:cubicBezTo>
                        <a:cubicBezTo>
                          <a:pt x="8562671" y="1781483"/>
                          <a:pt x="8834682" y="2528597"/>
                          <a:pt x="8592936" y="3742532"/>
                        </a:cubicBezTo>
                        <a:cubicBezTo>
                          <a:pt x="8606602" y="4167095"/>
                          <a:pt x="8239237" y="4454624"/>
                          <a:pt x="7953913" y="4491056"/>
                        </a:cubicBezTo>
                        <a:cubicBezTo>
                          <a:pt x="6846194" y="4423738"/>
                          <a:pt x="3571726" y="4449504"/>
                          <a:pt x="639022" y="4491056"/>
                        </a:cubicBezTo>
                        <a:cubicBezTo>
                          <a:pt x="305131" y="4400468"/>
                          <a:pt x="18979" y="4113861"/>
                          <a:pt x="0" y="3742532"/>
                        </a:cubicBezTo>
                        <a:cubicBezTo>
                          <a:pt x="-311047" y="3183279"/>
                          <a:pt x="-186435" y="1911653"/>
                          <a:pt x="0" y="748523"/>
                        </a:cubicBezTo>
                        <a:close/>
                      </a:path>
                      <a:path w="8592936" h="4491056" fill="none" stroke="0" extrusionOk="0">
                        <a:moveTo>
                          <a:pt x="0" y="748523"/>
                        </a:moveTo>
                        <a:cubicBezTo>
                          <a:pt x="4773" y="392026"/>
                          <a:pt x="351740" y="30102"/>
                          <a:pt x="639022" y="0"/>
                        </a:cubicBezTo>
                        <a:cubicBezTo>
                          <a:pt x="3300392" y="292057"/>
                          <a:pt x="5828646" y="-194665"/>
                          <a:pt x="7953913" y="0"/>
                        </a:cubicBezTo>
                        <a:cubicBezTo>
                          <a:pt x="8200281" y="-11459"/>
                          <a:pt x="8658665" y="371441"/>
                          <a:pt x="8592936" y="748523"/>
                        </a:cubicBezTo>
                        <a:cubicBezTo>
                          <a:pt x="8525906" y="1826417"/>
                          <a:pt x="8822370" y="2960903"/>
                          <a:pt x="8592936" y="3742532"/>
                        </a:cubicBezTo>
                        <a:cubicBezTo>
                          <a:pt x="8554324" y="4205917"/>
                          <a:pt x="8320381" y="4439290"/>
                          <a:pt x="7953913" y="4491056"/>
                        </a:cubicBezTo>
                        <a:cubicBezTo>
                          <a:pt x="5589773" y="4191298"/>
                          <a:pt x="2418136" y="4328024"/>
                          <a:pt x="639022" y="4491056"/>
                        </a:cubicBezTo>
                        <a:cubicBezTo>
                          <a:pt x="272668" y="4425804"/>
                          <a:pt x="65294" y="4219452"/>
                          <a:pt x="0" y="3742532"/>
                        </a:cubicBezTo>
                        <a:cubicBezTo>
                          <a:pt x="-253014" y="2355488"/>
                          <a:pt x="43368" y="1839764"/>
                          <a:pt x="0" y="7485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a:sym typeface="Arial"/>
            </a:endParaRPr>
          </a:p>
        </p:txBody>
      </p:sp>
      <p:sp>
        <p:nvSpPr>
          <p:cNvPr id="6" name="Hộp Văn bản 5">
            <a:extLst>
              <a:ext uri="{FF2B5EF4-FFF2-40B4-BE49-F238E27FC236}">
                <a16:creationId xmlns:a16="http://schemas.microsoft.com/office/drawing/2014/main" id="{2D65154D-91DB-86DA-4F42-BCEB85403420}"/>
              </a:ext>
            </a:extLst>
          </p:cNvPr>
          <p:cNvSpPr txBox="1"/>
          <p:nvPr/>
        </p:nvSpPr>
        <p:spPr>
          <a:xfrm>
            <a:off x="2351114" y="608910"/>
            <a:ext cx="6955493" cy="769441"/>
          </a:xfrm>
          <a:prstGeom prst="rect">
            <a:avLst/>
          </a:prstGeom>
          <a:noFill/>
        </p:spPr>
        <p:txBody>
          <a:bodyPr wrap="square" rtlCol="0">
            <a:spAutoFit/>
          </a:bodyPr>
          <a:lstStyle/>
          <a:p>
            <a:pPr algn="ctr" defTabSz="1219170">
              <a:buClr>
                <a:srgbClr val="000000"/>
              </a:buClr>
            </a:pPr>
            <a:r>
              <a:rPr lang="vi-VN" sz="4000" kern="0" dirty="0" err="1">
                <a:solidFill>
                  <a:srgbClr val="002060"/>
                </a:solidFill>
                <a:cs typeface="Arial"/>
                <a:sym typeface="Arial"/>
              </a:rPr>
              <a:t>Thứ</a:t>
            </a:r>
            <a:r>
              <a:rPr lang="vi-VN" sz="4000" kern="0" dirty="0">
                <a:solidFill>
                  <a:srgbClr val="002060"/>
                </a:solidFill>
                <a:cs typeface="Arial"/>
                <a:sym typeface="Arial"/>
              </a:rPr>
              <a:t> … </a:t>
            </a:r>
            <a:r>
              <a:rPr lang="vi-VN" sz="4000" kern="0" dirty="0" err="1">
                <a:solidFill>
                  <a:srgbClr val="002060"/>
                </a:solidFill>
                <a:cs typeface="Arial"/>
                <a:sym typeface="Arial"/>
              </a:rPr>
              <a:t>ngày</a:t>
            </a:r>
            <a:r>
              <a:rPr lang="vi-VN" sz="4000" kern="0" dirty="0">
                <a:solidFill>
                  <a:srgbClr val="002060"/>
                </a:solidFill>
                <a:cs typeface="Arial"/>
                <a:sym typeface="Arial"/>
              </a:rPr>
              <a:t> … </a:t>
            </a:r>
            <a:r>
              <a:rPr lang="vi-VN" sz="4400" kern="0" dirty="0" err="1">
                <a:solidFill>
                  <a:srgbClr val="002060"/>
                </a:solidFill>
                <a:cs typeface="Arial"/>
                <a:sym typeface="Arial"/>
              </a:rPr>
              <a:t>tháng</a:t>
            </a:r>
            <a:r>
              <a:rPr lang="vi-VN" sz="4000" kern="0" dirty="0">
                <a:solidFill>
                  <a:srgbClr val="002060"/>
                </a:solidFill>
                <a:cs typeface="Arial"/>
                <a:sym typeface="Arial"/>
              </a:rPr>
              <a:t> … năm …</a:t>
            </a:r>
            <a:endParaRPr lang="en-US" sz="4000" kern="0" dirty="0">
              <a:solidFill>
                <a:srgbClr val="002060"/>
              </a:solidFill>
              <a:cs typeface="Arial"/>
              <a:sym typeface="Arial"/>
            </a:endParaRPr>
          </a:p>
        </p:txBody>
      </p:sp>
      <p:grpSp>
        <p:nvGrpSpPr>
          <p:cNvPr id="44" name="Nhóm 43">
            <a:extLst>
              <a:ext uri="{FF2B5EF4-FFF2-40B4-BE49-F238E27FC236}">
                <a16:creationId xmlns:a16="http://schemas.microsoft.com/office/drawing/2014/main" id="{D0B6F173-9489-3628-25BF-968E419D527D}"/>
              </a:ext>
            </a:extLst>
          </p:cNvPr>
          <p:cNvGrpSpPr/>
          <p:nvPr/>
        </p:nvGrpSpPr>
        <p:grpSpPr>
          <a:xfrm>
            <a:off x="1999188" y="936662"/>
            <a:ext cx="7761120" cy="1483757"/>
            <a:chOff x="1499391" y="702496"/>
            <a:chExt cx="5820840" cy="1112818"/>
          </a:xfrm>
        </p:grpSpPr>
        <p:grpSp>
          <p:nvGrpSpPr>
            <p:cNvPr id="10" name="Google Shape;6728;p39">
              <a:extLst>
                <a:ext uri="{FF2B5EF4-FFF2-40B4-BE49-F238E27FC236}">
                  <a16:creationId xmlns:a16="http://schemas.microsoft.com/office/drawing/2014/main" id="{459A7EBD-C7A3-E1C4-A713-27A099CB65AA}"/>
                </a:ext>
              </a:extLst>
            </p:cNvPr>
            <p:cNvGrpSpPr/>
            <p:nvPr/>
          </p:nvGrpSpPr>
          <p:grpSpPr>
            <a:xfrm rot="19208282" flipH="1">
              <a:off x="6792341" y="702496"/>
              <a:ext cx="527890" cy="543296"/>
              <a:chOff x="271054" y="174557"/>
              <a:chExt cx="667548" cy="651582"/>
            </a:xfrm>
          </p:grpSpPr>
          <p:sp>
            <p:nvSpPr>
              <p:cNvPr id="11" name="Google Shape;6729;p39">
                <a:extLst>
                  <a:ext uri="{FF2B5EF4-FFF2-40B4-BE49-F238E27FC236}">
                    <a16:creationId xmlns:a16="http://schemas.microsoft.com/office/drawing/2014/main" id="{BCE0F2F3-7A90-C023-7646-C2A10A043D17}"/>
                  </a:ext>
                </a:extLst>
              </p:cNvPr>
              <p:cNvSpPr/>
              <p:nvPr/>
            </p:nvSpPr>
            <p:spPr>
              <a:xfrm>
                <a:off x="791904" y="261929"/>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6730;p39">
                <a:extLst>
                  <a:ext uri="{FF2B5EF4-FFF2-40B4-BE49-F238E27FC236}">
                    <a16:creationId xmlns:a16="http://schemas.microsoft.com/office/drawing/2014/main" id="{39BC71F6-5E55-8B66-8FF6-DAA8B43A9CA8}"/>
                  </a:ext>
                </a:extLst>
              </p:cNvPr>
              <p:cNvSpPr/>
              <p:nvPr/>
            </p:nvSpPr>
            <p:spPr>
              <a:xfrm>
                <a:off x="855082" y="310469"/>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6731;p39">
                <a:extLst>
                  <a:ext uri="{FF2B5EF4-FFF2-40B4-BE49-F238E27FC236}">
                    <a16:creationId xmlns:a16="http://schemas.microsoft.com/office/drawing/2014/main" id="{08AAA4A6-7C83-82CF-28E7-615F53FA2B4F}"/>
                  </a:ext>
                </a:extLst>
              </p:cNvPr>
              <p:cNvSpPr/>
              <p:nvPr/>
            </p:nvSpPr>
            <p:spPr>
              <a:xfrm>
                <a:off x="851836" y="301846"/>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6732;p39">
                <a:extLst>
                  <a:ext uri="{FF2B5EF4-FFF2-40B4-BE49-F238E27FC236}">
                    <a16:creationId xmlns:a16="http://schemas.microsoft.com/office/drawing/2014/main" id="{E599AD0E-182D-BCDD-15F6-C3BF1284E8A5}"/>
                  </a:ext>
                </a:extLst>
              </p:cNvPr>
              <p:cNvSpPr/>
              <p:nvPr/>
            </p:nvSpPr>
            <p:spPr>
              <a:xfrm>
                <a:off x="772139" y="246283"/>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6733;p39">
                <a:extLst>
                  <a:ext uri="{FF2B5EF4-FFF2-40B4-BE49-F238E27FC236}">
                    <a16:creationId xmlns:a16="http://schemas.microsoft.com/office/drawing/2014/main" id="{F354916E-B1D9-CEC5-E004-C245F71F59BF}"/>
                  </a:ext>
                </a:extLst>
              </p:cNvPr>
              <p:cNvSpPr/>
              <p:nvPr/>
            </p:nvSpPr>
            <p:spPr>
              <a:xfrm>
                <a:off x="827666" y="294822"/>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6734;p39">
                <a:extLst>
                  <a:ext uri="{FF2B5EF4-FFF2-40B4-BE49-F238E27FC236}">
                    <a16:creationId xmlns:a16="http://schemas.microsoft.com/office/drawing/2014/main" id="{3719647D-E258-C75C-8A26-F8DB4A2C71CD}"/>
                  </a:ext>
                </a:extLst>
              </p:cNvPr>
              <p:cNvSpPr/>
              <p:nvPr/>
            </p:nvSpPr>
            <p:spPr>
              <a:xfrm>
                <a:off x="304613" y="210247"/>
                <a:ext cx="270152" cy="285925"/>
              </a:xfrm>
              <a:custGeom>
                <a:avLst/>
                <a:gdLst/>
                <a:ahLst/>
                <a:cxnLst/>
                <a:rect l="l" t="t" r="r" b="b"/>
                <a:pathLst>
                  <a:path w="4661" h="5007" extrusionOk="0">
                    <a:moveTo>
                      <a:pt x="2098" y="1"/>
                    </a:moveTo>
                    <a:cubicBezTo>
                      <a:pt x="1998" y="1211"/>
                      <a:pt x="1173" y="2221"/>
                      <a:pt x="0" y="2564"/>
                    </a:cubicBezTo>
                    <a:cubicBezTo>
                      <a:pt x="586" y="2656"/>
                      <a:pt x="1176" y="2802"/>
                      <a:pt x="1649" y="3169"/>
                    </a:cubicBezTo>
                    <a:cubicBezTo>
                      <a:pt x="2221" y="3615"/>
                      <a:pt x="2503" y="4322"/>
                      <a:pt x="2690" y="5007"/>
                    </a:cubicBezTo>
                    <a:cubicBezTo>
                      <a:pt x="2582" y="3660"/>
                      <a:pt x="3423" y="2375"/>
                      <a:pt x="4661" y="1885"/>
                    </a:cubicBezTo>
                    <a:cubicBezTo>
                      <a:pt x="4100" y="1836"/>
                      <a:pt x="3531" y="1739"/>
                      <a:pt x="3062" y="1418"/>
                    </a:cubicBezTo>
                    <a:cubicBezTo>
                      <a:pt x="2568" y="1081"/>
                      <a:pt x="2292" y="553"/>
                      <a:pt x="2098"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6735;p39">
                <a:extLst>
                  <a:ext uri="{FF2B5EF4-FFF2-40B4-BE49-F238E27FC236}">
                    <a16:creationId xmlns:a16="http://schemas.microsoft.com/office/drawing/2014/main" id="{5F391EDB-0C74-C782-E6C6-A98EF4ED7D41}"/>
                  </a:ext>
                </a:extLst>
              </p:cNvPr>
              <p:cNvSpPr/>
              <p:nvPr/>
            </p:nvSpPr>
            <p:spPr>
              <a:xfrm>
                <a:off x="428998" y="288367"/>
                <a:ext cx="145769" cy="207805"/>
              </a:xfrm>
              <a:custGeom>
                <a:avLst/>
                <a:gdLst/>
                <a:ahLst/>
                <a:cxnLst/>
                <a:rect l="l" t="t" r="r" b="b"/>
                <a:pathLst>
                  <a:path w="2515" h="3639" extrusionOk="0">
                    <a:moveTo>
                      <a:pt x="847" y="1"/>
                    </a:moveTo>
                    <a:cubicBezTo>
                      <a:pt x="654" y="781"/>
                      <a:pt x="256" y="1571"/>
                      <a:pt x="0" y="2347"/>
                    </a:cubicBezTo>
                    <a:cubicBezTo>
                      <a:pt x="259" y="2735"/>
                      <a:pt x="422" y="3193"/>
                      <a:pt x="544" y="3639"/>
                    </a:cubicBezTo>
                    <a:cubicBezTo>
                      <a:pt x="436" y="2291"/>
                      <a:pt x="1277" y="1007"/>
                      <a:pt x="2515" y="516"/>
                    </a:cubicBezTo>
                    <a:cubicBezTo>
                      <a:pt x="1954" y="468"/>
                      <a:pt x="1385" y="371"/>
                      <a:pt x="916" y="50"/>
                    </a:cubicBezTo>
                    <a:cubicBezTo>
                      <a:pt x="894" y="33"/>
                      <a:pt x="870" y="16"/>
                      <a:pt x="84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6736;p39">
                <a:extLst>
                  <a:ext uri="{FF2B5EF4-FFF2-40B4-BE49-F238E27FC236}">
                    <a16:creationId xmlns:a16="http://schemas.microsoft.com/office/drawing/2014/main" id="{72D88225-42B9-4CE7-1487-FEA8E341CA9A}"/>
                  </a:ext>
                </a:extLst>
              </p:cNvPr>
              <p:cNvSpPr/>
              <p:nvPr/>
            </p:nvSpPr>
            <p:spPr>
              <a:xfrm>
                <a:off x="425520" y="278202"/>
                <a:ext cx="180661" cy="230019"/>
              </a:xfrm>
              <a:custGeom>
                <a:avLst/>
                <a:gdLst/>
                <a:ahLst/>
                <a:cxnLst/>
                <a:rect l="l" t="t" r="r" b="b"/>
                <a:pathLst>
                  <a:path w="3117" h="4028" extrusionOk="0">
                    <a:moveTo>
                      <a:pt x="947" y="1"/>
                    </a:moveTo>
                    <a:cubicBezTo>
                      <a:pt x="934" y="60"/>
                      <a:pt x="920" y="119"/>
                      <a:pt x="906" y="177"/>
                    </a:cubicBezTo>
                    <a:cubicBezTo>
                      <a:pt x="928" y="196"/>
                      <a:pt x="951" y="211"/>
                      <a:pt x="975" y="227"/>
                    </a:cubicBezTo>
                    <a:cubicBezTo>
                      <a:pt x="1444" y="549"/>
                      <a:pt x="2011" y="646"/>
                      <a:pt x="2575" y="693"/>
                    </a:cubicBezTo>
                    <a:cubicBezTo>
                      <a:pt x="1337" y="1184"/>
                      <a:pt x="496" y="2469"/>
                      <a:pt x="604" y="3817"/>
                    </a:cubicBezTo>
                    <a:cubicBezTo>
                      <a:pt x="482" y="3371"/>
                      <a:pt x="317" y="2913"/>
                      <a:pt x="60" y="2525"/>
                    </a:cubicBezTo>
                    <a:cubicBezTo>
                      <a:pt x="39" y="2589"/>
                      <a:pt x="19" y="2652"/>
                      <a:pt x="1" y="2716"/>
                    </a:cubicBezTo>
                    <a:cubicBezTo>
                      <a:pt x="241" y="3110"/>
                      <a:pt x="389" y="3564"/>
                      <a:pt x="554" y="3999"/>
                    </a:cubicBezTo>
                    <a:cubicBezTo>
                      <a:pt x="562" y="4018"/>
                      <a:pt x="579" y="4026"/>
                      <a:pt x="597" y="4026"/>
                    </a:cubicBezTo>
                    <a:cubicBezTo>
                      <a:pt x="614" y="4026"/>
                      <a:pt x="631" y="4019"/>
                      <a:pt x="639" y="4006"/>
                    </a:cubicBezTo>
                    <a:cubicBezTo>
                      <a:pt x="653" y="4020"/>
                      <a:pt x="673" y="4027"/>
                      <a:pt x="693" y="4027"/>
                    </a:cubicBezTo>
                    <a:cubicBezTo>
                      <a:pt x="735" y="4027"/>
                      <a:pt x="777" y="3997"/>
                      <a:pt x="770" y="3944"/>
                    </a:cubicBezTo>
                    <a:cubicBezTo>
                      <a:pt x="602" y="2488"/>
                      <a:pt x="1579" y="1060"/>
                      <a:pt x="3015" y="725"/>
                    </a:cubicBezTo>
                    <a:cubicBezTo>
                      <a:pt x="3100" y="705"/>
                      <a:pt x="3117" y="570"/>
                      <a:pt x="3017" y="563"/>
                    </a:cubicBezTo>
                    <a:cubicBezTo>
                      <a:pt x="2360" y="522"/>
                      <a:pt x="1633" y="482"/>
                      <a:pt x="1074" y="97"/>
                    </a:cubicBezTo>
                    <a:cubicBezTo>
                      <a:pt x="1029" y="67"/>
                      <a:pt x="986" y="35"/>
                      <a:pt x="947"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6737;p39">
                <a:extLst>
                  <a:ext uri="{FF2B5EF4-FFF2-40B4-BE49-F238E27FC236}">
                    <a16:creationId xmlns:a16="http://schemas.microsoft.com/office/drawing/2014/main" id="{BE0FAC6E-4F4B-4C94-CB0C-26F4D4131759}"/>
                  </a:ext>
                </a:extLst>
              </p:cNvPr>
              <p:cNvSpPr/>
              <p:nvPr/>
            </p:nvSpPr>
            <p:spPr>
              <a:xfrm>
                <a:off x="271054" y="174557"/>
                <a:ext cx="335125" cy="333550"/>
              </a:xfrm>
              <a:custGeom>
                <a:avLst/>
                <a:gdLst/>
                <a:ahLst/>
                <a:cxnLst/>
                <a:rect l="l" t="t" r="r" b="b"/>
                <a:pathLst>
                  <a:path w="5782" h="5841" extrusionOk="0">
                    <a:moveTo>
                      <a:pt x="2676" y="627"/>
                    </a:moveTo>
                    <a:cubicBezTo>
                      <a:pt x="2868" y="1179"/>
                      <a:pt x="3146" y="1706"/>
                      <a:pt x="3640" y="2044"/>
                    </a:cubicBezTo>
                    <a:cubicBezTo>
                      <a:pt x="4110" y="2364"/>
                      <a:pt x="4679" y="2461"/>
                      <a:pt x="5240" y="2510"/>
                    </a:cubicBezTo>
                    <a:cubicBezTo>
                      <a:pt x="4002" y="3000"/>
                      <a:pt x="3161" y="4284"/>
                      <a:pt x="3269" y="5632"/>
                    </a:cubicBezTo>
                    <a:cubicBezTo>
                      <a:pt x="3082" y="4949"/>
                      <a:pt x="2800" y="4240"/>
                      <a:pt x="2225" y="3795"/>
                    </a:cubicBezTo>
                    <a:cubicBezTo>
                      <a:pt x="1755" y="3428"/>
                      <a:pt x="1164" y="3283"/>
                      <a:pt x="578" y="3191"/>
                    </a:cubicBezTo>
                    <a:cubicBezTo>
                      <a:pt x="1751" y="2849"/>
                      <a:pt x="2576" y="1837"/>
                      <a:pt x="2676" y="627"/>
                    </a:cubicBezTo>
                    <a:close/>
                    <a:moveTo>
                      <a:pt x="2601" y="0"/>
                    </a:moveTo>
                    <a:cubicBezTo>
                      <a:pt x="2555" y="0"/>
                      <a:pt x="2505" y="38"/>
                      <a:pt x="2511" y="92"/>
                    </a:cubicBezTo>
                    <a:cubicBezTo>
                      <a:pt x="2656" y="1610"/>
                      <a:pt x="1607" y="2925"/>
                      <a:pt x="94" y="3125"/>
                    </a:cubicBezTo>
                    <a:cubicBezTo>
                      <a:pt x="2" y="3137"/>
                      <a:pt x="0" y="3274"/>
                      <a:pt x="94" y="3287"/>
                    </a:cubicBezTo>
                    <a:cubicBezTo>
                      <a:pt x="775" y="3374"/>
                      <a:pt x="1505" y="3469"/>
                      <a:pt x="2077" y="3878"/>
                    </a:cubicBezTo>
                    <a:cubicBezTo>
                      <a:pt x="2725" y="4340"/>
                      <a:pt x="2950" y="5105"/>
                      <a:pt x="3221" y="5811"/>
                    </a:cubicBezTo>
                    <a:cubicBezTo>
                      <a:pt x="3228" y="5831"/>
                      <a:pt x="3246" y="5839"/>
                      <a:pt x="3264" y="5839"/>
                    </a:cubicBezTo>
                    <a:cubicBezTo>
                      <a:pt x="3281" y="5839"/>
                      <a:pt x="3297" y="5832"/>
                      <a:pt x="3305" y="5820"/>
                    </a:cubicBezTo>
                    <a:cubicBezTo>
                      <a:pt x="3320" y="5834"/>
                      <a:pt x="3340" y="5841"/>
                      <a:pt x="3360" y="5841"/>
                    </a:cubicBezTo>
                    <a:cubicBezTo>
                      <a:pt x="3401" y="5841"/>
                      <a:pt x="3443" y="5811"/>
                      <a:pt x="3437" y="5758"/>
                    </a:cubicBezTo>
                    <a:cubicBezTo>
                      <a:pt x="3270" y="4303"/>
                      <a:pt x="4249" y="2875"/>
                      <a:pt x="5682" y="2539"/>
                    </a:cubicBezTo>
                    <a:cubicBezTo>
                      <a:pt x="5762" y="2519"/>
                      <a:pt x="5782" y="2383"/>
                      <a:pt x="5682" y="2378"/>
                    </a:cubicBezTo>
                    <a:cubicBezTo>
                      <a:pt x="5025" y="2337"/>
                      <a:pt x="4298" y="2299"/>
                      <a:pt x="3739" y="1912"/>
                    </a:cubicBezTo>
                    <a:cubicBezTo>
                      <a:pt x="3115" y="1483"/>
                      <a:pt x="2864" y="746"/>
                      <a:pt x="2667" y="50"/>
                    </a:cubicBezTo>
                    <a:cubicBezTo>
                      <a:pt x="2657" y="15"/>
                      <a:pt x="2630" y="0"/>
                      <a:pt x="2601" y="0"/>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6738;p39">
                <a:extLst>
                  <a:ext uri="{FF2B5EF4-FFF2-40B4-BE49-F238E27FC236}">
                    <a16:creationId xmlns:a16="http://schemas.microsoft.com/office/drawing/2014/main" id="{37462B45-BD48-9D4D-E011-01DAAD31F438}"/>
                  </a:ext>
                </a:extLst>
              </p:cNvPr>
              <p:cNvSpPr/>
              <p:nvPr/>
            </p:nvSpPr>
            <p:spPr>
              <a:xfrm>
                <a:off x="371906" y="271292"/>
                <a:ext cx="69262" cy="89940"/>
              </a:xfrm>
              <a:custGeom>
                <a:avLst/>
                <a:gdLst/>
                <a:ahLst/>
                <a:cxnLst/>
                <a:rect l="l" t="t" r="r" b="b"/>
                <a:pathLst>
                  <a:path w="1195" h="1575" extrusionOk="0">
                    <a:moveTo>
                      <a:pt x="1007" y="1"/>
                    </a:moveTo>
                    <a:cubicBezTo>
                      <a:pt x="982" y="1"/>
                      <a:pt x="960" y="13"/>
                      <a:pt x="951" y="43"/>
                    </a:cubicBezTo>
                    <a:cubicBezTo>
                      <a:pt x="865" y="338"/>
                      <a:pt x="841" y="617"/>
                      <a:pt x="672" y="886"/>
                    </a:cubicBezTo>
                    <a:cubicBezTo>
                      <a:pt x="504" y="1150"/>
                      <a:pt x="279" y="1323"/>
                      <a:pt x="34" y="1508"/>
                    </a:cubicBezTo>
                    <a:cubicBezTo>
                      <a:pt x="1" y="1532"/>
                      <a:pt x="26" y="1575"/>
                      <a:pt x="61" y="1575"/>
                    </a:cubicBezTo>
                    <a:cubicBezTo>
                      <a:pt x="65" y="1575"/>
                      <a:pt x="69" y="1574"/>
                      <a:pt x="73" y="1573"/>
                    </a:cubicBezTo>
                    <a:cubicBezTo>
                      <a:pt x="629" y="1408"/>
                      <a:pt x="1194" y="657"/>
                      <a:pt x="1088" y="62"/>
                    </a:cubicBezTo>
                    <a:cubicBezTo>
                      <a:pt x="1080" y="25"/>
                      <a:pt x="1042" y="1"/>
                      <a:pt x="100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6739;p39">
                <a:extLst>
                  <a:ext uri="{FF2B5EF4-FFF2-40B4-BE49-F238E27FC236}">
                    <a16:creationId xmlns:a16="http://schemas.microsoft.com/office/drawing/2014/main" id="{208E7713-D29B-CAAB-4747-900ED15E0C96}"/>
                  </a:ext>
                </a:extLst>
              </p:cNvPr>
              <p:cNvSpPr/>
              <p:nvPr/>
            </p:nvSpPr>
            <p:spPr>
              <a:xfrm>
                <a:off x="566529" y="652254"/>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6740;p39">
                <a:extLst>
                  <a:ext uri="{FF2B5EF4-FFF2-40B4-BE49-F238E27FC236}">
                    <a16:creationId xmlns:a16="http://schemas.microsoft.com/office/drawing/2014/main" id="{CBAB1FA6-78C2-6878-ACCD-AA5E362DF9C4}"/>
                  </a:ext>
                </a:extLst>
              </p:cNvPr>
              <p:cNvSpPr/>
              <p:nvPr/>
            </p:nvSpPr>
            <p:spPr>
              <a:xfrm>
                <a:off x="629707" y="700794"/>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6741;p39">
                <a:extLst>
                  <a:ext uri="{FF2B5EF4-FFF2-40B4-BE49-F238E27FC236}">
                    <a16:creationId xmlns:a16="http://schemas.microsoft.com/office/drawing/2014/main" id="{A602120E-C176-F1C4-C27A-CC8013376D17}"/>
                  </a:ext>
                </a:extLst>
              </p:cNvPr>
              <p:cNvSpPr/>
              <p:nvPr/>
            </p:nvSpPr>
            <p:spPr>
              <a:xfrm>
                <a:off x="626461" y="692171"/>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6742;p39">
                <a:extLst>
                  <a:ext uri="{FF2B5EF4-FFF2-40B4-BE49-F238E27FC236}">
                    <a16:creationId xmlns:a16="http://schemas.microsoft.com/office/drawing/2014/main" id="{952F1D97-BF87-AB8F-1841-C645E48853DB}"/>
                  </a:ext>
                </a:extLst>
              </p:cNvPr>
              <p:cNvSpPr/>
              <p:nvPr/>
            </p:nvSpPr>
            <p:spPr>
              <a:xfrm>
                <a:off x="546764" y="636608"/>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6743;p39">
                <a:extLst>
                  <a:ext uri="{FF2B5EF4-FFF2-40B4-BE49-F238E27FC236}">
                    <a16:creationId xmlns:a16="http://schemas.microsoft.com/office/drawing/2014/main" id="{C06A72E1-2110-9913-A399-B1E567891C69}"/>
                  </a:ext>
                </a:extLst>
              </p:cNvPr>
              <p:cNvSpPr/>
              <p:nvPr/>
            </p:nvSpPr>
            <p:spPr>
              <a:xfrm>
                <a:off x="602291" y="685147"/>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 name="Google Shape;6728;p39">
              <a:extLst>
                <a:ext uri="{FF2B5EF4-FFF2-40B4-BE49-F238E27FC236}">
                  <a16:creationId xmlns:a16="http://schemas.microsoft.com/office/drawing/2014/main" id="{EDA8CDBF-F258-D178-DD3B-74723A44E668}"/>
                </a:ext>
              </a:extLst>
            </p:cNvPr>
            <p:cNvGrpSpPr/>
            <p:nvPr/>
          </p:nvGrpSpPr>
          <p:grpSpPr>
            <a:xfrm rot="19208282" flipH="1">
              <a:off x="1499391" y="1272018"/>
              <a:ext cx="527890" cy="543296"/>
              <a:chOff x="271054" y="174557"/>
              <a:chExt cx="667548" cy="651582"/>
            </a:xfrm>
          </p:grpSpPr>
          <p:sp>
            <p:nvSpPr>
              <p:cNvPr id="27" name="Google Shape;6729;p39">
                <a:extLst>
                  <a:ext uri="{FF2B5EF4-FFF2-40B4-BE49-F238E27FC236}">
                    <a16:creationId xmlns:a16="http://schemas.microsoft.com/office/drawing/2014/main" id="{BED25072-7A79-C005-53F1-6EF2F7A55E51}"/>
                  </a:ext>
                </a:extLst>
              </p:cNvPr>
              <p:cNvSpPr/>
              <p:nvPr/>
            </p:nvSpPr>
            <p:spPr>
              <a:xfrm>
                <a:off x="791904" y="261929"/>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6730;p39">
                <a:extLst>
                  <a:ext uri="{FF2B5EF4-FFF2-40B4-BE49-F238E27FC236}">
                    <a16:creationId xmlns:a16="http://schemas.microsoft.com/office/drawing/2014/main" id="{64218627-4A67-BC26-DD01-88279CD6B8DD}"/>
                  </a:ext>
                </a:extLst>
              </p:cNvPr>
              <p:cNvSpPr/>
              <p:nvPr/>
            </p:nvSpPr>
            <p:spPr>
              <a:xfrm>
                <a:off x="855082" y="310469"/>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6731;p39">
                <a:extLst>
                  <a:ext uri="{FF2B5EF4-FFF2-40B4-BE49-F238E27FC236}">
                    <a16:creationId xmlns:a16="http://schemas.microsoft.com/office/drawing/2014/main" id="{16EC38BA-8F4E-1DCE-BD9E-9BBC76D325C5}"/>
                  </a:ext>
                </a:extLst>
              </p:cNvPr>
              <p:cNvSpPr/>
              <p:nvPr/>
            </p:nvSpPr>
            <p:spPr>
              <a:xfrm>
                <a:off x="851836" y="301846"/>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6732;p39">
                <a:extLst>
                  <a:ext uri="{FF2B5EF4-FFF2-40B4-BE49-F238E27FC236}">
                    <a16:creationId xmlns:a16="http://schemas.microsoft.com/office/drawing/2014/main" id="{42F5FA5D-AC35-AB91-CF4D-1FB43AABD364}"/>
                  </a:ext>
                </a:extLst>
              </p:cNvPr>
              <p:cNvSpPr/>
              <p:nvPr/>
            </p:nvSpPr>
            <p:spPr>
              <a:xfrm>
                <a:off x="772139" y="246283"/>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6733;p39">
                <a:extLst>
                  <a:ext uri="{FF2B5EF4-FFF2-40B4-BE49-F238E27FC236}">
                    <a16:creationId xmlns:a16="http://schemas.microsoft.com/office/drawing/2014/main" id="{CBD24299-6AAE-1295-E810-E9ACF9D2E2D4}"/>
                  </a:ext>
                </a:extLst>
              </p:cNvPr>
              <p:cNvSpPr/>
              <p:nvPr/>
            </p:nvSpPr>
            <p:spPr>
              <a:xfrm>
                <a:off x="827666" y="294822"/>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6734;p39">
                <a:extLst>
                  <a:ext uri="{FF2B5EF4-FFF2-40B4-BE49-F238E27FC236}">
                    <a16:creationId xmlns:a16="http://schemas.microsoft.com/office/drawing/2014/main" id="{79BF22F6-4BF8-6FAD-FEE7-32095911CCCB}"/>
                  </a:ext>
                </a:extLst>
              </p:cNvPr>
              <p:cNvSpPr/>
              <p:nvPr/>
            </p:nvSpPr>
            <p:spPr>
              <a:xfrm>
                <a:off x="304613" y="210247"/>
                <a:ext cx="270152" cy="285925"/>
              </a:xfrm>
              <a:custGeom>
                <a:avLst/>
                <a:gdLst/>
                <a:ahLst/>
                <a:cxnLst/>
                <a:rect l="l" t="t" r="r" b="b"/>
                <a:pathLst>
                  <a:path w="4661" h="5007" extrusionOk="0">
                    <a:moveTo>
                      <a:pt x="2098" y="1"/>
                    </a:moveTo>
                    <a:cubicBezTo>
                      <a:pt x="1998" y="1211"/>
                      <a:pt x="1173" y="2221"/>
                      <a:pt x="0" y="2564"/>
                    </a:cubicBezTo>
                    <a:cubicBezTo>
                      <a:pt x="586" y="2656"/>
                      <a:pt x="1176" y="2802"/>
                      <a:pt x="1649" y="3169"/>
                    </a:cubicBezTo>
                    <a:cubicBezTo>
                      <a:pt x="2221" y="3615"/>
                      <a:pt x="2503" y="4322"/>
                      <a:pt x="2690" y="5007"/>
                    </a:cubicBezTo>
                    <a:cubicBezTo>
                      <a:pt x="2582" y="3660"/>
                      <a:pt x="3423" y="2375"/>
                      <a:pt x="4661" y="1885"/>
                    </a:cubicBezTo>
                    <a:cubicBezTo>
                      <a:pt x="4100" y="1836"/>
                      <a:pt x="3531" y="1739"/>
                      <a:pt x="3062" y="1418"/>
                    </a:cubicBezTo>
                    <a:cubicBezTo>
                      <a:pt x="2568" y="1081"/>
                      <a:pt x="2292" y="553"/>
                      <a:pt x="2098"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6735;p39">
                <a:extLst>
                  <a:ext uri="{FF2B5EF4-FFF2-40B4-BE49-F238E27FC236}">
                    <a16:creationId xmlns:a16="http://schemas.microsoft.com/office/drawing/2014/main" id="{E2B41D10-497A-B2AF-13EC-9FA4FC8C84BA}"/>
                  </a:ext>
                </a:extLst>
              </p:cNvPr>
              <p:cNvSpPr/>
              <p:nvPr/>
            </p:nvSpPr>
            <p:spPr>
              <a:xfrm>
                <a:off x="428998" y="288367"/>
                <a:ext cx="145769" cy="207805"/>
              </a:xfrm>
              <a:custGeom>
                <a:avLst/>
                <a:gdLst/>
                <a:ahLst/>
                <a:cxnLst/>
                <a:rect l="l" t="t" r="r" b="b"/>
                <a:pathLst>
                  <a:path w="2515" h="3639" extrusionOk="0">
                    <a:moveTo>
                      <a:pt x="847" y="1"/>
                    </a:moveTo>
                    <a:cubicBezTo>
                      <a:pt x="654" y="781"/>
                      <a:pt x="256" y="1571"/>
                      <a:pt x="0" y="2347"/>
                    </a:cubicBezTo>
                    <a:cubicBezTo>
                      <a:pt x="259" y="2735"/>
                      <a:pt x="422" y="3193"/>
                      <a:pt x="544" y="3639"/>
                    </a:cubicBezTo>
                    <a:cubicBezTo>
                      <a:pt x="436" y="2291"/>
                      <a:pt x="1277" y="1007"/>
                      <a:pt x="2515" y="516"/>
                    </a:cubicBezTo>
                    <a:cubicBezTo>
                      <a:pt x="1954" y="468"/>
                      <a:pt x="1385" y="371"/>
                      <a:pt x="916" y="50"/>
                    </a:cubicBezTo>
                    <a:cubicBezTo>
                      <a:pt x="894" y="33"/>
                      <a:pt x="870" y="16"/>
                      <a:pt x="84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6736;p39">
                <a:extLst>
                  <a:ext uri="{FF2B5EF4-FFF2-40B4-BE49-F238E27FC236}">
                    <a16:creationId xmlns:a16="http://schemas.microsoft.com/office/drawing/2014/main" id="{39FDF59C-973C-A04F-65A2-5F48C8C018E6}"/>
                  </a:ext>
                </a:extLst>
              </p:cNvPr>
              <p:cNvSpPr/>
              <p:nvPr/>
            </p:nvSpPr>
            <p:spPr>
              <a:xfrm>
                <a:off x="425520" y="278202"/>
                <a:ext cx="180661" cy="230019"/>
              </a:xfrm>
              <a:custGeom>
                <a:avLst/>
                <a:gdLst/>
                <a:ahLst/>
                <a:cxnLst/>
                <a:rect l="l" t="t" r="r" b="b"/>
                <a:pathLst>
                  <a:path w="3117" h="4028" extrusionOk="0">
                    <a:moveTo>
                      <a:pt x="947" y="1"/>
                    </a:moveTo>
                    <a:cubicBezTo>
                      <a:pt x="934" y="60"/>
                      <a:pt x="920" y="119"/>
                      <a:pt x="906" y="177"/>
                    </a:cubicBezTo>
                    <a:cubicBezTo>
                      <a:pt x="928" y="196"/>
                      <a:pt x="951" y="211"/>
                      <a:pt x="975" y="227"/>
                    </a:cubicBezTo>
                    <a:cubicBezTo>
                      <a:pt x="1444" y="549"/>
                      <a:pt x="2011" y="646"/>
                      <a:pt x="2575" y="693"/>
                    </a:cubicBezTo>
                    <a:cubicBezTo>
                      <a:pt x="1337" y="1184"/>
                      <a:pt x="496" y="2469"/>
                      <a:pt x="604" y="3817"/>
                    </a:cubicBezTo>
                    <a:cubicBezTo>
                      <a:pt x="482" y="3371"/>
                      <a:pt x="317" y="2913"/>
                      <a:pt x="60" y="2525"/>
                    </a:cubicBezTo>
                    <a:cubicBezTo>
                      <a:pt x="39" y="2589"/>
                      <a:pt x="19" y="2652"/>
                      <a:pt x="1" y="2716"/>
                    </a:cubicBezTo>
                    <a:cubicBezTo>
                      <a:pt x="241" y="3110"/>
                      <a:pt x="389" y="3564"/>
                      <a:pt x="554" y="3999"/>
                    </a:cubicBezTo>
                    <a:cubicBezTo>
                      <a:pt x="562" y="4018"/>
                      <a:pt x="579" y="4026"/>
                      <a:pt x="597" y="4026"/>
                    </a:cubicBezTo>
                    <a:cubicBezTo>
                      <a:pt x="614" y="4026"/>
                      <a:pt x="631" y="4019"/>
                      <a:pt x="639" y="4006"/>
                    </a:cubicBezTo>
                    <a:cubicBezTo>
                      <a:pt x="653" y="4020"/>
                      <a:pt x="673" y="4027"/>
                      <a:pt x="693" y="4027"/>
                    </a:cubicBezTo>
                    <a:cubicBezTo>
                      <a:pt x="735" y="4027"/>
                      <a:pt x="777" y="3997"/>
                      <a:pt x="770" y="3944"/>
                    </a:cubicBezTo>
                    <a:cubicBezTo>
                      <a:pt x="602" y="2488"/>
                      <a:pt x="1579" y="1060"/>
                      <a:pt x="3015" y="725"/>
                    </a:cubicBezTo>
                    <a:cubicBezTo>
                      <a:pt x="3100" y="705"/>
                      <a:pt x="3117" y="570"/>
                      <a:pt x="3017" y="563"/>
                    </a:cubicBezTo>
                    <a:cubicBezTo>
                      <a:pt x="2360" y="522"/>
                      <a:pt x="1633" y="482"/>
                      <a:pt x="1074" y="97"/>
                    </a:cubicBezTo>
                    <a:cubicBezTo>
                      <a:pt x="1029" y="67"/>
                      <a:pt x="986" y="35"/>
                      <a:pt x="947"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6737;p39">
                <a:extLst>
                  <a:ext uri="{FF2B5EF4-FFF2-40B4-BE49-F238E27FC236}">
                    <a16:creationId xmlns:a16="http://schemas.microsoft.com/office/drawing/2014/main" id="{D34AB02B-B406-AC49-74B4-2B04A6F3E396}"/>
                  </a:ext>
                </a:extLst>
              </p:cNvPr>
              <p:cNvSpPr/>
              <p:nvPr/>
            </p:nvSpPr>
            <p:spPr>
              <a:xfrm>
                <a:off x="271054" y="174557"/>
                <a:ext cx="335125" cy="333550"/>
              </a:xfrm>
              <a:custGeom>
                <a:avLst/>
                <a:gdLst/>
                <a:ahLst/>
                <a:cxnLst/>
                <a:rect l="l" t="t" r="r" b="b"/>
                <a:pathLst>
                  <a:path w="5782" h="5841" extrusionOk="0">
                    <a:moveTo>
                      <a:pt x="2676" y="627"/>
                    </a:moveTo>
                    <a:cubicBezTo>
                      <a:pt x="2868" y="1179"/>
                      <a:pt x="3146" y="1706"/>
                      <a:pt x="3640" y="2044"/>
                    </a:cubicBezTo>
                    <a:cubicBezTo>
                      <a:pt x="4110" y="2364"/>
                      <a:pt x="4679" y="2461"/>
                      <a:pt x="5240" y="2510"/>
                    </a:cubicBezTo>
                    <a:cubicBezTo>
                      <a:pt x="4002" y="3000"/>
                      <a:pt x="3161" y="4284"/>
                      <a:pt x="3269" y="5632"/>
                    </a:cubicBezTo>
                    <a:cubicBezTo>
                      <a:pt x="3082" y="4949"/>
                      <a:pt x="2800" y="4240"/>
                      <a:pt x="2225" y="3795"/>
                    </a:cubicBezTo>
                    <a:cubicBezTo>
                      <a:pt x="1755" y="3428"/>
                      <a:pt x="1164" y="3283"/>
                      <a:pt x="578" y="3191"/>
                    </a:cubicBezTo>
                    <a:cubicBezTo>
                      <a:pt x="1751" y="2849"/>
                      <a:pt x="2576" y="1837"/>
                      <a:pt x="2676" y="627"/>
                    </a:cubicBezTo>
                    <a:close/>
                    <a:moveTo>
                      <a:pt x="2601" y="0"/>
                    </a:moveTo>
                    <a:cubicBezTo>
                      <a:pt x="2555" y="0"/>
                      <a:pt x="2505" y="38"/>
                      <a:pt x="2511" y="92"/>
                    </a:cubicBezTo>
                    <a:cubicBezTo>
                      <a:pt x="2656" y="1610"/>
                      <a:pt x="1607" y="2925"/>
                      <a:pt x="94" y="3125"/>
                    </a:cubicBezTo>
                    <a:cubicBezTo>
                      <a:pt x="2" y="3137"/>
                      <a:pt x="0" y="3274"/>
                      <a:pt x="94" y="3287"/>
                    </a:cubicBezTo>
                    <a:cubicBezTo>
                      <a:pt x="775" y="3374"/>
                      <a:pt x="1505" y="3469"/>
                      <a:pt x="2077" y="3878"/>
                    </a:cubicBezTo>
                    <a:cubicBezTo>
                      <a:pt x="2725" y="4340"/>
                      <a:pt x="2950" y="5105"/>
                      <a:pt x="3221" y="5811"/>
                    </a:cubicBezTo>
                    <a:cubicBezTo>
                      <a:pt x="3228" y="5831"/>
                      <a:pt x="3246" y="5839"/>
                      <a:pt x="3264" y="5839"/>
                    </a:cubicBezTo>
                    <a:cubicBezTo>
                      <a:pt x="3281" y="5839"/>
                      <a:pt x="3297" y="5832"/>
                      <a:pt x="3305" y="5820"/>
                    </a:cubicBezTo>
                    <a:cubicBezTo>
                      <a:pt x="3320" y="5834"/>
                      <a:pt x="3340" y="5841"/>
                      <a:pt x="3360" y="5841"/>
                    </a:cubicBezTo>
                    <a:cubicBezTo>
                      <a:pt x="3401" y="5841"/>
                      <a:pt x="3443" y="5811"/>
                      <a:pt x="3437" y="5758"/>
                    </a:cubicBezTo>
                    <a:cubicBezTo>
                      <a:pt x="3270" y="4303"/>
                      <a:pt x="4249" y="2875"/>
                      <a:pt x="5682" y="2539"/>
                    </a:cubicBezTo>
                    <a:cubicBezTo>
                      <a:pt x="5762" y="2519"/>
                      <a:pt x="5782" y="2383"/>
                      <a:pt x="5682" y="2378"/>
                    </a:cubicBezTo>
                    <a:cubicBezTo>
                      <a:pt x="5025" y="2337"/>
                      <a:pt x="4298" y="2299"/>
                      <a:pt x="3739" y="1912"/>
                    </a:cubicBezTo>
                    <a:cubicBezTo>
                      <a:pt x="3115" y="1483"/>
                      <a:pt x="2864" y="746"/>
                      <a:pt x="2667" y="50"/>
                    </a:cubicBezTo>
                    <a:cubicBezTo>
                      <a:pt x="2657" y="15"/>
                      <a:pt x="2630" y="0"/>
                      <a:pt x="2601" y="0"/>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6738;p39">
                <a:extLst>
                  <a:ext uri="{FF2B5EF4-FFF2-40B4-BE49-F238E27FC236}">
                    <a16:creationId xmlns:a16="http://schemas.microsoft.com/office/drawing/2014/main" id="{BDBC3068-0F48-119A-DE53-EB003BB880A2}"/>
                  </a:ext>
                </a:extLst>
              </p:cNvPr>
              <p:cNvSpPr/>
              <p:nvPr/>
            </p:nvSpPr>
            <p:spPr>
              <a:xfrm>
                <a:off x="371906" y="271292"/>
                <a:ext cx="69262" cy="89940"/>
              </a:xfrm>
              <a:custGeom>
                <a:avLst/>
                <a:gdLst/>
                <a:ahLst/>
                <a:cxnLst/>
                <a:rect l="l" t="t" r="r" b="b"/>
                <a:pathLst>
                  <a:path w="1195" h="1575" extrusionOk="0">
                    <a:moveTo>
                      <a:pt x="1007" y="1"/>
                    </a:moveTo>
                    <a:cubicBezTo>
                      <a:pt x="982" y="1"/>
                      <a:pt x="960" y="13"/>
                      <a:pt x="951" y="43"/>
                    </a:cubicBezTo>
                    <a:cubicBezTo>
                      <a:pt x="865" y="338"/>
                      <a:pt x="841" y="617"/>
                      <a:pt x="672" y="886"/>
                    </a:cubicBezTo>
                    <a:cubicBezTo>
                      <a:pt x="504" y="1150"/>
                      <a:pt x="279" y="1323"/>
                      <a:pt x="34" y="1508"/>
                    </a:cubicBezTo>
                    <a:cubicBezTo>
                      <a:pt x="1" y="1532"/>
                      <a:pt x="26" y="1575"/>
                      <a:pt x="61" y="1575"/>
                    </a:cubicBezTo>
                    <a:cubicBezTo>
                      <a:pt x="65" y="1575"/>
                      <a:pt x="69" y="1574"/>
                      <a:pt x="73" y="1573"/>
                    </a:cubicBezTo>
                    <a:cubicBezTo>
                      <a:pt x="629" y="1408"/>
                      <a:pt x="1194" y="657"/>
                      <a:pt x="1088" y="62"/>
                    </a:cubicBezTo>
                    <a:cubicBezTo>
                      <a:pt x="1080" y="25"/>
                      <a:pt x="1042" y="1"/>
                      <a:pt x="100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6739;p39">
                <a:extLst>
                  <a:ext uri="{FF2B5EF4-FFF2-40B4-BE49-F238E27FC236}">
                    <a16:creationId xmlns:a16="http://schemas.microsoft.com/office/drawing/2014/main" id="{30B99B79-2D28-5211-6EE5-5CB27B106D38}"/>
                  </a:ext>
                </a:extLst>
              </p:cNvPr>
              <p:cNvSpPr/>
              <p:nvPr/>
            </p:nvSpPr>
            <p:spPr>
              <a:xfrm>
                <a:off x="566529" y="652254"/>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6740;p39">
                <a:extLst>
                  <a:ext uri="{FF2B5EF4-FFF2-40B4-BE49-F238E27FC236}">
                    <a16:creationId xmlns:a16="http://schemas.microsoft.com/office/drawing/2014/main" id="{15FEA87C-E8DB-D0F0-8A6F-0AD175905569}"/>
                  </a:ext>
                </a:extLst>
              </p:cNvPr>
              <p:cNvSpPr/>
              <p:nvPr/>
            </p:nvSpPr>
            <p:spPr>
              <a:xfrm>
                <a:off x="629707" y="700794"/>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6741;p39">
                <a:extLst>
                  <a:ext uri="{FF2B5EF4-FFF2-40B4-BE49-F238E27FC236}">
                    <a16:creationId xmlns:a16="http://schemas.microsoft.com/office/drawing/2014/main" id="{F0AAA3F3-9555-A8B1-6987-449CF0068D60}"/>
                  </a:ext>
                </a:extLst>
              </p:cNvPr>
              <p:cNvSpPr/>
              <p:nvPr/>
            </p:nvSpPr>
            <p:spPr>
              <a:xfrm>
                <a:off x="626461" y="692171"/>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6742;p39">
                <a:extLst>
                  <a:ext uri="{FF2B5EF4-FFF2-40B4-BE49-F238E27FC236}">
                    <a16:creationId xmlns:a16="http://schemas.microsoft.com/office/drawing/2014/main" id="{044A634A-4EFB-7AE1-18EC-3B6CDBFBE44B}"/>
                  </a:ext>
                </a:extLst>
              </p:cNvPr>
              <p:cNvSpPr/>
              <p:nvPr/>
            </p:nvSpPr>
            <p:spPr>
              <a:xfrm>
                <a:off x="546764" y="636608"/>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6743;p39">
                <a:extLst>
                  <a:ext uri="{FF2B5EF4-FFF2-40B4-BE49-F238E27FC236}">
                    <a16:creationId xmlns:a16="http://schemas.microsoft.com/office/drawing/2014/main" id="{8AA7DF35-D770-33B5-5BC5-0C5588012B95}"/>
                  </a:ext>
                </a:extLst>
              </p:cNvPr>
              <p:cNvSpPr/>
              <p:nvPr/>
            </p:nvSpPr>
            <p:spPr>
              <a:xfrm>
                <a:off x="602291" y="685147"/>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43" name="Hình ảnh 42" descr="Ảnh có chứa văn bản, màn hình&#10;&#10;Mô tả được tạo tự động">
            <a:extLst>
              <a:ext uri="{FF2B5EF4-FFF2-40B4-BE49-F238E27FC236}">
                <a16:creationId xmlns:a16="http://schemas.microsoft.com/office/drawing/2014/main" id="{A98CA2AA-D866-2953-7FAC-84B01A3885A6}"/>
              </a:ext>
            </a:extLst>
          </p:cNvPr>
          <p:cNvPicPr>
            <a:picLocks noChangeAspect="1"/>
          </p:cNvPicPr>
          <p:nvPr/>
        </p:nvPicPr>
        <p:blipFill>
          <a:blip r:embed="rId2"/>
          <a:stretch>
            <a:fillRect/>
          </a:stretch>
        </p:blipFill>
        <p:spPr>
          <a:xfrm>
            <a:off x="3733371" y="1471045"/>
            <a:ext cx="4206823" cy="895229"/>
          </a:xfrm>
          <a:prstGeom prst="rect">
            <a:avLst/>
          </a:prstGeom>
        </p:spPr>
      </p:pic>
      <p:pic>
        <p:nvPicPr>
          <p:cNvPr id="3" name="Picture 2">
            <a:extLst>
              <a:ext uri="{FF2B5EF4-FFF2-40B4-BE49-F238E27FC236}">
                <a16:creationId xmlns:a16="http://schemas.microsoft.com/office/drawing/2014/main" id="{B2265611-9211-4348-3002-0A611A4D1F61}"/>
              </a:ext>
            </a:extLst>
          </p:cNvPr>
          <p:cNvPicPr>
            <a:picLocks noChangeAspect="1"/>
          </p:cNvPicPr>
          <p:nvPr/>
        </p:nvPicPr>
        <p:blipFill>
          <a:blip r:embed="rId3"/>
          <a:stretch>
            <a:fillRect/>
          </a:stretch>
        </p:blipFill>
        <p:spPr>
          <a:xfrm>
            <a:off x="2348162" y="2315997"/>
            <a:ext cx="7419475" cy="2359356"/>
          </a:xfrm>
          <a:prstGeom prst="rect">
            <a:avLst/>
          </a:prstGeom>
        </p:spPr>
      </p:pic>
      <p:pic>
        <p:nvPicPr>
          <p:cNvPr id="5" name="Picture 4">
            <a:extLst>
              <a:ext uri="{FF2B5EF4-FFF2-40B4-BE49-F238E27FC236}">
                <a16:creationId xmlns:a16="http://schemas.microsoft.com/office/drawing/2014/main" id="{71B077FF-AD37-7407-3C67-55ED6DBA4FDF}"/>
              </a:ext>
            </a:extLst>
          </p:cNvPr>
          <p:cNvPicPr>
            <a:picLocks noChangeAspect="1"/>
          </p:cNvPicPr>
          <p:nvPr/>
        </p:nvPicPr>
        <p:blipFill>
          <a:blip r:embed="rId4"/>
          <a:stretch>
            <a:fillRect/>
          </a:stretch>
        </p:blipFill>
        <p:spPr>
          <a:xfrm>
            <a:off x="5042821" y="4235163"/>
            <a:ext cx="2182557" cy="749873"/>
          </a:xfrm>
          <a:prstGeom prst="rect">
            <a:avLst/>
          </a:prstGeom>
        </p:spPr>
      </p:pic>
    </p:spTree>
    <p:extLst>
      <p:ext uri="{BB962C8B-B14F-4D97-AF65-F5344CB8AC3E}">
        <p14:creationId xmlns:p14="http://schemas.microsoft.com/office/powerpoint/2010/main" val="701530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par>
                                <p:cTn id="18" presetID="16" presetClass="entr" presetSubtype="21"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barn(inVertical)">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900878" y="696156"/>
            <a:ext cx="10014772" cy="4307739"/>
            <a:chOff x="1344358" y="602494"/>
            <a:chExt cx="7511079" cy="3230805"/>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921588" y="748174"/>
              <a:ext cx="6933849" cy="308512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70C0"/>
                  </a:solidFill>
                  <a:effectLst/>
                  <a:uLnTx/>
                  <a:uFillTx/>
                  <a:latin typeface="Calibri"/>
                  <a:ea typeface="+mn-ea"/>
                  <a:cs typeface="Arial"/>
                  <a:sym typeface="Arial"/>
                </a:rPr>
                <a:t>3. </a:t>
              </a:r>
              <a:r>
                <a:rPr kumimoji="0" lang="vi-VN" sz="3733" b="1" i="0" u="none" strike="noStrike" kern="0" cap="none" spc="0" normalizeH="0" baseline="0" noProof="0" dirty="0">
                  <a:ln>
                    <a:noFill/>
                  </a:ln>
                  <a:solidFill>
                    <a:srgbClr val="0070C0"/>
                  </a:solidFill>
                  <a:effectLst/>
                  <a:uLnTx/>
                  <a:uFillTx/>
                  <a:latin typeface="Calibri"/>
                  <a:ea typeface="+mn-ea"/>
                  <a:cs typeface="Arial"/>
                  <a:sym typeface="Arial"/>
                </a:rPr>
                <a:t>Vì sao Ma-gien-lăng đặt tên cho đại dương mới như vậy? Tìm câu trả lời đúng.</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70C0"/>
                  </a:solidFill>
                  <a:effectLst/>
                  <a:uLnTx/>
                  <a:uFillTx/>
                  <a:latin typeface="Calibri"/>
                  <a:ea typeface="+mn-ea"/>
                  <a:cs typeface="Arial"/>
                  <a:sym typeface="Arial"/>
                </a:rPr>
                <a:t>A. Vì ông thấy nơi này rộng mênh mông.</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70C0"/>
                  </a:solidFill>
                  <a:effectLst/>
                  <a:uLnTx/>
                  <a:uFillTx/>
                  <a:latin typeface="Calibri"/>
                  <a:ea typeface="+mn-ea"/>
                  <a:cs typeface="Arial"/>
                  <a:sym typeface="Arial"/>
                </a:rPr>
                <a:t>B. Vì ông thấy nơi này rất yên bình.</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70C0"/>
                  </a:solidFill>
                  <a:effectLst/>
                  <a:uLnTx/>
                  <a:uFillTx/>
                  <a:latin typeface="Calibri"/>
                  <a:ea typeface="+mn-ea"/>
                  <a:cs typeface="Arial"/>
                  <a:sym typeface="Arial"/>
                </a:rPr>
                <a:t>C. Vì ông thấy nơi này rất thơ mộng.</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70C0"/>
                  </a:solidFill>
                  <a:effectLst/>
                  <a:uLnTx/>
                  <a:uFillTx/>
                  <a:latin typeface="Calibri"/>
                  <a:ea typeface="+mn-ea"/>
                  <a:cs typeface="Arial"/>
                  <a:sym typeface="Arial"/>
                </a:rPr>
                <a:t>D. Vì ông thấy nơi này bát ngát, đi mãi chẳng thấy bờ.</a:t>
              </a:r>
              <a:endParaRPr kumimoji="0" lang="en-US" sz="3733" b="1" i="0" u="none" strike="noStrike" kern="0" cap="none" spc="0" normalizeH="0" baseline="0" noProof="0" dirty="0">
                <a:ln>
                  <a:noFill/>
                </a:ln>
                <a:solidFill>
                  <a:srgbClr val="0070C0"/>
                </a:solidFill>
                <a:effectLst/>
                <a:uLnTx/>
                <a:uFillTx/>
                <a:latin typeface="Calibri"/>
                <a:ea typeface="+mn-ea"/>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44358" y="602494"/>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Oval 1">
            <a:extLst>
              <a:ext uri="{FF2B5EF4-FFF2-40B4-BE49-F238E27FC236}">
                <a16:creationId xmlns:a16="http://schemas.microsoft.com/office/drawing/2014/main" id="{669044EA-7740-1963-D154-2B23BC149F46}"/>
              </a:ext>
            </a:extLst>
          </p:cNvPr>
          <p:cNvSpPr/>
          <p:nvPr/>
        </p:nvSpPr>
        <p:spPr>
          <a:xfrm>
            <a:off x="1571625" y="2686050"/>
            <a:ext cx="619125" cy="5524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9483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67653" y="724731"/>
            <a:ext cx="9299321" cy="1457569"/>
            <a:chOff x="1344358" y="602494"/>
            <a:chExt cx="6974491"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921588" y="748174"/>
              <a:ext cx="6397261"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4.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Những</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khó</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khăn</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mà</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đoàn</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thám</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hiểm</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gặp</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phải</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là</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gì</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a:t>
              </a: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44358" y="602494"/>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95032" y="2394165"/>
            <a:ext cx="9744275" cy="3785227"/>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1019154" y="1564497"/>
              <a:ext cx="4392691" cy="227130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0000"/>
                  </a:solidFill>
                  <a:effectLst/>
                  <a:uLnTx/>
                  <a:uFillTx/>
                  <a:latin typeface="Calibri"/>
                  <a:ea typeface="+mn-ea"/>
                  <a:cs typeface="Arial"/>
                  <a:sym typeface="Arial"/>
                </a:rPr>
                <a:t>Những khó khăn mà đoàn thám hiểm gặp phải là :</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0000"/>
                  </a:solidFill>
                  <a:effectLst/>
                  <a:uLnTx/>
                  <a:uFillTx/>
                  <a:latin typeface="Calibri"/>
                  <a:ea typeface="+mn-ea"/>
                  <a:cs typeface="Arial"/>
                  <a:sym typeface="Arial"/>
                </a:rPr>
                <a:t>- Thức ăn cạn, nước ngọt hết sạch.</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0000"/>
                  </a:solidFill>
                  <a:effectLst/>
                  <a:uLnTx/>
                  <a:uFillTx/>
                  <a:latin typeface="Calibri"/>
                  <a:ea typeface="+mn-ea"/>
                  <a:cs typeface="Arial"/>
                  <a:sym typeface="Arial"/>
                </a:rPr>
                <a:t>- Đi mãi chẳng thấy bờ.</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0000"/>
                  </a:solidFill>
                  <a:effectLst/>
                  <a:uLnTx/>
                  <a:uFillTx/>
                  <a:latin typeface="Calibri"/>
                  <a:ea typeface="+mn-ea"/>
                  <a:cs typeface="Arial"/>
                  <a:sym typeface="Arial"/>
                </a:rPr>
                <a:t>- Trận giao tranh với dân đảo Ma-tan.</a:t>
              </a:r>
            </a:p>
          </p:txBody>
        </p:sp>
      </p:grpSp>
    </p:spTree>
    <p:extLst>
      <p:ext uri="{BB962C8B-B14F-4D97-AF65-F5344CB8AC3E}">
        <p14:creationId xmlns:p14="http://schemas.microsoft.com/office/powerpoint/2010/main" val="3362113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39078" y="477081"/>
            <a:ext cx="9185021" cy="1457569"/>
            <a:chOff x="1322927" y="416756"/>
            <a:chExt cx="6888766"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14432" y="541005"/>
              <a:ext cx="6397261"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5. </a:t>
              </a:r>
              <a:r>
                <a:rPr kumimoji="0" lang="vi-VN" sz="3600" b="1" i="0" u="none" strike="noStrike" kern="0" cap="none" spc="0" normalizeH="0" baseline="0" noProof="0" dirty="0">
                  <a:ln>
                    <a:noFill/>
                  </a:ln>
                  <a:solidFill>
                    <a:srgbClr val="1F9BDB"/>
                  </a:solidFill>
                  <a:effectLst/>
                  <a:uLnTx/>
                  <a:uFillTx/>
                  <a:latin typeface="Calibri"/>
                  <a:ea typeface="+mn-ea"/>
                  <a:cs typeface="Arial"/>
                  <a:sym typeface="Arial"/>
                </a:rPr>
                <a:t>Đoàn thám hiểm của Ma-gien-lăng đã đi theo hành trình như thế nào?</a:t>
              </a:r>
              <a:endParaRPr kumimoji="0" lang="en-US" sz="3600" b="1" i="0" u="none" strike="noStrike" kern="0" cap="none" spc="0" normalizeH="0" baseline="0" noProof="0" dirty="0">
                <a:ln>
                  <a:noFill/>
                </a:ln>
                <a:solidFill>
                  <a:srgbClr val="1F9BDB"/>
                </a:solidFill>
                <a:effectLst/>
                <a:uLnTx/>
                <a:uFillTx/>
                <a:latin typeface="Calibri"/>
                <a:ea typeface="+mn-ea"/>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22927" y="416756"/>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95032" y="3143250"/>
            <a:ext cx="9744275" cy="3041203"/>
            <a:chOff x="595304" y="1302613"/>
            <a:chExt cx="5183818" cy="2716551"/>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823496" y="1462399"/>
              <a:ext cx="4702331" cy="255676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Calibri"/>
                  <a:ea typeface="+mn-ea"/>
                  <a:cs typeface="Arial"/>
                  <a:sym typeface="Arial"/>
                </a:rPr>
                <a:t>Đoàn thám hiểm của Ma-gien-lăng đã đi theo hành trình :</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Calibri"/>
                  <a:ea typeface="+mn-ea"/>
                  <a:cs typeface="Arial"/>
                  <a:sym typeface="Arial"/>
                </a:rPr>
                <a:t>Châu Âu =&gt; Đại Tây Dương =&gt; Nam Mỹ =&gt; Thái Bình Dương =&gt; Ma-tan =&gt; Ấn Độ Dương =&gt; Tây Ban Nha</a:t>
              </a:r>
            </a:p>
          </p:txBody>
        </p:sp>
      </p:grpSp>
      <p:pic>
        <p:nvPicPr>
          <p:cNvPr id="3" name="Picture 2">
            <a:extLst>
              <a:ext uri="{FF2B5EF4-FFF2-40B4-BE49-F238E27FC236}">
                <a16:creationId xmlns:a16="http://schemas.microsoft.com/office/drawing/2014/main" id="{13C1B0E0-38BE-9297-4EDB-36E78614B2E5}"/>
              </a:ext>
            </a:extLst>
          </p:cNvPr>
          <p:cNvPicPr>
            <a:picLocks noChangeAspect="1"/>
          </p:cNvPicPr>
          <p:nvPr/>
        </p:nvPicPr>
        <p:blipFill>
          <a:blip r:embed="rId5"/>
          <a:stretch>
            <a:fillRect/>
          </a:stretch>
        </p:blipFill>
        <p:spPr>
          <a:xfrm>
            <a:off x="2462212" y="1757362"/>
            <a:ext cx="7477125" cy="1114425"/>
          </a:xfrm>
          <a:prstGeom prst="rect">
            <a:avLst/>
          </a:prstGeom>
        </p:spPr>
      </p:pic>
    </p:spTree>
    <p:extLst>
      <p:ext uri="{BB962C8B-B14F-4D97-AF65-F5344CB8AC3E}">
        <p14:creationId xmlns:p14="http://schemas.microsoft.com/office/powerpoint/2010/main" val="1365083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39078" y="477081"/>
            <a:ext cx="9185021" cy="1457569"/>
            <a:chOff x="1322927" y="416756"/>
            <a:chExt cx="6888766"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14432" y="541005"/>
              <a:ext cx="6397261"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6. </a:t>
              </a:r>
              <a:r>
                <a:rPr kumimoji="0" lang="vi-VN" sz="3600" b="1" i="0" u="none" strike="noStrike" kern="0" cap="none" spc="0" normalizeH="0" baseline="0" noProof="0" dirty="0">
                  <a:ln>
                    <a:noFill/>
                  </a:ln>
                  <a:solidFill>
                    <a:srgbClr val="1F9BDB"/>
                  </a:solidFill>
                  <a:effectLst/>
                  <a:uLnTx/>
                  <a:uFillTx/>
                  <a:latin typeface="Calibri"/>
                  <a:ea typeface="+mn-ea"/>
                  <a:cs typeface="Arial"/>
                  <a:sym typeface="Arial"/>
                </a:rPr>
                <a:t>Những kết quả mà đoàn thám hiểm đã đạt được là gì?</a:t>
              </a:r>
              <a:endParaRPr kumimoji="0" lang="en-US" sz="3600" b="1" i="0" u="none" strike="noStrike" kern="0" cap="none" spc="0" normalizeH="0" baseline="0" noProof="0" dirty="0">
                <a:ln>
                  <a:noFill/>
                </a:ln>
                <a:solidFill>
                  <a:srgbClr val="1F9BDB"/>
                </a:solidFill>
                <a:effectLst/>
                <a:uLnTx/>
                <a:uFillTx/>
                <a:latin typeface="Calibri"/>
                <a:ea typeface="+mn-ea"/>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22927" y="416756"/>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85507" y="2428875"/>
            <a:ext cx="9744275" cy="2447925"/>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823496" y="1462399"/>
              <a:ext cx="4813808" cy="1841971"/>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Những kết quả mà đoàn thám hiểm đã đạt được là:</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 Hoàn thành sứ mạng.</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 Khẳng định Trái Đất hình cầu.</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 Phát hiện Thái Bình Dương và nhiều vùng đất mới.</a:t>
              </a:r>
            </a:p>
          </p:txBody>
        </p:sp>
      </p:grpSp>
    </p:spTree>
    <p:extLst>
      <p:ext uri="{BB962C8B-B14F-4D97-AF65-F5344CB8AC3E}">
        <p14:creationId xmlns:p14="http://schemas.microsoft.com/office/powerpoint/2010/main" val="2315938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39078" y="477081"/>
            <a:ext cx="9185021" cy="1457569"/>
            <a:chOff x="1322927" y="416756"/>
            <a:chExt cx="6888766"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14432" y="541005"/>
              <a:ext cx="6397261"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7. Trong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bài</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đọc</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có</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bao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nhiêu</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danh</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từ</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riêng</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Đó</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là</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những</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danh</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từ</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nào</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a:t>
              </a: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22927" y="416756"/>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85507" y="2428875"/>
            <a:ext cx="9744275" cy="2447925"/>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823496" y="1462399"/>
              <a:ext cx="4813808" cy="2284582"/>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Trong bài viết có 10 danh từ riêng. Đó là những danh từ: Xê-vi-la, Tây Ban Nha, Ma-gien-lăng, Đại Tây Dương, Thái Bình Dương, Ma-tan, Ấn Độ Dương, Châu Âu, Tây Ban Nha, Trái Đất.</a:t>
              </a:r>
            </a:p>
          </p:txBody>
        </p:sp>
      </p:grpSp>
    </p:spTree>
    <p:extLst>
      <p:ext uri="{BB962C8B-B14F-4D97-AF65-F5344CB8AC3E}">
        <p14:creationId xmlns:p14="http://schemas.microsoft.com/office/powerpoint/2010/main" val="593385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872303" y="534231"/>
            <a:ext cx="10110022" cy="1735326"/>
            <a:chOff x="1322927" y="416756"/>
            <a:chExt cx="7582517" cy="1301494"/>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14432" y="541005"/>
              <a:ext cx="7091012" cy="117724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8.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Xác</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định</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chủ</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ngữ</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vị</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ngữ</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và</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trạng</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ngữ</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của</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câu</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sau</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Calibri"/>
                  <a:ea typeface="+mn-ea"/>
                  <a:cs typeface="Arial"/>
                  <a:sym typeface="Arial"/>
                </a:rPr>
                <a:t>Khi tới gần mỏm cực nam, đoàn thám hiểm phát hiện một eo biển dẫn tới một đại dương mênh mông.</a:t>
              </a:r>
              <a:endParaRPr kumimoji="0" lang="en-US" sz="3200" b="1" i="0" u="none" strike="noStrike" kern="0" cap="none" spc="0" normalizeH="0" baseline="0" noProof="0" dirty="0">
                <a:ln>
                  <a:noFill/>
                </a:ln>
                <a:solidFill>
                  <a:srgbClr val="002060"/>
                </a:solidFill>
                <a:effectLst/>
                <a:uLnTx/>
                <a:uFillTx/>
                <a:latin typeface="Calibri"/>
                <a:ea typeface="+mn-ea"/>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22927" y="416756"/>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85507" y="2428875"/>
            <a:ext cx="9744275" cy="2447925"/>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823496" y="1462399"/>
              <a:ext cx="4813808" cy="2284582"/>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Khi tới gần mỏm cực nam</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Trạng</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ngữ</a:t>
              </a:r>
              <a:endParaRPr kumimoji="0" lang="en-US" sz="3200" b="1" i="0" u="none" strike="noStrike" kern="0" cap="none" spc="0" normalizeH="0" baseline="0" noProof="0" dirty="0">
                <a:ln>
                  <a:noFill/>
                </a:ln>
                <a:solidFill>
                  <a:srgbClr val="FF0000"/>
                </a:solidFill>
                <a:effectLst/>
                <a:uLnTx/>
                <a:uFillTx/>
                <a:latin typeface="Calibri"/>
                <a:ea typeface="+mn-ea"/>
                <a:cs typeface="Arial"/>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đoàn thám hiểm</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Chủ</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ngữ</a:t>
              </a:r>
              <a:endParaRPr kumimoji="0" lang="en-US" sz="3200" b="1" i="0" u="none" strike="noStrike" kern="0" cap="none" spc="0" normalizeH="0" baseline="0" noProof="0" dirty="0">
                <a:ln>
                  <a:noFill/>
                </a:ln>
                <a:solidFill>
                  <a:srgbClr val="FF0000"/>
                </a:solidFill>
                <a:effectLst/>
                <a:uLnTx/>
                <a:uFillTx/>
                <a:latin typeface="Calibri"/>
                <a:ea typeface="+mn-ea"/>
                <a:cs typeface="Arial"/>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phát hiện một eo biển dẫn tới một đại dương mênh mông</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Vị</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ngữ</a:t>
              </a:r>
              <a:endParaRPr kumimoji="0" lang="vi-VN" sz="3200" b="1" i="0" u="none" strike="noStrike" kern="0" cap="none" spc="0" normalizeH="0" baseline="0" noProof="0" dirty="0">
                <a:ln>
                  <a:noFill/>
                </a:ln>
                <a:solidFill>
                  <a:srgbClr val="FF0000"/>
                </a:solidFill>
                <a:effectLst/>
                <a:uLnTx/>
                <a:uFillTx/>
                <a:latin typeface="Calibri"/>
                <a:ea typeface="+mn-ea"/>
                <a:cs typeface="Arial"/>
                <a:sym typeface="Arial"/>
              </a:endParaRPr>
            </a:p>
          </p:txBody>
        </p:sp>
      </p:grpSp>
    </p:spTree>
    <p:extLst>
      <p:ext uri="{BB962C8B-B14F-4D97-AF65-F5344CB8AC3E}">
        <p14:creationId xmlns:p14="http://schemas.microsoft.com/office/powerpoint/2010/main" val="3953885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39078" y="477081"/>
            <a:ext cx="9185021" cy="1457569"/>
            <a:chOff x="1322927" y="416756"/>
            <a:chExt cx="6888766"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14432" y="541005"/>
              <a:ext cx="6397261"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9.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Đặt</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một</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câu</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nói</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về</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Ma-</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gien</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lăng</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trong</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câu</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có</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thành</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phần</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trạng</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ngữ</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a:t>
              </a: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22927" y="416756"/>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85507" y="2428875"/>
            <a:ext cx="9744275" cy="2447925"/>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823496" y="1462399"/>
              <a:ext cx="4813808" cy="2284582"/>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Trong câu chuyện, Ma-gien-lăng thực hiện cuộc thám hiểm nhằm mục đích khám phá con đường trên biển dẫn đến những vùng đất mới.</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Trạng ngữ: Trong câu chuyện</a:t>
              </a:r>
            </a:p>
          </p:txBody>
        </p:sp>
      </p:grpSp>
    </p:spTree>
    <p:extLst>
      <p:ext uri="{BB962C8B-B14F-4D97-AF65-F5344CB8AC3E}">
        <p14:creationId xmlns:p14="http://schemas.microsoft.com/office/powerpoint/2010/main" val="3633913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5"/>
        <p:cNvGrpSpPr/>
        <p:nvPr/>
      </p:nvGrpSpPr>
      <p:grpSpPr>
        <a:xfrm>
          <a:off x="0" y="0"/>
          <a:ext cx="0" cy="0"/>
          <a:chOff x="0" y="0"/>
          <a:chExt cx="0" cy="0"/>
        </a:xfrm>
      </p:grpSpPr>
      <p:sp>
        <p:nvSpPr>
          <p:cNvPr id="2258" name="Google Shape;2258;p41"/>
          <p:cNvSpPr/>
          <p:nvPr/>
        </p:nvSpPr>
        <p:spPr>
          <a:xfrm>
            <a:off x="10400900" y="373351"/>
            <a:ext cx="84000" cy="840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9" name="Google Shape;2319;p41"/>
          <p:cNvSpPr/>
          <p:nvPr/>
        </p:nvSpPr>
        <p:spPr>
          <a:xfrm rot="10800000" flipH="1">
            <a:off x="10418251"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0" name="Google Shape;2320;p41"/>
          <p:cNvSpPr/>
          <p:nvPr/>
        </p:nvSpPr>
        <p:spPr>
          <a:xfrm>
            <a:off x="574684"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1" name="Google Shape;2321;p41">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22" name="Google Shape;2322;p41"/>
          <p:cNvGrpSpPr/>
          <p:nvPr/>
        </p:nvGrpSpPr>
        <p:grpSpPr>
          <a:xfrm>
            <a:off x="10813355" y="736977"/>
            <a:ext cx="427667" cy="350647"/>
            <a:chOff x="615275" y="238125"/>
            <a:chExt cx="6389450" cy="5238750"/>
          </a:xfrm>
        </p:grpSpPr>
        <p:sp>
          <p:nvSpPr>
            <p:cNvPr id="2323" name="Google Shape;2323;p41"/>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4" name="Google Shape;2324;p41"/>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5" name="Google Shape;2325;p41"/>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6" name="Google Shape;2326;p41"/>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7" name="Google Shape;2327;p41"/>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8" name="Google Shape;2328;p41"/>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29" name="Google Shape;2329;p41">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30" name="Google Shape;2330;p41"/>
          <p:cNvGrpSpPr/>
          <p:nvPr/>
        </p:nvGrpSpPr>
        <p:grpSpPr>
          <a:xfrm flipH="1">
            <a:off x="950955" y="719343"/>
            <a:ext cx="427667" cy="350647"/>
            <a:chOff x="615275" y="238125"/>
            <a:chExt cx="6389450" cy="5238750"/>
          </a:xfrm>
        </p:grpSpPr>
        <p:sp>
          <p:nvSpPr>
            <p:cNvPr id="2331" name="Google Shape;2331;p41"/>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2" name="Google Shape;2332;p41"/>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3" name="Google Shape;2333;p41"/>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41"/>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5" name="Google Shape;2335;p41"/>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6" name="Google Shape;2336;p41"/>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37" name="Google Shape;2337;p41">
            <a:hlinkClick r:id="" action="ppaction://hlinkshowjump?jump=previousslide"/>
          </p:cNvPr>
          <p:cNvSpPr/>
          <p:nvPr/>
        </p:nvSpPr>
        <p:spPr>
          <a:xfrm rot="-5400000">
            <a:off x="103601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2350;p42">
            <a:extLst>
              <a:ext uri="{FF2B5EF4-FFF2-40B4-BE49-F238E27FC236}">
                <a16:creationId xmlns:a16="http://schemas.microsoft.com/office/drawing/2014/main" id="{6A0EF14F-6A38-C319-830B-08C747CD646C}"/>
              </a:ext>
            </a:extLst>
          </p:cNvPr>
          <p:cNvSpPr/>
          <p:nvPr/>
        </p:nvSpPr>
        <p:spPr>
          <a:xfrm>
            <a:off x="2284295" y="1961008"/>
            <a:ext cx="7433951" cy="2859204"/>
          </a:xfrm>
          <a:custGeom>
            <a:avLst/>
            <a:gdLst/>
            <a:ahLst/>
            <a:cxnLst/>
            <a:rect l="l" t="t" r="r" b="b"/>
            <a:pathLst>
              <a:path w="54156" h="9156" extrusionOk="0">
                <a:moveTo>
                  <a:pt x="4389" y="4119"/>
                </a:moveTo>
                <a:lnTo>
                  <a:pt x="4389" y="4119"/>
                </a:lnTo>
                <a:lnTo>
                  <a:pt x="4137" y="4011"/>
                </a:lnTo>
                <a:lnTo>
                  <a:pt x="3490" y="3705"/>
                </a:lnTo>
                <a:lnTo>
                  <a:pt x="2626" y="3274"/>
                </a:lnTo>
                <a:lnTo>
                  <a:pt x="2141" y="3022"/>
                </a:lnTo>
                <a:lnTo>
                  <a:pt x="1673" y="2752"/>
                </a:lnTo>
                <a:lnTo>
                  <a:pt x="1224" y="2482"/>
                </a:lnTo>
                <a:lnTo>
                  <a:pt x="810" y="2195"/>
                </a:lnTo>
                <a:lnTo>
                  <a:pt x="630" y="2051"/>
                </a:lnTo>
                <a:lnTo>
                  <a:pt x="468" y="1907"/>
                </a:lnTo>
                <a:lnTo>
                  <a:pt x="324" y="1763"/>
                </a:lnTo>
                <a:lnTo>
                  <a:pt x="216" y="1619"/>
                </a:lnTo>
                <a:lnTo>
                  <a:pt x="108" y="1475"/>
                </a:lnTo>
                <a:lnTo>
                  <a:pt x="55" y="1349"/>
                </a:lnTo>
                <a:lnTo>
                  <a:pt x="19" y="1223"/>
                </a:lnTo>
                <a:lnTo>
                  <a:pt x="1" y="1098"/>
                </a:lnTo>
                <a:lnTo>
                  <a:pt x="37" y="972"/>
                </a:lnTo>
                <a:lnTo>
                  <a:pt x="108" y="864"/>
                </a:lnTo>
                <a:lnTo>
                  <a:pt x="234" y="774"/>
                </a:lnTo>
                <a:lnTo>
                  <a:pt x="378" y="666"/>
                </a:lnTo>
                <a:lnTo>
                  <a:pt x="378" y="666"/>
                </a:lnTo>
                <a:lnTo>
                  <a:pt x="504" y="630"/>
                </a:lnTo>
                <a:lnTo>
                  <a:pt x="666" y="576"/>
                </a:lnTo>
                <a:lnTo>
                  <a:pt x="1188" y="504"/>
                </a:lnTo>
                <a:lnTo>
                  <a:pt x="1907" y="432"/>
                </a:lnTo>
                <a:lnTo>
                  <a:pt x="2806" y="360"/>
                </a:lnTo>
                <a:lnTo>
                  <a:pt x="3885" y="288"/>
                </a:lnTo>
                <a:lnTo>
                  <a:pt x="5144" y="234"/>
                </a:lnTo>
                <a:lnTo>
                  <a:pt x="6547" y="180"/>
                </a:lnTo>
                <a:lnTo>
                  <a:pt x="8076" y="126"/>
                </a:lnTo>
                <a:lnTo>
                  <a:pt x="11511" y="54"/>
                </a:lnTo>
                <a:lnTo>
                  <a:pt x="15342" y="18"/>
                </a:lnTo>
                <a:lnTo>
                  <a:pt x="19443" y="0"/>
                </a:lnTo>
                <a:lnTo>
                  <a:pt x="23724" y="18"/>
                </a:lnTo>
                <a:lnTo>
                  <a:pt x="28076" y="54"/>
                </a:lnTo>
                <a:lnTo>
                  <a:pt x="32357" y="126"/>
                </a:lnTo>
                <a:lnTo>
                  <a:pt x="36511" y="216"/>
                </a:lnTo>
                <a:lnTo>
                  <a:pt x="40396" y="360"/>
                </a:lnTo>
                <a:lnTo>
                  <a:pt x="42213" y="432"/>
                </a:lnTo>
                <a:lnTo>
                  <a:pt x="43903" y="522"/>
                </a:lnTo>
                <a:lnTo>
                  <a:pt x="45504" y="612"/>
                </a:lnTo>
                <a:lnTo>
                  <a:pt x="46943" y="720"/>
                </a:lnTo>
                <a:lnTo>
                  <a:pt x="48256" y="828"/>
                </a:lnTo>
                <a:lnTo>
                  <a:pt x="49407" y="954"/>
                </a:lnTo>
                <a:lnTo>
                  <a:pt x="50378" y="1080"/>
                </a:lnTo>
                <a:lnTo>
                  <a:pt x="51170" y="1205"/>
                </a:lnTo>
                <a:lnTo>
                  <a:pt x="51170" y="1205"/>
                </a:lnTo>
                <a:lnTo>
                  <a:pt x="51817" y="1349"/>
                </a:lnTo>
                <a:lnTo>
                  <a:pt x="52375" y="1493"/>
                </a:lnTo>
                <a:lnTo>
                  <a:pt x="52842" y="1637"/>
                </a:lnTo>
                <a:lnTo>
                  <a:pt x="53238" y="1799"/>
                </a:lnTo>
                <a:lnTo>
                  <a:pt x="53544" y="1943"/>
                </a:lnTo>
                <a:lnTo>
                  <a:pt x="53795" y="2105"/>
                </a:lnTo>
                <a:lnTo>
                  <a:pt x="53975" y="2249"/>
                </a:lnTo>
                <a:lnTo>
                  <a:pt x="54029" y="2321"/>
                </a:lnTo>
                <a:lnTo>
                  <a:pt x="54083" y="2411"/>
                </a:lnTo>
                <a:lnTo>
                  <a:pt x="54119" y="2482"/>
                </a:lnTo>
                <a:lnTo>
                  <a:pt x="54137" y="2554"/>
                </a:lnTo>
                <a:lnTo>
                  <a:pt x="54155" y="2626"/>
                </a:lnTo>
                <a:lnTo>
                  <a:pt x="54137" y="2698"/>
                </a:lnTo>
                <a:lnTo>
                  <a:pt x="54137" y="2788"/>
                </a:lnTo>
                <a:lnTo>
                  <a:pt x="54101" y="2860"/>
                </a:lnTo>
                <a:lnTo>
                  <a:pt x="54011" y="3004"/>
                </a:lnTo>
                <a:lnTo>
                  <a:pt x="53885" y="3148"/>
                </a:lnTo>
                <a:lnTo>
                  <a:pt x="53723" y="3292"/>
                </a:lnTo>
                <a:lnTo>
                  <a:pt x="53526" y="3436"/>
                </a:lnTo>
                <a:lnTo>
                  <a:pt x="53310" y="3562"/>
                </a:lnTo>
                <a:lnTo>
                  <a:pt x="53076" y="3705"/>
                </a:lnTo>
                <a:lnTo>
                  <a:pt x="52806" y="3831"/>
                </a:lnTo>
                <a:lnTo>
                  <a:pt x="52267" y="4065"/>
                </a:lnTo>
                <a:lnTo>
                  <a:pt x="51691" y="4281"/>
                </a:lnTo>
                <a:lnTo>
                  <a:pt x="51152" y="4461"/>
                </a:lnTo>
                <a:lnTo>
                  <a:pt x="50666" y="4605"/>
                </a:lnTo>
                <a:lnTo>
                  <a:pt x="50288" y="4713"/>
                </a:lnTo>
                <a:lnTo>
                  <a:pt x="49929" y="4803"/>
                </a:lnTo>
                <a:lnTo>
                  <a:pt x="49929" y="4803"/>
                </a:lnTo>
                <a:lnTo>
                  <a:pt x="50162" y="4946"/>
                </a:lnTo>
                <a:lnTo>
                  <a:pt x="50774" y="5324"/>
                </a:lnTo>
                <a:lnTo>
                  <a:pt x="51170" y="5576"/>
                </a:lnTo>
                <a:lnTo>
                  <a:pt x="51601" y="5864"/>
                </a:lnTo>
                <a:lnTo>
                  <a:pt x="52051" y="6188"/>
                </a:lnTo>
                <a:lnTo>
                  <a:pt x="52482" y="6529"/>
                </a:lnTo>
                <a:lnTo>
                  <a:pt x="52896" y="6871"/>
                </a:lnTo>
                <a:lnTo>
                  <a:pt x="53274" y="7213"/>
                </a:lnTo>
                <a:lnTo>
                  <a:pt x="53436" y="7393"/>
                </a:lnTo>
                <a:lnTo>
                  <a:pt x="53580" y="7554"/>
                </a:lnTo>
                <a:lnTo>
                  <a:pt x="53688" y="7734"/>
                </a:lnTo>
                <a:lnTo>
                  <a:pt x="53795" y="7896"/>
                </a:lnTo>
                <a:lnTo>
                  <a:pt x="53867" y="8040"/>
                </a:lnTo>
                <a:lnTo>
                  <a:pt x="53903" y="8184"/>
                </a:lnTo>
                <a:lnTo>
                  <a:pt x="53921" y="8328"/>
                </a:lnTo>
                <a:lnTo>
                  <a:pt x="53903" y="8472"/>
                </a:lnTo>
                <a:lnTo>
                  <a:pt x="53849" y="8580"/>
                </a:lnTo>
                <a:lnTo>
                  <a:pt x="53759" y="8705"/>
                </a:lnTo>
                <a:lnTo>
                  <a:pt x="53616" y="8795"/>
                </a:lnTo>
                <a:lnTo>
                  <a:pt x="53454" y="8885"/>
                </a:lnTo>
                <a:lnTo>
                  <a:pt x="53454" y="8885"/>
                </a:lnTo>
                <a:lnTo>
                  <a:pt x="53220" y="8957"/>
                </a:lnTo>
                <a:lnTo>
                  <a:pt x="52896" y="9011"/>
                </a:lnTo>
                <a:lnTo>
                  <a:pt x="52518" y="9065"/>
                </a:lnTo>
                <a:lnTo>
                  <a:pt x="52069" y="9101"/>
                </a:lnTo>
                <a:lnTo>
                  <a:pt x="51565" y="9119"/>
                </a:lnTo>
                <a:lnTo>
                  <a:pt x="51008" y="9137"/>
                </a:lnTo>
                <a:lnTo>
                  <a:pt x="49695" y="9155"/>
                </a:lnTo>
                <a:lnTo>
                  <a:pt x="48202" y="9119"/>
                </a:lnTo>
                <a:lnTo>
                  <a:pt x="46547" y="9065"/>
                </a:lnTo>
                <a:lnTo>
                  <a:pt x="44731" y="8993"/>
                </a:lnTo>
                <a:lnTo>
                  <a:pt x="42824" y="8885"/>
                </a:lnTo>
                <a:lnTo>
                  <a:pt x="38742" y="8670"/>
                </a:lnTo>
                <a:lnTo>
                  <a:pt x="34533" y="8454"/>
                </a:lnTo>
                <a:lnTo>
                  <a:pt x="32447" y="8364"/>
                </a:lnTo>
                <a:lnTo>
                  <a:pt x="30396" y="8274"/>
                </a:lnTo>
                <a:lnTo>
                  <a:pt x="28436" y="8220"/>
                </a:lnTo>
                <a:lnTo>
                  <a:pt x="26583" y="8184"/>
                </a:lnTo>
                <a:lnTo>
                  <a:pt x="26583" y="8184"/>
                </a:lnTo>
                <a:lnTo>
                  <a:pt x="22914" y="8166"/>
                </a:lnTo>
                <a:lnTo>
                  <a:pt x="19587" y="8184"/>
                </a:lnTo>
                <a:lnTo>
                  <a:pt x="16601" y="8220"/>
                </a:lnTo>
                <a:lnTo>
                  <a:pt x="13921" y="8274"/>
                </a:lnTo>
                <a:lnTo>
                  <a:pt x="11547" y="8328"/>
                </a:lnTo>
                <a:lnTo>
                  <a:pt x="9479" y="8400"/>
                </a:lnTo>
                <a:lnTo>
                  <a:pt x="6134" y="8490"/>
                </a:lnTo>
                <a:lnTo>
                  <a:pt x="4839" y="8508"/>
                </a:lnTo>
                <a:lnTo>
                  <a:pt x="3778" y="8508"/>
                </a:lnTo>
                <a:lnTo>
                  <a:pt x="3328" y="8508"/>
                </a:lnTo>
                <a:lnTo>
                  <a:pt x="2950" y="8472"/>
                </a:lnTo>
                <a:lnTo>
                  <a:pt x="2608" y="8436"/>
                </a:lnTo>
                <a:lnTo>
                  <a:pt x="2321" y="8400"/>
                </a:lnTo>
                <a:lnTo>
                  <a:pt x="2087" y="8346"/>
                </a:lnTo>
                <a:lnTo>
                  <a:pt x="1907" y="8274"/>
                </a:lnTo>
                <a:lnTo>
                  <a:pt x="1763" y="8184"/>
                </a:lnTo>
                <a:lnTo>
                  <a:pt x="1655" y="8094"/>
                </a:lnTo>
                <a:lnTo>
                  <a:pt x="1637" y="8040"/>
                </a:lnTo>
                <a:lnTo>
                  <a:pt x="1601" y="7968"/>
                </a:lnTo>
                <a:lnTo>
                  <a:pt x="1601" y="7842"/>
                </a:lnTo>
                <a:lnTo>
                  <a:pt x="1619" y="7698"/>
                </a:lnTo>
                <a:lnTo>
                  <a:pt x="1691" y="7518"/>
                </a:lnTo>
                <a:lnTo>
                  <a:pt x="1691" y="7518"/>
                </a:lnTo>
                <a:lnTo>
                  <a:pt x="1889" y="7123"/>
                </a:lnTo>
                <a:lnTo>
                  <a:pt x="2105" y="6727"/>
                </a:lnTo>
                <a:lnTo>
                  <a:pt x="2321" y="6385"/>
                </a:lnTo>
                <a:lnTo>
                  <a:pt x="2555" y="6044"/>
                </a:lnTo>
                <a:lnTo>
                  <a:pt x="2770" y="5738"/>
                </a:lnTo>
                <a:lnTo>
                  <a:pt x="3004" y="5468"/>
                </a:lnTo>
                <a:lnTo>
                  <a:pt x="3220" y="5198"/>
                </a:lnTo>
                <a:lnTo>
                  <a:pt x="3436" y="4982"/>
                </a:lnTo>
                <a:lnTo>
                  <a:pt x="3814" y="4605"/>
                </a:lnTo>
                <a:lnTo>
                  <a:pt x="4119" y="4335"/>
                </a:lnTo>
                <a:lnTo>
                  <a:pt x="4389" y="4119"/>
                </a:lnTo>
                <a:lnTo>
                  <a:pt x="4389" y="4119"/>
                </a:lnTo>
                <a:close/>
              </a:path>
            </a:pathLst>
          </a:custGeom>
          <a:solidFill>
            <a:schemeClr val="lt2"/>
          </a:solidFill>
          <a:ln>
            <a:noFill/>
          </a:ln>
          <a:effectLst>
            <a:outerShdw dist="57150" dir="5400000" algn="bl" rotWithShape="0">
              <a:schemeClr val="accent3">
                <a:alpha val="14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154" name="Google Shape;2154;p41"/>
          <p:cNvGrpSpPr/>
          <p:nvPr/>
        </p:nvGrpSpPr>
        <p:grpSpPr>
          <a:xfrm rot="993848">
            <a:off x="1743273" y="4161324"/>
            <a:ext cx="1348132" cy="1101424"/>
            <a:chOff x="1146775" y="238125"/>
            <a:chExt cx="1232375" cy="1006850"/>
          </a:xfrm>
        </p:grpSpPr>
        <p:sp>
          <p:nvSpPr>
            <p:cNvPr id="2155" name="Google Shape;2155;p41"/>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6" name="Google Shape;2156;p41"/>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7" name="Google Shape;2157;p41"/>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8" name="Google Shape;2158;p41"/>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9" name="Google Shape;2159;p41"/>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0" name="Google Shape;2160;p41"/>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1" name="Google Shape;2161;p41"/>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2" name="Google Shape;2162;p41"/>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3" name="Google Shape;2163;p41"/>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4" name="Google Shape;2164;p41"/>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5" name="Google Shape;2165;p41"/>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6" name="Google Shape;2166;p41"/>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7" name="Google Shape;2167;p41"/>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8" name="Google Shape;2168;p41"/>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9" name="Google Shape;2169;p41"/>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0" name="Google Shape;2170;p41"/>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1" name="Google Shape;2171;p41"/>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2" name="Google Shape;2172;p41"/>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3" name="Google Shape;2173;p41"/>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4" name="Google Shape;2174;p41"/>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5" name="Google Shape;2175;p41"/>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6" name="Google Shape;2176;p41"/>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7" name="Google Shape;2177;p41"/>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8" name="Google Shape;2178;p41"/>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9" name="Google Shape;2179;p41"/>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0" name="Google Shape;2180;p41"/>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1" name="Google Shape;2181;p41"/>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2" name="Google Shape;2182;p41"/>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3" name="Google Shape;2183;p41"/>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4" name="Google Shape;2184;p41"/>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5" name="Google Shape;2185;p41"/>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6" name="Google Shape;2186;p41"/>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7" name="Google Shape;2187;p41"/>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8" name="Google Shape;2188;p41"/>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9" name="Google Shape;2189;p41"/>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0" name="Google Shape;2190;p41"/>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1" name="Google Shape;2191;p41"/>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2" name="Google Shape;2192;p41"/>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3" name="Google Shape;2193;p41"/>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4" name="Google Shape;2194;p41"/>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5" name="Google Shape;2195;p41"/>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6" name="Google Shape;2196;p41"/>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7" name="Google Shape;2197;p41"/>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8" name="Google Shape;2198;p41"/>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9" name="Google Shape;2199;p41"/>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0" name="Google Shape;2200;p41"/>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1" name="Google Shape;2201;p41"/>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2" name="Google Shape;2202;p41"/>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3" name="Google Shape;2203;p41"/>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4" name="Google Shape;2204;p41"/>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5" name="Google Shape;2205;p41"/>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6" name="Google Shape;2206;p41"/>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7" name="Google Shape;2207;p41"/>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8" name="Google Shape;2208;p41"/>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9" name="Google Shape;2209;p41"/>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0" name="Google Shape;2210;p41"/>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1" name="Google Shape;2211;p41"/>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2" name="Google Shape;2212;p41"/>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3" name="Google Shape;2213;p41"/>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4" name="Google Shape;2214;p41"/>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5" name="Google Shape;2215;p41"/>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6" name="Google Shape;2216;p41"/>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7" name="Google Shape;2217;p41"/>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8" name="Google Shape;2218;p41"/>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9" name="Google Shape;2219;p41"/>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1"/>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1"/>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1"/>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3" name="Google Shape;2223;p41"/>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4" name="Google Shape;2224;p41"/>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1"/>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1"/>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1"/>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1"/>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1"/>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1"/>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1"/>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1"/>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1"/>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1"/>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1"/>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1"/>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1"/>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1"/>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1"/>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1"/>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1"/>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1"/>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1"/>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1"/>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1"/>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1"/>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1"/>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1"/>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1"/>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1"/>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1"/>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1"/>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1"/>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1"/>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1"/>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 name="Nhóm 7">
            <a:extLst>
              <a:ext uri="{FF2B5EF4-FFF2-40B4-BE49-F238E27FC236}">
                <a16:creationId xmlns:a16="http://schemas.microsoft.com/office/drawing/2014/main" id="{D81A37DF-CBF5-92B7-7BC7-20562A8B390F}"/>
              </a:ext>
            </a:extLst>
          </p:cNvPr>
          <p:cNvGrpSpPr/>
          <p:nvPr/>
        </p:nvGrpSpPr>
        <p:grpSpPr>
          <a:xfrm>
            <a:off x="9041719" y="1632831"/>
            <a:ext cx="1097667" cy="1041496"/>
            <a:chOff x="6938452" y="1717542"/>
            <a:chExt cx="823250" cy="781122"/>
          </a:xfrm>
        </p:grpSpPr>
        <p:sp>
          <p:nvSpPr>
            <p:cNvPr id="2339" name="Google Shape;2339;p41"/>
            <p:cNvSpPr/>
            <p:nvPr/>
          </p:nvSpPr>
          <p:spPr>
            <a:xfrm>
              <a:off x="6957484" y="2029077"/>
              <a:ext cx="804218" cy="469587"/>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79" name="Google Shape;2079;p41"/>
            <p:cNvGrpSpPr/>
            <p:nvPr/>
          </p:nvGrpSpPr>
          <p:grpSpPr>
            <a:xfrm rot="-186371">
              <a:off x="6938452" y="1717542"/>
              <a:ext cx="744023" cy="631645"/>
              <a:chOff x="4961725" y="379850"/>
              <a:chExt cx="1031200" cy="1010275"/>
            </a:xfrm>
          </p:grpSpPr>
          <p:sp>
            <p:nvSpPr>
              <p:cNvPr id="2080" name="Google Shape;2080;p41"/>
              <p:cNvSpPr/>
              <p:nvPr/>
            </p:nvSpPr>
            <p:spPr>
              <a:xfrm>
                <a:off x="4961725" y="379850"/>
                <a:ext cx="1031200" cy="1010275"/>
              </a:xfrm>
              <a:custGeom>
                <a:avLst/>
                <a:gdLst/>
                <a:ahLst/>
                <a:cxnLst/>
                <a:rect l="l" t="t" r="r" b="b"/>
                <a:pathLst>
                  <a:path w="41248" h="40411" extrusionOk="0">
                    <a:moveTo>
                      <a:pt x="22446" y="10639"/>
                    </a:moveTo>
                    <a:lnTo>
                      <a:pt x="22426" y="10717"/>
                    </a:lnTo>
                    <a:lnTo>
                      <a:pt x="22426" y="10795"/>
                    </a:lnTo>
                    <a:lnTo>
                      <a:pt x="22426" y="10873"/>
                    </a:lnTo>
                    <a:lnTo>
                      <a:pt x="22465" y="10951"/>
                    </a:lnTo>
                    <a:lnTo>
                      <a:pt x="22504" y="11029"/>
                    </a:lnTo>
                    <a:lnTo>
                      <a:pt x="22563" y="11087"/>
                    </a:lnTo>
                    <a:lnTo>
                      <a:pt x="22621" y="11126"/>
                    </a:lnTo>
                    <a:lnTo>
                      <a:pt x="22699" y="11165"/>
                    </a:lnTo>
                    <a:lnTo>
                      <a:pt x="22777" y="11185"/>
                    </a:lnTo>
                    <a:lnTo>
                      <a:pt x="22855" y="11204"/>
                    </a:lnTo>
                    <a:lnTo>
                      <a:pt x="22933" y="11185"/>
                    </a:lnTo>
                    <a:lnTo>
                      <a:pt x="23030" y="11165"/>
                    </a:lnTo>
                    <a:lnTo>
                      <a:pt x="23089" y="11126"/>
                    </a:lnTo>
                    <a:lnTo>
                      <a:pt x="23128" y="11107"/>
                    </a:lnTo>
                    <a:lnTo>
                      <a:pt x="23186" y="11029"/>
                    </a:lnTo>
                    <a:lnTo>
                      <a:pt x="23245" y="10951"/>
                    </a:lnTo>
                    <a:lnTo>
                      <a:pt x="23362" y="10951"/>
                    </a:lnTo>
                    <a:lnTo>
                      <a:pt x="23420" y="10931"/>
                    </a:lnTo>
                    <a:lnTo>
                      <a:pt x="23478" y="10892"/>
                    </a:lnTo>
                    <a:lnTo>
                      <a:pt x="23537" y="10853"/>
                    </a:lnTo>
                    <a:lnTo>
                      <a:pt x="23576" y="10795"/>
                    </a:lnTo>
                    <a:lnTo>
                      <a:pt x="23829" y="11146"/>
                    </a:lnTo>
                    <a:lnTo>
                      <a:pt x="24121" y="11477"/>
                    </a:lnTo>
                    <a:lnTo>
                      <a:pt x="24453" y="11808"/>
                    </a:lnTo>
                    <a:lnTo>
                      <a:pt x="24842" y="12139"/>
                    </a:lnTo>
                    <a:lnTo>
                      <a:pt x="25174" y="12393"/>
                    </a:lnTo>
                    <a:lnTo>
                      <a:pt x="25524" y="12626"/>
                    </a:lnTo>
                    <a:lnTo>
                      <a:pt x="25992" y="12899"/>
                    </a:lnTo>
                    <a:lnTo>
                      <a:pt x="26479" y="13153"/>
                    </a:lnTo>
                    <a:lnTo>
                      <a:pt x="26927" y="13347"/>
                    </a:lnTo>
                    <a:lnTo>
                      <a:pt x="27336" y="13503"/>
                    </a:lnTo>
                    <a:lnTo>
                      <a:pt x="27726" y="13601"/>
                    </a:lnTo>
                    <a:lnTo>
                      <a:pt x="28174" y="13698"/>
                    </a:lnTo>
                    <a:lnTo>
                      <a:pt x="28427" y="13757"/>
                    </a:lnTo>
                    <a:lnTo>
                      <a:pt x="28369" y="13815"/>
                    </a:lnTo>
                    <a:lnTo>
                      <a:pt x="28330" y="13873"/>
                    </a:lnTo>
                    <a:lnTo>
                      <a:pt x="28291" y="13951"/>
                    </a:lnTo>
                    <a:lnTo>
                      <a:pt x="28291" y="14029"/>
                    </a:lnTo>
                    <a:lnTo>
                      <a:pt x="28271" y="14107"/>
                    </a:lnTo>
                    <a:lnTo>
                      <a:pt x="28291" y="14185"/>
                    </a:lnTo>
                    <a:lnTo>
                      <a:pt x="28330" y="14263"/>
                    </a:lnTo>
                    <a:lnTo>
                      <a:pt x="28369" y="14341"/>
                    </a:lnTo>
                    <a:lnTo>
                      <a:pt x="28408" y="14399"/>
                    </a:lnTo>
                    <a:lnTo>
                      <a:pt x="28486" y="14438"/>
                    </a:lnTo>
                    <a:lnTo>
                      <a:pt x="28564" y="14497"/>
                    </a:lnTo>
                    <a:lnTo>
                      <a:pt x="28642" y="14516"/>
                    </a:lnTo>
                    <a:lnTo>
                      <a:pt x="28759" y="14516"/>
                    </a:lnTo>
                    <a:lnTo>
                      <a:pt x="28875" y="14477"/>
                    </a:lnTo>
                    <a:lnTo>
                      <a:pt x="28973" y="14438"/>
                    </a:lnTo>
                    <a:lnTo>
                      <a:pt x="29343" y="14185"/>
                    </a:lnTo>
                    <a:lnTo>
                      <a:pt x="29752" y="13873"/>
                    </a:lnTo>
                    <a:lnTo>
                      <a:pt x="29752" y="14205"/>
                    </a:lnTo>
                    <a:lnTo>
                      <a:pt x="29791" y="14653"/>
                    </a:lnTo>
                    <a:lnTo>
                      <a:pt x="29869" y="15140"/>
                    </a:lnTo>
                    <a:lnTo>
                      <a:pt x="29986" y="15666"/>
                    </a:lnTo>
                    <a:lnTo>
                      <a:pt x="30122" y="16173"/>
                    </a:lnTo>
                    <a:lnTo>
                      <a:pt x="30259" y="16582"/>
                    </a:lnTo>
                    <a:lnTo>
                      <a:pt x="30415" y="16971"/>
                    </a:lnTo>
                    <a:lnTo>
                      <a:pt x="30649" y="17439"/>
                    </a:lnTo>
                    <a:lnTo>
                      <a:pt x="30882" y="17848"/>
                    </a:lnTo>
                    <a:lnTo>
                      <a:pt x="31136" y="18218"/>
                    </a:lnTo>
                    <a:lnTo>
                      <a:pt x="31408" y="18550"/>
                    </a:lnTo>
                    <a:lnTo>
                      <a:pt x="31330" y="18569"/>
                    </a:lnTo>
                    <a:lnTo>
                      <a:pt x="31272" y="18608"/>
                    </a:lnTo>
                    <a:lnTo>
                      <a:pt x="31233" y="18666"/>
                    </a:lnTo>
                    <a:lnTo>
                      <a:pt x="31194" y="18725"/>
                    </a:lnTo>
                    <a:lnTo>
                      <a:pt x="31155" y="18783"/>
                    </a:lnTo>
                    <a:lnTo>
                      <a:pt x="31155" y="18861"/>
                    </a:lnTo>
                    <a:lnTo>
                      <a:pt x="31155" y="18920"/>
                    </a:lnTo>
                    <a:lnTo>
                      <a:pt x="31175" y="18998"/>
                    </a:lnTo>
                    <a:lnTo>
                      <a:pt x="31194" y="19076"/>
                    </a:lnTo>
                    <a:lnTo>
                      <a:pt x="31233" y="19134"/>
                    </a:lnTo>
                    <a:lnTo>
                      <a:pt x="31292" y="19173"/>
                    </a:lnTo>
                    <a:lnTo>
                      <a:pt x="31350" y="19212"/>
                    </a:lnTo>
                    <a:lnTo>
                      <a:pt x="31408" y="19232"/>
                    </a:lnTo>
                    <a:lnTo>
                      <a:pt x="31564" y="19348"/>
                    </a:lnTo>
                    <a:lnTo>
                      <a:pt x="31720" y="19446"/>
                    </a:lnTo>
                    <a:lnTo>
                      <a:pt x="31915" y="19524"/>
                    </a:lnTo>
                    <a:lnTo>
                      <a:pt x="32129" y="19602"/>
                    </a:lnTo>
                    <a:lnTo>
                      <a:pt x="32246" y="19641"/>
                    </a:lnTo>
                    <a:lnTo>
                      <a:pt x="31973" y="19913"/>
                    </a:lnTo>
                    <a:lnTo>
                      <a:pt x="31720" y="20225"/>
                    </a:lnTo>
                    <a:lnTo>
                      <a:pt x="31467" y="20576"/>
                    </a:lnTo>
                    <a:lnTo>
                      <a:pt x="31233" y="20966"/>
                    </a:lnTo>
                    <a:lnTo>
                      <a:pt x="31038" y="21336"/>
                    </a:lnTo>
                    <a:lnTo>
                      <a:pt x="30863" y="21745"/>
                    </a:lnTo>
                    <a:lnTo>
                      <a:pt x="30668" y="22232"/>
                    </a:lnTo>
                    <a:lnTo>
                      <a:pt x="30512" y="22758"/>
                    </a:lnTo>
                    <a:lnTo>
                      <a:pt x="30395" y="23226"/>
                    </a:lnTo>
                    <a:lnTo>
                      <a:pt x="30317" y="23674"/>
                    </a:lnTo>
                    <a:lnTo>
                      <a:pt x="30278" y="24064"/>
                    </a:lnTo>
                    <a:lnTo>
                      <a:pt x="30259" y="24531"/>
                    </a:lnTo>
                    <a:lnTo>
                      <a:pt x="30239" y="24784"/>
                    </a:lnTo>
                    <a:lnTo>
                      <a:pt x="30181" y="24745"/>
                    </a:lnTo>
                    <a:lnTo>
                      <a:pt x="30103" y="24706"/>
                    </a:lnTo>
                    <a:lnTo>
                      <a:pt x="30025" y="24687"/>
                    </a:lnTo>
                    <a:lnTo>
                      <a:pt x="29869" y="24687"/>
                    </a:lnTo>
                    <a:lnTo>
                      <a:pt x="29791" y="24726"/>
                    </a:lnTo>
                    <a:lnTo>
                      <a:pt x="29713" y="24765"/>
                    </a:lnTo>
                    <a:lnTo>
                      <a:pt x="29655" y="24804"/>
                    </a:lnTo>
                    <a:lnTo>
                      <a:pt x="29616" y="24882"/>
                    </a:lnTo>
                    <a:lnTo>
                      <a:pt x="29577" y="24940"/>
                    </a:lnTo>
                    <a:lnTo>
                      <a:pt x="29538" y="25038"/>
                    </a:lnTo>
                    <a:lnTo>
                      <a:pt x="29538" y="25116"/>
                    </a:lnTo>
                    <a:lnTo>
                      <a:pt x="29538" y="25194"/>
                    </a:lnTo>
                    <a:lnTo>
                      <a:pt x="29557" y="25233"/>
                    </a:lnTo>
                    <a:lnTo>
                      <a:pt x="29596" y="25330"/>
                    </a:lnTo>
                    <a:lnTo>
                      <a:pt x="29655" y="25408"/>
                    </a:lnTo>
                    <a:lnTo>
                      <a:pt x="29616" y="25447"/>
                    </a:lnTo>
                    <a:lnTo>
                      <a:pt x="29596" y="25505"/>
                    </a:lnTo>
                    <a:lnTo>
                      <a:pt x="29596" y="25583"/>
                    </a:lnTo>
                    <a:lnTo>
                      <a:pt x="29616" y="25642"/>
                    </a:lnTo>
                    <a:lnTo>
                      <a:pt x="29635" y="25720"/>
                    </a:lnTo>
                    <a:lnTo>
                      <a:pt x="29655" y="25778"/>
                    </a:lnTo>
                    <a:lnTo>
                      <a:pt x="29246" y="25876"/>
                    </a:lnTo>
                    <a:lnTo>
                      <a:pt x="28817" y="26012"/>
                    </a:lnTo>
                    <a:lnTo>
                      <a:pt x="28388" y="26187"/>
                    </a:lnTo>
                    <a:lnTo>
                      <a:pt x="27940" y="26402"/>
                    </a:lnTo>
                    <a:lnTo>
                      <a:pt x="27570" y="26616"/>
                    </a:lnTo>
                    <a:lnTo>
                      <a:pt x="27200" y="26850"/>
                    </a:lnTo>
                    <a:lnTo>
                      <a:pt x="26771" y="27181"/>
                    </a:lnTo>
                    <a:lnTo>
                      <a:pt x="26362" y="27532"/>
                    </a:lnTo>
                    <a:lnTo>
                      <a:pt x="26011" y="27863"/>
                    </a:lnTo>
                    <a:lnTo>
                      <a:pt x="25700" y="28194"/>
                    </a:lnTo>
                    <a:lnTo>
                      <a:pt x="25466" y="28506"/>
                    </a:lnTo>
                    <a:lnTo>
                      <a:pt x="25193" y="28876"/>
                    </a:lnTo>
                    <a:lnTo>
                      <a:pt x="25115" y="29012"/>
                    </a:lnTo>
                    <a:lnTo>
                      <a:pt x="25057" y="28954"/>
                    </a:lnTo>
                    <a:lnTo>
                      <a:pt x="24979" y="28896"/>
                    </a:lnTo>
                    <a:lnTo>
                      <a:pt x="24959" y="28876"/>
                    </a:lnTo>
                    <a:lnTo>
                      <a:pt x="24881" y="28837"/>
                    </a:lnTo>
                    <a:lnTo>
                      <a:pt x="24823" y="28837"/>
                    </a:lnTo>
                    <a:lnTo>
                      <a:pt x="24686" y="28798"/>
                    </a:lnTo>
                    <a:lnTo>
                      <a:pt x="24531" y="28798"/>
                    </a:lnTo>
                    <a:lnTo>
                      <a:pt x="24453" y="28837"/>
                    </a:lnTo>
                    <a:lnTo>
                      <a:pt x="24394" y="28876"/>
                    </a:lnTo>
                    <a:lnTo>
                      <a:pt x="24316" y="28935"/>
                    </a:lnTo>
                    <a:lnTo>
                      <a:pt x="24277" y="29012"/>
                    </a:lnTo>
                    <a:lnTo>
                      <a:pt x="24238" y="29071"/>
                    </a:lnTo>
                    <a:lnTo>
                      <a:pt x="24219" y="29110"/>
                    </a:lnTo>
                    <a:lnTo>
                      <a:pt x="24199" y="29227"/>
                    </a:lnTo>
                    <a:lnTo>
                      <a:pt x="24219" y="29324"/>
                    </a:lnTo>
                    <a:lnTo>
                      <a:pt x="24238" y="29422"/>
                    </a:lnTo>
                    <a:lnTo>
                      <a:pt x="24238" y="29422"/>
                    </a:lnTo>
                    <a:lnTo>
                      <a:pt x="24121" y="29383"/>
                    </a:lnTo>
                    <a:lnTo>
                      <a:pt x="23654" y="29285"/>
                    </a:lnTo>
                    <a:lnTo>
                      <a:pt x="23264" y="29227"/>
                    </a:lnTo>
                    <a:lnTo>
                      <a:pt x="22816" y="29188"/>
                    </a:lnTo>
                    <a:lnTo>
                      <a:pt x="22329" y="29188"/>
                    </a:lnTo>
                    <a:lnTo>
                      <a:pt x="21783" y="29207"/>
                    </a:lnTo>
                    <a:lnTo>
                      <a:pt x="21257" y="29266"/>
                    </a:lnTo>
                    <a:lnTo>
                      <a:pt x="20829" y="29344"/>
                    </a:lnTo>
                    <a:lnTo>
                      <a:pt x="20419" y="29441"/>
                    </a:lnTo>
                    <a:lnTo>
                      <a:pt x="20010" y="29558"/>
                    </a:lnTo>
                    <a:lnTo>
                      <a:pt x="19621" y="29694"/>
                    </a:lnTo>
                    <a:lnTo>
                      <a:pt x="19270" y="29850"/>
                    </a:lnTo>
                    <a:lnTo>
                      <a:pt x="18939" y="30026"/>
                    </a:lnTo>
                    <a:lnTo>
                      <a:pt x="18919" y="29987"/>
                    </a:lnTo>
                    <a:lnTo>
                      <a:pt x="18861" y="29928"/>
                    </a:lnTo>
                    <a:lnTo>
                      <a:pt x="18783" y="29889"/>
                    </a:lnTo>
                    <a:lnTo>
                      <a:pt x="18705" y="29850"/>
                    </a:lnTo>
                    <a:lnTo>
                      <a:pt x="18471" y="29850"/>
                    </a:lnTo>
                    <a:lnTo>
                      <a:pt x="18471" y="29753"/>
                    </a:lnTo>
                    <a:lnTo>
                      <a:pt x="18432" y="29675"/>
                    </a:lnTo>
                    <a:lnTo>
                      <a:pt x="18413" y="29636"/>
                    </a:lnTo>
                    <a:lnTo>
                      <a:pt x="18374" y="29831"/>
                    </a:lnTo>
                    <a:lnTo>
                      <a:pt x="18354" y="29909"/>
                    </a:lnTo>
                    <a:lnTo>
                      <a:pt x="18296" y="29967"/>
                    </a:lnTo>
                    <a:lnTo>
                      <a:pt x="18237" y="30045"/>
                    </a:lnTo>
                    <a:lnTo>
                      <a:pt x="18198" y="30123"/>
                    </a:lnTo>
                    <a:lnTo>
                      <a:pt x="18179" y="30220"/>
                    </a:lnTo>
                    <a:lnTo>
                      <a:pt x="18140" y="30181"/>
                    </a:lnTo>
                    <a:lnTo>
                      <a:pt x="18179" y="30065"/>
                    </a:lnTo>
                    <a:lnTo>
                      <a:pt x="18218" y="29870"/>
                    </a:lnTo>
                    <a:lnTo>
                      <a:pt x="18140" y="29909"/>
                    </a:lnTo>
                    <a:lnTo>
                      <a:pt x="18081" y="29987"/>
                    </a:lnTo>
                    <a:lnTo>
                      <a:pt x="18042" y="30026"/>
                    </a:lnTo>
                    <a:lnTo>
                      <a:pt x="18023" y="30045"/>
                    </a:lnTo>
                    <a:lnTo>
                      <a:pt x="17984" y="30006"/>
                    </a:lnTo>
                    <a:lnTo>
                      <a:pt x="17672" y="29675"/>
                    </a:lnTo>
                    <a:lnTo>
                      <a:pt x="17380" y="29422"/>
                    </a:lnTo>
                    <a:lnTo>
                      <a:pt x="17029" y="29129"/>
                    </a:lnTo>
                    <a:lnTo>
                      <a:pt x="16620" y="28857"/>
                    </a:lnTo>
                    <a:lnTo>
                      <a:pt x="16152" y="28584"/>
                    </a:lnTo>
                    <a:lnTo>
                      <a:pt x="15685" y="28331"/>
                    </a:lnTo>
                    <a:lnTo>
                      <a:pt x="15295" y="28155"/>
                    </a:lnTo>
                    <a:lnTo>
                      <a:pt x="14906" y="27999"/>
                    </a:lnTo>
                    <a:lnTo>
                      <a:pt x="14418" y="27863"/>
                    </a:lnTo>
                    <a:lnTo>
                      <a:pt x="13951" y="27746"/>
                    </a:lnTo>
                    <a:lnTo>
                      <a:pt x="13522" y="27668"/>
                    </a:lnTo>
                    <a:lnTo>
                      <a:pt x="13093" y="27649"/>
                    </a:lnTo>
                    <a:lnTo>
                      <a:pt x="13113" y="27590"/>
                    </a:lnTo>
                    <a:lnTo>
                      <a:pt x="13132" y="27512"/>
                    </a:lnTo>
                    <a:lnTo>
                      <a:pt x="13132" y="27434"/>
                    </a:lnTo>
                    <a:lnTo>
                      <a:pt x="13113" y="27376"/>
                    </a:lnTo>
                    <a:lnTo>
                      <a:pt x="13074" y="27317"/>
                    </a:lnTo>
                    <a:lnTo>
                      <a:pt x="13055" y="27278"/>
                    </a:lnTo>
                    <a:lnTo>
                      <a:pt x="13093" y="27200"/>
                    </a:lnTo>
                    <a:lnTo>
                      <a:pt x="13113" y="27103"/>
                    </a:lnTo>
                    <a:lnTo>
                      <a:pt x="13113" y="27064"/>
                    </a:lnTo>
                    <a:lnTo>
                      <a:pt x="13113" y="26986"/>
                    </a:lnTo>
                    <a:lnTo>
                      <a:pt x="13093" y="26889"/>
                    </a:lnTo>
                    <a:lnTo>
                      <a:pt x="13055" y="26811"/>
                    </a:lnTo>
                    <a:lnTo>
                      <a:pt x="13016" y="26752"/>
                    </a:lnTo>
                    <a:lnTo>
                      <a:pt x="12957" y="26694"/>
                    </a:lnTo>
                    <a:lnTo>
                      <a:pt x="12879" y="26655"/>
                    </a:lnTo>
                    <a:lnTo>
                      <a:pt x="12801" y="26616"/>
                    </a:lnTo>
                    <a:lnTo>
                      <a:pt x="12645" y="26616"/>
                    </a:lnTo>
                    <a:lnTo>
                      <a:pt x="12567" y="26635"/>
                    </a:lnTo>
                    <a:lnTo>
                      <a:pt x="12489" y="26655"/>
                    </a:lnTo>
                    <a:lnTo>
                      <a:pt x="12412" y="26694"/>
                    </a:lnTo>
                    <a:lnTo>
                      <a:pt x="12353" y="26752"/>
                    </a:lnTo>
                    <a:lnTo>
                      <a:pt x="12314" y="26499"/>
                    </a:lnTo>
                    <a:lnTo>
                      <a:pt x="12217" y="26051"/>
                    </a:lnTo>
                    <a:lnTo>
                      <a:pt x="12119" y="25661"/>
                    </a:lnTo>
                    <a:lnTo>
                      <a:pt x="11963" y="25233"/>
                    </a:lnTo>
                    <a:lnTo>
                      <a:pt x="11788" y="24804"/>
                    </a:lnTo>
                    <a:lnTo>
                      <a:pt x="11535" y="24297"/>
                    </a:lnTo>
                    <a:lnTo>
                      <a:pt x="11281" y="23849"/>
                    </a:lnTo>
                    <a:lnTo>
                      <a:pt x="11028" y="23479"/>
                    </a:lnTo>
                    <a:lnTo>
                      <a:pt x="10775" y="23148"/>
                    </a:lnTo>
                    <a:lnTo>
                      <a:pt x="10483" y="22797"/>
                    </a:lnTo>
                    <a:lnTo>
                      <a:pt x="10190" y="22485"/>
                    </a:lnTo>
                    <a:lnTo>
                      <a:pt x="9898" y="22213"/>
                    </a:lnTo>
                    <a:lnTo>
                      <a:pt x="9586" y="21979"/>
                    </a:lnTo>
                    <a:lnTo>
                      <a:pt x="9684" y="21940"/>
                    </a:lnTo>
                    <a:lnTo>
                      <a:pt x="9898" y="21823"/>
                    </a:lnTo>
                    <a:lnTo>
                      <a:pt x="10054" y="21725"/>
                    </a:lnTo>
                    <a:lnTo>
                      <a:pt x="10210" y="21609"/>
                    </a:lnTo>
                    <a:lnTo>
                      <a:pt x="10346" y="21472"/>
                    </a:lnTo>
                    <a:lnTo>
                      <a:pt x="10405" y="21433"/>
                    </a:lnTo>
                    <a:lnTo>
                      <a:pt x="10463" y="21375"/>
                    </a:lnTo>
                    <a:lnTo>
                      <a:pt x="10502" y="21336"/>
                    </a:lnTo>
                    <a:lnTo>
                      <a:pt x="10522" y="21258"/>
                    </a:lnTo>
                    <a:lnTo>
                      <a:pt x="10541" y="21199"/>
                    </a:lnTo>
                    <a:lnTo>
                      <a:pt x="10541" y="21121"/>
                    </a:lnTo>
                    <a:lnTo>
                      <a:pt x="10541" y="21044"/>
                    </a:lnTo>
                    <a:lnTo>
                      <a:pt x="10522" y="20985"/>
                    </a:lnTo>
                    <a:lnTo>
                      <a:pt x="10483" y="20907"/>
                    </a:lnTo>
                    <a:lnTo>
                      <a:pt x="10424" y="20868"/>
                    </a:lnTo>
                    <a:lnTo>
                      <a:pt x="10385" y="20829"/>
                    </a:lnTo>
                    <a:lnTo>
                      <a:pt x="10307" y="20790"/>
                    </a:lnTo>
                    <a:lnTo>
                      <a:pt x="10249" y="20771"/>
                    </a:lnTo>
                    <a:lnTo>
                      <a:pt x="10463" y="20401"/>
                    </a:lnTo>
                    <a:lnTo>
                      <a:pt x="10658" y="20011"/>
                    </a:lnTo>
                    <a:lnTo>
                      <a:pt x="10814" y="19563"/>
                    </a:lnTo>
                    <a:lnTo>
                      <a:pt x="10970" y="19076"/>
                    </a:lnTo>
                    <a:lnTo>
                      <a:pt x="11067" y="18666"/>
                    </a:lnTo>
                    <a:lnTo>
                      <a:pt x="11145" y="18238"/>
                    </a:lnTo>
                    <a:lnTo>
                      <a:pt x="11204" y="17712"/>
                    </a:lnTo>
                    <a:lnTo>
                      <a:pt x="11223" y="17166"/>
                    </a:lnTo>
                    <a:lnTo>
                      <a:pt x="11223" y="16699"/>
                    </a:lnTo>
                    <a:lnTo>
                      <a:pt x="11184" y="16250"/>
                    </a:lnTo>
                    <a:lnTo>
                      <a:pt x="11184" y="16250"/>
                    </a:lnTo>
                    <a:lnTo>
                      <a:pt x="11398" y="16328"/>
                    </a:lnTo>
                    <a:lnTo>
                      <a:pt x="11496" y="16367"/>
                    </a:lnTo>
                    <a:lnTo>
                      <a:pt x="11613" y="16387"/>
                    </a:lnTo>
                    <a:lnTo>
                      <a:pt x="11652" y="16387"/>
                    </a:lnTo>
                    <a:lnTo>
                      <a:pt x="11730" y="16367"/>
                    </a:lnTo>
                    <a:lnTo>
                      <a:pt x="11808" y="16328"/>
                    </a:lnTo>
                    <a:lnTo>
                      <a:pt x="11885" y="16289"/>
                    </a:lnTo>
                    <a:lnTo>
                      <a:pt x="11944" y="16231"/>
                    </a:lnTo>
                    <a:lnTo>
                      <a:pt x="11983" y="16153"/>
                    </a:lnTo>
                    <a:lnTo>
                      <a:pt x="12022" y="16095"/>
                    </a:lnTo>
                    <a:lnTo>
                      <a:pt x="12041" y="15997"/>
                    </a:lnTo>
                    <a:lnTo>
                      <a:pt x="12041" y="15919"/>
                    </a:lnTo>
                    <a:lnTo>
                      <a:pt x="12022" y="15841"/>
                    </a:lnTo>
                    <a:lnTo>
                      <a:pt x="11983" y="15763"/>
                    </a:lnTo>
                    <a:lnTo>
                      <a:pt x="11944" y="15705"/>
                    </a:lnTo>
                    <a:lnTo>
                      <a:pt x="11905" y="15646"/>
                    </a:lnTo>
                    <a:lnTo>
                      <a:pt x="11827" y="15588"/>
                    </a:lnTo>
                    <a:lnTo>
                      <a:pt x="12080" y="15510"/>
                    </a:lnTo>
                    <a:lnTo>
                      <a:pt x="12509" y="15354"/>
                    </a:lnTo>
                    <a:lnTo>
                      <a:pt x="12879" y="15198"/>
                    </a:lnTo>
                    <a:lnTo>
                      <a:pt x="13288" y="14984"/>
                    </a:lnTo>
                    <a:lnTo>
                      <a:pt x="13698" y="14731"/>
                    </a:lnTo>
                    <a:lnTo>
                      <a:pt x="14146" y="14419"/>
                    </a:lnTo>
                    <a:lnTo>
                      <a:pt x="14555" y="14088"/>
                    </a:lnTo>
                    <a:lnTo>
                      <a:pt x="14886" y="13795"/>
                    </a:lnTo>
                    <a:lnTo>
                      <a:pt x="15178" y="13503"/>
                    </a:lnTo>
                    <a:lnTo>
                      <a:pt x="15510" y="13114"/>
                    </a:lnTo>
                    <a:lnTo>
                      <a:pt x="15802" y="12743"/>
                    </a:lnTo>
                    <a:lnTo>
                      <a:pt x="16036" y="12373"/>
                    </a:lnTo>
                    <a:lnTo>
                      <a:pt x="16230" y="11983"/>
                    </a:lnTo>
                    <a:lnTo>
                      <a:pt x="16289" y="12042"/>
                    </a:lnTo>
                    <a:lnTo>
                      <a:pt x="16347" y="12081"/>
                    </a:lnTo>
                    <a:lnTo>
                      <a:pt x="16406" y="12100"/>
                    </a:lnTo>
                    <a:lnTo>
                      <a:pt x="16484" y="12120"/>
                    </a:lnTo>
                    <a:lnTo>
                      <a:pt x="16562" y="12120"/>
                    </a:lnTo>
                    <a:lnTo>
                      <a:pt x="16620" y="12100"/>
                    </a:lnTo>
                    <a:lnTo>
                      <a:pt x="16698" y="12081"/>
                    </a:lnTo>
                    <a:lnTo>
                      <a:pt x="16756" y="12022"/>
                    </a:lnTo>
                    <a:lnTo>
                      <a:pt x="16795" y="11983"/>
                    </a:lnTo>
                    <a:lnTo>
                      <a:pt x="16834" y="11925"/>
                    </a:lnTo>
                    <a:lnTo>
                      <a:pt x="16873" y="11847"/>
                    </a:lnTo>
                    <a:lnTo>
                      <a:pt x="16873" y="11789"/>
                    </a:lnTo>
                    <a:lnTo>
                      <a:pt x="16873" y="11730"/>
                    </a:lnTo>
                    <a:lnTo>
                      <a:pt x="16932" y="11516"/>
                    </a:lnTo>
                    <a:lnTo>
                      <a:pt x="16951" y="11340"/>
                    </a:lnTo>
                    <a:lnTo>
                      <a:pt x="16951" y="11146"/>
                    </a:lnTo>
                    <a:lnTo>
                      <a:pt x="16932" y="10912"/>
                    </a:lnTo>
                    <a:lnTo>
                      <a:pt x="16912" y="10795"/>
                    </a:lnTo>
                    <a:lnTo>
                      <a:pt x="17283" y="10931"/>
                    </a:lnTo>
                    <a:lnTo>
                      <a:pt x="17672" y="11048"/>
                    </a:lnTo>
                    <a:lnTo>
                      <a:pt x="18081" y="11126"/>
                    </a:lnTo>
                    <a:lnTo>
                      <a:pt x="18530" y="11204"/>
                    </a:lnTo>
                    <a:lnTo>
                      <a:pt x="18958" y="11243"/>
                    </a:lnTo>
                    <a:lnTo>
                      <a:pt x="19387" y="11243"/>
                    </a:lnTo>
                    <a:lnTo>
                      <a:pt x="19913" y="11224"/>
                    </a:lnTo>
                    <a:lnTo>
                      <a:pt x="20458" y="11185"/>
                    </a:lnTo>
                    <a:lnTo>
                      <a:pt x="20946" y="11107"/>
                    </a:lnTo>
                    <a:lnTo>
                      <a:pt x="21374" y="11009"/>
                    </a:lnTo>
                    <a:lnTo>
                      <a:pt x="21764" y="10892"/>
                    </a:lnTo>
                    <a:lnTo>
                      <a:pt x="22193" y="10736"/>
                    </a:lnTo>
                    <a:lnTo>
                      <a:pt x="22446" y="10639"/>
                    </a:lnTo>
                    <a:close/>
                    <a:moveTo>
                      <a:pt x="19348" y="1"/>
                    </a:moveTo>
                    <a:lnTo>
                      <a:pt x="18997" y="157"/>
                    </a:lnTo>
                    <a:lnTo>
                      <a:pt x="18666" y="332"/>
                    </a:lnTo>
                    <a:lnTo>
                      <a:pt x="18335" y="546"/>
                    </a:lnTo>
                    <a:lnTo>
                      <a:pt x="18023" y="780"/>
                    </a:lnTo>
                    <a:lnTo>
                      <a:pt x="17692" y="1053"/>
                    </a:lnTo>
                    <a:lnTo>
                      <a:pt x="17399" y="1306"/>
                    </a:lnTo>
                    <a:lnTo>
                      <a:pt x="17107" y="1618"/>
                    </a:lnTo>
                    <a:lnTo>
                      <a:pt x="16815" y="1930"/>
                    </a:lnTo>
                    <a:lnTo>
                      <a:pt x="16542" y="2280"/>
                    </a:lnTo>
                    <a:lnTo>
                      <a:pt x="16269" y="2651"/>
                    </a:lnTo>
                    <a:lnTo>
                      <a:pt x="16036" y="3021"/>
                    </a:lnTo>
                    <a:lnTo>
                      <a:pt x="15802" y="3391"/>
                    </a:lnTo>
                    <a:lnTo>
                      <a:pt x="15568" y="3820"/>
                    </a:lnTo>
                    <a:lnTo>
                      <a:pt x="15354" y="4248"/>
                    </a:lnTo>
                    <a:lnTo>
                      <a:pt x="15178" y="4677"/>
                    </a:lnTo>
                    <a:lnTo>
                      <a:pt x="15042" y="5086"/>
                    </a:lnTo>
                    <a:lnTo>
                      <a:pt x="14925" y="5456"/>
                    </a:lnTo>
                    <a:lnTo>
                      <a:pt x="14828" y="5846"/>
                    </a:lnTo>
                    <a:lnTo>
                      <a:pt x="14769" y="6255"/>
                    </a:lnTo>
                    <a:lnTo>
                      <a:pt x="14711" y="6684"/>
                    </a:lnTo>
                    <a:lnTo>
                      <a:pt x="14672" y="7132"/>
                    </a:lnTo>
                    <a:lnTo>
                      <a:pt x="14282" y="6820"/>
                    </a:lnTo>
                    <a:lnTo>
                      <a:pt x="13912" y="6567"/>
                    </a:lnTo>
                    <a:lnTo>
                      <a:pt x="13522" y="6353"/>
                    </a:lnTo>
                    <a:lnTo>
                      <a:pt x="13113" y="6138"/>
                    </a:lnTo>
                    <a:lnTo>
                      <a:pt x="12684" y="5943"/>
                    </a:lnTo>
                    <a:lnTo>
                      <a:pt x="12236" y="5768"/>
                    </a:lnTo>
                    <a:lnTo>
                      <a:pt x="11808" y="5632"/>
                    </a:lnTo>
                    <a:lnTo>
                      <a:pt x="11379" y="5515"/>
                    </a:lnTo>
                    <a:lnTo>
                      <a:pt x="10950" y="5398"/>
                    </a:lnTo>
                    <a:lnTo>
                      <a:pt x="10502" y="5320"/>
                    </a:lnTo>
                    <a:lnTo>
                      <a:pt x="10073" y="5262"/>
                    </a:lnTo>
                    <a:lnTo>
                      <a:pt x="9664" y="5223"/>
                    </a:lnTo>
                    <a:lnTo>
                      <a:pt x="9275" y="5203"/>
                    </a:lnTo>
                    <a:lnTo>
                      <a:pt x="8827" y="5203"/>
                    </a:lnTo>
                    <a:lnTo>
                      <a:pt x="8456" y="5242"/>
                    </a:lnTo>
                    <a:lnTo>
                      <a:pt x="8086" y="5281"/>
                    </a:lnTo>
                    <a:lnTo>
                      <a:pt x="7696" y="5359"/>
                    </a:lnTo>
                    <a:lnTo>
                      <a:pt x="7326" y="5456"/>
                    </a:lnTo>
                    <a:lnTo>
                      <a:pt x="7092" y="5846"/>
                    </a:lnTo>
                    <a:lnTo>
                      <a:pt x="6976" y="6099"/>
                    </a:lnTo>
                    <a:lnTo>
                      <a:pt x="6859" y="6372"/>
                    </a:lnTo>
                    <a:lnTo>
                      <a:pt x="6761" y="6664"/>
                    </a:lnTo>
                    <a:lnTo>
                      <a:pt x="6664" y="6976"/>
                    </a:lnTo>
                    <a:lnTo>
                      <a:pt x="6586" y="7346"/>
                    </a:lnTo>
                    <a:lnTo>
                      <a:pt x="6508" y="7775"/>
                    </a:lnTo>
                    <a:lnTo>
                      <a:pt x="6469" y="8184"/>
                    </a:lnTo>
                    <a:lnTo>
                      <a:pt x="6449" y="8554"/>
                    </a:lnTo>
                    <a:lnTo>
                      <a:pt x="6449" y="9119"/>
                    </a:lnTo>
                    <a:lnTo>
                      <a:pt x="6469" y="9626"/>
                    </a:lnTo>
                    <a:lnTo>
                      <a:pt x="6508" y="9938"/>
                    </a:lnTo>
                    <a:lnTo>
                      <a:pt x="6547" y="10308"/>
                    </a:lnTo>
                    <a:lnTo>
                      <a:pt x="6605" y="10620"/>
                    </a:lnTo>
                    <a:lnTo>
                      <a:pt x="6683" y="10892"/>
                    </a:lnTo>
                    <a:lnTo>
                      <a:pt x="6839" y="11457"/>
                    </a:lnTo>
                    <a:lnTo>
                      <a:pt x="7034" y="11964"/>
                    </a:lnTo>
                    <a:lnTo>
                      <a:pt x="7268" y="12471"/>
                    </a:lnTo>
                    <a:lnTo>
                      <a:pt x="7521" y="12919"/>
                    </a:lnTo>
                    <a:lnTo>
                      <a:pt x="7112" y="12880"/>
                    </a:lnTo>
                    <a:lnTo>
                      <a:pt x="6683" y="12860"/>
                    </a:lnTo>
                    <a:lnTo>
                      <a:pt x="6411" y="12860"/>
                    </a:lnTo>
                    <a:lnTo>
                      <a:pt x="6118" y="12880"/>
                    </a:lnTo>
                    <a:lnTo>
                      <a:pt x="5807" y="12899"/>
                    </a:lnTo>
                    <a:lnTo>
                      <a:pt x="5514" y="12938"/>
                    </a:lnTo>
                    <a:lnTo>
                      <a:pt x="5203" y="12997"/>
                    </a:lnTo>
                    <a:lnTo>
                      <a:pt x="4891" y="13055"/>
                    </a:lnTo>
                    <a:lnTo>
                      <a:pt x="4579" y="13133"/>
                    </a:lnTo>
                    <a:lnTo>
                      <a:pt x="4267" y="13230"/>
                    </a:lnTo>
                    <a:lnTo>
                      <a:pt x="3994" y="13328"/>
                    </a:lnTo>
                    <a:lnTo>
                      <a:pt x="3722" y="13425"/>
                    </a:lnTo>
                    <a:lnTo>
                      <a:pt x="3371" y="13581"/>
                    </a:lnTo>
                    <a:lnTo>
                      <a:pt x="3079" y="13718"/>
                    </a:lnTo>
                    <a:lnTo>
                      <a:pt x="2631" y="13971"/>
                    </a:lnTo>
                    <a:lnTo>
                      <a:pt x="2163" y="14263"/>
                    </a:lnTo>
                    <a:lnTo>
                      <a:pt x="1851" y="14477"/>
                    </a:lnTo>
                    <a:lnTo>
                      <a:pt x="1540" y="14731"/>
                    </a:lnTo>
                    <a:lnTo>
                      <a:pt x="1208" y="15023"/>
                    </a:lnTo>
                    <a:lnTo>
                      <a:pt x="936" y="15276"/>
                    </a:lnTo>
                    <a:lnTo>
                      <a:pt x="721" y="15530"/>
                    </a:lnTo>
                    <a:lnTo>
                      <a:pt x="507" y="15763"/>
                    </a:lnTo>
                    <a:lnTo>
                      <a:pt x="351" y="15997"/>
                    </a:lnTo>
                    <a:lnTo>
                      <a:pt x="195" y="16231"/>
                    </a:lnTo>
                    <a:lnTo>
                      <a:pt x="0" y="16660"/>
                    </a:lnTo>
                    <a:lnTo>
                      <a:pt x="117" y="17010"/>
                    </a:lnTo>
                    <a:lnTo>
                      <a:pt x="234" y="17381"/>
                    </a:lnTo>
                    <a:lnTo>
                      <a:pt x="390" y="17731"/>
                    </a:lnTo>
                    <a:lnTo>
                      <a:pt x="585" y="18062"/>
                    </a:lnTo>
                    <a:lnTo>
                      <a:pt x="799" y="18433"/>
                    </a:lnTo>
                    <a:lnTo>
                      <a:pt x="1013" y="18764"/>
                    </a:lnTo>
                    <a:lnTo>
                      <a:pt x="1267" y="19095"/>
                    </a:lnTo>
                    <a:lnTo>
                      <a:pt x="1540" y="19426"/>
                    </a:lnTo>
                    <a:lnTo>
                      <a:pt x="1851" y="19758"/>
                    </a:lnTo>
                    <a:lnTo>
                      <a:pt x="2182" y="20069"/>
                    </a:lnTo>
                    <a:lnTo>
                      <a:pt x="2514" y="20362"/>
                    </a:lnTo>
                    <a:lnTo>
                      <a:pt x="2845" y="20654"/>
                    </a:lnTo>
                    <a:lnTo>
                      <a:pt x="3235" y="20946"/>
                    </a:lnTo>
                    <a:lnTo>
                      <a:pt x="3624" y="21199"/>
                    </a:lnTo>
                    <a:lnTo>
                      <a:pt x="4014" y="21433"/>
                    </a:lnTo>
                    <a:lnTo>
                      <a:pt x="4404" y="21648"/>
                    </a:lnTo>
                    <a:lnTo>
                      <a:pt x="4832" y="21842"/>
                    </a:lnTo>
                    <a:lnTo>
                      <a:pt x="5280" y="22018"/>
                    </a:lnTo>
                    <a:lnTo>
                      <a:pt x="4930" y="22271"/>
                    </a:lnTo>
                    <a:lnTo>
                      <a:pt x="4599" y="22544"/>
                    </a:lnTo>
                    <a:lnTo>
                      <a:pt x="4287" y="22817"/>
                    </a:lnTo>
                    <a:lnTo>
                      <a:pt x="3994" y="23109"/>
                    </a:lnTo>
                    <a:lnTo>
                      <a:pt x="3741" y="23401"/>
                    </a:lnTo>
                    <a:lnTo>
                      <a:pt x="3468" y="23732"/>
                    </a:lnTo>
                    <a:lnTo>
                      <a:pt x="3196" y="24102"/>
                    </a:lnTo>
                    <a:lnTo>
                      <a:pt x="2942" y="24512"/>
                    </a:lnTo>
                    <a:lnTo>
                      <a:pt x="2709" y="24940"/>
                    </a:lnTo>
                    <a:lnTo>
                      <a:pt x="2514" y="25330"/>
                    </a:lnTo>
                    <a:lnTo>
                      <a:pt x="2319" y="25739"/>
                    </a:lnTo>
                    <a:lnTo>
                      <a:pt x="2163" y="26148"/>
                    </a:lnTo>
                    <a:lnTo>
                      <a:pt x="2007" y="26577"/>
                    </a:lnTo>
                    <a:lnTo>
                      <a:pt x="1871" y="26986"/>
                    </a:lnTo>
                    <a:lnTo>
                      <a:pt x="1793" y="27395"/>
                    </a:lnTo>
                    <a:lnTo>
                      <a:pt x="1715" y="27785"/>
                    </a:lnTo>
                    <a:lnTo>
                      <a:pt x="1656" y="28214"/>
                    </a:lnTo>
                    <a:lnTo>
                      <a:pt x="1617" y="28584"/>
                    </a:lnTo>
                    <a:lnTo>
                      <a:pt x="1617" y="28973"/>
                    </a:lnTo>
                    <a:lnTo>
                      <a:pt x="1637" y="29344"/>
                    </a:lnTo>
                    <a:lnTo>
                      <a:pt x="1676" y="29733"/>
                    </a:lnTo>
                    <a:lnTo>
                      <a:pt x="2027" y="30026"/>
                    </a:lnTo>
                    <a:lnTo>
                      <a:pt x="2260" y="30181"/>
                    </a:lnTo>
                    <a:lnTo>
                      <a:pt x="2514" y="30337"/>
                    </a:lnTo>
                    <a:lnTo>
                      <a:pt x="2786" y="30474"/>
                    </a:lnTo>
                    <a:lnTo>
                      <a:pt x="3098" y="30610"/>
                    </a:lnTo>
                    <a:lnTo>
                      <a:pt x="3449" y="30747"/>
                    </a:lnTo>
                    <a:lnTo>
                      <a:pt x="3858" y="30883"/>
                    </a:lnTo>
                    <a:lnTo>
                      <a:pt x="4248" y="30980"/>
                    </a:lnTo>
                    <a:lnTo>
                      <a:pt x="4618" y="31058"/>
                    </a:lnTo>
                    <a:lnTo>
                      <a:pt x="5164" y="31156"/>
                    </a:lnTo>
                    <a:lnTo>
                      <a:pt x="5670" y="31195"/>
                    </a:lnTo>
                    <a:lnTo>
                      <a:pt x="6001" y="31214"/>
                    </a:lnTo>
                    <a:lnTo>
                      <a:pt x="6372" y="31214"/>
                    </a:lnTo>
                    <a:lnTo>
                      <a:pt x="6683" y="31195"/>
                    </a:lnTo>
                    <a:lnTo>
                      <a:pt x="6956" y="31175"/>
                    </a:lnTo>
                    <a:lnTo>
                      <a:pt x="7287" y="31136"/>
                    </a:lnTo>
                    <a:lnTo>
                      <a:pt x="7599" y="31078"/>
                    </a:lnTo>
                    <a:lnTo>
                      <a:pt x="7911" y="31019"/>
                    </a:lnTo>
                    <a:lnTo>
                      <a:pt x="8223" y="30941"/>
                    </a:lnTo>
                    <a:lnTo>
                      <a:pt x="8515" y="30863"/>
                    </a:lnTo>
                    <a:lnTo>
                      <a:pt x="8788" y="30766"/>
                    </a:lnTo>
                    <a:lnTo>
                      <a:pt x="9060" y="30669"/>
                    </a:lnTo>
                    <a:lnTo>
                      <a:pt x="9333" y="30552"/>
                    </a:lnTo>
                    <a:lnTo>
                      <a:pt x="9450" y="30493"/>
                    </a:lnTo>
                    <a:lnTo>
                      <a:pt x="9333" y="30883"/>
                    </a:lnTo>
                    <a:lnTo>
                      <a:pt x="9236" y="31253"/>
                    </a:lnTo>
                    <a:lnTo>
                      <a:pt x="9138" y="31623"/>
                    </a:lnTo>
                    <a:lnTo>
                      <a:pt x="9080" y="31993"/>
                    </a:lnTo>
                    <a:lnTo>
                      <a:pt x="9041" y="32422"/>
                    </a:lnTo>
                    <a:lnTo>
                      <a:pt x="9021" y="32870"/>
                    </a:lnTo>
                    <a:lnTo>
                      <a:pt x="9021" y="33338"/>
                    </a:lnTo>
                    <a:lnTo>
                      <a:pt x="9041" y="33844"/>
                    </a:lnTo>
                    <a:lnTo>
                      <a:pt x="9080" y="34273"/>
                    </a:lnTo>
                    <a:lnTo>
                      <a:pt x="9138" y="34721"/>
                    </a:lnTo>
                    <a:lnTo>
                      <a:pt x="9216" y="35150"/>
                    </a:lnTo>
                    <a:lnTo>
                      <a:pt x="9314" y="35598"/>
                    </a:lnTo>
                    <a:lnTo>
                      <a:pt x="9431" y="36007"/>
                    </a:lnTo>
                    <a:lnTo>
                      <a:pt x="9567" y="36416"/>
                    </a:lnTo>
                    <a:lnTo>
                      <a:pt x="9723" y="36767"/>
                    </a:lnTo>
                    <a:lnTo>
                      <a:pt x="9898" y="37176"/>
                    </a:lnTo>
                    <a:lnTo>
                      <a:pt x="10073" y="37507"/>
                    </a:lnTo>
                    <a:lnTo>
                      <a:pt x="10288" y="37839"/>
                    </a:lnTo>
                    <a:lnTo>
                      <a:pt x="10502" y="38131"/>
                    </a:lnTo>
                    <a:lnTo>
                      <a:pt x="10736" y="38443"/>
                    </a:lnTo>
                    <a:lnTo>
                      <a:pt x="11204" y="38501"/>
                    </a:lnTo>
                    <a:lnTo>
                      <a:pt x="11476" y="38521"/>
                    </a:lnTo>
                    <a:lnTo>
                      <a:pt x="11769" y="38501"/>
                    </a:lnTo>
                    <a:lnTo>
                      <a:pt x="12061" y="38482"/>
                    </a:lnTo>
                    <a:lnTo>
                      <a:pt x="12392" y="38423"/>
                    </a:lnTo>
                    <a:lnTo>
                      <a:pt x="12782" y="38345"/>
                    </a:lnTo>
                    <a:lnTo>
                      <a:pt x="13191" y="38248"/>
                    </a:lnTo>
                    <a:lnTo>
                      <a:pt x="13581" y="38131"/>
                    </a:lnTo>
                    <a:lnTo>
                      <a:pt x="13931" y="37995"/>
                    </a:lnTo>
                    <a:lnTo>
                      <a:pt x="14438" y="37761"/>
                    </a:lnTo>
                    <a:lnTo>
                      <a:pt x="14906" y="37527"/>
                    </a:lnTo>
                    <a:lnTo>
                      <a:pt x="15178" y="37371"/>
                    </a:lnTo>
                    <a:lnTo>
                      <a:pt x="15490" y="37176"/>
                    </a:lnTo>
                    <a:lnTo>
                      <a:pt x="15743" y="37001"/>
                    </a:lnTo>
                    <a:lnTo>
                      <a:pt x="15977" y="36826"/>
                    </a:lnTo>
                    <a:lnTo>
                      <a:pt x="16445" y="36416"/>
                    </a:lnTo>
                    <a:lnTo>
                      <a:pt x="16893" y="35988"/>
                    </a:lnTo>
                    <a:lnTo>
                      <a:pt x="17088" y="35773"/>
                    </a:lnTo>
                    <a:lnTo>
                      <a:pt x="17263" y="35540"/>
                    </a:lnTo>
                    <a:lnTo>
                      <a:pt x="17438" y="35306"/>
                    </a:lnTo>
                    <a:lnTo>
                      <a:pt x="17614" y="35072"/>
                    </a:lnTo>
                    <a:lnTo>
                      <a:pt x="17594" y="35481"/>
                    </a:lnTo>
                    <a:lnTo>
                      <a:pt x="17809" y="35968"/>
                    </a:lnTo>
                    <a:lnTo>
                      <a:pt x="18003" y="36358"/>
                    </a:lnTo>
                    <a:lnTo>
                      <a:pt x="18237" y="36748"/>
                    </a:lnTo>
                    <a:lnTo>
                      <a:pt x="18510" y="37137"/>
                    </a:lnTo>
                    <a:lnTo>
                      <a:pt x="18802" y="37546"/>
                    </a:lnTo>
                    <a:lnTo>
                      <a:pt x="19075" y="37878"/>
                    </a:lnTo>
                    <a:lnTo>
                      <a:pt x="19367" y="38209"/>
                    </a:lnTo>
                    <a:lnTo>
                      <a:pt x="19679" y="38540"/>
                    </a:lnTo>
                    <a:lnTo>
                      <a:pt x="20010" y="38852"/>
                    </a:lnTo>
                    <a:lnTo>
                      <a:pt x="20342" y="39125"/>
                    </a:lnTo>
                    <a:lnTo>
                      <a:pt x="20673" y="39378"/>
                    </a:lnTo>
                    <a:lnTo>
                      <a:pt x="20984" y="39592"/>
                    </a:lnTo>
                    <a:lnTo>
                      <a:pt x="21374" y="39826"/>
                    </a:lnTo>
                    <a:lnTo>
                      <a:pt x="21705" y="40001"/>
                    </a:lnTo>
                    <a:lnTo>
                      <a:pt x="22056" y="40177"/>
                    </a:lnTo>
                    <a:lnTo>
                      <a:pt x="22407" y="40294"/>
                    </a:lnTo>
                    <a:lnTo>
                      <a:pt x="22777" y="40411"/>
                    </a:lnTo>
                    <a:lnTo>
                      <a:pt x="23186" y="40216"/>
                    </a:lnTo>
                    <a:lnTo>
                      <a:pt x="23420" y="40079"/>
                    </a:lnTo>
                    <a:lnTo>
                      <a:pt x="23654" y="39904"/>
                    </a:lnTo>
                    <a:lnTo>
                      <a:pt x="23888" y="39709"/>
                    </a:lnTo>
                    <a:lnTo>
                      <a:pt x="24141" y="39495"/>
                    </a:lnTo>
                    <a:lnTo>
                      <a:pt x="24414" y="39222"/>
                    </a:lnTo>
                    <a:lnTo>
                      <a:pt x="24706" y="38891"/>
                    </a:lnTo>
                    <a:lnTo>
                      <a:pt x="24959" y="38579"/>
                    </a:lnTo>
                    <a:lnTo>
                      <a:pt x="25174" y="38287"/>
                    </a:lnTo>
                    <a:lnTo>
                      <a:pt x="25466" y="37800"/>
                    </a:lnTo>
                    <a:lnTo>
                      <a:pt x="25719" y="37352"/>
                    </a:lnTo>
                    <a:lnTo>
                      <a:pt x="25875" y="37059"/>
                    </a:lnTo>
                    <a:lnTo>
                      <a:pt x="26011" y="36728"/>
                    </a:lnTo>
                    <a:lnTo>
                      <a:pt x="26128" y="36436"/>
                    </a:lnTo>
                    <a:lnTo>
                      <a:pt x="26226" y="36163"/>
                    </a:lnTo>
                    <a:lnTo>
                      <a:pt x="26382" y="35618"/>
                    </a:lnTo>
                    <a:lnTo>
                      <a:pt x="26498" y="35091"/>
                    </a:lnTo>
                    <a:lnTo>
                      <a:pt x="26557" y="34565"/>
                    </a:lnTo>
                    <a:lnTo>
                      <a:pt x="26596" y="34059"/>
                    </a:lnTo>
                    <a:lnTo>
                      <a:pt x="26966" y="34390"/>
                    </a:lnTo>
                    <a:lnTo>
                      <a:pt x="27356" y="34702"/>
                    </a:lnTo>
                    <a:lnTo>
                      <a:pt x="27784" y="35014"/>
                    </a:lnTo>
                    <a:lnTo>
                      <a:pt x="28252" y="35286"/>
                    </a:lnTo>
                    <a:lnTo>
                      <a:pt x="28505" y="35423"/>
                    </a:lnTo>
                    <a:lnTo>
                      <a:pt x="28778" y="35559"/>
                    </a:lnTo>
                    <a:lnTo>
                      <a:pt x="29129" y="35715"/>
                    </a:lnTo>
                    <a:lnTo>
                      <a:pt x="29421" y="35832"/>
                    </a:lnTo>
                    <a:lnTo>
                      <a:pt x="29908" y="35988"/>
                    </a:lnTo>
                    <a:lnTo>
                      <a:pt x="30454" y="36124"/>
                    </a:lnTo>
                    <a:lnTo>
                      <a:pt x="30804" y="36202"/>
                    </a:lnTo>
                    <a:lnTo>
                      <a:pt x="31233" y="36260"/>
                    </a:lnTo>
                    <a:lnTo>
                      <a:pt x="31642" y="36299"/>
                    </a:lnTo>
                    <a:lnTo>
                      <a:pt x="32032" y="36319"/>
                    </a:lnTo>
                    <a:lnTo>
                      <a:pt x="32363" y="36319"/>
                    </a:lnTo>
                    <a:lnTo>
                      <a:pt x="32675" y="36299"/>
                    </a:lnTo>
                    <a:lnTo>
                      <a:pt x="32967" y="36260"/>
                    </a:lnTo>
                    <a:lnTo>
                      <a:pt x="33240" y="36202"/>
                    </a:lnTo>
                    <a:lnTo>
                      <a:pt x="33669" y="36066"/>
                    </a:lnTo>
                    <a:lnTo>
                      <a:pt x="33863" y="35734"/>
                    </a:lnTo>
                    <a:lnTo>
                      <a:pt x="34039" y="35403"/>
                    </a:lnTo>
                    <a:lnTo>
                      <a:pt x="34175" y="35033"/>
                    </a:lnTo>
                    <a:lnTo>
                      <a:pt x="34312" y="34682"/>
                    </a:lnTo>
                    <a:lnTo>
                      <a:pt x="34428" y="34254"/>
                    </a:lnTo>
                    <a:lnTo>
                      <a:pt x="34506" y="33883"/>
                    </a:lnTo>
                    <a:lnTo>
                      <a:pt x="34584" y="33474"/>
                    </a:lnTo>
                    <a:lnTo>
                      <a:pt x="34623" y="33046"/>
                    </a:lnTo>
                    <a:lnTo>
                      <a:pt x="34662" y="32598"/>
                    </a:lnTo>
                    <a:lnTo>
                      <a:pt x="34682" y="32149"/>
                    </a:lnTo>
                    <a:lnTo>
                      <a:pt x="34662" y="31701"/>
                    </a:lnTo>
                    <a:lnTo>
                      <a:pt x="34643" y="31253"/>
                    </a:lnTo>
                    <a:lnTo>
                      <a:pt x="34584" y="30766"/>
                    </a:lnTo>
                    <a:lnTo>
                      <a:pt x="34506" y="30298"/>
                    </a:lnTo>
                    <a:lnTo>
                      <a:pt x="34409" y="29850"/>
                    </a:lnTo>
                    <a:lnTo>
                      <a:pt x="34292" y="29441"/>
                    </a:lnTo>
                    <a:lnTo>
                      <a:pt x="34175" y="29090"/>
                    </a:lnTo>
                    <a:lnTo>
                      <a:pt x="34039" y="28740"/>
                    </a:lnTo>
                    <a:lnTo>
                      <a:pt x="33883" y="28369"/>
                    </a:lnTo>
                    <a:lnTo>
                      <a:pt x="33688" y="28019"/>
                    </a:lnTo>
                    <a:lnTo>
                      <a:pt x="33824" y="28058"/>
                    </a:lnTo>
                    <a:lnTo>
                      <a:pt x="34117" y="28116"/>
                    </a:lnTo>
                    <a:lnTo>
                      <a:pt x="34409" y="28194"/>
                    </a:lnTo>
                    <a:lnTo>
                      <a:pt x="34701" y="28233"/>
                    </a:lnTo>
                    <a:lnTo>
                      <a:pt x="34993" y="28272"/>
                    </a:lnTo>
                    <a:lnTo>
                      <a:pt x="35305" y="28292"/>
                    </a:lnTo>
                    <a:lnTo>
                      <a:pt x="35617" y="28311"/>
                    </a:lnTo>
                    <a:lnTo>
                      <a:pt x="35948" y="28311"/>
                    </a:lnTo>
                    <a:lnTo>
                      <a:pt x="36260" y="28292"/>
                    </a:lnTo>
                    <a:lnTo>
                      <a:pt x="36552" y="28272"/>
                    </a:lnTo>
                    <a:lnTo>
                      <a:pt x="36864" y="28253"/>
                    </a:lnTo>
                    <a:lnTo>
                      <a:pt x="37234" y="28194"/>
                    </a:lnTo>
                    <a:lnTo>
                      <a:pt x="37546" y="28116"/>
                    </a:lnTo>
                    <a:lnTo>
                      <a:pt x="38033" y="27999"/>
                    </a:lnTo>
                    <a:lnTo>
                      <a:pt x="38578" y="27824"/>
                    </a:lnTo>
                    <a:lnTo>
                      <a:pt x="38910" y="27688"/>
                    </a:lnTo>
                    <a:lnTo>
                      <a:pt x="39299" y="27532"/>
                    </a:lnTo>
                    <a:lnTo>
                      <a:pt x="39670" y="27337"/>
                    </a:lnTo>
                    <a:lnTo>
                      <a:pt x="40001" y="27142"/>
                    </a:lnTo>
                    <a:lnTo>
                      <a:pt x="40293" y="26967"/>
                    </a:lnTo>
                    <a:lnTo>
                      <a:pt x="40546" y="26772"/>
                    </a:lnTo>
                    <a:lnTo>
                      <a:pt x="40761" y="26596"/>
                    </a:lnTo>
                    <a:lnTo>
                      <a:pt x="40956" y="26402"/>
                    </a:lnTo>
                    <a:lnTo>
                      <a:pt x="41248" y="26051"/>
                    </a:lnTo>
                    <a:lnTo>
                      <a:pt x="41248" y="25661"/>
                    </a:lnTo>
                    <a:lnTo>
                      <a:pt x="41209" y="25291"/>
                    </a:lnTo>
                    <a:lnTo>
                      <a:pt x="41131" y="24921"/>
                    </a:lnTo>
                    <a:lnTo>
                      <a:pt x="41053" y="24551"/>
                    </a:lnTo>
                    <a:lnTo>
                      <a:pt x="40917" y="24122"/>
                    </a:lnTo>
                    <a:lnTo>
                      <a:pt x="40800" y="23752"/>
                    </a:lnTo>
                    <a:lnTo>
                      <a:pt x="40644" y="23382"/>
                    </a:lnTo>
                    <a:lnTo>
                      <a:pt x="40449" y="22992"/>
                    </a:lnTo>
                    <a:lnTo>
                      <a:pt x="40235" y="22583"/>
                    </a:lnTo>
                    <a:lnTo>
                      <a:pt x="40001" y="22193"/>
                    </a:lnTo>
                    <a:lnTo>
                      <a:pt x="39748" y="21823"/>
                    </a:lnTo>
                    <a:lnTo>
                      <a:pt x="39494" y="21472"/>
                    </a:lnTo>
                    <a:lnTo>
                      <a:pt x="39182" y="21082"/>
                    </a:lnTo>
                    <a:lnTo>
                      <a:pt x="38871" y="20732"/>
                    </a:lnTo>
                    <a:lnTo>
                      <a:pt x="38559" y="20420"/>
                    </a:lnTo>
                    <a:lnTo>
                      <a:pt x="38228" y="20108"/>
                    </a:lnTo>
                    <a:lnTo>
                      <a:pt x="37936" y="19874"/>
                    </a:lnTo>
                    <a:lnTo>
                      <a:pt x="37624" y="19641"/>
                    </a:lnTo>
                    <a:lnTo>
                      <a:pt x="37273" y="19407"/>
                    </a:lnTo>
                    <a:lnTo>
                      <a:pt x="36883" y="19193"/>
                    </a:lnTo>
                    <a:lnTo>
                      <a:pt x="36494" y="18998"/>
                    </a:lnTo>
                    <a:lnTo>
                      <a:pt x="36922" y="18744"/>
                    </a:lnTo>
                    <a:lnTo>
                      <a:pt x="37312" y="18491"/>
                    </a:lnTo>
                    <a:lnTo>
                      <a:pt x="37663" y="18238"/>
                    </a:lnTo>
                    <a:lnTo>
                      <a:pt x="38013" y="17946"/>
                    </a:lnTo>
                    <a:lnTo>
                      <a:pt x="38345" y="17614"/>
                    </a:lnTo>
                    <a:lnTo>
                      <a:pt x="38695" y="17264"/>
                    </a:lnTo>
                    <a:lnTo>
                      <a:pt x="38988" y="16932"/>
                    </a:lnTo>
                    <a:lnTo>
                      <a:pt x="39260" y="16582"/>
                    </a:lnTo>
                    <a:lnTo>
                      <a:pt x="39533" y="16231"/>
                    </a:lnTo>
                    <a:lnTo>
                      <a:pt x="39787" y="15841"/>
                    </a:lnTo>
                    <a:lnTo>
                      <a:pt x="40001" y="15471"/>
                    </a:lnTo>
                    <a:lnTo>
                      <a:pt x="40196" y="15101"/>
                    </a:lnTo>
                    <a:lnTo>
                      <a:pt x="40352" y="14750"/>
                    </a:lnTo>
                    <a:lnTo>
                      <a:pt x="40527" y="14341"/>
                    </a:lnTo>
                    <a:lnTo>
                      <a:pt x="40644" y="13990"/>
                    </a:lnTo>
                    <a:lnTo>
                      <a:pt x="40741" y="13620"/>
                    </a:lnTo>
                    <a:lnTo>
                      <a:pt x="40819" y="13250"/>
                    </a:lnTo>
                    <a:lnTo>
                      <a:pt x="40878" y="12860"/>
                    </a:lnTo>
                    <a:lnTo>
                      <a:pt x="40605" y="12490"/>
                    </a:lnTo>
                    <a:lnTo>
                      <a:pt x="40429" y="12276"/>
                    </a:lnTo>
                    <a:lnTo>
                      <a:pt x="40235" y="12081"/>
                    </a:lnTo>
                    <a:lnTo>
                      <a:pt x="40001" y="11867"/>
                    </a:lnTo>
                    <a:lnTo>
                      <a:pt x="39728" y="11672"/>
                    </a:lnTo>
                    <a:lnTo>
                      <a:pt x="39416" y="11438"/>
                    </a:lnTo>
                    <a:lnTo>
                      <a:pt x="39066" y="11224"/>
                    </a:lnTo>
                    <a:lnTo>
                      <a:pt x="38695" y="11009"/>
                    </a:lnTo>
                    <a:lnTo>
                      <a:pt x="38384" y="10853"/>
                    </a:lnTo>
                    <a:lnTo>
                      <a:pt x="37858" y="10639"/>
                    </a:lnTo>
                    <a:lnTo>
                      <a:pt x="37370" y="10444"/>
                    </a:lnTo>
                    <a:lnTo>
                      <a:pt x="37059" y="10366"/>
                    </a:lnTo>
                    <a:lnTo>
                      <a:pt x="36708" y="10269"/>
                    </a:lnTo>
                    <a:lnTo>
                      <a:pt x="36396" y="10210"/>
                    </a:lnTo>
                    <a:lnTo>
                      <a:pt x="36124" y="10152"/>
                    </a:lnTo>
                    <a:lnTo>
                      <a:pt x="35792" y="10113"/>
                    </a:lnTo>
                    <a:lnTo>
                      <a:pt x="35481" y="10094"/>
                    </a:lnTo>
                    <a:lnTo>
                      <a:pt x="35169" y="10074"/>
                    </a:lnTo>
                    <a:lnTo>
                      <a:pt x="34545" y="10074"/>
                    </a:lnTo>
                    <a:lnTo>
                      <a:pt x="34253" y="10094"/>
                    </a:lnTo>
                    <a:lnTo>
                      <a:pt x="33961" y="10132"/>
                    </a:lnTo>
                    <a:lnTo>
                      <a:pt x="33669" y="10171"/>
                    </a:lnTo>
                    <a:lnTo>
                      <a:pt x="33337" y="10249"/>
                    </a:lnTo>
                    <a:lnTo>
                      <a:pt x="33006" y="10327"/>
                    </a:lnTo>
                    <a:lnTo>
                      <a:pt x="32675" y="10425"/>
                    </a:lnTo>
                    <a:lnTo>
                      <a:pt x="32344" y="10522"/>
                    </a:lnTo>
                    <a:lnTo>
                      <a:pt x="32538" y="10035"/>
                    </a:lnTo>
                    <a:lnTo>
                      <a:pt x="32694" y="9509"/>
                    </a:lnTo>
                    <a:lnTo>
                      <a:pt x="32811" y="8963"/>
                    </a:lnTo>
                    <a:lnTo>
                      <a:pt x="32909" y="8398"/>
                    </a:lnTo>
                    <a:lnTo>
                      <a:pt x="32928" y="8106"/>
                    </a:lnTo>
                    <a:lnTo>
                      <a:pt x="32948" y="7814"/>
                    </a:lnTo>
                    <a:lnTo>
                      <a:pt x="32948" y="7444"/>
                    </a:lnTo>
                    <a:lnTo>
                      <a:pt x="32928" y="7112"/>
                    </a:lnTo>
                    <a:lnTo>
                      <a:pt x="32889" y="6606"/>
                    </a:lnTo>
                    <a:lnTo>
                      <a:pt x="32811" y="6041"/>
                    </a:lnTo>
                    <a:lnTo>
                      <a:pt x="32733" y="5690"/>
                    </a:lnTo>
                    <a:lnTo>
                      <a:pt x="32636" y="5281"/>
                    </a:lnTo>
                    <a:lnTo>
                      <a:pt x="32519" y="4872"/>
                    </a:lnTo>
                    <a:lnTo>
                      <a:pt x="32383" y="4521"/>
                    </a:lnTo>
                    <a:lnTo>
                      <a:pt x="32246" y="4209"/>
                    </a:lnTo>
                    <a:lnTo>
                      <a:pt x="32110" y="3937"/>
                    </a:lnTo>
                    <a:lnTo>
                      <a:pt x="31954" y="3683"/>
                    </a:lnTo>
                    <a:lnTo>
                      <a:pt x="31798" y="3449"/>
                    </a:lnTo>
                    <a:lnTo>
                      <a:pt x="31506" y="3099"/>
                    </a:lnTo>
                    <a:lnTo>
                      <a:pt x="31136" y="3060"/>
                    </a:lnTo>
                    <a:lnTo>
                      <a:pt x="30746" y="3040"/>
                    </a:lnTo>
                    <a:lnTo>
                      <a:pt x="30376" y="3040"/>
                    </a:lnTo>
                    <a:lnTo>
                      <a:pt x="29986" y="3060"/>
                    </a:lnTo>
                    <a:lnTo>
                      <a:pt x="29557" y="3118"/>
                    </a:lnTo>
                    <a:lnTo>
                      <a:pt x="29168" y="3177"/>
                    </a:lnTo>
                    <a:lnTo>
                      <a:pt x="28759" y="3274"/>
                    </a:lnTo>
                    <a:lnTo>
                      <a:pt x="28349" y="3391"/>
                    </a:lnTo>
                    <a:lnTo>
                      <a:pt x="27921" y="3547"/>
                    </a:lnTo>
                    <a:lnTo>
                      <a:pt x="27512" y="3703"/>
                    </a:lnTo>
                    <a:lnTo>
                      <a:pt x="27102" y="3878"/>
                    </a:lnTo>
                    <a:lnTo>
                      <a:pt x="26693" y="4073"/>
                    </a:lnTo>
                    <a:lnTo>
                      <a:pt x="26265" y="4326"/>
                    </a:lnTo>
                    <a:lnTo>
                      <a:pt x="25875" y="4560"/>
                    </a:lnTo>
                    <a:lnTo>
                      <a:pt x="25505" y="4833"/>
                    </a:lnTo>
                    <a:lnTo>
                      <a:pt x="25154" y="5106"/>
                    </a:lnTo>
                    <a:lnTo>
                      <a:pt x="24881" y="5339"/>
                    </a:lnTo>
                    <a:lnTo>
                      <a:pt x="24609" y="5612"/>
                    </a:lnTo>
                    <a:lnTo>
                      <a:pt x="24336" y="5885"/>
                    </a:lnTo>
                    <a:lnTo>
                      <a:pt x="24082" y="6197"/>
                    </a:lnTo>
                    <a:lnTo>
                      <a:pt x="24063" y="6060"/>
                    </a:lnTo>
                    <a:lnTo>
                      <a:pt x="24024" y="5768"/>
                    </a:lnTo>
                    <a:lnTo>
                      <a:pt x="23966" y="5495"/>
                    </a:lnTo>
                    <a:lnTo>
                      <a:pt x="23888" y="5203"/>
                    </a:lnTo>
                    <a:lnTo>
                      <a:pt x="23810" y="4911"/>
                    </a:lnTo>
                    <a:lnTo>
                      <a:pt x="23712" y="4619"/>
                    </a:lnTo>
                    <a:lnTo>
                      <a:pt x="23595" y="4307"/>
                    </a:lnTo>
                    <a:lnTo>
                      <a:pt x="23478" y="4015"/>
                    </a:lnTo>
                    <a:lnTo>
                      <a:pt x="23342" y="3722"/>
                    </a:lnTo>
                    <a:lnTo>
                      <a:pt x="23206" y="3469"/>
                    </a:lnTo>
                    <a:lnTo>
                      <a:pt x="23069" y="3196"/>
                    </a:lnTo>
                    <a:lnTo>
                      <a:pt x="22874" y="2884"/>
                    </a:lnTo>
                    <a:lnTo>
                      <a:pt x="22680" y="2612"/>
                    </a:lnTo>
                    <a:lnTo>
                      <a:pt x="22387" y="2222"/>
                    </a:lnTo>
                    <a:lnTo>
                      <a:pt x="22017" y="1774"/>
                    </a:lnTo>
                    <a:lnTo>
                      <a:pt x="21764" y="1521"/>
                    </a:lnTo>
                    <a:lnTo>
                      <a:pt x="21452" y="1228"/>
                    </a:lnTo>
                    <a:lnTo>
                      <a:pt x="21140" y="956"/>
                    </a:lnTo>
                    <a:lnTo>
                      <a:pt x="20829" y="722"/>
                    </a:lnTo>
                    <a:lnTo>
                      <a:pt x="20556" y="546"/>
                    </a:lnTo>
                    <a:lnTo>
                      <a:pt x="20283" y="371"/>
                    </a:lnTo>
                    <a:lnTo>
                      <a:pt x="20030" y="235"/>
                    </a:lnTo>
                    <a:lnTo>
                      <a:pt x="19776" y="137"/>
                    </a:lnTo>
                    <a:lnTo>
                      <a:pt x="19348"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1" name="Google Shape;2081;p41"/>
              <p:cNvSpPr/>
              <p:nvPr/>
            </p:nvSpPr>
            <p:spPr>
              <a:xfrm>
                <a:off x="5391825" y="481175"/>
                <a:ext cx="114500" cy="135925"/>
              </a:xfrm>
              <a:custGeom>
                <a:avLst/>
                <a:gdLst/>
                <a:ahLst/>
                <a:cxnLst/>
                <a:rect l="l" t="t" r="r" b="b"/>
                <a:pathLst>
                  <a:path w="4580" h="5437" extrusionOk="0">
                    <a:moveTo>
                      <a:pt x="2261" y="0"/>
                    </a:moveTo>
                    <a:lnTo>
                      <a:pt x="2085" y="78"/>
                    </a:lnTo>
                    <a:lnTo>
                      <a:pt x="1930" y="176"/>
                    </a:lnTo>
                    <a:lnTo>
                      <a:pt x="1774" y="273"/>
                    </a:lnTo>
                    <a:lnTo>
                      <a:pt x="1618" y="371"/>
                    </a:lnTo>
                    <a:lnTo>
                      <a:pt x="1326" y="643"/>
                    </a:lnTo>
                    <a:lnTo>
                      <a:pt x="1189" y="780"/>
                    </a:lnTo>
                    <a:lnTo>
                      <a:pt x="1053" y="936"/>
                    </a:lnTo>
                    <a:lnTo>
                      <a:pt x="780" y="1286"/>
                    </a:lnTo>
                    <a:lnTo>
                      <a:pt x="546" y="1637"/>
                    </a:lnTo>
                    <a:lnTo>
                      <a:pt x="332" y="2066"/>
                    </a:lnTo>
                    <a:lnTo>
                      <a:pt x="254" y="2261"/>
                    </a:lnTo>
                    <a:lnTo>
                      <a:pt x="176" y="2455"/>
                    </a:lnTo>
                    <a:lnTo>
                      <a:pt x="79" y="2826"/>
                    </a:lnTo>
                    <a:lnTo>
                      <a:pt x="20" y="3235"/>
                    </a:lnTo>
                    <a:lnTo>
                      <a:pt x="1" y="3605"/>
                    </a:lnTo>
                    <a:lnTo>
                      <a:pt x="20" y="3800"/>
                    </a:lnTo>
                    <a:lnTo>
                      <a:pt x="40" y="4014"/>
                    </a:lnTo>
                    <a:lnTo>
                      <a:pt x="59" y="4190"/>
                    </a:lnTo>
                    <a:lnTo>
                      <a:pt x="118" y="4365"/>
                    </a:lnTo>
                    <a:lnTo>
                      <a:pt x="176" y="4540"/>
                    </a:lnTo>
                    <a:lnTo>
                      <a:pt x="254" y="4716"/>
                    </a:lnTo>
                    <a:lnTo>
                      <a:pt x="332" y="4871"/>
                    </a:lnTo>
                    <a:lnTo>
                      <a:pt x="410" y="5008"/>
                    </a:lnTo>
                    <a:lnTo>
                      <a:pt x="546" y="5164"/>
                    </a:lnTo>
                    <a:lnTo>
                      <a:pt x="683" y="5300"/>
                    </a:lnTo>
                    <a:lnTo>
                      <a:pt x="702" y="5320"/>
                    </a:lnTo>
                    <a:lnTo>
                      <a:pt x="760" y="5359"/>
                    </a:lnTo>
                    <a:lnTo>
                      <a:pt x="838" y="5378"/>
                    </a:lnTo>
                    <a:lnTo>
                      <a:pt x="897" y="5359"/>
                    </a:lnTo>
                    <a:lnTo>
                      <a:pt x="955" y="5320"/>
                    </a:lnTo>
                    <a:lnTo>
                      <a:pt x="994" y="5261"/>
                    </a:lnTo>
                    <a:lnTo>
                      <a:pt x="1014" y="5183"/>
                    </a:lnTo>
                    <a:lnTo>
                      <a:pt x="1209" y="5261"/>
                    </a:lnTo>
                    <a:lnTo>
                      <a:pt x="1403" y="5339"/>
                    </a:lnTo>
                    <a:lnTo>
                      <a:pt x="1637" y="5378"/>
                    </a:lnTo>
                    <a:lnTo>
                      <a:pt x="1871" y="5417"/>
                    </a:lnTo>
                    <a:lnTo>
                      <a:pt x="2280" y="5437"/>
                    </a:lnTo>
                    <a:lnTo>
                      <a:pt x="2534" y="5437"/>
                    </a:lnTo>
                    <a:lnTo>
                      <a:pt x="2806" y="5417"/>
                    </a:lnTo>
                    <a:lnTo>
                      <a:pt x="3040" y="5378"/>
                    </a:lnTo>
                    <a:lnTo>
                      <a:pt x="3254" y="5320"/>
                    </a:lnTo>
                    <a:lnTo>
                      <a:pt x="3430" y="5281"/>
                    </a:lnTo>
                    <a:lnTo>
                      <a:pt x="3644" y="5203"/>
                    </a:lnTo>
                    <a:lnTo>
                      <a:pt x="3761" y="5144"/>
                    </a:lnTo>
                    <a:lnTo>
                      <a:pt x="3742" y="5222"/>
                    </a:lnTo>
                    <a:lnTo>
                      <a:pt x="3761" y="5300"/>
                    </a:lnTo>
                    <a:lnTo>
                      <a:pt x="3819" y="5359"/>
                    </a:lnTo>
                    <a:lnTo>
                      <a:pt x="3878" y="5398"/>
                    </a:lnTo>
                    <a:lnTo>
                      <a:pt x="3956" y="5417"/>
                    </a:lnTo>
                    <a:lnTo>
                      <a:pt x="4053" y="5398"/>
                    </a:lnTo>
                    <a:lnTo>
                      <a:pt x="4073" y="5378"/>
                    </a:lnTo>
                    <a:lnTo>
                      <a:pt x="4092" y="5378"/>
                    </a:lnTo>
                    <a:lnTo>
                      <a:pt x="4131" y="5339"/>
                    </a:lnTo>
                    <a:lnTo>
                      <a:pt x="4151" y="5281"/>
                    </a:lnTo>
                    <a:lnTo>
                      <a:pt x="4268" y="5027"/>
                    </a:lnTo>
                    <a:lnTo>
                      <a:pt x="4384" y="4716"/>
                    </a:lnTo>
                    <a:lnTo>
                      <a:pt x="4384" y="4696"/>
                    </a:lnTo>
                    <a:lnTo>
                      <a:pt x="4443" y="4599"/>
                    </a:lnTo>
                    <a:lnTo>
                      <a:pt x="4482" y="4482"/>
                    </a:lnTo>
                    <a:lnTo>
                      <a:pt x="4521" y="4365"/>
                    </a:lnTo>
                    <a:lnTo>
                      <a:pt x="4540" y="4229"/>
                    </a:lnTo>
                    <a:lnTo>
                      <a:pt x="4521" y="4151"/>
                    </a:lnTo>
                    <a:lnTo>
                      <a:pt x="4521" y="4112"/>
                    </a:lnTo>
                    <a:lnTo>
                      <a:pt x="4560" y="3819"/>
                    </a:lnTo>
                    <a:lnTo>
                      <a:pt x="4579" y="3527"/>
                    </a:lnTo>
                    <a:lnTo>
                      <a:pt x="4579" y="3235"/>
                    </a:lnTo>
                    <a:lnTo>
                      <a:pt x="4540" y="2943"/>
                    </a:lnTo>
                    <a:lnTo>
                      <a:pt x="4501" y="2650"/>
                    </a:lnTo>
                    <a:lnTo>
                      <a:pt x="4423" y="2378"/>
                    </a:lnTo>
                    <a:lnTo>
                      <a:pt x="4326" y="2085"/>
                    </a:lnTo>
                    <a:lnTo>
                      <a:pt x="4209" y="1813"/>
                    </a:lnTo>
                    <a:lnTo>
                      <a:pt x="4073" y="1559"/>
                    </a:lnTo>
                    <a:lnTo>
                      <a:pt x="3878" y="1267"/>
                    </a:lnTo>
                    <a:lnTo>
                      <a:pt x="3722" y="1072"/>
                    </a:lnTo>
                    <a:lnTo>
                      <a:pt x="3547" y="858"/>
                    </a:lnTo>
                    <a:lnTo>
                      <a:pt x="3293" y="605"/>
                    </a:lnTo>
                    <a:lnTo>
                      <a:pt x="2982" y="351"/>
                    </a:lnTo>
                    <a:lnTo>
                      <a:pt x="2728" y="195"/>
                    </a:lnTo>
                    <a:lnTo>
                      <a:pt x="2475" y="78"/>
                    </a:lnTo>
                    <a:lnTo>
                      <a:pt x="2300" y="20"/>
                    </a:lnTo>
                    <a:lnTo>
                      <a:pt x="2261"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2" name="Google Shape;2082;p41"/>
              <p:cNvSpPr/>
              <p:nvPr/>
            </p:nvSpPr>
            <p:spPr>
              <a:xfrm>
                <a:off x="5592025" y="544000"/>
                <a:ext cx="123250" cy="138850"/>
              </a:xfrm>
              <a:custGeom>
                <a:avLst/>
                <a:gdLst/>
                <a:ahLst/>
                <a:cxnLst/>
                <a:rect l="l" t="t" r="r" b="b"/>
                <a:pathLst>
                  <a:path w="4930" h="5554" extrusionOk="0">
                    <a:moveTo>
                      <a:pt x="3683" y="1"/>
                    </a:moveTo>
                    <a:lnTo>
                      <a:pt x="3488" y="20"/>
                    </a:lnTo>
                    <a:lnTo>
                      <a:pt x="3098" y="79"/>
                    </a:lnTo>
                    <a:lnTo>
                      <a:pt x="2904" y="118"/>
                    </a:lnTo>
                    <a:lnTo>
                      <a:pt x="2709" y="176"/>
                    </a:lnTo>
                    <a:lnTo>
                      <a:pt x="2300" y="332"/>
                    </a:lnTo>
                    <a:lnTo>
                      <a:pt x="1910" y="508"/>
                    </a:lnTo>
                    <a:lnTo>
                      <a:pt x="1501" y="741"/>
                    </a:lnTo>
                    <a:lnTo>
                      <a:pt x="1325" y="878"/>
                    </a:lnTo>
                    <a:lnTo>
                      <a:pt x="1150" y="995"/>
                    </a:lnTo>
                    <a:lnTo>
                      <a:pt x="877" y="1248"/>
                    </a:lnTo>
                    <a:lnTo>
                      <a:pt x="605" y="1579"/>
                    </a:lnTo>
                    <a:lnTo>
                      <a:pt x="390" y="1871"/>
                    </a:lnTo>
                    <a:lnTo>
                      <a:pt x="312" y="2027"/>
                    </a:lnTo>
                    <a:lnTo>
                      <a:pt x="195" y="2242"/>
                    </a:lnTo>
                    <a:lnTo>
                      <a:pt x="137" y="2397"/>
                    </a:lnTo>
                    <a:lnTo>
                      <a:pt x="78" y="2573"/>
                    </a:lnTo>
                    <a:lnTo>
                      <a:pt x="39" y="2748"/>
                    </a:lnTo>
                    <a:lnTo>
                      <a:pt x="1" y="2943"/>
                    </a:lnTo>
                    <a:lnTo>
                      <a:pt x="1" y="3099"/>
                    </a:lnTo>
                    <a:lnTo>
                      <a:pt x="1" y="3274"/>
                    </a:lnTo>
                    <a:lnTo>
                      <a:pt x="20" y="3489"/>
                    </a:lnTo>
                    <a:lnTo>
                      <a:pt x="78" y="3664"/>
                    </a:lnTo>
                    <a:lnTo>
                      <a:pt x="78" y="3683"/>
                    </a:lnTo>
                    <a:lnTo>
                      <a:pt x="98" y="3761"/>
                    </a:lnTo>
                    <a:lnTo>
                      <a:pt x="156" y="3800"/>
                    </a:lnTo>
                    <a:lnTo>
                      <a:pt x="215" y="3839"/>
                    </a:lnTo>
                    <a:lnTo>
                      <a:pt x="293" y="3839"/>
                    </a:lnTo>
                    <a:lnTo>
                      <a:pt x="351" y="3800"/>
                    </a:lnTo>
                    <a:lnTo>
                      <a:pt x="410" y="3742"/>
                    </a:lnTo>
                    <a:lnTo>
                      <a:pt x="527" y="3917"/>
                    </a:lnTo>
                    <a:lnTo>
                      <a:pt x="663" y="4073"/>
                    </a:lnTo>
                    <a:lnTo>
                      <a:pt x="819" y="4248"/>
                    </a:lnTo>
                    <a:lnTo>
                      <a:pt x="1014" y="4404"/>
                    </a:lnTo>
                    <a:lnTo>
                      <a:pt x="1170" y="4521"/>
                    </a:lnTo>
                    <a:lnTo>
                      <a:pt x="1345" y="4638"/>
                    </a:lnTo>
                    <a:lnTo>
                      <a:pt x="1559" y="4774"/>
                    </a:lnTo>
                    <a:lnTo>
                      <a:pt x="1793" y="4891"/>
                    </a:lnTo>
                    <a:lnTo>
                      <a:pt x="2007" y="4989"/>
                    </a:lnTo>
                    <a:lnTo>
                      <a:pt x="2222" y="5067"/>
                    </a:lnTo>
                    <a:lnTo>
                      <a:pt x="2397" y="5106"/>
                    </a:lnTo>
                    <a:lnTo>
                      <a:pt x="2611" y="5164"/>
                    </a:lnTo>
                    <a:lnTo>
                      <a:pt x="2748" y="5184"/>
                    </a:lnTo>
                    <a:lnTo>
                      <a:pt x="2689" y="5242"/>
                    </a:lnTo>
                    <a:lnTo>
                      <a:pt x="2670" y="5320"/>
                    </a:lnTo>
                    <a:lnTo>
                      <a:pt x="2670" y="5398"/>
                    </a:lnTo>
                    <a:lnTo>
                      <a:pt x="2709" y="5476"/>
                    </a:lnTo>
                    <a:lnTo>
                      <a:pt x="2767" y="5515"/>
                    </a:lnTo>
                    <a:lnTo>
                      <a:pt x="2845" y="5554"/>
                    </a:lnTo>
                    <a:lnTo>
                      <a:pt x="2904" y="5554"/>
                    </a:lnTo>
                    <a:lnTo>
                      <a:pt x="2962" y="5534"/>
                    </a:lnTo>
                    <a:lnTo>
                      <a:pt x="3001" y="5515"/>
                    </a:lnTo>
                    <a:lnTo>
                      <a:pt x="3235" y="5359"/>
                    </a:lnTo>
                    <a:lnTo>
                      <a:pt x="3488" y="5164"/>
                    </a:lnTo>
                    <a:lnTo>
                      <a:pt x="3508" y="5145"/>
                    </a:lnTo>
                    <a:lnTo>
                      <a:pt x="3625" y="5086"/>
                    </a:lnTo>
                    <a:lnTo>
                      <a:pt x="3722" y="5008"/>
                    </a:lnTo>
                    <a:lnTo>
                      <a:pt x="3800" y="4930"/>
                    </a:lnTo>
                    <a:lnTo>
                      <a:pt x="3878" y="4833"/>
                    </a:lnTo>
                    <a:lnTo>
                      <a:pt x="3917" y="4736"/>
                    </a:lnTo>
                    <a:lnTo>
                      <a:pt x="3936" y="4716"/>
                    </a:lnTo>
                    <a:lnTo>
                      <a:pt x="4131" y="4502"/>
                    </a:lnTo>
                    <a:lnTo>
                      <a:pt x="4306" y="4248"/>
                    </a:lnTo>
                    <a:lnTo>
                      <a:pt x="4462" y="3995"/>
                    </a:lnTo>
                    <a:lnTo>
                      <a:pt x="4599" y="3742"/>
                    </a:lnTo>
                    <a:lnTo>
                      <a:pt x="4696" y="3469"/>
                    </a:lnTo>
                    <a:lnTo>
                      <a:pt x="4794" y="3196"/>
                    </a:lnTo>
                    <a:lnTo>
                      <a:pt x="4852" y="2904"/>
                    </a:lnTo>
                    <a:lnTo>
                      <a:pt x="4910" y="2592"/>
                    </a:lnTo>
                    <a:lnTo>
                      <a:pt x="4930" y="2320"/>
                    </a:lnTo>
                    <a:lnTo>
                      <a:pt x="4930" y="1969"/>
                    </a:lnTo>
                    <a:lnTo>
                      <a:pt x="4891" y="1735"/>
                    </a:lnTo>
                    <a:lnTo>
                      <a:pt x="4871" y="1462"/>
                    </a:lnTo>
                    <a:lnTo>
                      <a:pt x="4774" y="1092"/>
                    </a:lnTo>
                    <a:lnTo>
                      <a:pt x="4657" y="722"/>
                    </a:lnTo>
                    <a:lnTo>
                      <a:pt x="4521" y="430"/>
                    </a:lnTo>
                    <a:lnTo>
                      <a:pt x="4384" y="215"/>
                    </a:lnTo>
                    <a:lnTo>
                      <a:pt x="4267" y="79"/>
                    </a:lnTo>
                    <a:lnTo>
                      <a:pt x="4229" y="40"/>
                    </a:lnTo>
                    <a:lnTo>
                      <a:pt x="4053" y="20"/>
                    </a:lnTo>
                    <a:lnTo>
                      <a:pt x="3858" y="1"/>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3" name="Google Shape;2083;p41"/>
              <p:cNvSpPr/>
              <p:nvPr/>
            </p:nvSpPr>
            <p:spPr>
              <a:xfrm>
                <a:off x="5197475" y="592725"/>
                <a:ext cx="126675" cy="135425"/>
              </a:xfrm>
              <a:custGeom>
                <a:avLst/>
                <a:gdLst/>
                <a:ahLst/>
                <a:cxnLst/>
                <a:rect l="l" t="t" r="r" b="b"/>
                <a:pathLst>
                  <a:path w="5067" h="5417" extrusionOk="0">
                    <a:moveTo>
                      <a:pt x="1150" y="0"/>
                    </a:moveTo>
                    <a:lnTo>
                      <a:pt x="975" y="20"/>
                    </a:lnTo>
                    <a:lnTo>
                      <a:pt x="780" y="39"/>
                    </a:lnTo>
                    <a:lnTo>
                      <a:pt x="605" y="78"/>
                    </a:lnTo>
                    <a:lnTo>
                      <a:pt x="429" y="137"/>
                    </a:lnTo>
                    <a:lnTo>
                      <a:pt x="410" y="176"/>
                    </a:lnTo>
                    <a:lnTo>
                      <a:pt x="312" y="312"/>
                    </a:lnTo>
                    <a:lnTo>
                      <a:pt x="195" y="565"/>
                    </a:lnTo>
                    <a:lnTo>
                      <a:pt x="98" y="858"/>
                    </a:lnTo>
                    <a:lnTo>
                      <a:pt x="39" y="1247"/>
                    </a:lnTo>
                    <a:lnTo>
                      <a:pt x="1" y="1617"/>
                    </a:lnTo>
                    <a:lnTo>
                      <a:pt x="1" y="2144"/>
                    </a:lnTo>
                    <a:lnTo>
                      <a:pt x="59" y="2475"/>
                    </a:lnTo>
                    <a:lnTo>
                      <a:pt x="117" y="2748"/>
                    </a:lnTo>
                    <a:lnTo>
                      <a:pt x="195" y="3059"/>
                    </a:lnTo>
                    <a:lnTo>
                      <a:pt x="312" y="3332"/>
                    </a:lnTo>
                    <a:lnTo>
                      <a:pt x="429" y="3605"/>
                    </a:lnTo>
                    <a:lnTo>
                      <a:pt x="585" y="3839"/>
                    </a:lnTo>
                    <a:lnTo>
                      <a:pt x="741" y="4092"/>
                    </a:lnTo>
                    <a:lnTo>
                      <a:pt x="936" y="4326"/>
                    </a:lnTo>
                    <a:lnTo>
                      <a:pt x="1150" y="4540"/>
                    </a:lnTo>
                    <a:lnTo>
                      <a:pt x="1364" y="4735"/>
                    </a:lnTo>
                    <a:lnTo>
                      <a:pt x="1384" y="4754"/>
                    </a:lnTo>
                    <a:lnTo>
                      <a:pt x="1403" y="4793"/>
                    </a:lnTo>
                    <a:lnTo>
                      <a:pt x="1423" y="4832"/>
                    </a:lnTo>
                    <a:lnTo>
                      <a:pt x="1520" y="4910"/>
                    </a:lnTo>
                    <a:lnTo>
                      <a:pt x="1618" y="4988"/>
                    </a:lnTo>
                    <a:lnTo>
                      <a:pt x="1735" y="5047"/>
                    </a:lnTo>
                    <a:lnTo>
                      <a:pt x="1851" y="5086"/>
                    </a:lnTo>
                    <a:lnTo>
                      <a:pt x="1851" y="5105"/>
                    </a:lnTo>
                    <a:lnTo>
                      <a:pt x="2144" y="5261"/>
                    </a:lnTo>
                    <a:lnTo>
                      <a:pt x="2397" y="5378"/>
                    </a:lnTo>
                    <a:lnTo>
                      <a:pt x="2436" y="5397"/>
                    </a:lnTo>
                    <a:lnTo>
                      <a:pt x="2494" y="5417"/>
                    </a:lnTo>
                    <a:lnTo>
                      <a:pt x="2514" y="5417"/>
                    </a:lnTo>
                    <a:lnTo>
                      <a:pt x="2553" y="5397"/>
                    </a:lnTo>
                    <a:lnTo>
                      <a:pt x="2631" y="5358"/>
                    </a:lnTo>
                    <a:lnTo>
                      <a:pt x="2670" y="5300"/>
                    </a:lnTo>
                    <a:lnTo>
                      <a:pt x="2709" y="5222"/>
                    </a:lnTo>
                    <a:lnTo>
                      <a:pt x="2689" y="5144"/>
                    </a:lnTo>
                    <a:lnTo>
                      <a:pt x="2670" y="5086"/>
                    </a:lnTo>
                    <a:lnTo>
                      <a:pt x="2611" y="5027"/>
                    </a:lnTo>
                    <a:lnTo>
                      <a:pt x="2728" y="4988"/>
                    </a:lnTo>
                    <a:lnTo>
                      <a:pt x="2943" y="4910"/>
                    </a:lnTo>
                    <a:lnTo>
                      <a:pt x="3118" y="4832"/>
                    </a:lnTo>
                    <a:lnTo>
                      <a:pt x="3293" y="4735"/>
                    </a:lnTo>
                    <a:lnTo>
                      <a:pt x="3508" y="4618"/>
                    </a:lnTo>
                    <a:lnTo>
                      <a:pt x="3722" y="4462"/>
                    </a:lnTo>
                    <a:lnTo>
                      <a:pt x="3917" y="4306"/>
                    </a:lnTo>
                    <a:lnTo>
                      <a:pt x="4073" y="4170"/>
                    </a:lnTo>
                    <a:lnTo>
                      <a:pt x="4229" y="4014"/>
                    </a:lnTo>
                    <a:lnTo>
                      <a:pt x="4384" y="3839"/>
                    </a:lnTo>
                    <a:lnTo>
                      <a:pt x="4521" y="3644"/>
                    </a:lnTo>
                    <a:lnTo>
                      <a:pt x="4638" y="3468"/>
                    </a:lnTo>
                    <a:lnTo>
                      <a:pt x="4735" y="3293"/>
                    </a:lnTo>
                    <a:lnTo>
                      <a:pt x="4774" y="3332"/>
                    </a:lnTo>
                    <a:lnTo>
                      <a:pt x="4852" y="3352"/>
                    </a:lnTo>
                    <a:lnTo>
                      <a:pt x="4910" y="3352"/>
                    </a:lnTo>
                    <a:lnTo>
                      <a:pt x="4988" y="3313"/>
                    </a:lnTo>
                    <a:lnTo>
                      <a:pt x="5027" y="3254"/>
                    </a:lnTo>
                    <a:lnTo>
                      <a:pt x="5047" y="3176"/>
                    </a:lnTo>
                    <a:lnTo>
                      <a:pt x="5047" y="3157"/>
                    </a:lnTo>
                    <a:lnTo>
                      <a:pt x="5066" y="2981"/>
                    </a:lnTo>
                    <a:lnTo>
                      <a:pt x="5066" y="2767"/>
                    </a:lnTo>
                    <a:lnTo>
                      <a:pt x="5047" y="2592"/>
                    </a:lnTo>
                    <a:lnTo>
                      <a:pt x="5008" y="2436"/>
                    </a:lnTo>
                    <a:lnTo>
                      <a:pt x="4949" y="2241"/>
                    </a:lnTo>
                    <a:lnTo>
                      <a:pt x="4891" y="2066"/>
                    </a:lnTo>
                    <a:lnTo>
                      <a:pt x="4813" y="1910"/>
                    </a:lnTo>
                    <a:lnTo>
                      <a:pt x="4716" y="1754"/>
                    </a:lnTo>
                    <a:lnTo>
                      <a:pt x="4599" y="1579"/>
                    </a:lnTo>
                    <a:lnTo>
                      <a:pt x="4482" y="1423"/>
                    </a:lnTo>
                    <a:lnTo>
                      <a:pt x="4229" y="1150"/>
                    </a:lnTo>
                    <a:lnTo>
                      <a:pt x="3917" y="877"/>
                    </a:lnTo>
                    <a:lnTo>
                      <a:pt x="3605" y="663"/>
                    </a:lnTo>
                    <a:lnTo>
                      <a:pt x="3410" y="565"/>
                    </a:lnTo>
                    <a:lnTo>
                      <a:pt x="3215" y="448"/>
                    </a:lnTo>
                    <a:lnTo>
                      <a:pt x="2787" y="273"/>
                    </a:lnTo>
                    <a:lnTo>
                      <a:pt x="2397" y="156"/>
                    </a:lnTo>
                    <a:lnTo>
                      <a:pt x="1968" y="59"/>
                    </a:lnTo>
                    <a:lnTo>
                      <a:pt x="1754" y="20"/>
                    </a:lnTo>
                    <a:lnTo>
                      <a:pt x="1559" y="20"/>
                    </a:lnTo>
                    <a:lnTo>
                      <a:pt x="1150"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4" name="Google Shape;2084;p41"/>
              <p:cNvSpPr/>
              <p:nvPr/>
            </p:nvSpPr>
            <p:spPr>
              <a:xfrm>
                <a:off x="5756675" y="902525"/>
                <a:ext cx="141750" cy="119350"/>
              </a:xfrm>
              <a:custGeom>
                <a:avLst/>
                <a:gdLst/>
                <a:ahLst/>
                <a:cxnLst/>
                <a:rect l="l" t="t" r="r" b="b"/>
                <a:pathLst>
                  <a:path w="5670" h="4774" extrusionOk="0">
                    <a:moveTo>
                      <a:pt x="2104" y="0"/>
                    </a:moveTo>
                    <a:lnTo>
                      <a:pt x="1929" y="20"/>
                    </a:lnTo>
                    <a:lnTo>
                      <a:pt x="1773" y="39"/>
                    </a:lnTo>
                    <a:lnTo>
                      <a:pt x="1559" y="98"/>
                    </a:lnTo>
                    <a:lnTo>
                      <a:pt x="1403" y="195"/>
                    </a:lnTo>
                    <a:lnTo>
                      <a:pt x="1364" y="195"/>
                    </a:lnTo>
                    <a:lnTo>
                      <a:pt x="1306" y="234"/>
                    </a:lnTo>
                    <a:lnTo>
                      <a:pt x="1267" y="292"/>
                    </a:lnTo>
                    <a:lnTo>
                      <a:pt x="1267" y="370"/>
                    </a:lnTo>
                    <a:lnTo>
                      <a:pt x="1267" y="429"/>
                    </a:lnTo>
                    <a:lnTo>
                      <a:pt x="1306" y="487"/>
                    </a:lnTo>
                    <a:lnTo>
                      <a:pt x="1364" y="526"/>
                    </a:lnTo>
                    <a:lnTo>
                      <a:pt x="1228" y="663"/>
                    </a:lnTo>
                    <a:lnTo>
                      <a:pt x="1091" y="838"/>
                    </a:lnTo>
                    <a:lnTo>
                      <a:pt x="955" y="1013"/>
                    </a:lnTo>
                    <a:lnTo>
                      <a:pt x="818" y="1228"/>
                    </a:lnTo>
                    <a:lnTo>
                      <a:pt x="643" y="1598"/>
                    </a:lnTo>
                    <a:lnTo>
                      <a:pt x="546" y="1832"/>
                    </a:lnTo>
                    <a:lnTo>
                      <a:pt x="468" y="2085"/>
                    </a:lnTo>
                    <a:lnTo>
                      <a:pt x="409" y="2319"/>
                    </a:lnTo>
                    <a:lnTo>
                      <a:pt x="370" y="2533"/>
                    </a:lnTo>
                    <a:lnTo>
                      <a:pt x="351" y="2728"/>
                    </a:lnTo>
                    <a:lnTo>
                      <a:pt x="351" y="2942"/>
                    </a:lnTo>
                    <a:lnTo>
                      <a:pt x="351" y="3079"/>
                    </a:lnTo>
                    <a:lnTo>
                      <a:pt x="273" y="3040"/>
                    </a:lnTo>
                    <a:lnTo>
                      <a:pt x="195" y="3020"/>
                    </a:lnTo>
                    <a:lnTo>
                      <a:pt x="117" y="3040"/>
                    </a:lnTo>
                    <a:lnTo>
                      <a:pt x="59" y="3079"/>
                    </a:lnTo>
                    <a:lnTo>
                      <a:pt x="20" y="3157"/>
                    </a:lnTo>
                    <a:lnTo>
                      <a:pt x="0" y="3234"/>
                    </a:lnTo>
                    <a:lnTo>
                      <a:pt x="0" y="3273"/>
                    </a:lnTo>
                    <a:lnTo>
                      <a:pt x="0" y="3293"/>
                    </a:lnTo>
                    <a:lnTo>
                      <a:pt x="39" y="3351"/>
                    </a:lnTo>
                    <a:lnTo>
                      <a:pt x="59" y="3390"/>
                    </a:lnTo>
                    <a:lnTo>
                      <a:pt x="253" y="3585"/>
                    </a:lnTo>
                    <a:lnTo>
                      <a:pt x="487" y="3799"/>
                    </a:lnTo>
                    <a:lnTo>
                      <a:pt x="507" y="3819"/>
                    </a:lnTo>
                    <a:lnTo>
                      <a:pt x="585" y="3916"/>
                    </a:lnTo>
                    <a:lnTo>
                      <a:pt x="682" y="4014"/>
                    </a:lnTo>
                    <a:lnTo>
                      <a:pt x="779" y="4072"/>
                    </a:lnTo>
                    <a:lnTo>
                      <a:pt x="877" y="4150"/>
                    </a:lnTo>
                    <a:lnTo>
                      <a:pt x="974" y="4150"/>
                    </a:lnTo>
                    <a:lnTo>
                      <a:pt x="994" y="4170"/>
                    </a:lnTo>
                    <a:lnTo>
                      <a:pt x="1247" y="4326"/>
                    </a:lnTo>
                    <a:lnTo>
                      <a:pt x="1520" y="4462"/>
                    </a:lnTo>
                    <a:lnTo>
                      <a:pt x="1793" y="4559"/>
                    </a:lnTo>
                    <a:lnTo>
                      <a:pt x="2085" y="4657"/>
                    </a:lnTo>
                    <a:lnTo>
                      <a:pt x="2358" y="4715"/>
                    </a:lnTo>
                    <a:lnTo>
                      <a:pt x="2650" y="4754"/>
                    </a:lnTo>
                    <a:lnTo>
                      <a:pt x="2942" y="4774"/>
                    </a:lnTo>
                    <a:lnTo>
                      <a:pt x="3254" y="4774"/>
                    </a:lnTo>
                    <a:lnTo>
                      <a:pt x="3546" y="4754"/>
                    </a:lnTo>
                    <a:lnTo>
                      <a:pt x="3877" y="4696"/>
                    </a:lnTo>
                    <a:lnTo>
                      <a:pt x="4364" y="4540"/>
                    </a:lnTo>
                    <a:lnTo>
                      <a:pt x="4715" y="4403"/>
                    </a:lnTo>
                    <a:lnTo>
                      <a:pt x="5066" y="4209"/>
                    </a:lnTo>
                    <a:lnTo>
                      <a:pt x="5319" y="4033"/>
                    </a:lnTo>
                    <a:lnTo>
                      <a:pt x="5514" y="3858"/>
                    </a:lnTo>
                    <a:lnTo>
                      <a:pt x="5631" y="3722"/>
                    </a:lnTo>
                    <a:lnTo>
                      <a:pt x="5670" y="3683"/>
                    </a:lnTo>
                    <a:lnTo>
                      <a:pt x="5650" y="3507"/>
                    </a:lnTo>
                    <a:lnTo>
                      <a:pt x="5650" y="3312"/>
                    </a:lnTo>
                    <a:lnTo>
                      <a:pt x="5611" y="3137"/>
                    </a:lnTo>
                    <a:lnTo>
                      <a:pt x="5572" y="2962"/>
                    </a:lnTo>
                    <a:lnTo>
                      <a:pt x="5436" y="2572"/>
                    </a:lnTo>
                    <a:lnTo>
                      <a:pt x="5358" y="2397"/>
                    </a:lnTo>
                    <a:lnTo>
                      <a:pt x="5280" y="2202"/>
                    </a:lnTo>
                    <a:lnTo>
                      <a:pt x="5066" y="1832"/>
                    </a:lnTo>
                    <a:lnTo>
                      <a:pt x="4813" y="1481"/>
                    </a:lnTo>
                    <a:lnTo>
                      <a:pt x="4520" y="1111"/>
                    </a:lnTo>
                    <a:lnTo>
                      <a:pt x="4364" y="955"/>
                    </a:lnTo>
                    <a:lnTo>
                      <a:pt x="4209" y="818"/>
                    </a:lnTo>
                    <a:lnTo>
                      <a:pt x="3916" y="585"/>
                    </a:lnTo>
                    <a:lnTo>
                      <a:pt x="3546" y="370"/>
                    </a:lnTo>
                    <a:lnTo>
                      <a:pt x="3234" y="214"/>
                    </a:lnTo>
                    <a:lnTo>
                      <a:pt x="3040" y="137"/>
                    </a:lnTo>
                    <a:lnTo>
                      <a:pt x="2825" y="78"/>
                    </a:lnTo>
                    <a:lnTo>
                      <a:pt x="2650" y="39"/>
                    </a:lnTo>
                    <a:lnTo>
                      <a:pt x="2475" y="20"/>
                    </a:lnTo>
                    <a:lnTo>
                      <a:pt x="2299"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5" name="Google Shape;2085;p41"/>
              <p:cNvSpPr/>
              <p:nvPr/>
            </p:nvSpPr>
            <p:spPr>
              <a:xfrm>
                <a:off x="5628550" y="1068625"/>
                <a:ext cx="126675" cy="134450"/>
              </a:xfrm>
              <a:custGeom>
                <a:avLst/>
                <a:gdLst/>
                <a:ahLst/>
                <a:cxnLst/>
                <a:rect l="l" t="t" r="r" b="b"/>
                <a:pathLst>
                  <a:path w="5067" h="5378" extrusionOk="0">
                    <a:moveTo>
                      <a:pt x="2748" y="0"/>
                    </a:moveTo>
                    <a:lnTo>
                      <a:pt x="2690" y="39"/>
                    </a:lnTo>
                    <a:lnTo>
                      <a:pt x="2631" y="78"/>
                    </a:lnTo>
                    <a:lnTo>
                      <a:pt x="2612" y="156"/>
                    </a:lnTo>
                    <a:lnTo>
                      <a:pt x="2612" y="214"/>
                    </a:lnTo>
                    <a:lnTo>
                      <a:pt x="2631" y="292"/>
                    </a:lnTo>
                    <a:lnTo>
                      <a:pt x="2436" y="331"/>
                    </a:lnTo>
                    <a:lnTo>
                      <a:pt x="2241" y="390"/>
                    </a:lnTo>
                    <a:lnTo>
                      <a:pt x="2027" y="468"/>
                    </a:lnTo>
                    <a:lnTo>
                      <a:pt x="1793" y="585"/>
                    </a:lnTo>
                    <a:lnTo>
                      <a:pt x="1618" y="682"/>
                    </a:lnTo>
                    <a:lnTo>
                      <a:pt x="1443" y="799"/>
                    </a:lnTo>
                    <a:lnTo>
                      <a:pt x="1248" y="955"/>
                    </a:lnTo>
                    <a:lnTo>
                      <a:pt x="1033" y="1130"/>
                    </a:lnTo>
                    <a:lnTo>
                      <a:pt x="878" y="1286"/>
                    </a:lnTo>
                    <a:lnTo>
                      <a:pt x="722" y="1442"/>
                    </a:lnTo>
                    <a:lnTo>
                      <a:pt x="605" y="1598"/>
                    </a:lnTo>
                    <a:lnTo>
                      <a:pt x="468" y="1773"/>
                    </a:lnTo>
                    <a:lnTo>
                      <a:pt x="410" y="1890"/>
                    </a:lnTo>
                    <a:lnTo>
                      <a:pt x="371" y="1812"/>
                    </a:lnTo>
                    <a:lnTo>
                      <a:pt x="313" y="1773"/>
                    </a:lnTo>
                    <a:lnTo>
                      <a:pt x="235" y="1734"/>
                    </a:lnTo>
                    <a:lnTo>
                      <a:pt x="157" y="1734"/>
                    </a:lnTo>
                    <a:lnTo>
                      <a:pt x="98" y="1773"/>
                    </a:lnTo>
                    <a:lnTo>
                      <a:pt x="40" y="1832"/>
                    </a:lnTo>
                    <a:lnTo>
                      <a:pt x="20" y="1871"/>
                    </a:lnTo>
                    <a:lnTo>
                      <a:pt x="1" y="1890"/>
                    </a:lnTo>
                    <a:lnTo>
                      <a:pt x="1" y="1949"/>
                    </a:lnTo>
                    <a:lnTo>
                      <a:pt x="1" y="2007"/>
                    </a:lnTo>
                    <a:lnTo>
                      <a:pt x="59" y="2260"/>
                    </a:lnTo>
                    <a:lnTo>
                      <a:pt x="137" y="2592"/>
                    </a:lnTo>
                    <a:lnTo>
                      <a:pt x="157" y="2611"/>
                    </a:lnTo>
                    <a:lnTo>
                      <a:pt x="157" y="2728"/>
                    </a:lnTo>
                    <a:lnTo>
                      <a:pt x="196" y="2845"/>
                    </a:lnTo>
                    <a:lnTo>
                      <a:pt x="235" y="2962"/>
                    </a:lnTo>
                    <a:lnTo>
                      <a:pt x="293" y="3079"/>
                    </a:lnTo>
                    <a:lnTo>
                      <a:pt x="352" y="3137"/>
                    </a:lnTo>
                    <a:lnTo>
                      <a:pt x="371" y="3157"/>
                    </a:lnTo>
                    <a:lnTo>
                      <a:pt x="507" y="3429"/>
                    </a:lnTo>
                    <a:lnTo>
                      <a:pt x="663" y="3683"/>
                    </a:lnTo>
                    <a:lnTo>
                      <a:pt x="839" y="3916"/>
                    </a:lnTo>
                    <a:lnTo>
                      <a:pt x="1033" y="4150"/>
                    </a:lnTo>
                    <a:lnTo>
                      <a:pt x="1228" y="4345"/>
                    </a:lnTo>
                    <a:lnTo>
                      <a:pt x="1443" y="4540"/>
                    </a:lnTo>
                    <a:lnTo>
                      <a:pt x="1696" y="4715"/>
                    </a:lnTo>
                    <a:lnTo>
                      <a:pt x="1949" y="4871"/>
                    </a:lnTo>
                    <a:lnTo>
                      <a:pt x="2202" y="5008"/>
                    </a:lnTo>
                    <a:lnTo>
                      <a:pt x="2514" y="5144"/>
                    </a:lnTo>
                    <a:lnTo>
                      <a:pt x="2748" y="5222"/>
                    </a:lnTo>
                    <a:lnTo>
                      <a:pt x="3021" y="5280"/>
                    </a:lnTo>
                    <a:lnTo>
                      <a:pt x="3391" y="5358"/>
                    </a:lnTo>
                    <a:lnTo>
                      <a:pt x="3781" y="5378"/>
                    </a:lnTo>
                    <a:lnTo>
                      <a:pt x="4092" y="5358"/>
                    </a:lnTo>
                    <a:lnTo>
                      <a:pt x="4365" y="5319"/>
                    </a:lnTo>
                    <a:lnTo>
                      <a:pt x="4541" y="5261"/>
                    </a:lnTo>
                    <a:lnTo>
                      <a:pt x="4580" y="5261"/>
                    </a:lnTo>
                    <a:lnTo>
                      <a:pt x="4677" y="5085"/>
                    </a:lnTo>
                    <a:lnTo>
                      <a:pt x="4755" y="4930"/>
                    </a:lnTo>
                    <a:lnTo>
                      <a:pt x="4813" y="4754"/>
                    </a:lnTo>
                    <a:lnTo>
                      <a:pt x="4891" y="4579"/>
                    </a:lnTo>
                    <a:lnTo>
                      <a:pt x="4989" y="4189"/>
                    </a:lnTo>
                    <a:lnTo>
                      <a:pt x="5008" y="3994"/>
                    </a:lnTo>
                    <a:lnTo>
                      <a:pt x="5047" y="3800"/>
                    </a:lnTo>
                    <a:lnTo>
                      <a:pt x="5067" y="3351"/>
                    </a:lnTo>
                    <a:lnTo>
                      <a:pt x="5047" y="2923"/>
                    </a:lnTo>
                    <a:lnTo>
                      <a:pt x="4989" y="2475"/>
                    </a:lnTo>
                    <a:lnTo>
                      <a:pt x="4930" y="2260"/>
                    </a:lnTo>
                    <a:lnTo>
                      <a:pt x="4872" y="2046"/>
                    </a:lnTo>
                    <a:lnTo>
                      <a:pt x="4755" y="1695"/>
                    </a:lnTo>
                    <a:lnTo>
                      <a:pt x="4560" y="1325"/>
                    </a:lnTo>
                    <a:lnTo>
                      <a:pt x="4365" y="1013"/>
                    </a:lnTo>
                    <a:lnTo>
                      <a:pt x="4268" y="857"/>
                    </a:lnTo>
                    <a:lnTo>
                      <a:pt x="4112" y="682"/>
                    </a:lnTo>
                    <a:lnTo>
                      <a:pt x="3976" y="565"/>
                    </a:lnTo>
                    <a:lnTo>
                      <a:pt x="3859" y="448"/>
                    </a:lnTo>
                    <a:lnTo>
                      <a:pt x="3703" y="331"/>
                    </a:lnTo>
                    <a:lnTo>
                      <a:pt x="3527" y="234"/>
                    </a:lnTo>
                    <a:lnTo>
                      <a:pt x="3391" y="156"/>
                    </a:lnTo>
                    <a:lnTo>
                      <a:pt x="3235" y="98"/>
                    </a:lnTo>
                    <a:lnTo>
                      <a:pt x="3021" y="39"/>
                    </a:lnTo>
                    <a:lnTo>
                      <a:pt x="2845" y="20"/>
                    </a:lnTo>
                    <a:lnTo>
                      <a:pt x="2826"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6" name="Google Shape;2086;p41"/>
              <p:cNvSpPr/>
              <p:nvPr/>
            </p:nvSpPr>
            <p:spPr>
              <a:xfrm>
                <a:off x="5090800" y="967300"/>
                <a:ext cx="139325" cy="122775"/>
              </a:xfrm>
              <a:custGeom>
                <a:avLst/>
                <a:gdLst/>
                <a:ahLst/>
                <a:cxnLst/>
                <a:rect l="l" t="t" r="r" b="b"/>
                <a:pathLst>
                  <a:path w="5573" h="4911" extrusionOk="0">
                    <a:moveTo>
                      <a:pt x="2982" y="0"/>
                    </a:moveTo>
                    <a:lnTo>
                      <a:pt x="2787" y="39"/>
                    </a:lnTo>
                    <a:lnTo>
                      <a:pt x="2611" y="78"/>
                    </a:lnTo>
                    <a:lnTo>
                      <a:pt x="2436" y="137"/>
                    </a:lnTo>
                    <a:lnTo>
                      <a:pt x="2280" y="195"/>
                    </a:lnTo>
                    <a:lnTo>
                      <a:pt x="2066" y="293"/>
                    </a:lnTo>
                    <a:lnTo>
                      <a:pt x="1910" y="390"/>
                    </a:lnTo>
                    <a:lnTo>
                      <a:pt x="1598" y="585"/>
                    </a:lnTo>
                    <a:lnTo>
                      <a:pt x="1286" y="858"/>
                    </a:lnTo>
                    <a:lnTo>
                      <a:pt x="1033" y="1131"/>
                    </a:lnTo>
                    <a:lnTo>
                      <a:pt x="897" y="1306"/>
                    </a:lnTo>
                    <a:lnTo>
                      <a:pt x="780" y="1481"/>
                    </a:lnTo>
                    <a:lnTo>
                      <a:pt x="527" y="1890"/>
                    </a:lnTo>
                    <a:lnTo>
                      <a:pt x="351" y="2261"/>
                    </a:lnTo>
                    <a:lnTo>
                      <a:pt x="195" y="2670"/>
                    </a:lnTo>
                    <a:lnTo>
                      <a:pt x="137" y="2865"/>
                    </a:lnTo>
                    <a:lnTo>
                      <a:pt x="78" y="3079"/>
                    </a:lnTo>
                    <a:lnTo>
                      <a:pt x="20" y="3469"/>
                    </a:lnTo>
                    <a:lnTo>
                      <a:pt x="1" y="3644"/>
                    </a:lnTo>
                    <a:lnTo>
                      <a:pt x="1" y="3839"/>
                    </a:lnTo>
                    <a:lnTo>
                      <a:pt x="20" y="4014"/>
                    </a:lnTo>
                    <a:lnTo>
                      <a:pt x="40" y="4209"/>
                    </a:lnTo>
                    <a:lnTo>
                      <a:pt x="78" y="4229"/>
                    </a:lnTo>
                    <a:lnTo>
                      <a:pt x="215" y="4345"/>
                    </a:lnTo>
                    <a:lnTo>
                      <a:pt x="429" y="4501"/>
                    </a:lnTo>
                    <a:lnTo>
                      <a:pt x="721" y="4638"/>
                    </a:lnTo>
                    <a:lnTo>
                      <a:pt x="1092" y="4755"/>
                    </a:lnTo>
                    <a:lnTo>
                      <a:pt x="1462" y="4852"/>
                    </a:lnTo>
                    <a:lnTo>
                      <a:pt x="1715" y="4891"/>
                    </a:lnTo>
                    <a:lnTo>
                      <a:pt x="1968" y="4910"/>
                    </a:lnTo>
                    <a:lnTo>
                      <a:pt x="2300" y="4910"/>
                    </a:lnTo>
                    <a:lnTo>
                      <a:pt x="2592" y="4891"/>
                    </a:lnTo>
                    <a:lnTo>
                      <a:pt x="2904" y="4852"/>
                    </a:lnTo>
                    <a:lnTo>
                      <a:pt x="3196" y="4794"/>
                    </a:lnTo>
                    <a:lnTo>
                      <a:pt x="3469" y="4696"/>
                    </a:lnTo>
                    <a:lnTo>
                      <a:pt x="3741" y="4599"/>
                    </a:lnTo>
                    <a:lnTo>
                      <a:pt x="3995" y="4462"/>
                    </a:lnTo>
                    <a:lnTo>
                      <a:pt x="4268" y="4306"/>
                    </a:lnTo>
                    <a:lnTo>
                      <a:pt x="4501" y="4131"/>
                    </a:lnTo>
                    <a:lnTo>
                      <a:pt x="4735" y="3956"/>
                    </a:lnTo>
                    <a:lnTo>
                      <a:pt x="4755" y="3936"/>
                    </a:lnTo>
                    <a:lnTo>
                      <a:pt x="4833" y="3897"/>
                    </a:lnTo>
                    <a:lnTo>
                      <a:pt x="4930" y="3819"/>
                    </a:lnTo>
                    <a:lnTo>
                      <a:pt x="5027" y="3741"/>
                    </a:lnTo>
                    <a:lnTo>
                      <a:pt x="5086" y="3644"/>
                    </a:lnTo>
                    <a:lnTo>
                      <a:pt x="5144" y="3527"/>
                    </a:lnTo>
                    <a:lnTo>
                      <a:pt x="5164" y="3508"/>
                    </a:lnTo>
                    <a:lnTo>
                      <a:pt x="5378" y="3254"/>
                    </a:lnTo>
                    <a:lnTo>
                      <a:pt x="5534" y="3021"/>
                    </a:lnTo>
                    <a:lnTo>
                      <a:pt x="5553" y="2982"/>
                    </a:lnTo>
                    <a:lnTo>
                      <a:pt x="5573" y="2923"/>
                    </a:lnTo>
                    <a:lnTo>
                      <a:pt x="5573" y="2904"/>
                    </a:lnTo>
                    <a:lnTo>
                      <a:pt x="5573" y="2865"/>
                    </a:lnTo>
                    <a:lnTo>
                      <a:pt x="5534" y="2787"/>
                    </a:lnTo>
                    <a:lnTo>
                      <a:pt x="5476" y="2728"/>
                    </a:lnTo>
                    <a:lnTo>
                      <a:pt x="5417" y="2689"/>
                    </a:lnTo>
                    <a:lnTo>
                      <a:pt x="5339" y="2689"/>
                    </a:lnTo>
                    <a:lnTo>
                      <a:pt x="5261" y="2709"/>
                    </a:lnTo>
                    <a:lnTo>
                      <a:pt x="5203" y="2767"/>
                    </a:lnTo>
                    <a:lnTo>
                      <a:pt x="5183" y="2631"/>
                    </a:lnTo>
                    <a:lnTo>
                      <a:pt x="5125" y="2417"/>
                    </a:lnTo>
                    <a:lnTo>
                      <a:pt x="5086" y="2241"/>
                    </a:lnTo>
                    <a:lnTo>
                      <a:pt x="5008" y="2027"/>
                    </a:lnTo>
                    <a:lnTo>
                      <a:pt x="4910" y="1812"/>
                    </a:lnTo>
                    <a:lnTo>
                      <a:pt x="4794" y="1579"/>
                    </a:lnTo>
                    <a:lnTo>
                      <a:pt x="4677" y="1364"/>
                    </a:lnTo>
                    <a:lnTo>
                      <a:pt x="4443" y="1014"/>
                    </a:lnTo>
                    <a:lnTo>
                      <a:pt x="4287" y="838"/>
                    </a:lnTo>
                    <a:lnTo>
                      <a:pt x="4112" y="663"/>
                    </a:lnTo>
                    <a:lnTo>
                      <a:pt x="3956" y="527"/>
                    </a:lnTo>
                    <a:lnTo>
                      <a:pt x="3800" y="410"/>
                    </a:lnTo>
                    <a:lnTo>
                      <a:pt x="3839" y="371"/>
                    </a:lnTo>
                    <a:lnTo>
                      <a:pt x="3878" y="293"/>
                    </a:lnTo>
                    <a:lnTo>
                      <a:pt x="3878" y="234"/>
                    </a:lnTo>
                    <a:lnTo>
                      <a:pt x="3839" y="156"/>
                    </a:lnTo>
                    <a:lnTo>
                      <a:pt x="3800" y="117"/>
                    </a:lnTo>
                    <a:lnTo>
                      <a:pt x="3741" y="78"/>
                    </a:lnTo>
                    <a:lnTo>
                      <a:pt x="3702" y="78"/>
                    </a:lnTo>
                    <a:lnTo>
                      <a:pt x="3527" y="20"/>
                    </a:lnTo>
                    <a:lnTo>
                      <a:pt x="3332"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7" name="Google Shape;2087;p41"/>
              <p:cNvSpPr/>
              <p:nvPr/>
            </p:nvSpPr>
            <p:spPr>
              <a:xfrm>
                <a:off x="5256425" y="1113925"/>
                <a:ext cx="121300" cy="137875"/>
              </a:xfrm>
              <a:custGeom>
                <a:avLst/>
                <a:gdLst/>
                <a:ahLst/>
                <a:cxnLst/>
                <a:rect l="l" t="t" r="r" b="b"/>
                <a:pathLst>
                  <a:path w="4852" h="5515" extrusionOk="0">
                    <a:moveTo>
                      <a:pt x="1832" y="0"/>
                    </a:moveTo>
                    <a:lnTo>
                      <a:pt x="1754" y="20"/>
                    </a:lnTo>
                    <a:lnTo>
                      <a:pt x="1734" y="20"/>
                    </a:lnTo>
                    <a:lnTo>
                      <a:pt x="1539" y="78"/>
                    </a:lnTo>
                    <a:lnTo>
                      <a:pt x="1364" y="156"/>
                    </a:lnTo>
                    <a:lnTo>
                      <a:pt x="1208" y="253"/>
                    </a:lnTo>
                    <a:lnTo>
                      <a:pt x="1091" y="351"/>
                    </a:lnTo>
                    <a:lnTo>
                      <a:pt x="935" y="487"/>
                    </a:lnTo>
                    <a:lnTo>
                      <a:pt x="799" y="604"/>
                    </a:lnTo>
                    <a:lnTo>
                      <a:pt x="682" y="741"/>
                    </a:lnTo>
                    <a:lnTo>
                      <a:pt x="585" y="896"/>
                    </a:lnTo>
                    <a:lnTo>
                      <a:pt x="468" y="1091"/>
                    </a:lnTo>
                    <a:lnTo>
                      <a:pt x="370" y="1247"/>
                    </a:lnTo>
                    <a:lnTo>
                      <a:pt x="234" y="1578"/>
                    </a:lnTo>
                    <a:lnTo>
                      <a:pt x="117" y="1988"/>
                    </a:lnTo>
                    <a:lnTo>
                      <a:pt x="39" y="2358"/>
                    </a:lnTo>
                    <a:lnTo>
                      <a:pt x="20" y="2572"/>
                    </a:lnTo>
                    <a:lnTo>
                      <a:pt x="0" y="2786"/>
                    </a:lnTo>
                    <a:lnTo>
                      <a:pt x="20" y="3254"/>
                    </a:lnTo>
                    <a:lnTo>
                      <a:pt x="59" y="3663"/>
                    </a:lnTo>
                    <a:lnTo>
                      <a:pt x="156" y="4111"/>
                    </a:lnTo>
                    <a:lnTo>
                      <a:pt x="273" y="4501"/>
                    </a:lnTo>
                    <a:lnTo>
                      <a:pt x="429" y="4852"/>
                    </a:lnTo>
                    <a:lnTo>
                      <a:pt x="526" y="5027"/>
                    </a:lnTo>
                    <a:lnTo>
                      <a:pt x="604" y="5183"/>
                    </a:lnTo>
                    <a:lnTo>
                      <a:pt x="721" y="5339"/>
                    </a:lnTo>
                    <a:lnTo>
                      <a:pt x="838" y="5475"/>
                    </a:lnTo>
                    <a:lnTo>
                      <a:pt x="877" y="5475"/>
                    </a:lnTo>
                    <a:lnTo>
                      <a:pt x="1052" y="5514"/>
                    </a:lnTo>
                    <a:lnTo>
                      <a:pt x="1325" y="5514"/>
                    </a:lnTo>
                    <a:lnTo>
                      <a:pt x="1637" y="5475"/>
                    </a:lnTo>
                    <a:lnTo>
                      <a:pt x="2026" y="5378"/>
                    </a:lnTo>
                    <a:lnTo>
                      <a:pt x="2377" y="5261"/>
                    </a:lnTo>
                    <a:lnTo>
                      <a:pt x="2845" y="5047"/>
                    </a:lnTo>
                    <a:lnTo>
                      <a:pt x="3137" y="4871"/>
                    </a:lnTo>
                    <a:lnTo>
                      <a:pt x="3371" y="4696"/>
                    </a:lnTo>
                    <a:lnTo>
                      <a:pt x="3605" y="4501"/>
                    </a:lnTo>
                    <a:lnTo>
                      <a:pt x="3819" y="4287"/>
                    </a:lnTo>
                    <a:lnTo>
                      <a:pt x="4014" y="4053"/>
                    </a:lnTo>
                    <a:lnTo>
                      <a:pt x="4170" y="3839"/>
                    </a:lnTo>
                    <a:lnTo>
                      <a:pt x="4326" y="3566"/>
                    </a:lnTo>
                    <a:lnTo>
                      <a:pt x="4462" y="3312"/>
                    </a:lnTo>
                    <a:lnTo>
                      <a:pt x="4579" y="3040"/>
                    </a:lnTo>
                    <a:lnTo>
                      <a:pt x="4657" y="2747"/>
                    </a:lnTo>
                    <a:lnTo>
                      <a:pt x="4676" y="2728"/>
                    </a:lnTo>
                    <a:lnTo>
                      <a:pt x="4735" y="2650"/>
                    </a:lnTo>
                    <a:lnTo>
                      <a:pt x="4774" y="2533"/>
                    </a:lnTo>
                    <a:lnTo>
                      <a:pt x="4793" y="2416"/>
                    </a:lnTo>
                    <a:lnTo>
                      <a:pt x="4793" y="2299"/>
                    </a:lnTo>
                    <a:lnTo>
                      <a:pt x="4793" y="2163"/>
                    </a:lnTo>
                    <a:lnTo>
                      <a:pt x="4793" y="2143"/>
                    </a:lnTo>
                    <a:lnTo>
                      <a:pt x="4832" y="1812"/>
                    </a:lnTo>
                    <a:lnTo>
                      <a:pt x="4852" y="1539"/>
                    </a:lnTo>
                    <a:lnTo>
                      <a:pt x="4832" y="1500"/>
                    </a:lnTo>
                    <a:lnTo>
                      <a:pt x="4832" y="1442"/>
                    </a:lnTo>
                    <a:lnTo>
                      <a:pt x="4813" y="1422"/>
                    </a:lnTo>
                    <a:lnTo>
                      <a:pt x="4793" y="1384"/>
                    </a:lnTo>
                    <a:lnTo>
                      <a:pt x="4715" y="1345"/>
                    </a:lnTo>
                    <a:lnTo>
                      <a:pt x="4657" y="1325"/>
                    </a:lnTo>
                    <a:lnTo>
                      <a:pt x="4559" y="1325"/>
                    </a:lnTo>
                    <a:lnTo>
                      <a:pt x="4501" y="1364"/>
                    </a:lnTo>
                    <a:lnTo>
                      <a:pt x="4442" y="1422"/>
                    </a:lnTo>
                    <a:lnTo>
                      <a:pt x="4423" y="1500"/>
                    </a:lnTo>
                    <a:lnTo>
                      <a:pt x="4345" y="1403"/>
                    </a:lnTo>
                    <a:lnTo>
                      <a:pt x="4189" y="1247"/>
                    </a:lnTo>
                    <a:lnTo>
                      <a:pt x="4053" y="1111"/>
                    </a:lnTo>
                    <a:lnTo>
                      <a:pt x="3877" y="974"/>
                    </a:lnTo>
                    <a:lnTo>
                      <a:pt x="3683" y="838"/>
                    </a:lnTo>
                    <a:lnTo>
                      <a:pt x="3449" y="702"/>
                    </a:lnTo>
                    <a:lnTo>
                      <a:pt x="3234" y="585"/>
                    </a:lnTo>
                    <a:lnTo>
                      <a:pt x="3040" y="507"/>
                    </a:lnTo>
                    <a:lnTo>
                      <a:pt x="2845" y="429"/>
                    </a:lnTo>
                    <a:lnTo>
                      <a:pt x="2611" y="351"/>
                    </a:lnTo>
                    <a:lnTo>
                      <a:pt x="2397" y="312"/>
                    </a:lnTo>
                    <a:lnTo>
                      <a:pt x="2182" y="273"/>
                    </a:lnTo>
                    <a:lnTo>
                      <a:pt x="1968" y="273"/>
                    </a:lnTo>
                    <a:lnTo>
                      <a:pt x="1987" y="195"/>
                    </a:lnTo>
                    <a:lnTo>
                      <a:pt x="1987" y="137"/>
                    </a:lnTo>
                    <a:lnTo>
                      <a:pt x="1948" y="59"/>
                    </a:lnTo>
                    <a:lnTo>
                      <a:pt x="1890" y="20"/>
                    </a:lnTo>
                    <a:lnTo>
                      <a:pt x="1832"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8" name="Google Shape;2088;p41"/>
              <p:cNvSpPr/>
              <p:nvPr/>
            </p:nvSpPr>
            <p:spPr>
              <a:xfrm>
                <a:off x="5062550" y="761750"/>
                <a:ext cx="140300" cy="115950"/>
              </a:xfrm>
              <a:custGeom>
                <a:avLst/>
                <a:gdLst/>
                <a:ahLst/>
                <a:cxnLst/>
                <a:rect l="l" t="t" r="r" b="b"/>
                <a:pathLst>
                  <a:path w="5612" h="4638" extrusionOk="0">
                    <a:moveTo>
                      <a:pt x="3235" y="0"/>
                    </a:moveTo>
                    <a:lnTo>
                      <a:pt x="2962" y="20"/>
                    </a:lnTo>
                    <a:lnTo>
                      <a:pt x="2670" y="39"/>
                    </a:lnTo>
                    <a:lnTo>
                      <a:pt x="2378" y="98"/>
                    </a:lnTo>
                    <a:lnTo>
                      <a:pt x="2066" y="195"/>
                    </a:lnTo>
                    <a:lnTo>
                      <a:pt x="1793" y="293"/>
                    </a:lnTo>
                    <a:lnTo>
                      <a:pt x="1501" y="429"/>
                    </a:lnTo>
                    <a:lnTo>
                      <a:pt x="1286" y="546"/>
                    </a:lnTo>
                    <a:lnTo>
                      <a:pt x="1053" y="682"/>
                    </a:lnTo>
                    <a:lnTo>
                      <a:pt x="741" y="916"/>
                    </a:lnTo>
                    <a:lnTo>
                      <a:pt x="449" y="1189"/>
                    </a:lnTo>
                    <a:lnTo>
                      <a:pt x="254" y="1423"/>
                    </a:lnTo>
                    <a:lnTo>
                      <a:pt x="98" y="1637"/>
                    </a:lnTo>
                    <a:lnTo>
                      <a:pt x="20" y="1812"/>
                    </a:lnTo>
                    <a:lnTo>
                      <a:pt x="0" y="1832"/>
                    </a:lnTo>
                    <a:lnTo>
                      <a:pt x="0" y="1851"/>
                    </a:lnTo>
                    <a:lnTo>
                      <a:pt x="59" y="2027"/>
                    </a:lnTo>
                    <a:lnTo>
                      <a:pt x="117" y="2182"/>
                    </a:lnTo>
                    <a:lnTo>
                      <a:pt x="195" y="2358"/>
                    </a:lnTo>
                    <a:lnTo>
                      <a:pt x="273" y="2533"/>
                    </a:lnTo>
                    <a:lnTo>
                      <a:pt x="488" y="2864"/>
                    </a:lnTo>
                    <a:lnTo>
                      <a:pt x="624" y="3020"/>
                    </a:lnTo>
                    <a:lnTo>
                      <a:pt x="741" y="3176"/>
                    </a:lnTo>
                    <a:lnTo>
                      <a:pt x="1053" y="3488"/>
                    </a:lnTo>
                    <a:lnTo>
                      <a:pt x="1384" y="3780"/>
                    </a:lnTo>
                    <a:lnTo>
                      <a:pt x="1754" y="4053"/>
                    </a:lnTo>
                    <a:lnTo>
                      <a:pt x="1949" y="4150"/>
                    </a:lnTo>
                    <a:lnTo>
                      <a:pt x="2124" y="4267"/>
                    </a:lnTo>
                    <a:lnTo>
                      <a:pt x="2475" y="4404"/>
                    </a:lnTo>
                    <a:lnTo>
                      <a:pt x="2884" y="4521"/>
                    </a:lnTo>
                    <a:lnTo>
                      <a:pt x="3235" y="4598"/>
                    </a:lnTo>
                    <a:lnTo>
                      <a:pt x="3430" y="4618"/>
                    </a:lnTo>
                    <a:lnTo>
                      <a:pt x="3663" y="4637"/>
                    </a:lnTo>
                    <a:lnTo>
                      <a:pt x="3819" y="4618"/>
                    </a:lnTo>
                    <a:lnTo>
                      <a:pt x="3995" y="4598"/>
                    </a:lnTo>
                    <a:lnTo>
                      <a:pt x="4190" y="4560"/>
                    </a:lnTo>
                    <a:lnTo>
                      <a:pt x="4384" y="4521"/>
                    </a:lnTo>
                    <a:lnTo>
                      <a:pt x="4540" y="4462"/>
                    </a:lnTo>
                    <a:lnTo>
                      <a:pt x="4696" y="4404"/>
                    </a:lnTo>
                    <a:lnTo>
                      <a:pt x="4871" y="4287"/>
                    </a:lnTo>
                    <a:lnTo>
                      <a:pt x="5008" y="4170"/>
                    </a:lnTo>
                    <a:lnTo>
                      <a:pt x="5027" y="4150"/>
                    </a:lnTo>
                    <a:lnTo>
                      <a:pt x="5086" y="4092"/>
                    </a:lnTo>
                    <a:lnTo>
                      <a:pt x="5105" y="4033"/>
                    </a:lnTo>
                    <a:lnTo>
                      <a:pt x="5105" y="3956"/>
                    </a:lnTo>
                    <a:lnTo>
                      <a:pt x="5066" y="3897"/>
                    </a:lnTo>
                    <a:lnTo>
                      <a:pt x="5027" y="3858"/>
                    </a:lnTo>
                    <a:lnTo>
                      <a:pt x="4949" y="3839"/>
                    </a:lnTo>
                    <a:lnTo>
                      <a:pt x="5066" y="3663"/>
                    </a:lnTo>
                    <a:lnTo>
                      <a:pt x="5144" y="3468"/>
                    </a:lnTo>
                    <a:lnTo>
                      <a:pt x="5242" y="3254"/>
                    </a:lnTo>
                    <a:lnTo>
                      <a:pt x="5300" y="3020"/>
                    </a:lnTo>
                    <a:lnTo>
                      <a:pt x="5398" y="2611"/>
                    </a:lnTo>
                    <a:lnTo>
                      <a:pt x="5417" y="2358"/>
                    </a:lnTo>
                    <a:lnTo>
                      <a:pt x="5436" y="2085"/>
                    </a:lnTo>
                    <a:lnTo>
                      <a:pt x="5436" y="1851"/>
                    </a:lnTo>
                    <a:lnTo>
                      <a:pt x="5417" y="1637"/>
                    </a:lnTo>
                    <a:lnTo>
                      <a:pt x="5378" y="1462"/>
                    </a:lnTo>
                    <a:lnTo>
                      <a:pt x="5339" y="1228"/>
                    </a:lnTo>
                    <a:lnTo>
                      <a:pt x="5320" y="1111"/>
                    </a:lnTo>
                    <a:lnTo>
                      <a:pt x="5378" y="1130"/>
                    </a:lnTo>
                    <a:lnTo>
                      <a:pt x="5456" y="1130"/>
                    </a:lnTo>
                    <a:lnTo>
                      <a:pt x="5534" y="1091"/>
                    </a:lnTo>
                    <a:lnTo>
                      <a:pt x="5592" y="1033"/>
                    </a:lnTo>
                    <a:lnTo>
                      <a:pt x="5612" y="955"/>
                    </a:lnTo>
                    <a:lnTo>
                      <a:pt x="5612" y="858"/>
                    </a:lnTo>
                    <a:lnTo>
                      <a:pt x="5592" y="838"/>
                    </a:lnTo>
                    <a:lnTo>
                      <a:pt x="5573" y="819"/>
                    </a:lnTo>
                    <a:lnTo>
                      <a:pt x="5553" y="780"/>
                    </a:lnTo>
                    <a:lnTo>
                      <a:pt x="5495" y="741"/>
                    </a:lnTo>
                    <a:lnTo>
                      <a:pt x="5281" y="585"/>
                    </a:lnTo>
                    <a:lnTo>
                      <a:pt x="4988" y="448"/>
                    </a:lnTo>
                    <a:lnTo>
                      <a:pt x="4969" y="429"/>
                    </a:lnTo>
                    <a:lnTo>
                      <a:pt x="4871" y="351"/>
                    </a:lnTo>
                    <a:lnTo>
                      <a:pt x="4755" y="293"/>
                    </a:lnTo>
                    <a:lnTo>
                      <a:pt x="4638" y="234"/>
                    </a:lnTo>
                    <a:lnTo>
                      <a:pt x="4521" y="215"/>
                    </a:lnTo>
                    <a:lnTo>
                      <a:pt x="4404" y="215"/>
                    </a:lnTo>
                    <a:lnTo>
                      <a:pt x="4131" y="117"/>
                    </a:lnTo>
                    <a:lnTo>
                      <a:pt x="3839" y="59"/>
                    </a:lnTo>
                    <a:lnTo>
                      <a:pt x="3547" y="20"/>
                    </a:lnTo>
                    <a:lnTo>
                      <a:pt x="3235"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9" name="Google Shape;2089;p41"/>
              <p:cNvSpPr/>
              <p:nvPr/>
            </p:nvSpPr>
            <p:spPr>
              <a:xfrm>
                <a:off x="5743025" y="695000"/>
                <a:ext cx="142750" cy="117925"/>
              </a:xfrm>
              <a:custGeom>
                <a:avLst/>
                <a:gdLst/>
                <a:ahLst/>
                <a:cxnLst/>
                <a:rect l="l" t="t" r="r" b="b"/>
                <a:pathLst>
                  <a:path w="5710" h="4717" extrusionOk="0">
                    <a:moveTo>
                      <a:pt x="2806" y="1"/>
                    </a:moveTo>
                    <a:lnTo>
                      <a:pt x="2514" y="20"/>
                    </a:lnTo>
                    <a:lnTo>
                      <a:pt x="2222" y="59"/>
                    </a:lnTo>
                    <a:lnTo>
                      <a:pt x="1890" y="137"/>
                    </a:lnTo>
                    <a:lnTo>
                      <a:pt x="1559" y="235"/>
                    </a:lnTo>
                    <a:lnTo>
                      <a:pt x="1501" y="254"/>
                    </a:lnTo>
                    <a:lnTo>
                      <a:pt x="1306" y="313"/>
                    </a:lnTo>
                    <a:lnTo>
                      <a:pt x="1150" y="371"/>
                    </a:lnTo>
                    <a:lnTo>
                      <a:pt x="994" y="449"/>
                    </a:lnTo>
                    <a:lnTo>
                      <a:pt x="975" y="449"/>
                    </a:lnTo>
                    <a:lnTo>
                      <a:pt x="838" y="527"/>
                    </a:lnTo>
                    <a:lnTo>
                      <a:pt x="721" y="624"/>
                    </a:lnTo>
                    <a:lnTo>
                      <a:pt x="488" y="761"/>
                    </a:lnTo>
                    <a:lnTo>
                      <a:pt x="312" y="878"/>
                    </a:lnTo>
                    <a:lnTo>
                      <a:pt x="156" y="995"/>
                    </a:lnTo>
                    <a:lnTo>
                      <a:pt x="137" y="1014"/>
                    </a:lnTo>
                    <a:lnTo>
                      <a:pt x="137" y="1034"/>
                    </a:lnTo>
                    <a:lnTo>
                      <a:pt x="40" y="1092"/>
                    </a:lnTo>
                    <a:lnTo>
                      <a:pt x="20" y="1112"/>
                    </a:lnTo>
                    <a:lnTo>
                      <a:pt x="1" y="1151"/>
                    </a:lnTo>
                    <a:lnTo>
                      <a:pt x="1" y="1170"/>
                    </a:lnTo>
                    <a:lnTo>
                      <a:pt x="20" y="1228"/>
                    </a:lnTo>
                    <a:lnTo>
                      <a:pt x="40" y="1228"/>
                    </a:lnTo>
                    <a:lnTo>
                      <a:pt x="20" y="1267"/>
                    </a:lnTo>
                    <a:lnTo>
                      <a:pt x="40" y="1345"/>
                    </a:lnTo>
                    <a:lnTo>
                      <a:pt x="78" y="1423"/>
                    </a:lnTo>
                    <a:lnTo>
                      <a:pt x="137" y="1482"/>
                    </a:lnTo>
                    <a:lnTo>
                      <a:pt x="195" y="1501"/>
                    </a:lnTo>
                    <a:lnTo>
                      <a:pt x="332" y="1716"/>
                    </a:lnTo>
                    <a:lnTo>
                      <a:pt x="332" y="2008"/>
                    </a:lnTo>
                    <a:lnTo>
                      <a:pt x="351" y="2222"/>
                    </a:lnTo>
                    <a:lnTo>
                      <a:pt x="390" y="2456"/>
                    </a:lnTo>
                    <a:lnTo>
                      <a:pt x="449" y="2709"/>
                    </a:lnTo>
                    <a:lnTo>
                      <a:pt x="507" y="2963"/>
                    </a:lnTo>
                    <a:lnTo>
                      <a:pt x="663" y="3333"/>
                    </a:lnTo>
                    <a:lnTo>
                      <a:pt x="760" y="3567"/>
                    </a:lnTo>
                    <a:lnTo>
                      <a:pt x="877" y="3761"/>
                    </a:lnTo>
                    <a:lnTo>
                      <a:pt x="994" y="3937"/>
                    </a:lnTo>
                    <a:lnTo>
                      <a:pt x="1131" y="4093"/>
                    </a:lnTo>
                    <a:lnTo>
                      <a:pt x="1072" y="4132"/>
                    </a:lnTo>
                    <a:lnTo>
                      <a:pt x="1033" y="4171"/>
                    </a:lnTo>
                    <a:lnTo>
                      <a:pt x="1014" y="4248"/>
                    </a:lnTo>
                    <a:lnTo>
                      <a:pt x="1014" y="4326"/>
                    </a:lnTo>
                    <a:lnTo>
                      <a:pt x="1053" y="4385"/>
                    </a:lnTo>
                    <a:lnTo>
                      <a:pt x="1111" y="4424"/>
                    </a:lnTo>
                    <a:lnTo>
                      <a:pt x="1131" y="4443"/>
                    </a:lnTo>
                    <a:lnTo>
                      <a:pt x="1286" y="4541"/>
                    </a:lnTo>
                    <a:lnTo>
                      <a:pt x="1481" y="4599"/>
                    </a:lnTo>
                    <a:lnTo>
                      <a:pt x="1657" y="4658"/>
                    </a:lnTo>
                    <a:lnTo>
                      <a:pt x="1813" y="4677"/>
                    </a:lnTo>
                    <a:lnTo>
                      <a:pt x="2007" y="4697"/>
                    </a:lnTo>
                    <a:lnTo>
                      <a:pt x="2183" y="4716"/>
                    </a:lnTo>
                    <a:lnTo>
                      <a:pt x="2378" y="4697"/>
                    </a:lnTo>
                    <a:lnTo>
                      <a:pt x="2533" y="4677"/>
                    </a:lnTo>
                    <a:lnTo>
                      <a:pt x="2767" y="4638"/>
                    </a:lnTo>
                    <a:lnTo>
                      <a:pt x="2943" y="4580"/>
                    </a:lnTo>
                    <a:lnTo>
                      <a:pt x="3293" y="4463"/>
                    </a:lnTo>
                    <a:lnTo>
                      <a:pt x="3664" y="4268"/>
                    </a:lnTo>
                    <a:lnTo>
                      <a:pt x="3995" y="4073"/>
                    </a:lnTo>
                    <a:lnTo>
                      <a:pt x="4151" y="3937"/>
                    </a:lnTo>
                    <a:lnTo>
                      <a:pt x="4326" y="3800"/>
                    </a:lnTo>
                    <a:lnTo>
                      <a:pt x="4657" y="3469"/>
                    </a:lnTo>
                    <a:lnTo>
                      <a:pt x="4930" y="3157"/>
                    </a:lnTo>
                    <a:lnTo>
                      <a:pt x="5183" y="2787"/>
                    </a:lnTo>
                    <a:lnTo>
                      <a:pt x="5281" y="2612"/>
                    </a:lnTo>
                    <a:lnTo>
                      <a:pt x="5378" y="2436"/>
                    </a:lnTo>
                    <a:lnTo>
                      <a:pt x="5534" y="2066"/>
                    </a:lnTo>
                    <a:lnTo>
                      <a:pt x="5592" y="1891"/>
                    </a:lnTo>
                    <a:lnTo>
                      <a:pt x="5651" y="1716"/>
                    </a:lnTo>
                    <a:lnTo>
                      <a:pt x="5690" y="1540"/>
                    </a:lnTo>
                    <a:lnTo>
                      <a:pt x="5709" y="1365"/>
                    </a:lnTo>
                    <a:lnTo>
                      <a:pt x="5709" y="1345"/>
                    </a:lnTo>
                    <a:lnTo>
                      <a:pt x="5690" y="1326"/>
                    </a:lnTo>
                    <a:lnTo>
                      <a:pt x="5573" y="1170"/>
                    </a:lnTo>
                    <a:lnTo>
                      <a:pt x="5398" y="975"/>
                    </a:lnTo>
                    <a:lnTo>
                      <a:pt x="5164" y="780"/>
                    </a:lnTo>
                    <a:lnTo>
                      <a:pt x="4833" y="547"/>
                    </a:lnTo>
                    <a:lnTo>
                      <a:pt x="4501" y="371"/>
                    </a:lnTo>
                    <a:lnTo>
                      <a:pt x="4248" y="274"/>
                    </a:lnTo>
                    <a:lnTo>
                      <a:pt x="4014" y="176"/>
                    </a:lnTo>
                    <a:lnTo>
                      <a:pt x="3683" y="98"/>
                    </a:lnTo>
                    <a:lnTo>
                      <a:pt x="3410" y="40"/>
                    </a:lnTo>
                    <a:lnTo>
                      <a:pt x="3098" y="1"/>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0" name="Google Shape;2090;p41"/>
              <p:cNvSpPr/>
              <p:nvPr/>
            </p:nvSpPr>
            <p:spPr>
              <a:xfrm>
                <a:off x="5451250" y="1149475"/>
                <a:ext cx="114975" cy="139825"/>
              </a:xfrm>
              <a:custGeom>
                <a:avLst/>
                <a:gdLst/>
                <a:ahLst/>
                <a:cxnLst/>
                <a:rect l="l" t="t" r="r" b="b"/>
                <a:pathLst>
                  <a:path w="4599" h="5593" extrusionOk="0">
                    <a:moveTo>
                      <a:pt x="3683" y="0"/>
                    </a:moveTo>
                    <a:lnTo>
                      <a:pt x="3605" y="20"/>
                    </a:lnTo>
                    <a:lnTo>
                      <a:pt x="3547" y="78"/>
                    </a:lnTo>
                    <a:lnTo>
                      <a:pt x="3508" y="137"/>
                    </a:lnTo>
                    <a:lnTo>
                      <a:pt x="3508" y="215"/>
                    </a:lnTo>
                    <a:lnTo>
                      <a:pt x="3527" y="293"/>
                    </a:lnTo>
                    <a:lnTo>
                      <a:pt x="3410" y="254"/>
                    </a:lnTo>
                    <a:lnTo>
                      <a:pt x="3177" y="215"/>
                    </a:lnTo>
                    <a:lnTo>
                      <a:pt x="3001" y="176"/>
                    </a:lnTo>
                    <a:lnTo>
                      <a:pt x="2787" y="176"/>
                    </a:lnTo>
                    <a:lnTo>
                      <a:pt x="2534" y="156"/>
                    </a:lnTo>
                    <a:lnTo>
                      <a:pt x="2280" y="176"/>
                    </a:lnTo>
                    <a:lnTo>
                      <a:pt x="2027" y="195"/>
                    </a:lnTo>
                    <a:lnTo>
                      <a:pt x="1813" y="234"/>
                    </a:lnTo>
                    <a:lnTo>
                      <a:pt x="1618" y="273"/>
                    </a:lnTo>
                    <a:lnTo>
                      <a:pt x="1384" y="351"/>
                    </a:lnTo>
                    <a:lnTo>
                      <a:pt x="1170" y="429"/>
                    </a:lnTo>
                    <a:lnTo>
                      <a:pt x="975" y="527"/>
                    </a:lnTo>
                    <a:lnTo>
                      <a:pt x="799" y="624"/>
                    </a:lnTo>
                    <a:lnTo>
                      <a:pt x="780" y="566"/>
                    </a:lnTo>
                    <a:lnTo>
                      <a:pt x="741" y="507"/>
                    </a:lnTo>
                    <a:lnTo>
                      <a:pt x="663" y="488"/>
                    </a:lnTo>
                    <a:lnTo>
                      <a:pt x="605" y="468"/>
                    </a:lnTo>
                    <a:lnTo>
                      <a:pt x="527" y="507"/>
                    </a:lnTo>
                    <a:lnTo>
                      <a:pt x="488" y="546"/>
                    </a:lnTo>
                    <a:lnTo>
                      <a:pt x="468" y="566"/>
                    </a:lnTo>
                    <a:lnTo>
                      <a:pt x="332" y="702"/>
                    </a:lnTo>
                    <a:lnTo>
                      <a:pt x="234" y="897"/>
                    </a:lnTo>
                    <a:lnTo>
                      <a:pt x="157" y="1053"/>
                    </a:lnTo>
                    <a:lnTo>
                      <a:pt x="98" y="1208"/>
                    </a:lnTo>
                    <a:lnTo>
                      <a:pt x="59" y="1384"/>
                    </a:lnTo>
                    <a:lnTo>
                      <a:pt x="20" y="1579"/>
                    </a:lnTo>
                    <a:lnTo>
                      <a:pt x="1" y="1754"/>
                    </a:lnTo>
                    <a:lnTo>
                      <a:pt x="1" y="1929"/>
                    </a:lnTo>
                    <a:lnTo>
                      <a:pt x="1" y="2144"/>
                    </a:lnTo>
                    <a:lnTo>
                      <a:pt x="20" y="2339"/>
                    </a:lnTo>
                    <a:lnTo>
                      <a:pt x="79" y="2689"/>
                    </a:lnTo>
                    <a:lnTo>
                      <a:pt x="215" y="3098"/>
                    </a:lnTo>
                    <a:lnTo>
                      <a:pt x="351" y="3449"/>
                    </a:lnTo>
                    <a:lnTo>
                      <a:pt x="449" y="3625"/>
                    </a:lnTo>
                    <a:lnTo>
                      <a:pt x="566" y="3819"/>
                    </a:lnTo>
                    <a:lnTo>
                      <a:pt x="838" y="4209"/>
                    </a:lnTo>
                    <a:lnTo>
                      <a:pt x="1111" y="4521"/>
                    </a:lnTo>
                    <a:lnTo>
                      <a:pt x="1423" y="4833"/>
                    </a:lnTo>
                    <a:lnTo>
                      <a:pt x="1579" y="4969"/>
                    </a:lnTo>
                    <a:lnTo>
                      <a:pt x="1735" y="5086"/>
                    </a:lnTo>
                    <a:lnTo>
                      <a:pt x="2066" y="5300"/>
                    </a:lnTo>
                    <a:lnTo>
                      <a:pt x="2241" y="5398"/>
                    </a:lnTo>
                    <a:lnTo>
                      <a:pt x="2397" y="5475"/>
                    </a:lnTo>
                    <a:lnTo>
                      <a:pt x="2573" y="5534"/>
                    </a:lnTo>
                    <a:lnTo>
                      <a:pt x="2748" y="5592"/>
                    </a:lnTo>
                    <a:lnTo>
                      <a:pt x="2787" y="5573"/>
                    </a:lnTo>
                    <a:lnTo>
                      <a:pt x="2962" y="5495"/>
                    </a:lnTo>
                    <a:lnTo>
                      <a:pt x="3177" y="5339"/>
                    </a:lnTo>
                    <a:lnTo>
                      <a:pt x="3410" y="5144"/>
                    </a:lnTo>
                    <a:lnTo>
                      <a:pt x="3683" y="4852"/>
                    </a:lnTo>
                    <a:lnTo>
                      <a:pt x="3917" y="4560"/>
                    </a:lnTo>
                    <a:lnTo>
                      <a:pt x="4053" y="4326"/>
                    </a:lnTo>
                    <a:lnTo>
                      <a:pt x="4190" y="4112"/>
                    </a:lnTo>
                    <a:lnTo>
                      <a:pt x="4326" y="3800"/>
                    </a:lnTo>
                    <a:lnTo>
                      <a:pt x="4424" y="3547"/>
                    </a:lnTo>
                    <a:lnTo>
                      <a:pt x="4501" y="3235"/>
                    </a:lnTo>
                    <a:lnTo>
                      <a:pt x="4560" y="2943"/>
                    </a:lnTo>
                    <a:lnTo>
                      <a:pt x="4599" y="2650"/>
                    </a:lnTo>
                    <a:lnTo>
                      <a:pt x="4599" y="2378"/>
                    </a:lnTo>
                    <a:lnTo>
                      <a:pt x="4599" y="2066"/>
                    </a:lnTo>
                    <a:lnTo>
                      <a:pt x="4560" y="1774"/>
                    </a:lnTo>
                    <a:lnTo>
                      <a:pt x="4501" y="1481"/>
                    </a:lnTo>
                    <a:lnTo>
                      <a:pt x="4424" y="1208"/>
                    </a:lnTo>
                    <a:lnTo>
                      <a:pt x="4404" y="1170"/>
                    </a:lnTo>
                    <a:lnTo>
                      <a:pt x="4424" y="1092"/>
                    </a:lnTo>
                    <a:lnTo>
                      <a:pt x="4385" y="955"/>
                    </a:lnTo>
                    <a:lnTo>
                      <a:pt x="4346" y="838"/>
                    </a:lnTo>
                    <a:lnTo>
                      <a:pt x="4268" y="741"/>
                    </a:lnTo>
                    <a:lnTo>
                      <a:pt x="4209" y="643"/>
                    </a:lnTo>
                    <a:lnTo>
                      <a:pt x="4190" y="624"/>
                    </a:lnTo>
                    <a:lnTo>
                      <a:pt x="4034" y="332"/>
                    </a:lnTo>
                    <a:lnTo>
                      <a:pt x="3897" y="98"/>
                    </a:lnTo>
                    <a:lnTo>
                      <a:pt x="3858" y="59"/>
                    </a:lnTo>
                    <a:lnTo>
                      <a:pt x="3820" y="20"/>
                    </a:lnTo>
                    <a:lnTo>
                      <a:pt x="3800" y="20"/>
                    </a:lnTo>
                    <a:lnTo>
                      <a:pt x="3761"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1" name="Google Shape;2091;p41"/>
              <p:cNvSpPr/>
              <p:nvPr/>
            </p:nvSpPr>
            <p:spPr>
              <a:xfrm>
                <a:off x="5162900" y="582000"/>
                <a:ext cx="631300" cy="631300"/>
              </a:xfrm>
              <a:custGeom>
                <a:avLst/>
                <a:gdLst/>
                <a:ahLst/>
                <a:cxnLst/>
                <a:rect l="l" t="t" r="r" b="b"/>
                <a:pathLst>
                  <a:path w="25252" h="25252" extrusionOk="0">
                    <a:moveTo>
                      <a:pt x="12528" y="1"/>
                    </a:moveTo>
                    <a:lnTo>
                      <a:pt x="11885" y="20"/>
                    </a:lnTo>
                    <a:lnTo>
                      <a:pt x="11262" y="79"/>
                    </a:lnTo>
                    <a:lnTo>
                      <a:pt x="10619" y="157"/>
                    </a:lnTo>
                    <a:lnTo>
                      <a:pt x="9976" y="293"/>
                    </a:lnTo>
                    <a:lnTo>
                      <a:pt x="9352" y="429"/>
                    </a:lnTo>
                    <a:lnTo>
                      <a:pt x="8729" y="624"/>
                    </a:lnTo>
                    <a:lnTo>
                      <a:pt x="8144" y="819"/>
                    </a:lnTo>
                    <a:lnTo>
                      <a:pt x="7560" y="1072"/>
                    </a:lnTo>
                    <a:lnTo>
                      <a:pt x="6995" y="1326"/>
                    </a:lnTo>
                    <a:lnTo>
                      <a:pt x="6449" y="1618"/>
                    </a:lnTo>
                    <a:lnTo>
                      <a:pt x="5923" y="1930"/>
                    </a:lnTo>
                    <a:lnTo>
                      <a:pt x="5417" y="2261"/>
                    </a:lnTo>
                    <a:lnTo>
                      <a:pt x="4910" y="2631"/>
                    </a:lnTo>
                    <a:lnTo>
                      <a:pt x="4442" y="3021"/>
                    </a:lnTo>
                    <a:lnTo>
                      <a:pt x="3994" y="3430"/>
                    </a:lnTo>
                    <a:lnTo>
                      <a:pt x="3566" y="3859"/>
                    </a:lnTo>
                    <a:lnTo>
                      <a:pt x="3157" y="4287"/>
                    </a:lnTo>
                    <a:lnTo>
                      <a:pt x="2767" y="4755"/>
                    </a:lnTo>
                    <a:lnTo>
                      <a:pt x="2397" y="5242"/>
                    </a:lnTo>
                    <a:lnTo>
                      <a:pt x="2046" y="5748"/>
                    </a:lnTo>
                    <a:lnTo>
                      <a:pt x="1734" y="6255"/>
                    </a:lnTo>
                    <a:lnTo>
                      <a:pt x="1442" y="6781"/>
                    </a:lnTo>
                    <a:lnTo>
                      <a:pt x="1169" y="7327"/>
                    </a:lnTo>
                    <a:lnTo>
                      <a:pt x="935" y="7892"/>
                    </a:lnTo>
                    <a:lnTo>
                      <a:pt x="721" y="8457"/>
                    </a:lnTo>
                    <a:lnTo>
                      <a:pt x="526" y="9041"/>
                    </a:lnTo>
                    <a:lnTo>
                      <a:pt x="370" y="9645"/>
                    </a:lnTo>
                    <a:lnTo>
                      <a:pt x="234" y="10230"/>
                    </a:lnTo>
                    <a:lnTo>
                      <a:pt x="137" y="10853"/>
                    </a:lnTo>
                    <a:lnTo>
                      <a:pt x="59" y="11477"/>
                    </a:lnTo>
                    <a:lnTo>
                      <a:pt x="20" y="12100"/>
                    </a:lnTo>
                    <a:lnTo>
                      <a:pt x="0" y="12724"/>
                    </a:lnTo>
                    <a:lnTo>
                      <a:pt x="39" y="13367"/>
                    </a:lnTo>
                    <a:lnTo>
                      <a:pt x="78" y="14010"/>
                    </a:lnTo>
                    <a:lnTo>
                      <a:pt x="176" y="14653"/>
                    </a:lnTo>
                    <a:lnTo>
                      <a:pt x="292" y="15276"/>
                    </a:lnTo>
                    <a:lnTo>
                      <a:pt x="448" y="15900"/>
                    </a:lnTo>
                    <a:lnTo>
                      <a:pt x="624" y="16523"/>
                    </a:lnTo>
                    <a:lnTo>
                      <a:pt x="838" y="17108"/>
                    </a:lnTo>
                    <a:lnTo>
                      <a:pt x="1072" y="17692"/>
                    </a:lnTo>
                    <a:lnTo>
                      <a:pt x="1345" y="18257"/>
                    </a:lnTo>
                    <a:lnTo>
                      <a:pt x="1617" y="18803"/>
                    </a:lnTo>
                    <a:lnTo>
                      <a:pt x="1949" y="19329"/>
                    </a:lnTo>
                    <a:lnTo>
                      <a:pt x="2280" y="19835"/>
                    </a:lnTo>
                    <a:lnTo>
                      <a:pt x="2650" y="20342"/>
                    </a:lnTo>
                    <a:lnTo>
                      <a:pt x="3020" y="20810"/>
                    </a:lnTo>
                    <a:lnTo>
                      <a:pt x="3429" y="21258"/>
                    </a:lnTo>
                    <a:lnTo>
                      <a:pt x="3858" y="21686"/>
                    </a:lnTo>
                    <a:lnTo>
                      <a:pt x="4306" y="22095"/>
                    </a:lnTo>
                    <a:lnTo>
                      <a:pt x="4774" y="22485"/>
                    </a:lnTo>
                    <a:lnTo>
                      <a:pt x="5261" y="22855"/>
                    </a:lnTo>
                    <a:lnTo>
                      <a:pt x="5748" y="23206"/>
                    </a:lnTo>
                    <a:lnTo>
                      <a:pt x="6274" y="23518"/>
                    </a:lnTo>
                    <a:lnTo>
                      <a:pt x="6800" y="23810"/>
                    </a:lnTo>
                    <a:lnTo>
                      <a:pt x="7346" y="24083"/>
                    </a:lnTo>
                    <a:lnTo>
                      <a:pt x="7911" y="24317"/>
                    </a:lnTo>
                    <a:lnTo>
                      <a:pt x="8476" y="24531"/>
                    </a:lnTo>
                    <a:lnTo>
                      <a:pt x="9060" y="24726"/>
                    </a:lnTo>
                    <a:lnTo>
                      <a:pt x="9645" y="24882"/>
                    </a:lnTo>
                    <a:lnTo>
                      <a:pt x="10249" y="25018"/>
                    </a:lnTo>
                    <a:lnTo>
                      <a:pt x="10853" y="25116"/>
                    </a:lnTo>
                    <a:lnTo>
                      <a:pt x="11476" y="25193"/>
                    </a:lnTo>
                    <a:lnTo>
                      <a:pt x="12100" y="25232"/>
                    </a:lnTo>
                    <a:lnTo>
                      <a:pt x="12723" y="25252"/>
                    </a:lnTo>
                    <a:lnTo>
                      <a:pt x="13366" y="25213"/>
                    </a:lnTo>
                    <a:lnTo>
                      <a:pt x="14009" y="25174"/>
                    </a:lnTo>
                    <a:lnTo>
                      <a:pt x="14652" y="25077"/>
                    </a:lnTo>
                    <a:lnTo>
                      <a:pt x="15295" y="24960"/>
                    </a:lnTo>
                    <a:lnTo>
                      <a:pt x="15919" y="24804"/>
                    </a:lnTo>
                    <a:lnTo>
                      <a:pt x="16523" y="24628"/>
                    </a:lnTo>
                    <a:lnTo>
                      <a:pt x="17127" y="24414"/>
                    </a:lnTo>
                    <a:lnTo>
                      <a:pt x="17692" y="24180"/>
                    </a:lnTo>
                    <a:lnTo>
                      <a:pt x="18257" y="23927"/>
                    </a:lnTo>
                    <a:lnTo>
                      <a:pt x="18802" y="23635"/>
                    </a:lnTo>
                    <a:lnTo>
                      <a:pt x="19348" y="23323"/>
                    </a:lnTo>
                    <a:lnTo>
                      <a:pt x="19854" y="22972"/>
                    </a:lnTo>
                    <a:lnTo>
                      <a:pt x="20341" y="22622"/>
                    </a:lnTo>
                    <a:lnTo>
                      <a:pt x="20809" y="22232"/>
                    </a:lnTo>
                    <a:lnTo>
                      <a:pt x="21277" y="21823"/>
                    </a:lnTo>
                    <a:lnTo>
                      <a:pt x="21705" y="21394"/>
                    </a:lnTo>
                    <a:lnTo>
                      <a:pt x="22114" y="20946"/>
                    </a:lnTo>
                    <a:lnTo>
                      <a:pt x="22504" y="20478"/>
                    </a:lnTo>
                    <a:lnTo>
                      <a:pt x="22874" y="19991"/>
                    </a:lnTo>
                    <a:lnTo>
                      <a:pt x="23206" y="19504"/>
                    </a:lnTo>
                    <a:lnTo>
                      <a:pt x="23537" y="18978"/>
                    </a:lnTo>
                    <a:lnTo>
                      <a:pt x="23829" y="18452"/>
                    </a:lnTo>
                    <a:lnTo>
                      <a:pt x="24082" y="17906"/>
                    </a:lnTo>
                    <a:lnTo>
                      <a:pt x="24336" y="17361"/>
                    </a:lnTo>
                    <a:lnTo>
                      <a:pt x="24550" y="16776"/>
                    </a:lnTo>
                    <a:lnTo>
                      <a:pt x="24725" y="16192"/>
                    </a:lnTo>
                    <a:lnTo>
                      <a:pt x="24901" y="15607"/>
                    </a:lnTo>
                    <a:lnTo>
                      <a:pt x="25018" y="15003"/>
                    </a:lnTo>
                    <a:lnTo>
                      <a:pt x="25134" y="14399"/>
                    </a:lnTo>
                    <a:lnTo>
                      <a:pt x="25193" y="13776"/>
                    </a:lnTo>
                    <a:lnTo>
                      <a:pt x="25251" y="13152"/>
                    </a:lnTo>
                    <a:lnTo>
                      <a:pt x="25251" y="12529"/>
                    </a:lnTo>
                    <a:lnTo>
                      <a:pt x="25232" y="11886"/>
                    </a:lnTo>
                    <a:lnTo>
                      <a:pt x="25173" y="11243"/>
                    </a:lnTo>
                    <a:lnTo>
                      <a:pt x="25095" y="10600"/>
                    </a:lnTo>
                    <a:lnTo>
                      <a:pt x="24959" y="9957"/>
                    </a:lnTo>
                    <a:lnTo>
                      <a:pt x="24823" y="9333"/>
                    </a:lnTo>
                    <a:lnTo>
                      <a:pt x="24628" y="8729"/>
                    </a:lnTo>
                    <a:lnTo>
                      <a:pt x="24433" y="8125"/>
                    </a:lnTo>
                    <a:lnTo>
                      <a:pt x="24199" y="7560"/>
                    </a:lnTo>
                    <a:lnTo>
                      <a:pt x="23926" y="6995"/>
                    </a:lnTo>
                    <a:lnTo>
                      <a:pt x="23634" y="6450"/>
                    </a:lnTo>
                    <a:lnTo>
                      <a:pt x="23322" y="5904"/>
                    </a:lnTo>
                    <a:lnTo>
                      <a:pt x="22991" y="5398"/>
                    </a:lnTo>
                    <a:lnTo>
                      <a:pt x="22621" y="4911"/>
                    </a:lnTo>
                    <a:lnTo>
                      <a:pt x="22231" y="4443"/>
                    </a:lnTo>
                    <a:lnTo>
                      <a:pt x="21822" y="3975"/>
                    </a:lnTo>
                    <a:lnTo>
                      <a:pt x="21394" y="3547"/>
                    </a:lnTo>
                    <a:lnTo>
                      <a:pt x="20965" y="3138"/>
                    </a:lnTo>
                    <a:lnTo>
                      <a:pt x="20497" y="2748"/>
                    </a:lnTo>
                    <a:lnTo>
                      <a:pt x="20010" y="2378"/>
                    </a:lnTo>
                    <a:lnTo>
                      <a:pt x="19504" y="2046"/>
                    </a:lnTo>
                    <a:lnTo>
                      <a:pt x="18997" y="1735"/>
                    </a:lnTo>
                    <a:lnTo>
                      <a:pt x="18471" y="1423"/>
                    </a:lnTo>
                    <a:lnTo>
                      <a:pt x="17925" y="1170"/>
                    </a:lnTo>
                    <a:lnTo>
                      <a:pt x="17360" y="916"/>
                    </a:lnTo>
                    <a:lnTo>
                      <a:pt x="16795" y="702"/>
                    </a:lnTo>
                    <a:lnTo>
                      <a:pt x="16211" y="527"/>
                    </a:lnTo>
                    <a:lnTo>
                      <a:pt x="15607" y="351"/>
                    </a:lnTo>
                    <a:lnTo>
                      <a:pt x="15022" y="234"/>
                    </a:lnTo>
                    <a:lnTo>
                      <a:pt x="14399" y="118"/>
                    </a:lnTo>
                    <a:lnTo>
                      <a:pt x="13795" y="59"/>
                    </a:lnTo>
                    <a:lnTo>
                      <a:pt x="13152" y="20"/>
                    </a:lnTo>
                    <a:lnTo>
                      <a:pt x="12528"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2" name="Google Shape;2092;p41"/>
              <p:cNvSpPr/>
              <p:nvPr/>
            </p:nvSpPr>
            <p:spPr>
              <a:xfrm>
                <a:off x="5162900" y="582000"/>
                <a:ext cx="631300" cy="631300"/>
              </a:xfrm>
              <a:custGeom>
                <a:avLst/>
                <a:gdLst/>
                <a:ahLst/>
                <a:cxnLst/>
                <a:rect l="l" t="t" r="r" b="b"/>
                <a:pathLst>
                  <a:path w="25252" h="25252" fill="none" extrusionOk="0">
                    <a:moveTo>
                      <a:pt x="14652" y="25077"/>
                    </a:moveTo>
                    <a:lnTo>
                      <a:pt x="14652" y="25077"/>
                    </a:lnTo>
                    <a:lnTo>
                      <a:pt x="15295" y="24960"/>
                    </a:lnTo>
                    <a:lnTo>
                      <a:pt x="15919" y="24804"/>
                    </a:lnTo>
                    <a:lnTo>
                      <a:pt x="16523" y="24628"/>
                    </a:lnTo>
                    <a:lnTo>
                      <a:pt x="17127" y="24414"/>
                    </a:lnTo>
                    <a:lnTo>
                      <a:pt x="17692" y="24180"/>
                    </a:lnTo>
                    <a:lnTo>
                      <a:pt x="18257" y="23927"/>
                    </a:lnTo>
                    <a:lnTo>
                      <a:pt x="18802" y="23635"/>
                    </a:lnTo>
                    <a:lnTo>
                      <a:pt x="19348" y="23323"/>
                    </a:lnTo>
                    <a:lnTo>
                      <a:pt x="19854" y="22972"/>
                    </a:lnTo>
                    <a:lnTo>
                      <a:pt x="20341" y="22622"/>
                    </a:lnTo>
                    <a:lnTo>
                      <a:pt x="20809" y="22232"/>
                    </a:lnTo>
                    <a:lnTo>
                      <a:pt x="21277" y="21823"/>
                    </a:lnTo>
                    <a:lnTo>
                      <a:pt x="21705" y="21394"/>
                    </a:lnTo>
                    <a:lnTo>
                      <a:pt x="22114" y="20946"/>
                    </a:lnTo>
                    <a:lnTo>
                      <a:pt x="22504" y="20478"/>
                    </a:lnTo>
                    <a:lnTo>
                      <a:pt x="22874" y="19991"/>
                    </a:lnTo>
                    <a:lnTo>
                      <a:pt x="23206" y="19504"/>
                    </a:lnTo>
                    <a:lnTo>
                      <a:pt x="23537" y="18978"/>
                    </a:lnTo>
                    <a:lnTo>
                      <a:pt x="23829" y="18452"/>
                    </a:lnTo>
                    <a:lnTo>
                      <a:pt x="24082" y="17906"/>
                    </a:lnTo>
                    <a:lnTo>
                      <a:pt x="24336" y="17361"/>
                    </a:lnTo>
                    <a:lnTo>
                      <a:pt x="24550" y="16776"/>
                    </a:lnTo>
                    <a:lnTo>
                      <a:pt x="24725" y="16192"/>
                    </a:lnTo>
                    <a:lnTo>
                      <a:pt x="24901" y="15607"/>
                    </a:lnTo>
                    <a:lnTo>
                      <a:pt x="25018" y="15003"/>
                    </a:lnTo>
                    <a:lnTo>
                      <a:pt x="25134" y="14399"/>
                    </a:lnTo>
                    <a:lnTo>
                      <a:pt x="25193" y="13776"/>
                    </a:lnTo>
                    <a:lnTo>
                      <a:pt x="25251" y="13152"/>
                    </a:lnTo>
                    <a:lnTo>
                      <a:pt x="25251" y="12529"/>
                    </a:lnTo>
                    <a:lnTo>
                      <a:pt x="25232" y="11886"/>
                    </a:lnTo>
                    <a:lnTo>
                      <a:pt x="25173" y="11243"/>
                    </a:lnTo>
                    <a:lnTo>
                      <a:pt x="25095" y="10600"/>
                    </a:lnTo>
                    <a:lnTo>
                      <a:pt x="25095" y="10600"/>
                    </a:lnTo>
                    <a:lnTo>
                      <a:pt x="24959" y="9957"/>
                    </a:lnTo>
                    <a:lnTo>
                      <a:pt x="24823" y="9333"/>
                    </a:lnTo>
                    <a:lnTo>
                      <a:pt x="24628" y="8729"/>
                    </a:lnTo>
                    <a:lnTo>
                      <a:pt x="24433" y="8125"/>
                    </a:lnTo>
                    <a:lnTo>
                      <a:pt x="24199" y="7560"/>
                    </a:lnTo>
                    <a:lnTo>
                      <a:pt x="23926" y="6995"/>
                    </a:lnTo>
                    <a:lnTo>
                      <a:pt x="23634" y="6450"/>
                    </a:lnTo>
                    <a:lnTo>
                      <a:pt x="23322" y="5904"/>
                    </a:lnTo>
                    <a:lnTo>
                      <a:pt x="22991" y="5398"/>
                    </a:lnTo>
                    <a:lnTo>
                      <a:pt x="22621" y="4911"/>
                    </a:lnTo>
                    <a:lnTo>
                      <a:pt x="22231" y="4443"/>
                    </a:lnTo>
                    <a:lnTo>
                      <a:pt x="21822" y="3975"/>
                    </a:lnTo>
                    <a:lnTo>
                      <a:pt x="21394" y="3547"/>
                    </a:lnTo>
                    <a:lnTo>
                      <a:pt x="20965" y="3138"/>
                    </a:lnTo>
                    <a:lnTo>
                      <a:pt x="20497" y="2748"/>
                    </a:lnTo>
                    <a:lnTo>
                      <a:pt x="20010" y="2378"/>
                    </a:lnTo>
                    <a:lnTo>
                      <a:pt x="19504" y="2046"/>
                    </a:lnTo>
                    <a:lnTo>
                      <a:pt x="18997" y="1735"/>
                    </a:lnTo>
                    <a:lnTo>
                      <a:pt x="18471" y="1423"/>
                    </a:lnTo>
                    <a:lnTo>
                      <a:pt x="17925" y="1170"/>
                    </a:lnTo>
                    <a:lnTo>
                      <a:pt x="17360" y="916"/>
                    </a:lnTo>
                    <a:lnTo>
                      <a:pt x="16795" y="702"/>
                    </a:lnTo>
                    <a:lnTo>
                      <a:pt x="16211" y="527"/>
                    </a:lnTo>
                    <a:lnTo>
                      <a:pt x="15607" y="351"/>
                    </a:lnTo>
                    <a:lnTo>
                      <a:pt x="15022" y="234"/>
                    </a:lnTo>
                    <a:lnTo>
                      <a:pt x="14399" y="118"/>
                    </a:lnTo>
                    <a:lnTo>
                      <a:pt x="13795" y="59"/>
                    </a:lnTo>
                    <a:lnTo>
                      <a:pt x="13152" y="20"/>
                    </a:lnTo>
                    <a:lnTo>
                      <a:pt x="12528" y="1"/>
                    </a:lnTo>
                    <a:lnTo>
                      <a:pt x="11885" y="20"/>
                    </a:lnTo>
                    <a:lnTo>
                      <a:pt x="11262" y="79"/>
                    </a:lnTo>
                    <a:lnTo>
                      <a:pt x="10619" y="157"/>
                    </a:lnTo>
                    <a:lnTo>
                      <a:pt x="10619" y="157"/>
                    </a:lnTo>
                    <a:lnTo>
                      <a:pt x="9976" y="293"/>
                    </a:lnTo>
                    <a:lnTo>
                      <a:pt x="9352" y="429"/>
                    </a:lnTo>
                    <a:lnTo>
                      <a:pt x="8729" y="624"/>
                    </a:lnTo>
                    <a:lnTo>
                      <a:pt x="8144" y="819"/>
                    </a:lnTo>
                    <a:lnTo>
                      <a:pt x="7560" y="1072"/>
                    </a:lnTo>
                    <a:lnTo>
                      <a:pt x="6995" y="1326"/>
                    </a:lnTo>
                    <a:lnTo>
                      <a:pt x="6449" y="1618"/>
                    </a:lnTo>
                    <a:lnTo>
                      <a:pt x="5923" y="1930"/>
                    </a:lnTo>
                    <a:lnTo>
                      <a:pt x="5417" y="2261"/>
                    </a:lnTo>
                    <a:lnTo>
                      <a:pt x="4910" y="2631"/>
                    </a:lnTo>
                    <a:lnTo>
                      <a:pt x="4442" y="3021"/>
                    </a:lnTo>
                    <a:lnTo>
                      <a:pt x="3994" y="3430"/>
                    </a:lnTo>
                    <a:lnTo>
                      <a:pt x="3566" y="3859"/>
                    </a:lnTo>
                    <a:lnTo>
                      <a:pt x="3157" y="4287"/>
                    </a:lnTo>
                    <a:lnTo>
                      <a:pt x="2767" y="4755"/>
                    </a:lnTo>
                    <a:lnTo>
                      <a:pt x="2397" y="5242"/>
                    </a:lnTo>
                    <a:lnTo>
                      <a:pt x="2046" y="5748"/>
                    </a:lnTo>
                    <a:lnTo>
                      <a:pt x="1734" y="6255"/>
                    </a:lnTo>
                    <a:lnTo>
                      <a:pt x="1442" y="6781"/>
                    </a:lnTo>
                    <a:lnTo>
                      <a:pt x="1169" y="7327"/>
                    </a:lnTo>
                    <a:lnTo>
                      <a:pt x="935" y="7892"/>
                    </a:lnTo>
                    <a:lnTo>
                      <a:pt x="721" y="8457"/>
                    </a:lnTo>
                    <a:lnTo>
                      <a:pt x="526" y="9041"/>
                    </a:lnTo>
                    <a:lnTo>
                      <a:pt x="370" y="9645"/>
                    </a:lnTo>
                    <a:lnTo>
                      <a:pt x="234" y="10230"/>
                    </a:lnTo>
                    <a:lnTo>
                      <a:pt x="137" y="10853"/>
                    </a:lnTo>
                    <a:lnTo>
                      <a:pt x="59" y="11477"/>
                    </a:lnTo>
                    <a:lnTo>
                      <a:pt x="20" y="12100"/>
                    </a:lnTo>
                    <a:lnTo>
                      <a:pt x="0" y="12724"/>
                    </a:lnTo>
                    <a:lnTo>
                      <a:pt x="39" y="13367"/>
                    </a:lnTo>
                    <a:lnTo>
                      <a:pt x="78" y="14010"/>
                    </a:lnTo>
                    <a:lnTo>
                      <a:pt x="176" y="14653"/>
                    </a:lnTo>
                    <a:lnTo>
                      <a:pt x="176" y="14653"/>
                    </a:lnTo>
                    <a:lnTo>
                      <a:pt x="292" y="15276"/>
                    </a:lnTo>
                    <a:lnTo>
                      <a:pt x="448" y="15900"/>
                    </a:lnTo>
                    <a:lnTo>
                      <a:pt x="624" y="16523"/>
                    </a:lnTo>
                    <a:lnTo>
                      <a:pt x="838" y="17108"/>
                    </a:lnTo>
                    <a:lnTo>
                      <a:pt x="1072" y="17692"/>
                    </a:lnTo>
                    <a:lnTo>
                      <a:pt x="1345" y="18257"/>
                    </a:lnTo>
                    <a:lnTo>
                      <a:pt x="1617" y="18803"/>
                    </a:lnTo>
                    <a:lnTo>
                      <a:pt x="1949" y="19329"/>
                    </a:lnTo>
                    <a:lnTo>
                      <a:pt x="2280" y="19835"/>
                    </a:lnTo>
                    <a:lnTo>
                      <a:pt x="2650" y="20342"/>
                    </a:lnTo>
                    <a:lnTo>
                      <a:pt x="3020" y="20810"/>
                    </a:lnTo>
                    <a:lnTo>
                      <a:pt x="3429" y="21258"/>
                    </a:lnTo>
                    <a:lnTo>
                      <a:pt x="3858" y="21686"/>
                    </a:lnTo>
                    <a:lnTo>
                      <a:pt x="4306" y="22095"/>
                    </a:lnTo>
                    <a:lnTo>
                      <a:pt x="4774" y="22485"/>
                    </a:lnTo>
                    <a:lnTo>
                      <a:pt x="5261" y="22855"/>
                    </a:lnTo>
                    <a:lnTo>
                      <a:pt x="5748" y="23206"/>
                    </a:lnTo>
                    <a:lnTo>
                      <a:pt x="6274" y="23518"/>
                    </a:lnTo>
                    <a:lnTo>
                      <a:pt x="6800" y="23810"/>
                    </a:lnTo>
                    <a:lnTo>
                      <a:pt x="7346" y="24083"/>
                    </a:lnTo>
                    <a:lnTo>
                      <a:pt x="7911" y="24317"/>
                    </a:lnTo>
                    <a:lnTo>
                      <a:pt x="8476" y="24531"/>
                    </a:lnTo>
                    <a:lnTo>
                      <a:pt x="9060" y="24726"/>
                    </a:lnTo>
                    <a:lnTo>
                      <a:pt x="9645" y="24882"/>
                    </a:lnTo>
                    <a:lnTo>
                      <a:pt x="10249" y="25018"/>
                    </a:lnTo>
                    <a:lnTo>
                      <a:pt x="10853" y="25116"/>
                    </a:lnTo>
                    <a:lnTo>
                      <a:pt x="11476" y="25193"/>
                    </a:lnTo>
                    <a:lnTo>
                      <a:pt x="12100" y="25232"/>
                    </a:lnTo>
                    <a:lnTo>
                      <a:pt x="12723" y="25252"/>
                    </a:lnTo>
                    <a:lnTo>
                      <a:pt x="13366" y="25213"/>
                    </a:lnTo>
                    <a:lnTo>
                      <a:pt x="14009" y="25174"/>
                    </a:lnTo>
                    <a:lnTo>
                      <a:pt x="14652" y="2507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3" name="Google Shape;2093;p41"/>
              <p:cNvSpPr/>
              <p:nvPr/>
            </p:nvSpPr>
            <p:spPr>
              <a:xfrm>
                <a:off x="5724525" y="1044750"/>
                <a:ext cx="25" cy="25"/>
              </a:xfrm>
              <a:custGeom>
                <a:avLst/>
                <a:gdLst/>
                <a:ahLst/>
                <a:cxnLst/>
                <a:rect l="l" t="t" r="r" b="b"/>
                <a:pathLst>
                  <a:path w="1" h="1" extrusionOk="0">
                    <a:moveTo>
                      <a:pt x="0" y="0"/>
                    </a:moveTo>
                    <a:lnTo>
                      <a:pt x="0" y="0"/>
                    </a:lnTo>
                    <a:lnTo>
                      <a:pt x="0" y="0"/>
                    </a:lnTo>
                    <a:close/>
                  </a:path>
                </a:pathLst>
              </a:custGeom>
              <a:solidFill>
                <a:srgbClr val="B37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4" name="Google Shape;2094;p41"/>
              <p:cNvSpPr/>
              <p:nvPr/>
            </p:nvSpPr>
            <p:spPr>
              <a:xfrm>
                <a:off x="5162900" y="583950"/>
                <a:ext cx="631300" cy="629350"/>
              </a:xfrm>
              <a:custGeom>
                <a:avLst/>
                <a:gdLst/>
                <a:ahLst/>
                <a:cxnLst/>
                <a:rect l="l" t="t" r="r" b="b"/>
                <a:pathLst>
                  <a:path w="25252" h="25174" extrusionOk="0">
                    <a:moveTo>
                      <a:pt x="11223" y="1"/>
                    </a:moveTo>
                    <a:lnTo>
                      <a:pt x="10619" y="79"/>
                    </a:lnTo>
                    <a:lnTo>
                      <a:pt x="9976" y="195"/>
                    </a:lnTo>
                    <a:lnTo>
                      <a:pt x="9352" y="351"/>
                    </a:lnTo>
                    <a:lnTo>
                      <a:pt x="8729" y="527"/>
                    </a:lnTo>
                    <a:lnTo>
                      <a:pt x="8144" y="741"/>
                    </a:lnTo>
                    <a:lnTo>
                      <a:pt x="7560" y="975"/>
                    </a:lnTo>
                    <a:lnTo>
                      <a:pt x="6995" y="1248"/>
                    </a:lnTo>
                    <a:lnTo>
                      <a:pt x="6449" y="1540"/>
                    </a:lnTo>
                    <a:lnTo>
                      <a:pt x="5923" y="1852"/>
                    </a:lnTo>
                    <a:lnTo>
                      <a:pt x="5417" y="2183"/>
                    </a:lnTo>
                    <a:lnTo>
                      <a:pt x="4910" y="2553"/>
                    </a:lnTo>
                    <a:lnTo>
                      <a:pt x="4442" y="2943"/>
                    </a:lnTo>
                    <a:lnTo>
                      <a:pt x="3994" y="3352"/>
                    </a:lnTo>
                    <a:lnTo>
                      <a:pt x="3566" y="3761"/>
                    </a:lnTo>
                    <a:lnTo>
                      <a:pt x="3157" y="4209"/>
                    </a:lnTo>
                    <a:lnTo>
                      <a:pt x="2767" y="4677"/>
                    </a:lnTo>
                    <a:lnTo>
                      <a:pt x="2397" y="5164"/>
                    </a:lnTo>
                    <a:lnTo>
                      <a:pt x="2046" y="5670"/>
                    </a:lnTo>
                    <a:lnTo>
                      <a:pt x="1734" y="6177"/>
                    </a:lnTo>
                    <a:lnTo>
                      <a:pt x="1442" y="6703"/>
                    </a:lnTo>
                    <a:lnTo>
                      <a:pt x="1169" y="7249"/>
                    </a:lnTo>
                    <a:lnTo>
                      <a:pt x="935" y="7814"/>
                    </a:lnTo>
                    <a:lnTo>
                      <a:pt x="721" y="8379"/>
                    </a:lnTo>
                    <a:lnTo>
                      <a:pt x="526" y="8963"/>
                    </a:lnTo>
                    <a:lnTo>
                      <a:pt x="370" y="9567"/>
                    </a:lnTo>
                    <a:lnTo>
                      <a:pt x="234" y="10171"/>
                    </a:lnTo>
                    <a:lnTo>
                      <a:pt x="137" y="10775"/>
                    </a:lnTo>
                    <a:lnTo>
                      <a:pt x="59" y="11399"/>
                    </a:lnTo>
                    <a:lnTo>
                      <a:pt x="20" y="12022"/>
                    </a:lnTo>
                    <a:lnTo>
                      <a:pt x="0" y="12646"/>
                    </a:lnTo>
                    <a:lnTo>
                      <a:pt x="20" y="13289"/>
                    </a:lnTo>
                    <a:lnTo>
                      <a:pt x="78" y="13932"/>
                    </a:lnTo>
                    <a:lnTo>
                      <a:pt x="176" y="14575"/>
                    </a:lnTo>
                    <a:lnTo>
                      <a:pt x="273" y="15140"/>
                    </a:lnTo>
                    <a:lnTo>
                      <a:pt x="409" y="15705"/>
                    </a:lnTo>
                    <a:lnTo>
                      <a:pt x="565" y="16250"/>
                    </a:lnTo>
                    <a:lnTo>
                      <a:pt x="741" y="16776"/>
                    </a:lnTo>
                    <a:lnTo>
                      <a:pt x="935" y="17322"/>
                    </a:lnTo>
                    <a:lnTo>
                      <a:pt x="1150" y="17828"/>
                    </a:lnTo>
                    <a:lnTo>
                      <a:pt x="1403" y="18335"/>
                    </a:lnTo>
                    <a:lnTo>
                      <a:pt x="1656" y="18822"/>
                    </a:lnTo>
                    <a:lnTo>
                      <a:pt x="1949" y="19290"/>
                    </a:lnTo>
                    <a:lnTo>
                      <a:pt x="2241" y="19757"/>
                    </a:lnTo>
                    <a:lnTo>
                      <a:pt x="2572" y="20186"/>
                    </a:lnTo>
                    <a:lnTo>
                      <a:pt x="2903" y="20615"/>
                    </a:lnTo>
                    <a:lnTo>
                      <a:pt x="3273" y="21043"/>
                    </a:lnTo>
                    <a:lnTo>
                      <a:pt x="3644" y="21433"/>
                    </a:lnTo>
                    <a:lnTo>
                      <a:pt x="4033" y="21803"/>
                    </a:lnTo>
                    <a:lnTo>
                      <a:pt x="4442" y="22173"/>
                    </a:lnTo>
                    <a:lnTo>
                      <a:pt x="4852" y="22524"/>
                    </a:lnTo>
                    <a:lnTo>
                      <a:pt x="5300" y="22836"/>
                    </a:lnTo>
                    <a:lnTo>
                      <a:pt x="5748" y="23148"/>
                    </a:lnTo>
                    <a:lnTo>
                      <a:pt x="6216" y="23440"/>
                    </a:lnTo>
                    <a:lnTo>
                      <a:pt x="6683" y="23713"/>
                    </a:lnTo>
                    <a:lnTo>
                      <a:pt x="7170" y="23946"/>
                    </a:lnTo>
                    <a:lnTo>
                      <a:pt x="7677" y="24180"/>
                    </a:lnTo>
                    <a:lnTo>
                      <a:pt x="8183" y="24375"/>
                    </a:lnTo>
                    <a:lnTo>
                      <a:pt x="8709" y="24570"/>
                    </a:lnTo>
                    <a:lnTo>
                      <a:pt x="9255" y="24726"/>
                    </a:lnTo>
                    <a:lnTo>
                      <a:pt x="9781" y="24862"/>
                    </a:lnTo>
                    <a:lnTo>
                      <a:pt x="10346" y="24960"/>
                    </a:lnTo>
                    <a:lnTo>
                      <a:pt x="10892" y="25057"/>
                    </a:lnTo>
                    <a:lnTo>
                      <a:pt x="11457" y="25115"/>
                    </a:lnTo>
                    <a:lnTo>
                      <a:pt x="12041" y="25154"/>
                    </a:lnTo>
                    <a:lnTo>
                      <a:pt x="12626" y="25174"/>
                    </a:lnTo>
                    <a:lnTo>
                      <a:pt x="13132" y="25154"/>
                    </a:lnTo>
                    <a:lnTo>
                      <a:pt x="13639" y="25135"/>
                    </a:lnTo>
                    <a:lnTo>
                      <a:pt x="14146" y="25076"/>
                    </a:lnTo>
                    <a:lnTo>
                      <a:pt x="14652" y="24999"/>
                    </a:lnTo>
                    <a:lnTo>
                      <a:pt x="15276" y="24882"/>
                    </a:lnTo>
                    <a:lnTo>
                      <a:pt x="15880" y="24745"/>
                    </a:lnTo>
                    <a:lnTo>
                      <a:pt x="16484" y="24570"/>
                    </a:lnTo>
                    <a:lnTo>
                      <a:pt x="17068" y="24375"/>
                    </a:lnTo>
                    <a:lnTo>
                      <a:pt x="17633" y="24141"/>
                    </a:lnTo>
                    <a:lnTo>
                      <a:pt x="18198" y="23888"/>
                    </a:lnTo>
                    <a:lnTo>
                      <a:pt x="18744" y="23596"/>
                    </a:lnTo>
                    <a:lnTo>
                      <a:pt x="19270" y="23284"/>
                    </a:lnTo>
                    <a:lnTo>
                      <a:pt x="19776" y="22953"/>
                    </a:lnTo>
                    <a:lnTo>
                      <a:pt x="20283" y="22602"/>
                    </a:lnTo>
                    <a:lnTo>
                      <a:pt x="20751" y="22212"/>
                    </a:lnTo>
                    <a:lnTo>
                      <a:pt x="21218" y="21803"/>
                    </a:lnTo>
                    <a:lnTo>
                      <a:pt x="21666" y="21355"/>
                    </a:lnTo>
                    <a:lnTo>
                      <a:pt x="22095" y="20907"/>
                    </a:lnTo>
                    <a:lnTo>
                      <a:pt x="22485" y="20420"/>
                    </a:lnTo>
                    <a:lnTo>
                      <a:pt x="22874" y="19933"/>
                    </a:lnTo>
                    <a:lnTo>
                      <a:pt x="23225" y="19407"/>
                    </a:lnTo>
                    <a:lnTo>
                      <a:pt x="23556" y="18881"/>
                    </a:lnTo>
                    <a:lnTo>
                      <a:pt x="23849" y="18335"/>
                    </a:lnTo>
                    <a:lnTo>
                      <a:pt x="24121" y="17770"/>
                    </a:lnTo>
                    <a:lnTo>
                      <a:pt x="24375" y="17205"/>
                    </a:lnTo>
                    <a:lnTo>
                      <a:pt x="24589" y="16620"/>
                    </a:lnTo>
                    <a:lnTo>
                      <a:pt x="24764" y="16036"/>
                    </a:lnTo>
                    <a:lnTo>
                      <a:pt x="24920" y="15451"/>
                    </a:lnTo>
                    <a:lnTo>
                      <a:pt x="25057" y="14847"/>
                    </a:lnTo>
                    <a:lnTo>
                      <a:pt x="25154" y="14243"/>
                    </a:lnTo>
                    <a:lnTo>
                      <a:pt x="25212" y="13620"/>
                    </a:lnTo>
                    <a:lnTo>
                      <a:pt x="25251" y="13016"/>
                    </a:lnTo>
                    <a:lnTo>
                      <a:pt x="25251" y="12392"/>
                    </a:lnTo>
                    <a:lnTo>
                      <a:pt x="25232" y="11769"/>
                    </a:lnTo>
                    <a:lnTo>
                      <a:pt x="25173" y="11145"/>
                    </a:lnTo>
                    <a:lnTo>
                      <a:pt x="25095" y="10522"/>
                    </a:lnTo>
                    <a:lnTo>
                      <a:pt x="24959" y="9840"/>
                    </a:lnTo>
                    <a:lnTo>
                      <a:pt x="24803" y="9178"/>
                    </a:lnTo>
                    <a:lnTo>
                      <a:pt x="24823" y="9353"/>
                    </a:lnTo>
                    <a:lnTo>
                      <a:pt x="24940" y="10015"/>
                    </a:lnTo>
                    <a:lnTo>
                      <a:pt x="24998" y="10697"/>
                    </a:lnTo>
                    <a:lnTo>
                      <a:pt x="25018" y="11379"/>
                    </a:lnTo>
                    <a:lnTo>
                      <a:pt x="24998" y="12061"/>
                    </a:lnTo>
                    <a:lnTo>
                      <a:pt x="24940" y="12743"/>
                    </a:lnTo>
                    <a:lnTo>
                      <a:pt x="24842" y="13425"/>
                    </a:lnTo>
                    <a:lnTo>
                      <a:pt x="24706" y="14088"/>
                    </a:lnTo>
                    <a:lnTo>
                      <a:pt x="24530" y="14750"/>
                    </a:lnTo>
                    <a:lnTo>
                      <a:pt x="24316" y="15373"/>
                    </a:lnTo>
                    <a:lnTo>
                      <a:pt x="24082" y="15997"/>
                    </a:lnTo>
                    <a:lnTo>
                      <a:pt x="23790" y="16601"/>
                    </a:lnTo>
                    <a:lnTo>
                      <a:pt x="23478" y="17166"/>
                    </a:lnTo>
                    <a:lnTo>
                      <a:pt x="23147" y="17731"/>
                    </a:lnTo>
                    <a:lnTo>
                      <a:pt x="22777" y="18257"/>
                    </a:lnTo>
                    <a:lnTo>
                      <a:pt x="22387" y="18764"/>
                    </a:lnTo>
                    <a:lnTo>
                      <a:pt x="21978" y="19251"/>
                    </a:lnTo>
                    <a:lnTo>
                      <a:pt x="21530" y="19718"/>
                    </a:lnTo>
                    <a:lnTo>
                      <a:pt x="21062" y="20147"/>
                    </a:lnTo>
                    <a:lnTo>
                      <a:pt x="20575" y="20556"/>
                    </a:lnTo>
                    <a:lnTo>
                      <a:pt x="20049" y="20926"/>
                    </a:lnTo>
                    <a:lnTo>
                      <a:pt x="19523" y="21277"/>
                    </a:lnTo>
                    <a:lnTo>
                      <a:pt x="18978" y="21608"/>
                    </a:lnTo>
                    <a:lnTo>
                      <a:pt x="18412" y="21901"/>
                    </a:lnTo>
                    <a:lnTo>
                      <a:pt x="17828" y="22154"/>
                    </a:lnTo>
                    <a:lnTo>
                      <a:pt x="17204" y="22388"/>
                    </a:lnTo>
                    <a:lnTo>
                      <a:pt x="16562" y="22583"/>
                    </a:lnTo>
                    <a:lnTo>
                      <a:pt x="15919" y="22758"/>
                    </a:lnTo>
                    <a:lnTo>
                      <a:pt x="15276" y="22875"/>
                    </a:lnTo>
                    <a:lnTo>
                      <a:pt x="14574" y="22972"/>
                    </a:lnTo>
                    <a:lnTo>
                      <a:pt x="13873" y="23011"/>
                    </a:lnTo>
                    <a:lnTo>
                      <a:pt x="13171" y="23031"/>
                    </a:lnTo>
                    <a:lnTo>
                      <a:pt x="12470" y="22992"/>
                    </a:lnTo>
                    <a:lnTo>
                      <a:pt x="11788" y="22914"/>
                    </a:lnTo>
                    <a:lnTo>
                      <a:pt x="11125" y="22797"/>
                    </a:lnTo>
                    <a:lnTo>
                      <a:pt x="10463" y="22660"/>
                    </a:lnTo>
                    <a:lnTo>
                      <a:pt x="9820" y="22466"/>
                    </a:lnTo>
                    <a:lnTo>
                      <a:pt x="9197" y="22251"/>
                    </a:lnTo>
                    <a:lnTo>
                      <a:pt x="8593" y="21979"/>
                    </a:lnTo>
                    <a:lnTo>
                      <a:pt x="7989" y="21686"/>
                    </a:lnTo>
                    <a:lnTo>
                      <a:pt x="7404" y="21375"/>
                    </a:lnTo>
                    <a:lnTo>
                      <a:pt x="6859" y="21004"/>
                    </a:lnTo>
                    <a:lnTo>
                      <a:pt x="6332" y="20634"/>
                    </a:lnTo>
                    <a:lnTo>
                      <a:pt x="5826" y="20225"/>
                    </a:lnTo>
                    <a:lnTo>
                      <a:pt x="5339" y="19777"/>
                    </a:lnTo>
                    <a:lnTo>
                      <a:pt x="4871" y="19309"/>
                    </a:lnTo>
                    <a:lnTo>
                      <a:pt x="4442" y="18822"/>
                    </a:lnTo>
                    <a:lnTo>
                      <a:pt x="4033" y="18296"/>
                    </a:lnTo>
                    <a:lnTo>
                      <a:pt x="3663" y="17751"/>
                    </a:lnTo>
                    <a:lnTo>
                      <a:pt x="3312" y="17185"/>
                    </a:lnTo>
                    <a:lnTo>
                      <a:pt x="3001" y="16581"/>
                    </a:lnTo>
                    <a:lnTo>
                      <a:pt x="2708" y="15977"/>
                    </a:lnTo>
                    <a:lnTo>
                      <a:pt x="2475" y="15354"/>
                    </a:lnTo>
                    <a:lnTo>
                      <a:pt x="2260" y="14730"/>
                    </a:lnTo>
                    <a:lnTo>
                      <a:pt x="2085" y="14068"/>
                    </a:lnTo>
                    <a:lnTo>
                      <a:pt x="1949" y="13425"/>
                    </a:lnTo>
                    <a:lnTo>
                      <a:pt x="1851" y="12763"/>
                    </a:lnTo>
                    <a:lnTo>
                      <a:pt x="1793" y="12061"/>
                    </a:lnTo>
                    <a:lnTo>
                      <a:pt x="1773" y="11379"/>
                    </a:lnTo>
                    <a:lnTo>
                      <a:pt x="1793" y="10678"/>
                    </a:lnTo>
                    <a:lnTo>
                      <a:pt x="1871" y="9976"/>
                    </a:lnTo>
                    <a:lnTo>
                      <a:pt x="1968" y="9333"/>
                    </a:lnTo>
                    <a:lnTo>
                      <a:pt x="2104" y="8671"/>
                    </a:lnTo>
                    <a:lnTo>
                      <a:pt x="2280" y="8028"/>
                    </a:lnTo>
                    <a:lnTo>
                      <a:pt x="2494" y="7385"/>
                    </a:lnTo>
                    <a:lnTo>
                      <a:pt x="2689" y="6898"/>
                    </a:lnTo>
                    <a:lnTo>
                      <a:pt x="2903" y="6411"/>
                    </a:lnTo>
                    <a:lnTo>
                      <a:pt x="2923" y="6411"/>
                    </a:lnTo>
                    <a:lnTo>
                      <a:pt x="3196" y="5865"/>
                    </a:lnTo>
                    <a:lnTo>
                      <a:pt x="3507" y="5339"/>
                    </a:lnTo>
                    <a:lnTo>
                      <a:pt x="3605" y="5164"/>
                    </a:lnTo>
                    <a:lnTo>
                      <a:pt x="3605" y="5144"/>
                    </a:lnTo>
                    <a:lnTo>
                      <a:pt x="3624" y="5125"/>
                    </a:lnTo>
                    <a:lnTo>
                      <a:pt x="3663" y="5086"/>
                    </a:lnTo>
                    <a:lnTo>
                      <a:pt x="3683" y="5047"/>
                    </a:lnTo>
                    <a:lnTo>
                      <a:pt x="3702" y="5027"/>
                    </a:lnTo>
                    <a:lnTo>
                      <a:pt x="3702" y="5008"/>
                    </a:lnTo>
                    <a:lnTo>
                      <a:pt x="3722" y="4989"/>
                    </a:lnTo>
                    <a:lnTo>
                      <a:pt x="3741" y="4950"/>
                    </a:lnTo>
                    <a:lnTo>
                      <a:pt x="3761" y="4911"/>
                    </a:lnTo>
                    <a:lnTo>
                      <a:pt x="3800" y="4891"/>
                    </a:lnTo>
                    <a:lnTo>
                      <a:pt x="4189" y="4326"/>
                    </a:lnTo>
                    <a:lnTo>
                      <a:pt x="4598" y="3819"/>
                    </a:lnTo>
                    <a:lnTo>
                      <a:pt x="5046" y="3352"/>
                    </a:lnTo>
                    <a:lnTo>
                      <a:pt x="5495" y="2884"/>
                    </a:lnTo>
                    <a:lnTo>
                      <a:pt x="5982" y="2456"/>
                    </a:lnTo>
                    <a:lnTo>
                      <a:pt x="6040" y="2417"/>
                    </a:lnTo>
                    <a:lnTo>
                      <a:pt x="6371" y="2163"/>
                    </a:lnTo>
                    <a:lnTo>
                      <a:pt x="6703" y="1910"/>
                    </a:lnTo>
                    <a:lnTo>
                      <a:pt x="7034" y="1696"/>
                    </a:lnTo>
                    <a:lnTo>
                      <a:pt x="7385" y="1462"/>
                    </a:lnTo>
                    <a:lnTo>
                      <a:pt x="7774" y="1248"/>
                    </a:lnTo>
                    <a:lnTo>
                      <a:pt x="8183" y="1033"/>
                    </a:lnTo>
                    <a:lnTo>
                      <a:pt x="8515" y="858"/>
                    </a:lnTo>
                    <a:lnTo>
                      <a:pt x="8534" y="858"/>
                    </a:lnTo>
                    <a:lnTo>
                      <a:pt x="8554" y="838"/>
                    </a:lnTo>
                    <a:lnTo>
                      <a:pt x="9099" y="605"/>
                    </a:lnTo>
                    <a:lnTo>
                      <a:pt x="9664" y="410"/>
                    </a:lnTo>
                    <a:lnTo>
                      <a:pt x="10151" y="254"/>
                    </a:lnTo>
                    <a:lnTo>
                      <a:pt x="10658" y="118"/>
                    </a:lnTo>
                    <a:lnTo>
                      <a:pt x="11009" y="40"/>
                    </a:lnTo>
                    <a:lnTo>
                      <a:pt x="11223"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5" name="Google Shape;2095;p41"/>
              <p:cNvSpPr/>
              <p:nvPr/>
            </p:nvSpPr>
            <p:spPr>
              <a:xfrm>
                <a:off x="5162900" y="583950"/>
                <a:ext cx="631300" cy="629350"/>
              </a:xfrm>
              <a:custGeom>
                <a:avLst/>
                <a:gdLst/>
                <a:ahLst/>
                <a:cxnLst/>
                <a:rect l="l" t="t" r="r" b="b"/>
                <a:pathLst>
                  <a:path w="25252" h="25174" fill="none" extrusionOk="0">
                    <a:moveTo>
                      <a:pt x="10619" y="79"/>
                    </a:moveTo>
                    <a:lnTo>
                      <a:pt x="10619" y="79"/>
                    </a:lnTo>
                    <a:lnTo>
                      <a:pt x="9976" y="195"/>
                    </a:lnTo>
                    <a:lnTo>
                      <a:pt x="9352" y="351"/>
                    </a:lnTo>
                    <a:lnTo>
                      <a:pt x="8729" y="527"/>
                    </a:lnTo>
                    <a:lnTo>
                      <a:pt x="8144" y="741"/>
                    </a:lnTo>
                    <a:lnTo>
                      <a:pt x="7560" y="975"/>
                    </a:lnTo>
                    <a:lnTo>
                      <a:pt x="6995" y="1248"/>
                    </a:lnTo>
                    <a:lnTo>
                      <a:pt x="6449" y="1540"/>
                    </a:lnTo>
                    <a:lnTo>
                      <a:pt x="5923" y="1852"/>
                    </a:lnTo>
                    <a:lnTo>
                      <a:pt x="5417" y="2183"/>
                    </a:lnTo>
                    <a:lnTo>
                      <a:pt x="4910" y="2553"/>
                    </a:lnTo>
                    <a:lnTo>
                      <a:pt x="4442" y="2943"/>
                    </a:lnTo>
                    <a:lnTo>
                      <a:pt x="3994" y="3352"/>
                    </a:lnTo>
                    <a:lnTo>
                      <a:pt x="3566" y="3761"/>
                    </a:lnTo>
                    <a:lnTo>
                      <a:pt x="3157" y="4209"/>
                    </a:lnTo>
                    <a:lnTo>
                      <a:pt x="2767" y="4677"/>
                    </a:lnTo>
                    <a:lnTo>
                      <a:pt x="2397" y="5164"/>
                    </a:lnTo>
                    <a:lnTo>
                      <a:pt x="2046" y="5670"/>
                    </a:lnTo>
                    <a:lnTo>
                      <a:pt x="1734" y="6177"/>
                    </a:lnTo>
                    <a:lnTo>
                      <a:pt x="1442" y="6703"/>
                    </a:lnTo>
                    <a:lnTo>
                      <a:pt x="1169" y="7249"/>
                    </a:lnTo>
                    <a:lnTo>
                      <a:pt x="935" y="7814"/>
                    </a:lnTo>
                    <a:lnTo>
                      <a:pt x="721" y="8379"/>
                    </a:lnTo>
                    <a:lnTo>
                      <a:pt x="526" y="8963"/>
                    </a:lnTo>
                    <a:lnTo>
                      <a:pt x="370" y="9567"/>
                    </a:lnTo>
                    <a:lnTo>
                      <a:pt x="234" y="10171"/>
                    </a:lnTo>
                    <a:lnTo>
                      <a:pt x="137" y="10775"/>
                    </a:lnTo>
                    <a:lnTo>
                      <a:pt x="59" y="11399"/>
                    </a:lnTo>
                    <a:lnTo>
                      <a:pt x="20" y="12022"/>
                    </a:lnTo>
                    <a:lnTo>
                      <a:pt x="0" y="12646"/>
                    </a:lnTo>
                    <a:lnTo>
                      <a:pt x="20" y="13289"/>
                    </a:lnTo>
                    <a:lnTo>
                      <a:pt x="78" y="13932"/>
                    </a:lnTo>
                    <a:lnTo>
                      <a:pt x="176" y="14575"/>
                    </a:lnTo>
                    <a:lnTo>
                      <a:pt x="176" y="14575"/>
                    </a:lnTo>
                    <a:lnTo>
                      <a:pt x="273" y="15140"/>
                    </a:lnTo>
                    <a:lnTo>
                      <a:pt x="409" y="15705"/>
                    </a:lnTo>
                    <a:lnTo>
                      <a:pt x="565" y="16250"/>
                    </a:lnTo>
                    <a:lnTo>
                      <a:pt x="741" y="16776"/>
                    </a:lnTo>
                    <a:lnTo>
                      <a:pt x="935" y="17322"/>
                    </a:lnTo>
                    <a:lnTo>
                      <a:pt x="1150" y="17828"/>
                    </a:lnTo>
                    <a:lnTo>
                      <a:pt x="1403" y="18335"/>
                    </a:lnTo>
                    <a:lnTo>
                      <a:pt x="1656" y="18822"/>
                    </a:lnTo>
                    <a:lnTo>
                      <a:pt x="1949" y="19290"/>
                    </a:lnTo>
                    <a:lnTo>
                      <a:pt x="2241" y="19757"/>
                    </a:lnTo>
                    <a:lnTo>
                      <a:pt x="2572" y="20186"/>
                    </a:lnTo>
                    <a:lnTo>
                      <a:pt x="2903" y="20615"/>
                    </a:lnTo>
                    <a:lnTo>
                      <a:pt x="3273" y="21043"/>
                    </a:lnTo>
                    <a:lnTo>
                      <a:pt x="3644" y="21433"/>
                    </a:lnTo>
                    <a:lnTo>
                      <a:pt x="4033" y="21803"/>
                    </a:lnTo>
                    <a:lnTo>
                      <a:pt x="4442" y="22173"/>
                    </a:lnTo>
                    <a:lnTo>
                      <a:pt x="4852" y="22524"/>
                    </a:lnTo>
                    <a:lnTo>
                      <a:pt x="5300" y="22836"/>
                    </a:lnTo>
                    <a:lnTo>
                      <a:pt x="5748" y="23148"/>
                    </a:lnTo>
                    <a:lnTo>
                      <a:pt x="6216" y="23440"/>
                    </a:lnTo>
                    <a:lnTo>
                      <a:pt x="6683" y="23713"/>
                    </a:lnTo>
                    <a:lnTo>
                      <a:pt x="7170" y="23946"/>
                    </a:lnTo>
                    <a:lnTo>
                      <a:pt x="7677" y="24180"/>
                    </a:lnTo>
                    <a:lnTo>
                      <a:pt x="8183" y="24375"/>
                    </a:lnTo>
                    <a:lnTo>
                      <a:pt x="8709" y="24570"/>
                    </a:lnTo>
                    <a:lnTo>
                      <a:pt x="9255" y="24726"/>
                    </a:lnTo>
                    <a:lnTo>
                      <a:pt x="9781" y="24862"/>
                    </a:lnTo>
                    <a:lnTo>
                      <a:pt x="10346" y="24960"/>
                    </a:lnTo>
                    <a:lnTo>
                      <a:pt x="10892" y="25057"/>
                    </a:lnTo>
                    <a:lnTo>
                      <a:pt x="11457" y="25115"/>
                    </a:lnTo>
                    <a:lnTo>
                      <a:pt x="12041" y="25154"/>
                    </a:lnTo>
                    <a:lnTo>
                      <a:pt x="12626" y="25174"/>
                    </a:lnTo>
                    <a:lnTo>
                      <a:pt x="12626" y="25174"/>
                    </a:lnTo>
                    <a:lnTo>
                      <a:pt x="13132" y="25154"/>
                    </a:lnTo>
                    <a:lnTo>
                      <a:pt x="13639" y="25135"/>
                    </a:lnTo>
                    <a:lnTo>
                      <a:pt x="14146" y="25076"/>
                    </a:lnTo>
                    <a:lnTo>
                      <a:pt x="14652" y="24999"/>
                    </a:lnTo>
                    <a:lnTo>
                      <a:pt x="14652" y="24999"/>
                    </a:lnTo>
                    <a:lnTo>
                      <a:pt x="15276" y="24882"/>
                    </a:lnTo>
                    <a:lnTo>
                      <a:pt x="15880" y="24745"/>
                    </a:lnTo>
                    <a:lnTo>
                      <a:pt x="16484" y="24570"/>
                    </a:lnTo>
                    <a:lnTo>
                      <a:pt x="17068" y="24375"/>
                    </a:lnTo>
                    <a:lnTo>
                      <a:pt x="17633" y="24141"/>
                    </a:lnTo>
                    <a:lnTo>
                      <a:pt x="18198" y="23888"/>
                    </a:lnTo>
                    <a:lnTo>
                      <a:pt x="18744" y="23596"/>
                    </a:lnTo>
                    <a:lnTo>
                      <a:pt x="19270" y="23284"/>
                    </a:lnTo>
                    <a:lnTo>
                      <a:pt x="19776" y="22953"/>
                    </a:lnTo>
                    <a:lnTo>
                      <a:pt x="20283" y="22602"/>
                    </a:lnTo>
                    <a:lnTo>
                      <a:pt x="20751" y="22212"/>
                    </a:lnTo>
                    <a:lnTo>
                      <a:pt x="21218" y="21803"/>
                    </a:lnTo>
                    <a:lnTo>
                      <a:pt x="21666" y="21355"/>
                    </a:lnTo>
                    <a:lnTo>
                      <a:pt x="22095" y="20907"/>
                    </a:lnTo>
                    <a:lnTo>
                      <a:pt x="22485" y="20420"/>
                    </a:lnTo>
                    <a:lnTo>
                      <a:pt x="22874" y="19933"/>
                    </a:lnTo>
                    <a:lnTo>
                      <a:pt x="22874" y="19933"/>
                    </a:lnTo>
                    <a:lnTo>
                      <a:pt x="23225" y="19407"/>
                    </a:lnTo>
                    <a:lnTo>
                      <a:pt x="23556" y="18881"/>
                    </a:lnTo>
                    <a:lnTo>
                      <a:pt x="23849" y="18335"/>
                    </a:lnTo>
                    <a:lnTo>
                      <a:pt x="24121" y="17770"/>
                    </a:lnTo>
                    <a:lnTo>
                      <a:pt x="24375" y="17205"/>
                    </a:lnTo>
                    <a:lnTo>
                      <a:pt x="24589" y="16620"/>
                    </a:lnTo>
                    <a:lnTo>
                      <a:pt x="24764" y="16036"/>
                    </a:lnTo>
                    <a:lnTo>
                      <a:pt x="24920" y="15451"/>
                    </a:lnTo>
                    <a:lnTo>
                      <a:pt x="25057" y="14847"/>
                    </a:lnTo>
                    <a:lnTo>
                      <a:pt x="25154" y="14243"/>
                    </a:lnTo>
                    <a:lnTo>
                      <a:pt x="25212" y="13620"/>
                    </a:lnTo>
                    <a:lnTo>
                      <a:pt x="25251" y="13016"/>
                    </a:lnTo>
                    <a:lnTo>
                      <a:pt x="25251" y="12392"/>
                    </a:lnTo>
                    <a:lnTo>
                      <a:pt x="25232" y="11769"/>
                    </a:lnTo>
                    <a:lnTo>
                      <a:pt x="25173" y="11145"/>
                    </a:lnTo>
                    <a:lnTo>
                      <a:pt x="25095" y="10522"/>
                    </a:lnTo>
                    <a:lnTo>
                      <a:pt x="25095" y="10522"/>
                    </a:lnTo>
                    <a:lnTo>
                      <a:pt x="24959" y="9840"/>
                    </a:lnTo>
                    <a:lnTo>
                      <a:pt x="24803" y="9178"/>
                    </a:lnTo>
                    <a:lnTo>
                      <a:pt x="24803" y="9178"/>
                    </a:lnTo>
                    <a:lnTo>
                      <a:pt x="24823" y="9353"/>
                    </a:lnTo>
                    <a:lnTo>
                      <a:pt x="24823" y="9353"/>
                    </a:lnTo>
                    <a:lnTo>
                      <a:pt x="24940" y="10015"/>
                    </a:lnTo>
                    <a:lnTo>
                      <a:pt x="24998" y="10697"/>
                    </a:lnTo>
                    <a:lnTo>
                      <a:pt x="25018" y="11379"/>
                    </a:lnTo>
                    <a:lnTo>
                      <a:pt x="24998" y="12061"/>
                    </a:lnTo>
                    <a:lnTo>
                      <a:pt x="24998" y="12061"/>
                    </a:lnTo>
                    <a:lnTo>
                      <a:pt x="24940" y="12743"/>
                    </a:lnTo>
                    <a:lnTo>
                      <a:pt x="24842" y="13425"/>
                    </a:lnTo>
                    <a:lnTo>
                      <a:pt x="24706" y="14088"/>
                    </a:lnTo>
                    <a:lnTo>
                      <a:pt x="24530" y="14750"/>
                    </a:lnTo>
                    <a:lnTo>
                      <a:pt x="24530" y="14750"/>
                    </a:lnTo>
                    <a:lnTo>
                      <a:pt x="24316" y="15373"/>
                    </a:lnTo>
                    <a:lnTo>
                      <a:pt x="24082" y="15997"/>
                    </a:lnTo>
                    <a:lnTo>
                      <a:pt x="23790" y="16601"/>
                    </a:lnTo>
                    <a:lnTo>
                      <a:pt x="23478" y="17166"/>
                    </a:lnTo>
                    <a:lnTo>
                      <a:pt x="23478" y="17166"/>
                    </a:lnTo>
                    <a:lnTo>
                      <a:pt x="23147" y="17731"/>
                    </a:lnTo>
                    <a:lnTo>
                      <a:pt x="22777" y="18257"/>
                    </a:lnTo>
                    <a:lnTo>
                      <a:pt x="22387" y="18764"/>
                    </a:lnTo>
                    <a:lnTo>
                      <a:pt x="21978" y="19251"/>
                    </a:lnTo>
                    <a:lnTo>
                      <a:pt x="21978" y="19251"/>
                    </a:lnTo>
                    <a:lnTo>
                      <a:pt x="21530" y="19718"/>
                    </a:lnTo>
                    <a:lnTo>
                      <a:pt x="21062" y="20147"/>
                    </a:lnTo>
                    <a:lnTo>
                      <a:pt x="20575" y="20556"/>
                    </a:lnTo>
                    <a:lnTo>
                      <a:pt x="20049" y="20926"/>
                    </a:lnTo>
                    <a:lnTo>
                      <a:pt x="20049" y="20926"/>
                    </a:lnTo>
                    <a:lnTo>
                      <a:pt x="19523" y="21277"/>
                    </a:lnTo>
                    <a:lnTo>
                      <a:pt x="18978" y="21608"/>
                    </a:lnTo>
                    <a:lnTo>
                      <a:pt x="18412" y="21901"/>
                    </a:lnTo>
                    <a:lnTo>
                      <a:pt x="17828" y="22154"/>
                    </a:lnTo>
                    <a:lnTo>
                      <a:pt x="17828" y="22154"/>
                    </a:lnTo>
                    <a:lnTo>
                      <a:pt x="17204" y="22388"/>
                    </a:lnTo>
                    <a:lnTo>
                      <a:pt x="16562" y="22583"/>
                    </a:lnTo>
                    <a:lnTo>
                      <a:pt x="15919" y="22758"/>
                    </a:lnTo>
                    <a:lnTo>
                      <a:pt x="15276" y="22875"/>
                    </a:lnTo>
                    <a:lnTo>
                      <a:pt x="15276" y="22875"/>
                    </a:lnTo>
                    <a:lnTo>
                      <a:pt x="14574" y="22972"/>
                    </a:lnTo>
                    <a:lnTo>
                      <a:pt x="13873" y="23011"/>
                    </a:lnTo>
                    <a:lnTo>
                      <a:pt x="13171" y="23031"/>
                    </a:lnTo>
                    <a:lnTo>
                      <a:pt x="12470" y="22992"/>
                    </a:lnTo>
                    <a:lnTo>
                      <a:pt x="12470" y="22992"/>
                    </a:lnTo>
                    <a:lnTo>
                      <a:pt x="11788" y="22914"/>
                    </a:lnTo>
                    <a:lnTo>
                      <a:pt x="11125" y="22797"/>
                    </a:lnTo>
                    <a:lnTo>
                      <a:pt x="10463" y="22660"/>
                    </a:lnTo>
                    <a:lnTo>
                      <a:pt x="9820" y="22466"/>
                    </a:lnTo>
                    <a:lnTo>
                      <a:pt x="9820" y="22466"/>
                    </a:lnTo>
                    <a:lnTo>
                      <a:pt x="9197" y="22251"/>
                    </a:lnTo>
                    <a:lnTo>
                      <a:pt x="8593" y="21979"/>
                    </a:lnTo>
                    <a:lnTo>
                      <a:pt x="7989" y="21686"/>
                    </a:lnTo>
                    <a:lnTo>
                      <a:pt x="7404" y="21375"/>
                    </a:lnTo>
                    <a:lnTo>
                      <a:pt x="7404" y="21375"/>
                    </a:lnTo>
                    <a:lnTo>
                      <a:pt x="6859" y="21004"/>
                    </a:lnTo>
                    <a:lnTo>
                      <a:pt x="6332" y="20634"/>
                    </a:lnTo>
                    <a:lnTo>
                      <a:pt x="5826" y="20225"/>
                    </a:lnTo>
                    <a:lnTo>
                      <a:pt x="5339" y="19777"/>
                    </a:lnTo>
                    <a:lnTo>
                      <a:pt x="5339" y="19777"/>
                    </a:lnTo>
                    <a:lnTo>
                      <a:pt x="4871" y="19309"/>
                    </a:lnTo>
                    <a:lnTo>
                      <a:pt x="4442" y="18822"/>
                    </a:lnTo>
                    <a:lnTo>
                      <a:pt x="4033" y="18296"/>
                    </a:lnTo>
                    <a:lnTo>
                      <a:pt x="3663" y="17751"/>
                    </a:lnTo>
                    <a:lnTo>
                      <a:pt x="3663" y="17751"/>
                    </a:lnTo>
                    <a:lnTo>
                      <a:pt x="3312" y="17185"/>
                    </a:lnTo>
                    <a:lnTo>
                      <a:pt x="3001" y="16581"/>
                    </a:lnTo>
                    <a:lnTo>
                      <a:pt x="2708" y="15977"/>
                    </a:lnTo>
                    <a:lnTo>
                      <a:pt x="2475" y="15354"/>
                    </a:lnTo>
                    <a:lnTo>
                      <a:pt x="2475" y="15354"/>
                    </a:lnTo>
                    <a:lnTo>
                      <a:pt x="2260" y="14730"/>
                    </a:lnTo>
                    <a:lnTo>
                      <a:pt x="2085" y="14068"/>
                    </a:lnTo>
                    <a:lnTo>
                      <a:pt x="1949" y="13425"/>
                    </a:lnTo>
                    <a:lnTo>
                      <a:pt x="1851" y="12763"/>
                    </a:lnTo>
                    <a:lnTo>
                      <a:pt x="1851" y="12763"/>
                    </a:lnTo>
                    <a:lnTo>
                      <a:pt x="1793" y="12061"/>
                    </a:lnTo>
                    <a:lnTo>
                      <a:pt x="1773" y="11379"/>
                    </a:lnTo>
                    <a:lnTo>
                      <a:pt x="1793" y="10678"/>
                    </a:lnTo>
                    <a:lnTo>
                      <a:pt x="1871" y="9976"/>
                    </a:lnTo>
                    <a:lnTo>
                      <a:pt x="1871" y="9976"/>
                    </a:lnTo>
                    <a:lnTo>
                      <a:pt x="1968" y="9333"/>
                    </a:lnTo>
                    <a:lnTo>
                      <a:pt x="2104" y="8671"/>
                    </a:lnTo>
                    <a:lnTo>
                      <a:pt x="2104" y="8671"/>
                    </a:lnTo>
                    <a:lnTo>
                      <a:pt x="2280" y="8028"/>
                    </a:lnTo>
                    <a:lnTo>
                      <a:pt x="2494" y="7385"/>
                    </a:lnTo>
                    <a:lnTo>
                      <a:pt x="2494" y="7385"/>
                    </a:lnTo>
                    <a:lnTo>
                      <a:pt x="2689" y="6898"/>
                    </a:lnTo>
                    <a:lnTo>
                      <a:pt x="2903" y="6411"/>
                    </a:lnTo>
                    <a:lnTo>
                      <a:pt x="2923" y="6411"/>
                    </a:lnTo>
                    <a:lnTo>
                      <a:pt x="2923" y="6411"/>
                    </a:lnTo>
                    <a:lnTo>
                      <a:pt x="3196" y="5865"/>
                    </a:lnTo>
                    <a:lnTo>
                      <a:pt x="3507" y="5339"/>
                    </a:lnTo>
                    <a:lnTo>
                      <a:pt x="3507" y="5339"/>
                    </a:lnTo>
                    <a:lnTo>
                      <a:pt x="3605" y="5164"/>
                    </a:lnTo>
                    <a:lnTo>
                      <a:pt x="3605" y="5144"/>
                    </a:lnTo>
                    <a:lnTo>
                      <a:pt x="3605" y="5144"/>
                    </a:lnTo>
                    <a:lnTo>
                      <a:pt x="3624" y="5125"/>
                    </a:lnTo>
                    <a:lnTo>
                      <a:pt x="3624" y="5125"/>
                    </a:lnTo>
                    <a:lnTo>
                      <a:pt x="3663" y="5086"/>
                    </a:lnTo>
                    <a:lnTo>
                      <a:pt x="3663" y="5086"/>
                    </a:lnTo>
                    <a:lnTo>
                      <a:pt x="3683" y="5047"/>
                    </a:lnTo>
                    <a:lnTo>
                      <a:pt x="3683" y="5047"/>
                    </a:lnTo>
                    <a:lnTo>
                      <a:pt x="3702" y="5027"/>
                    </a:lnTo>
                    <a:lnTo>
                      <a:pt x="3702" y="5008"/>
                    </a:lnTo>
                    <a:lnTo>
                      <a:pt x="3702" y="5008"/>
                    </a:lnTo>
                    <a:lnTo>
                      <a:pt x="3722" y="4989"/>
                    </a:lnTo>
                    <a:lnTo>
                      <a:pt x="3722" y="4989"/>
                    </a:lnTo>
                    <a:lnTo>
                      <a:pt x="3741" y="4950"/>
                    </a:lnTo>
                    <a:lnTo>
                      <a:pt x="3741" y="4950"/>
                    </a:lnTo>
                    <a:lnTo>
                      <a:pt x="3761" y="4911"/>
                    </a:lnTo>
                    <a:lnTo>
                      <a:pt x="3800" y="4891"/>
                    </a:lnTo>
                    <a:lnTo>
                      <a:pt x="3800" y="4891"/>
                    </a:lnTo>
                    <a:lnTo>
                      <a:pt x="4189" y="4326"/>
                    </a:lnTo>
                    <a:lnTo>
                      <a:pt x="4189" y="4326"/>
                    </a:lnTo>
                    <a:lnTo>
                      <a:pt x="4598" y="3819"/>
                    </a:lnTo>
                    <a:lnTo>
                      <a:pt x="5046" y="3352"/>
                    </a:lnTo>
                    <a:lnTo>
                      <a:pt x="5495" y="2884"/>
                    </a:lnTo>
                    <a:lnTo>
                      <a:pt x="5982" y="2456"/>
                    </a:lnTo>
                    <a:lnTo>
                      <a:pt x="5982" y="2456"/>
                    </a:lnTo>
                    <a:lnTo>
                      <a:pt x="6040" y="2417"/>
                    </a:lnTo>
                    <a:lnTo>
                      <a:pt x="6040" y="2417"/>
                    </a:lnTo>
                    <a:lnTo>
                      <a:pt x="6371" y="2163"/>
                    </a:lnTo>
                    <a:lnTo>
                      <a:pt x="6703" y="1910"/>
                    </a:lnTo>
                    <a:lnTo>
                      <a:pt x="7034" y="1696"/>
                    </a:lnTo>
                    <a:lnTo>
                      <a:pt x="7385" y="1462"/>
                    </a:lnTo>
                    <a:lnTo>
                      <a:pt x="7385" y="1462"/>
                    </a:lnTo>
                    <a:lnTo>
                      <a:pt x="7774" y="1248"/>
                    </a:lnTo>
                    <a:lnTo>
                      <a:pt x="8183" y="1033"/>
                    </a:lnTo>
                    <a:lnTo>
                      <a:pt x="8183" y="1033"/>
                    </a:lnTo>
                    <a:lnTo>
                      <a:pt x="8515" y="858"/>
                    </a:lnTo>
                    <a:lnTo>
                      <a:pt x="8534" y="858"/>
                    </a:lnTo>
                    <a:lnTo>
                      <a:pt x="8534" y="858"/>
                    </a:lnTo>
                    <a:lnTo>
                      <a:pt x="8554" y="838"/>
                    </a:lnTo>
                    <a:lnTo>
                      <a:pt x="8554" y="838"/>
                    </a:lnTo>
                    <a:lnTo>
                      <a:pt x="9099" y="605"/>
                    </a:lnTo>
                    <a:lnTo>
                      <a:pt x="9664" y="410"/>
                    </a:lnTo>
                    <a:lnTo>
                      <a:pt x="9664" y="410"/>
                    </a:lnTo>
                    <a:lnTo>
                      <a:pt x="10151" y="254"/>
                    </a:lnTo>
                    <a:lnTo>
                      <a:pt x="10658" y="118"/>
                    </a:lnTo>
                    <a:lnTo>
                      <a:pt x="10658" y="118"/>
                    </a:lnTo>
                    <a:lnTo>
                      <a:pt x="11009" y="40"/>
                    </a:lnTo>
                    <a:lnTo>
                      <a:pt x="11009" y="40"/>
                    </a:lnTo>
                    <a:lnTo>
                      <a:pt x="11223" y="1"/>
                    </a:lnTo>
                    <a:lnTo>
                      <a:pt x="11223" y="1"/>
                    </a:lnTo>
                    <a:lnTo>
                      <a:pt x="10619" y="7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6" name="Google Shape;2096;p41"/>
              <p:cNvSpPr/>
              <p:nvPr/>
            </p:nvSpPr>
            <p:spPr>
              <a:xfrm>
                <a:off x="5724525" y="1044750"/>
                <a:ext cx="25" cy="25"/>
              </a:xfrm>
              <a:custGeom>
                <a:avLst/>
                <a:gdLst/>
                <a:ahLst/>
                <a:cxnLst/>
                <a:rect l="l" t="t" r="r" b="b"/>
                <a:pathLst>
                  <a:path w="1" h="1" extrusionOk="0">
                    <a:moveTo>
                      <a:pt x="0" y="0"/>
                    </a:moveTo>
                    <a:lnTo>
                      <a:pt x="0" y="0"/>
                    </a:lnTo>
                    <a:lnTo>
                      <a:pt x="0" y="0"/>
                    </a:lnTo>
                    <a:lnTo>
                      <a:pt x="0" y="0"/>
                    </a:lnTo>
                    <a:close/>
                  </a:path>
                </a:pathLst>
              </a:custGeom>
              <a:solidFill>
                <a:srgbClr val="B37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7" name="Google Shape;2097;p41"/>
              <p:cNvSpPr/>
              <p:nvPr/>
            </p:nvSpPr>
            <p:spPr>
              <a:xfrm>
                <a:off x="5724525" y="1044750"/>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8" name="Google Shape;2098;p41"/>
              <p:cNvSpPr/>
              <p:nvPr/>
            </p:nvSpPr>
            <p:spPr>
              <a:xfrm>
                <a:off x="5672875" y="1096375"/>
                <a:ext cx="25" cy="25"/>
              </a:xfrm>
              <a:custGeom>
                <a:avLst/>
                <a:gdLst/>
                <a:ahLst/>
                <a:cxnLst/>
                <a:rect l="l" t="t" r="r" b="b"/>
                <a:pathLst>
                  <a:path w="1" h="1" extrusionOk="0">
                    <a:moveTo>
                      <a:pt x="1" y="1"/>
                    </a:moveTo>
                    <a:lnTo>
                      <a:pt x="1" y="1"/>
                    </a:lnTo>
                    <a:lnTo>
                      <a:pt x="1" y="1"/>
                    </a:lnTo>
                    <a:lnTo>
                      <a:pt x="1" y="1"/>
                    </a:lnTo>
                    <a:close/>
                  </a:path>
                </a:pathLst>
              </a:custGeom>
              <a:solidFill>
                <a:srgbClr val="B37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9" name="Google Shape;2099;p41"/>
              <p:cNvSpPr/>
              <p:nvPr/>
            </p:nvSpPr>
            <p:spPr>
              <a:xfrm>
                <a:off x="5242775" y="1022350"/>
                <a:ext cx="37050" cy="41425"/>
              </a:xfrm>
              <a:custGeom>
                <a:avLst/>
                <a:gdLst/>
                <a:ahLst/>
                <a:cxnLst/>
                <a:rect l="l" t="t" r="r" b="b"/>
                <a:pathLst>
                  <a:path w="1482" h="1657" extrusionOk="0">
                    <a:moveTo>
                      <a:pt x="254" y="0"/>
                    </a:moveTo>
                    <a:lnTo>
                      <a:pt x="176" y="39"/>
                    </a:lnTo>
                    <a:lnTo>
                      <a:pt x="137" y="78"/>
                    </a:lnTo>
                    <a:lnTo>
                      <a:pt x="98" y="117"/>
                    </a:lnTo>
                    <a:lnTo>
                      <a:pt x="59" y="215"/>
                    </a:lnTo>
                    <a:lnTo>
                      <a:pt x="20" y="292"/>
                    </a:lnTo>
                    <a:lnTo>
                      <a:pt x="1" y="370"/>
                    </a:lnTo>
                    <a:lnTo>
                      <a:pt x="1" y="448"/>
                    </a:lnTo>
                    <a:lnTo>
                      <a:pt x="20" y="526"/>
                    </a:lnTo>
                    <a:lnTo>
                      <a:pt x="98" y="741"/>
                    </a:lnTo>
                    <a:lnTo>
                      <a:pt x="215" y="955"/>
                    </a:lnTo>
                    <a:lnTo>
                      <a:pt x="390" y="1150"/>
                    </a:lnTo>
                    <a:lnTo>
                      <a:pt x="507" y="1286"/>
                    </a:lnTo>
                    <a:lnTo>
                      <a:pt x="643" y="1403"/>
                    </a:lnTo>
                    <a:lnTo>
                      <a:pt x="799" y="1520"/>
                    </a:lnTo>
                    <a:lnTo>
                      <a:pt x="975" y="1617"/>
                    </a:lnTo>
                    <a:lnTo>
                      <a:pt x="1053" y="1656"/>
                    </a:lnTo>
                    <a:lnTo>
                      <a:pt x="1228" y="1656"/>
                    </a:lnTo>
                    <a:lnTo>
                      <a:pt x="1306" y="1617"/>
                    </a:lnTo>
                    <a:lnTo>
                      <a:pt x="1384" y="1559"/>
                    </a:lnTo>
                    <a:lnTo>
                      <a:pt x="1442" y="1481"/>
                    </a:lnTo>
                    <a:lnTo>
                      <a:pt x="1481" y="1403"/>
                    </a:lnTo>
                    <a:lnTo>
                      <a:pt x="1481" y="1306"/>
                    </a:lnTo>
                    <a:lnTo>
                      <a:pt x="1481" y="1111"/>
                    </a:lnTo>
                    <a:lnTo>
                      <a:pt x="1423" y="896"/>
                    </a:lnTo>
                    <a:lnTo>
                      <a:pt x="1345" y="721"/>
                    </a:lnTo>
                    <a:lnTo>
                      <a:pt x="1247" y="526"/>
                    </a:lnTo>
                    <a:lnTo>
                      <a:pt x="1092" y="370"/>
                    </a:lnTo>
                    <a:lnTo>
                      <a:pt x="994" y="273"/>
                    </a:lnTo>
                    <a:lnTo>
                      <a:pt x="897" y="195"/>
                    </a:lnTo>
                    <a:lnTo>
                      <a:pt x="721" y="98"/>
                    </a:lnTo>
                    <a:lnTo>
                      <a:pt x="507" y="20"/>
                    </a:lnTo>
                    <a:lnTo>
                      <a:pt x="410"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0" name="Google Shape;2100;p41"/>
              <p:cNvSpPr/>
              <p:nvPr/>
            </p:nvSpPr>
            <p:spPr>
              <a:xfrm>
                <a:off x="5242775" y="1022350"/>
                <a:ext cx="37050" cy="41425"/>
              </a:xfrm>
              <a:custGeom>
                <a:avLst/>
                <a:gdLst/>
                <a:ahLst/>
                <a:cxnLst/>
                <a:rect l="l" t="t" r="r" b="b"/>
                <a:pathLst>
                  <a:path w="1482" h="1657" fill="none" extrusionOk="0">
                    <a:moveTo>
                      <a:pt x="351" y="0"/>
                    </a:moveTo>
                    <a:lnTo>
                      <a:pt x="351" y="0"/>
                    </a:lnTo>
                    <a:lnTo>
                      <a:pt x="254" y="0"/>
                    </a:lnTo>
                    <a:lnTo>
                      <a:pt x="176" y="39"/>
                    </a:lnTo>
                    <a:lnTo>
                      <a:pt x="176" y="39"/>
                    </a:lnTo>
                    <a:lnTo>
                      <a:pt x="137" y="78"/>
                    </a:lnTo>
                    <a:lnTo>
                      <a:pt x="98" y="117"/>
                    </a:lnTo>
                    <a:lnTo>
                      <a:pt x="59" y="215"/>
                    </a:lnTo>
                    <a:lnTo>
                      <a:pt x="59" y="215"/>
                    </a:lnTo>
                    <a:lnTo>
                      <a:pt x="20" y="292"/>
                    </a:lnTo>
                    <a:lnTo>
                      <a:pt x="1" y="370"/>
                    </a:lnTo>
                    <a:lnTo>
                      <a:pt x="1" y="448"/>
                    </a:lnTo>
                    <a:lnTo>
                      <a:pt x="20" y="526"/>
                    </a:lnTo>
                    <a:lnTo>
                      <a:pt x="20" y="526"/>
                    </a:lnTo>
                    <a:lnTo>
                      <a:pt x="98" y="741"/>
                    </a:lnTo>
                    <a:lnTo>
                      <a:pt x="215" y="955"/>
                    </a:lnTo>
                    <a:lnTo>
                      <a:pt x="215" y="955"/>
                    </a:lnTo>
                    <a:lnTo>
                      <a:pt x="390" y="1150"/>
                    </a:lnTo>
                    <a:lnTo>
                      <a:pt x="390" y="1150"/>
                    </a:lnTo>
                    <a:lnTo>
                      <a:pt x="507" y="1286"/>
                    </a:lnTo>
                    <a:lnTo>
                      <a:pt x="643" y="1403"/>
                    </a:lnTo>
                    <a:lnTo>
                      <a:pt x="799" y="1520"/>
                    </a:lnTo>
                    <a:lnTo>
                      <a:pt x="975" y="1617"/>
                    </a:lnTo>
                    <a:lnTo>
                      <a:pt x="975" y="1617"/>
                    </a:lnTo>
                    <a:lnTo>
                      <a:pt x="1053" y="1656"/>
                    </a:lnTo>
                    <a:lnTo>
                      <a:pt x="1150" y="1656"/>
                    </a:lnTo>
                    <a:lnTo>
                      <a:pt x="1228" y="1656"/>
                    </a:lnTo>
                    <a:lnTo>
                      <a:pt x="1306" y="1617"/>
                    </a:lnTo>
                    <a:lnTo>
                      <a:pt x="1306" y="1617"/>
                    </a:lnTo>
                    <a:lnTo>
                      <a:pt x="1384" y="1559"/>
                    </a:lnTo>
                    <a:lnTo>
                      <a:pt x="1442" y="1481"/>
                    </a:lnTo>
                    <a:lnTo>
                      <a:pt x="1481" y="1403"/>
                    </a:lnTo>
                    <a:lnTo>
                      <a:pt x="1481" y="1306"/>
                    </a:lnTo>
                    <a:lnTo>
                      <a:pt x="1481" y="1306"/>
                    </a:lnTo>
                    <a:lnTo>
                      <a:pt x="1481" y="1111"/>
                    </a:lnTo>
                    <a:lnTo>
                      <a:pt x="1423" y="896"/>
                    </a:lnTo>
                    <a:lnTo>
                      <a:pt x="1345" y="721"/>
                    </a:lnTo>
                    <a:lnTo>
                      <a:pt x="1247" y="526"/>
                    </a:lnTo>
                    <a:lnTo>
                      <a:pt x="1247" y="526"/>
                    </a:lnTo>
                    <a:lnTo>
                      <a:pt x="1092" y="370"/>
                    </a:lnTo>
                    <a:lnTo>
                      <a:pt x="1092" y="370"/>
                    </a:lnTo>
                    <a:lnTo>
                      <a:pt x="994" y="273"/>
                    </a:lnTo>
                    <a:lnTo>
                      <a:pt x="897" y="195"/>
                    </a:lnTo>
                    <a:lnTo>
                      <a:pt x="897" y="195"/>
                    </a:lnTo>
                    <a:lnTo>
                      <a:pt x="721" y="98"/>
                    </a:lnTo>
                    <a:lnTo>
                      <a:pt x="507" y="20"/>
                    </a:lnTo>
                    <a:lnTo>
                      <a:pt x="507" y="20"/>
                    </a:lnTo>
                    <a:lnTo>
                      <a:pt x="410" y="0"/>
                    </a:lnTo>
                    <a:lnTo>
                      <a:pt x="410" y="0"/>
                    </a:lnTo>
                    <a:lnTo>
                      <a:pt x="35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1" name="Google Shape;2101;p41"/>
              <p:cNvSpPr/>
              <p:nvPr/>
            </p:nvSpPr>
            <p:spPr>
              <a:xfrm>
                <a:off x="5235950" y="968750"/>
                <a:ext cx="33650" cy="39975"/>
              </a:xfrm>
              <a:custGeom>
                <a:avLst/>
                <a:gdLst/>
                <a:ahLst/>
                <a:cxnLst/>
                <a:rect l="l" t="t" r="r" b="b"/>
                <a:pathLst>
                  <a:path w="1346" h="1599" extrusionOk="0">
                    <a:moveTo>
                      <a:pt x="371" y="1"/>
                    </a:moveTo>
                    <a:lnTo>
                      <a:pt x="312" y="20"/>
                    </a:lnTo>
                    <a:lnTo>
                      <a:pt x="235" y="40"/>
                    </a:lnTo>
                    <a:lnTo>
                      <a:pt x="157" y="79"/>
                    </a:lnTo>
                    <a:lnTo>
                      <a:pt x="79" y="157"/>
                    </a:lnTo>
                    <a:lnTo>
                      <a:pt x="20" y="235"/>
                    </a:lnTo>
                    <a:lnTo>
                      <a:pt x="1" y="332"/>
                    </a:lnTo>
                    <a:lnTo>
                      <a:pt x="1" y="527"/>
                    </a:lnTo>
                    <a:lnTo>
                      <a:pt x="20" y="624"/>
                    </a:lnTo>
                    <a:lnTo>
                      <a:pt x="59" y="722"/>
                    </a:lnTo>
                    <a:lnTo>
                      <a:pt x="118" y="878"/>
                    </a:lnTo>
                    <a:lnTo>
                      <a:pt x="215" y="1034"/>
                    </a:lnTo>
                    <a:lnTo>
                      <a:pt x="312" y="1170"/>
                    </a:lnTo>
                    <a:lnTo>
                      <a:pt x="410" y="1306"/>
                    </a:lnTo>
                    <a:lnTo>
                      <a:pt x="527" y="1423"/>
                    </a:lnTo>
                    <a:lnTo>
                      <a:pt x="663" y="1521"/>
                    </a:lnTo>
                    <a:lnTo>
                      <a:pt x="741" y="1560"/>
                    </a:lnTo>
                    <a:lnTo>
                      <a:pt x="819" y="1599"/>
                    </a:lnTo>
                    <a:lnTo>
                      <a:pt x="975" y="1599"/>
                    </a:lnTo>
                    <a:lnTo>
                      <a:pt x="1053" y="1579"/>
                    </a:lnTo>
                    <a:lnTo>
                      <a:pt x="1131" y="1560"/>
                    </a:lnTo>
                    <a:lnTo>
                      <a:pt x="1209" y="1501"/>
                    </a:lnTo>
                    <a:lnTo>
                      <a:pt x="1267" y="1443"/>
                    </a:lnTo>
                    <a:lnTo>
                      <a:pt x="1306" y="1365"/>
                    </a:lnTo>
                    <a:lnTo>
                      <a:pt x="1345" y="1306"/>
                    </a:lnTo>
                    <a:lnTo>
                      <a:pt x="1345" y="1209"/>
                    </a:lnTo>
                    <a:lnTo>
                      <a:pt x="1345" y="1131"/>
                    </a:lnTo>
                    <a:lnTo>
                      <a:pt x="1326" y="1034"/>
                    </a:lnTo>
                    <a:lnTo>
                      <a:pt x="1267" y="917"/>
                    </a:lnTo>
                    <a:lnTo>
                      <a:pt x="1209" y="858"/>
                    </a:lnTo>
                    <a:lnTo>
                      <a:pt x="1170" y="741"/>
                    </a:lnTo>
                    <a:lnTo>
                      <a:pt x="1111" y="624"/>
                    </a:lnTo>
                    <a:lnTo>
                      <a:pt x="994" y="469"/>
                    </a:lnTo>
                    <a:lnTo>
                      <a:pt x="878" y="332"/>
                    </a:lnTo>
                    <a:lnTo>
                      <a:pt x="761" y="196"/>
                    </a:lnTo>
                    <a:lnTo>
                      <a:pt x="624" y="79"/>
                    </a:lnTo>
                    <a:lnTo>
                      <a:pt x="507" y="20"/>
                    </a:lnTo>
                    <a:lnTo>
                      <a:pt x="371"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2" name="Google Shape;2102;p41"/>
              <p:cNvSpPr/>
              <p:nvPr/>
            </p:nvSpPr>
            <p:spPr>
              <a:xfrm>
                <a:off x="5235950" y="968750"/>
                <a:ext cx="33650" cy="39975"/>
              </a:xfrm>
              <a:custGeom>
                <a:avLst/>
                <a:gdLst/>
                <a:ahLst/>
                <a:cxnLst/>
                <a:rect l="l" t="t" r="r" b="b"/>
                <a:pathLst>
                  <a:path w="1346" h="1599" fill="none" extrusionOk="0">
                    <a:moveTo>
                      <a:pt x="235" y="40"/>
                    </a:moveTo>
                    <a:lnTo>
                      <a:pt x="235" y="40"/>
                    </a:lnTo>
                    <a:lnTo>
                      <a:pt x="157" y="79"/>
                    </a:lnTo>
                    <a:lnTo>
                      <a:pt x="79" y="157"/>
                    </a:lnTo>
                    <a:lnTo>
                      <a:pt x="20" y="235"/>
                    </a:lnTo>
                    <a:lnTo>
                      <a:pt x="1" y="332"/>
                    </a:lnTo>
                    <a:lnTo>
                      <a:pt x="1" y="332"/>
                    </a:lnTo>
                    <a:lnTo>
                      <a:pt x="1" y="527"/>
                    </a:lnTo>
                    <a:lnTo>
                      <a:pt x="1" y="527"/>
                    </a:lnTo>
                    <a:lnTo>
                      <a:pt x="20" y="624"/>
                    </a:lnTo>
                    <a:lnTo>
                      <a:pt x="59" y="722"/>
                    </a:lnTo>
                    <a:lnTo>
                      <a:pt x="59" y="722"/>
                    </a:lnTo>
                    <a:lnTo>
                      <a:pt x="118" y="878"/>
                    </a:lnTo>
                    <a:lnTo>
                      <a:pt x="215" y="1034"/>
                    </a:lnTo>
                    <a:lnTo>
                      <a:pt x="215" y="1034"/>
                    </a:lnTo>
                    <a:lnTo>
                      <a:pt x="312" y="1170"/>
                    </a:lnTo>
                    <a:lnTo>
                      <a:pt x="410" y="1306"/>
                    </a:lnTo>
                    <a:lnTo>
                      <a:pt x="527" y="1423"/>
                    </a:lnTo>
                    <a:lnTo>
                      <a:pt x="663" y="1521"/>
                    </a:lnTo>
                    <a:lnTo>
                      <a:pt x="663" y="1521"/>
                    </a:lnTo>
                    <a:lnTo>
                      <a:pt x="741" y="1560"/>
                    </a:lnTo>
                    <a:lnTo>
                      <a:pt x="819" y="1599"/>
                    </a:lnTo>
                    <a:lnTo>
                      <a:pt x="897" y="1599"/>
                    </a:lnTo>
                    <a:lnTo>
                      <a:pt x="975" y="1599"/>
                    </a:lnTo>
                    <a:lnTo>
                      <a:pt x="975" y="1599"/>
                    </a:lnTo>
                    <a:lnTo>
                      <a:pt x="1053" y="1579"/>
                    </a:lnTo>
                    <a:lnTo>
                      <a:pt x="1131" y="1560"/>
                    </a:lnTo>
                    <a:lnTo>
                      <a:pt x="1209" y="1501"/>
                    </a:lnTo>
                    <a:lnTo>
                      <a:pt x="1267" y="1443"/>
                    </a:lnTo>
                    <a:lnTo>
                      <a:pt x="1267" y="1443"/>
                    </a:lnTo>
                    <a:lnTo>
                      <a:pt x="1306" y="1365"/>
                    </a:lnTo>
                    <a:lnTo>
                      <a:pt x="1345" y="1306"/>
                    </a:lnTo>
                    <a:lnTo>
                      <a:pt x="1345" y="1209"/>
                    </a:lnTo>
                    <a:lnTo>
                      <a:pt x="1345" y="1131"/>
                    </a:lnTo>
                    <a:lnTo>
                      <a:pt x="1345" y="1131"/>
                    </a:lnTo>
                    <a:lnTo>
                      <a:pt x="1326" y="1034"/>
                    </a:lnTo>
                    <a:lnTo>
                      <a:pt x="1267" y="917"/>
                    </a:lnTo>
                    <a:lnTo>
                      <a:pt x="1267" y="917"/>
                    </a:lnTo>
                    <a:lnTo>
                      <a:pt x="1209" y="858"/>
                    </a:lnTo>
                    <a:lnTo>
                      <a:pt x="1209" y="858"/>
                    </a:lnTo>
                    <a:lnTo>
                      <a:pt x="1170" y="741"/>
                    </a:lnTo>
                    <a:lnTo>
                      <a:pt x="1111" y="624"/>
                    </a:lnTo>
                    <a:lnTo>
                      <a:pt x="1111" y="624"/>
                    </a:lnTo>
                    <a:lnTo>
                      <a:pt x="994" y="469"/>
                    </a:lnTo>
                    <a:lnTo>
                      <a:pt x="878" y="332"/>
                    </a:lnTo>
                    <a:lnTo>
                      <a:pt x="878" y="332"/>
                    </a:lnTo>
                    <a:lnTo>
                      <a:pt x="761" y="196"/>
                    </a:lnTo>
                    <a:lnTo>
                      <a:pt x="624" y="79"/>
                    </a:lnTo>
                    <a:lnTo>
                      <a:pt x="624" y="79"/>
                    </a:lnTo>
                    <a:lnTo>
                      <a:pt x="507" y="20"/>
                    </a:lnTo>
                    <a:lnTo>
                      <a:pt x="371" y="1"/>
                    </a:lnTo>
                    <a:lnTo>
                      <a:pt x="371" y="1"/>
                    </a:lnTo>
                    <a:lnTo>
                      <a:pt x="312" y="20"/>
                    </a:lnTo>
                    <a:lnTo>
                      <a:pt x="235" y="4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3" name="Google Shape;2103;p41"/>
              <p:cNvSpPr/>
              <p:nvPr/>
            </p:nvSpPr>
            <p:spPr>
              <a:xfrm>
                <a:off x="5279800" y="1014550"/>
                <a:ext cx="30225" cy="35100"/>
              </a:xfrm>
              <a:custGeom>
                <a:avLst/>
                <a:gdLst/>
                <a:ahLst/>
                <a:cxnLst/>
                <a:rect l="l" t="t" r="r" b="b"/>
                <a:pathLst>
                  <a:path w="1209" h="1404" extrusionOk="0">
                    <a:moveTo>
                      <a:pt x="332" y="0"/>
                    </a:moveTo>
                    <a:lnTo>
                      <a:pt x="254" y="20"/>
                    </a:lnTo>
                    <a:lnTo>
                      <a:pt x="195" y="39"/>
                    </a:lnTo>
                    <a:lnTo>
                      <a:pt x="137" y="78"/>
                    </a:lnTo>
                    <a:lnTo>
                      <a:pt x="78" y="137"/>
                    </a:lnTo>
                    <a:lnTo>
                      <a:pt x="39" y="195"/>
                    </a:lnTo>
                    <a:lnTo>
                      <a:pt x="20" y="254"/>
                    </a:lnTo>
                    <a:lnTo>
                      <a:pt x="0" y="332"/>
                    </a:lnTo>
                    <a:lnTo>
                      <a:pt x="0" y="468"/>
                    </a:lnTo>
                    <a:lnTo>
                      <a:pt x="20" y="604"/>
                    </a:lnTo>
                    <a:lnTo>
                      <a:pt x="59" y="741"/>
                    </a:lnTo>
                    <a:lnTo>
                      <a:pt x="117" y="858"/>
                    </a:lnTo>
                    <a:lnTo>
                      <a:pt x="195" y="994"/>
                    </a:lnTo>
                    <a:lnTo>
                      <a:pt x="293" y="1111"/>
                    </a:lnTo>
                    <a:lnTo>
                      <a:pt x="409" y="1228"/>
                    </a:lnTo>
                    <a:lnTo>
                      <a:pt x="526" y="1325"/>
                    </a:lnTo>
                    <a:lnTo>
                      <a:pt x="604" y="1364"/>
                    </a:lnTo>
                    <a:lnTo>
                      <a:pt x="682" y="1403"/>
                    </a:lnTo>
                    <a:lnTo>
                      <a:pt x="838" y="1403"/>
                    </a:lnTo>
                    <a:lnTo>
                      <a:pt x="916" y="1384"/>
                    </a:lnTo>
                    <a:lnTo>
                      <a:pt x="994" y="1364"/>
                    </a:lnTo>
                    <a:lnTo>
                      <a:pt x="1072" y="1306"/>
                    </a:lnTo>
                    <a:lnTo>
                      <a:pt x="1130" y="1247"/>
                    </a:lnTo>
                    <a:lnTo>
                      <a:pt x="1189" y="1131"/>
                    </a:lnTo>
                    <a:lnTo>
                      <a:pt x="1208" y="994"/>
                    </a:lnTo>
                    <a:lnTo>
                      <a:pt x="1189" y="858"/>
                    </a:lnTo>
                    <a:lnTo>
                      <a:pt x="1130" y="741"/>
                    </a:lnTo>
                    <a:lnTo>
                      <a:pt x="1091" y="624"/>
                    </a:lnTo>
                    <a:lnTo>
                      <a:pt x="1033" y="507"/>
                    </a:lnTo>
                    <a:lnTo>
                      <a:pt x="955" y="390"/>
                    </a:lnTo>
                    <a:lnTo>
                      <a:pt x="838" y="273"/>
                    </a:lnTo>
                    <a:lnTo>
                      <a:pt x="624" y="78"/>
                    </a:lnTo>
                    <a:lnTo>
                      <a:pt x="507" y="20"/>
                    </a:lnTo>
                    <a:lnTo>
                      <a:pt x="390"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4" name="Google Shape;2104;p41"/>
              <p:cNvSpPr/>
              <p:nvPr/>
            </p:nvSpPr>
            <p:spPr>
              <a:xfrm>
                <a:off x="5279800" y="1014550"/>
                <a:ext cx="30225" cy="35100"/>
              </a:xfrm>
              <a:custGeom>
                <a:avLst/>
                <a:gdLst/>
                <a:ahLst/>
                <a:cxnLst/>
                <a:rect l="l" t="t" r="r" b="b"/>
                <a:pathLst>
                  <a:path w="1209" h="1404" fill="none" extrusionOk="0">
                    <a:moveTo>
                      <a:pt x="0" y="332"/>
                    </a:moveTo>
                    <a:lnTo>
                      <a:pt x="0" y="332"/>
                    </a:lnTo>
                    <a:lnTo>
                      <a:pt x="0" y="468"/>
                    </a:lnTo>
                    <a:lnTo>
                      <a:pt x="20" y="604"/>
                    </a:lnTo>
                    <a:lnTo>
                      <a:pt x="59" y="741"/>
                    </a:lnTo>
                    <a:lnTo>
                      <a:pt x="117" y="858"/>
                    </a:lnTo>
                    <a:lnTo>
                      <a:pt x="117" y="858"/>
                    </a:lnTo>
                    <a:lnTo>
                      <a:pt x="195" y="994"/>
                    </a:lnTo>
                    <a:lnTo>
                      <a:pt x="293" y="1111"/>
                    </a:lnTo>
                    <a:lnTo>
                      <a:pt x="409" y="1228"/>
                    </a:lnTo>
                    <a:lnTo>
                      <a:pt x="526" y="1325"/>
                    </a:lnTo>
                    <a:lnTo>
                      <a:pt x="526" y="1325"/>
                    </a:lnTo>
                    <a:lnTo>
                      <a:pt x="604" y="1364"/>
                    </a:lnTo>
                    <a:lnTo>
                      <a:pt x="682" y="1403"/>
                    </a:lnTo>
                    <a:lnTo>
                      <a:pt x="760" y="1403"/>
                    </a:lnTo>
                    <a:lnTo>
                      <a:pt x="838" y="1403"/>
                    </a:lnTo>
                    <a:lnTo>
                      <a:pt x="838" y="1403"/>
                    </a:lnTo>
                    <a:lnTo>
                      <a:pt x="916" y="1384"/>
                    </a:lnTo>
                    <a:lnTo>
                      <a:pt x="994" y="1364"/>
                    </a:lnTo>
                    <a:lnTo>
                      <a:pt x="1072" y="1306"/>
                    </a:lnTo>
                    <a:lnTo>
                      <a:pt x="1130" y="1247"/>
                    </a:lnTo>
                    <a:lnTo>
                      <a:pt x="1130" y="1247"/>
                    </a:lnTo>
                    <a:lnTo>
                      <a:pt x="1189" y="1131"/>
                    </a:lnTo>
                    <a:lnTo>
                      <a:pt x="1208" y="994"/>
                    </a:lnTo>
                    <a:lnTo>
                      <a:pt x="1189" y="858"/>
                    </a:lnTo>
                    <a:lnTo>
                      <a:pt x="1130" y="741"/>
                    </a:lnTo>
                    <a:lnTo>
                      <a:pt x="1130" y="741"/>
                    </a:lnTo>
                    <a:lnTo>
                      <a:pt x="1091" y="624"/>
                    </a:lnTo>
                    <a:lnTo>
                      <a:pt x="1033" y="507"/>
                    </a:lnTo>
                    <a:lnTo>
                      <a:pt x="1033" y="507"/>
                    </a:lnTo>
                    <a:lnTo>
                      <a:pt x="955" y="390"/>
                    </a:lnTo>
                    <a:lnTo>
                      <a:pt x="838" y="273"/>
                    </a:lnTo>
                    <a:lnTo>
                      <a:pt x="624" y="78"/>
                    </a:lnTo>
                    <a:lnTo>
                      <a:pt x="624" y="78"/>
                    </a:lnTo>
                    <a:lnTo>
                      <a:pt x="507" y="20"/>
                    </a:lnTo>
                    <a:lnTo>
                      <a:pt x="390" y="0"/>
                    </a:lnTo>
                    <a:lnTo>
                      <a:pt x="390" y="0"/>
                    </a:lnTo>
                    <a:lnTo>
                      <a:pt x="332" y="0"/>
                    </a:lnTo>
                    <a:lnTo>
                      <a:pt x="254" y="20"/>
                    </a:lnTo>
                    <a:lnTo>
                      <a:pt x="195" y="39"/>
                    </a:lnTo>
                    <a:lnTo>
                      <a:pt x="137" y="78"/>
                    </a:lnTo>
                    <a:lnTo>
                      <a:pt x="78" y="137"/>
                    </a:lnTo>
                    <a:lnTo>
                      <a:pt x="39" y="195"/>
                    </a:lnTo>
                    <a:lnTo>
                      <a:pt x="20" y="254"/>
                    </a:lnTo>
                    <a:lnTo>
                      <a:pt x="0" y="332"/>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5" name="Google Shape;2105;p41"/>
              <p:cNvSpPr/>
              <p:nvPr/>
            </p:nvSpPr>
            <p:spPr>
              <a:xfrm>
                <a:off x="5315350" y="1057900"/>
                <a:ext cx="41425" cy="43875"/>
              </a:xfrm>
              <a:custGeom>
                <a:avLst/>
                <a:gdLst/>
                <a:ahLst/>
                <a:cxnLst/>
                <a:rect l="l" t="t" r="r" b="b"/>
                <a:pathLst>
                  <a:path w="1657" h="1755" extrusionOk="0">
                    <a:moveTo>
                      <a:pt x="332" y="1"/>
                    </a:moveTo>
                    <a:lnTo>
                      <a:pt x="273" y="20"/>
                    </a:lnTo>
                    <a:lnTo>
                      <a:pt x="215" y="39"/>
                    </a:lnTo>
                    <a:lnTo>
                      <a:pt x="137" y="78"/>
                    </a:lnTo>
                    <a:lnTo>
                      <a:pt x="79" y="137"/>
                    </a:lnTo>
                    <a:lnTo>
                      <a:pt x="40" y="215"/>
                    </a:lnTo>
                    <a:lnTo>
                      <a:pt x="1" y="293"/>
                    </a:lnTo>
                    <a:lnTo>
                      <a:pt x="1" y="410"/>
                    </a:lnTo>
                    <a:lnTo>
                      <a:pt x="1" y="546"/>
                    </a:lnTo>
                    <a:lnTo>
                      <a:pt x="20" y="663"/>
                    </a:lnTo>
                    <a:lnTo>
                      <a:pt x="59" y="760"/>
                    </a:lnTo>
                    <a:lnTo>
                      <a:pt x="118" y="877"/>
                    </a:lnTo>
                    <a:lnTo>
                      <a:pt x="176" y="994"/>
                    </a:lnTo>
                    <a:lnTo>
                      <a:pt x="312" y="1209"/>
                    </a:lnTo>
                    <a:lnTo>
                      <a:pt x="488" y="1384"/>
                    </a:lnTo>
                    <a:lnTo>
                      <a:pt x="683" y="1540"/>
                    </a:lnTo>
                    <a:lnTo>
                      <a:pt x="799" y="1598"/>
                    </a:lnTo>
                    <a:lnTo>
                      <a:pt x="916" y="1657"/>
                    </a:lnTo>
                    <a:lnTo>
                      <a:pt x="1033" y="1715"/>
                    </a:lnTo>
                    <a:lnTo>
                      <a:pt x="1170" y="1735"/>
                    </a:lnTo>
                    <a:lnTo>
                      <a:pt x="1248" y="1754"/>
                    </a:lnTo>
                    <a:lnTo>
                      <a:pt x="1345" y="1735"/>
                    </a:lnTo>
                    <a:lnTo>
                      <a:pt x="1423" y="1696"/>
                    </a:lnTo>
                    <a:lnTo>
                      <a:pt x="1481" y="1657"/>
                    </a:lnTo>
                    <a:lnTo>
                      <a:pt x="1559" y="1579"/>
                    </a:lnTo>
                    <a:lnTo>
                      <a:pt x="1618" y="1481"/>
                    </a:lnTo>
                    <a:lnTo>
                      <a:pt x="1657" y="1384"/>
                    </a:lnTo>
                    <a:lnTo>
                      <a:pt x="1657" y="1267"/>
                    </a:lnTo>
                    <a:lnTo>
                      <a:pt x="1618" y="1111"/>
                    </a:lnTo>
                    <a:lnTo>
                      <a:pt x="1540" y="936"/>
                    </a:lnTo>
                    <a:lnTo>
                      <a:pt x="1462" y="780"/>
                    </a:lnTo>
                    <a:lnTo>
                      <a:pt x="1345" y="643"/>
                    </a:lnTo>
                    <a:lnTo>
                      <a:pt x="1228" y="527"/>
                    </a:lnTo>
                    <a:lnTo>
                      <a:pt x="1111" y="410"/>
                    </a:lnTo>
                    <a:lnTo>
                      <a:pt x="838" y="195"/>
                    </a:lnTo>
                    <a:lnTo>
                      <a:pt x="741" y="137"/>
                    </a:lnTo>
                    <a:lnTo>
                      <a:pt x="644" y="98"/>
                    </a:lnTo>
                    <a:lnTo>
                      <a:pt x="468" y="39"/>
                    </a:lnTo>
                    <a:lnTo>
                      <a:pt x="410" y="20"/>
                    </a:lnTo>
                    <a:lnTo>
                      <a:pt x="332"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6" name="Google Shape;2106;p41"/>
              <p:cNvSpPr/>
              <p:nvPr/>
            </p:nvSpPr>
            <p:spPr>
              <a:xfrm>
                <a:off x="5315350" y="1057900"/>
                <a:ext cx="41425" cy="43875"/>
              </a:xfrm>
              <a:custGeom>
                <a:avLst/>
                <a:gdLst/>
                <a:ahLst/>
                <a:cxnLst/>
                <a:rect l="l" t="t" r="r" b="b"/>
                <a:pathLst>
                  <a:path w="1657" h="1755" fill="none" extrusionOk="0">
                    <a:moveTo>
                      <a:pt x="215" y="39"/>
                    </a:moveTo>
                    <a:lnTo>
                      <a:pt x="215" y="39"/>
                    </a:lnTo>
                    <a:lnTo>
                      <a:pt x="137" y="78"/>
                    </a:lnTo>
                    <a:lnTo>
                      <a:pt x="79" y="137"/>
                    </a:lnTo>
                    <a:lnTo>
                      <a:pt x="79" y="137"/>
                    </a:lnTo>
                    <a:lnTo>
                      <a:pt x="40" y="215"/>
                    </a:lnTo>
                    <a:lnTo>
                      <a:pt x="1" y="293"/>
                    </a:lnTo>
                    <a:lnTo>
                      <a:pt x="1" y="293"/>
                    </a:lnTo>
                    <a:lnTo>
                      <a:pt x="1" y="410"/>
                    </a:lnTo>
                    <a:lnTo>
                      <a:pt x="1" y="546"/>
                    </a:lnTo>
                    <a:lnTo>
                      <a:pt x="20" y="663"/>
                    </a:lnTo>
                    <a:lnTo>
                      <a:pt x="59" y="760"/>
                    </a:lnTo>
                    <a:lnTo>
                      <a:pt x="59" y="760"/>
                    </a:lnTo>
                    <a:lnTo>
                      <a:pt x="118" y="877"/>
                    </a:lnTo>
                    <a:lnTo>
                      <a:pt x="176" y="994"/>
                    </a:lnTo>
                    <a:lnTo>
                      <a:pt x="176" y="994"/>
                    </a:lnTo>
                    <a:lnTo>
                      <a:pt x="312" y="1209"/>
                    </a:lnTo>
                    <a:lnTo>
                      <a:pt x="312" y="1209"/>
                    </a:lnTo>
                    <a:lnTo>
                      <a:pt x="488" y="1384"/>
                    </a:lnTo>
                    <a:lnTo>
                      <a:pt x="683" y="1540"/>
                    </a:lnTo>
                    <a:lnTo>
                      <a:pt x="683" y="1540"/>
                    </a:lnTo>
                    <a:lnTo>
                      <a:pt x="799" y="1598"/>
                    </a:lnTo>
                    <a:lnTo>
                      <a:pt x="916" y="1657"/>
                    </a:lnTo>
                    <a:lnTo>
                      <a:pt x="1033" y="1715"/>
                    </a:lnTo>
                    <a:lnTo>
                      <a:pt x="1170" y="1735"/>
                    </a:lnTo>
                    <a:lnTo>
                      <a:pt x="1170" y="1735"/>
                    </a:lnTo>
                    <a:lnTo>
                      <a:pt x="1248" y="1754"/>
                    </a:lnTo>
                    <a:lnTo>
                      <a:pt x="1345" y="1735"/>
                    </a:lnTo>
                    <a:lnTo>
                      <a:pt x="1423" y="1696"/>
                    </a:lnTo>
                    <a:lnTo>
                      <a:pt x="1481" y="1657"/>
                    </a:lnTo>
                    <a:lnTo>
                      <a:pt x="1481" y="1657"/>
                    </a:lnTo>
                    <a:lnTo>
                      <a:pt x="1559" y="1579"/>
                    </a:lnTo>
                    <a:lnTo>
                      <a:pt x="1618" y="1481"/>
                    </a:lnTo>
                    <a:lnTo>
                      <a:pt x="1657" y="1384"/>
                    </a:lnTo>
                    <a:lnTo>
                      <a:pt x="1657" y="1267"/>
                    </a:lnTo>
                    <a:lnTo>
                      <a:pt x="1657" y="1267"/>
                    </a:lnTo>
                    <a:lnTo>
                      <a:pt x="1618" y="1111"/>
                    </a:lnTo>
                    <a:lnTo>
                      <a:pt x="1540" y="936"/>
                    </a:lnTo>
                    <a:lnTo>
                      <a:pt x="1462" y="780"/>
                    </a:lnTo>
                    <a:lnTo>
                      <a:pt x="1345" y="643"/>
                    </a:lnTo>
                    <a:lnTo>
                      <a:pt x="1345" y="643"/>
                    </a:lnTo>
                    <a:lnTo>
                      <a:pt x="1228" y="527"/>
                    </a:lnTo>
                    <a:lnTo>
                      <a:pt x="1111" y="410"/>
                    </a:lnTo>
                    <a:lnTo>
                      <a:pt x="838" y="195"/>
                    </a:lnTo>
                    <a:lnTo>
                      <a:pt x="838" y="195"/>
                    </a:lnTo>
                    <a:lnTo>
                      <a:pt x="741" y="137"/>
                    </a:lnTo>
                    <a:lnTo>
                      <a:pt x="644" y="98"/>
                    </a:lnTo>
                    <a:lnTo>
                      <a:pt x="644" y="98"/>
                    </a:lnTo>
                    <a:lnTo>
                      <a:pt x="468" y="39"/>
                    </a:lnTo>
                    <a:lnTo>
                      <a:pt x="468" y="39"/>
                    </a:lnTo>
                    <a:lnTo>
                      <a:pt x="410" y="20"/>
                    </a:lnTo>
                    <a:lnTo>
                      <a:pt x="332" y="1"/>
                    </a:lnTo>
                    <a:lnTo>
                      <a:pt x="332" y="1"/>
                    </a:lnTo>
                    <a:lnTo>
                      <a:pt x="273" y="20"/>
                    </a:lnTo>
                    <a:lnTo>
                      <a:pt x="215" y="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7" name="Google Shape;2107;p41"/>
              <p:cNvSpPr/>
              <p:nvPr/>
            </p:nvSpPr>
            <p:spPr>
              <a:xfrm>
                <a:off x="5352850" y="1118300"/>
                <a:ext cx="30725" cy="28275"/>
              </a:xfrm>
              <a:custGeom>
                <a:avLst/>
                <a:gdLst/>
                <a:ahLst/>
                <a:cxnLst/>
                <a:rect l="l" t="t" r="r" b="b"/>
                <a:pathLst>
                  <a:path w="1229" h="1131" extrusionOk="0">
                    <a:moveTo>
                      <a:pt x="274" y="1"/>
                    </a:moveTo>
                    <a:lnTo>
                      <a:pt x="196" y="20"/>
                    </a:lnTo>
                    <a:lnTo>
                      <a:pt x="137" y="59"/>
                    </a:lnTo>
                    <a:lnTo>
                      <a:pt x="79" y="117"/>
                    </a:lnTo>
                    <a:lnTo>
                      <a:pt x="40" y="156"/>
                    </a:lnTo>
                    <a:lnTo>
                      <a:pt x="20" y="234"/>
                    </a:lnTo>
                    <a:lnTo>
                      <a:pt x="1" y="293"/>
                    </a:lnTo>
                    <a:lnTo>
                      <a:pt x="1" y="371"/>
                    </a:lnTo>
                    <a:lnTo>
                      <a:pt x="20" y="449"/>
                    </a:lnTo>
                    <a:lnTo>
                      <a:pt x="40" y="566"/>
                    </a:lnTo>
                    <a:lnTo>
                      <a:pt x="98" y="663"/>
                    </a:lnTo>
                    <a:lnTo>
                      <a:pt x="176" y="780"/>
                    </a:lnTo>
                    <a:lnTo>
                      <a:pt x="274" y="858"/>
                    </a:lnTo>
                    <a:lnTo>
                      <a:pt x="371" y="955"/>
                    </a:lnTo>
                    <a:lnTo>
                      <a:pt x="488" y="1014"/>
                    </a:lnTo>
                    <a:lnTo>
                      <a:pt x="683" y="1111"/>
                    </a:lnTo>
                    <a:lnTo>
                      <a:pt x="761" y="1131"/>
                    </a:lnTo>
                    <a:lnTo>
                      <a:pt x="917" y="1131"/>
                    </a:lnTo>
                    <a:lnTo>
                      <a:pt x="995" y="1111"/>
                    </a:lnTo>
                    <a:lnTo>
                      <a:pt x="1053" y="1072"/>
                    </a:lnTo>
                    <a:lnTo>
                      <a:pt x="1111" y="1014"/>
                    </a:lnTo>
                    <a:lnTo>
                      <a:pt x="1170" y="955"/>
                    </a:lnTo>
                    <a:lnTo>
                      <a:pt x="1209" y="897"/>
                    </a:lnTo>
                    <a:lnTo>
                      <a:pt x="1228" y="819"/>
                    </a:lnTo>
                    <a:lnTo>
                      <a:pt x="1228" y="741"/>
                    </a:lnTo>
                    <a:lnTo>
                      <a:pt x="1228" y="663"/>
                    </a:lnTo>
                    <a:lnTo>
                      <a:pt x="1209" y="605"/>
                    </a:lnTo>
                    <a:lnTo>
                      <a:pt x="1170" y="527"/>
                    </a:lnTo>
                    <a:lnTo>
                      <a:pt x="1111" y="468"/>
                    </a:lnTo>
                    <a:lnTo>
                      <a:pt x="1053" y="429"/>
                    </a:lnTo>
                    <a:lnTo>
                      <a:pt x="995" y="390"/>
                    </a:lnTo>
                    <a:lnTo>
                      <a:pt x="975" y="390"/>
                    </a:lnTo>
                    <a:lnTo>
                      <a:pt x="917" y="312"/>
                    </a:lnTo>
                    <a:lnTo>
                      <a:pt x="819" y="234"/>
                    </a:lnTo>
                    <a:lnTo>
                      <a:pt x="702" y="156"/>
                    </a:lnTo>
                    <a:lnTo>
                      <a:pt x="469" y="20"/>
                    </a:lnTo>
                    <a:lnTo>
                      <a:pt x="410"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8" name="Google Shape;2108;p41"/>
              <p:cNvSpPr/>
              <p:nvPr/>
            </p:nvSpPr>
            <p:spPr>
              <a:xfrm>
                <a:off x="5352850" y="1118300"/>
                <a:ext cx="30725" cy="28275"/>
              </a:xfrm>
              <a:custGeom>
                <a:avLst/>
                <a:gdLst/>
                <a:ahLst/>
                <a:cxnLst/>
                <a:rect l="l" t="t" r="r" b="b"/>
                <a:pathLst>
                  <a:path w="1229" h="1131" fill="none" extrusionOk="0">
                    <a:moveTo>
                      <a:pt x="1" y="371"/>
                    </a:moveTo>
                    <a:lnTo>
                      <a:pt x="1" y="371"/>
                    </a:lnTo>
                    <a:lnTo>
                      <a:pt x="20" y="449"/>
                    </a:lnTo>
                    <a:lnTo>
                      <a:pt x="20" y="449"/>
                    </a:lnTo>
                    <a:lnTo>
                      <a:pt x="40" y="566"/>
                    </a:lnTo>
                    <a:lnTo>
                      <a:pt x="98" y="663"/>
                    </a:lnTo>
                    <a:lnTo>
                      <a:pt x="98" y="663"/>
                    </a:lnTo>
                    <a:lnTo>
                      <a:pt x="176" y="780"/>
                    </a:lnTo>
                    <a:lnTo>
                      <a:pt x="274" y="858"/>
                    </a:lnTo>
                    <a:lnTo>
                      <a:pt x="274" y="858"/>
                    </a:lnTo>
                    <a:lnTo>
                      <a:pt x="371" y="955"/>
                    </a:lnTo>
                    <a:lnTo>
                      <a:pt x="488" y="1014"/>
                    </a:lnTo>
                    <a:lnTo>
                      <a:pt x="488" y="1014"/>
                    </a:lnTo>
                    <a:lnTo>
                      <a:pt x="683" y="1111"/>
                    </a:lnTo>
                    <a:lnTo>
                      <a:pt x="683" y="1111"/>
                    </a:lnTo>
                    <a:lnTo>
                      <a:pt x="761" y="1131"/>
                    </a:lnTo>
                    <a:lnTo>
                      <a:pt x="839" y="1131"/>
                    </a:lnTo>
                    <a:lnTo>
                      <a:pt x="917" y="1131"/>
                    </a:lnTo>
                    <a:lnTo>
                      <a:pt x="995" y="1111"/>
                    </a:lnTo>
                    <a:lnTo>
                      <a:pt x="995" y="1111"/>
                    </a:lnTo>
                    <a:lnTo>
                      <a:pt x="1053" y="1072"/>
                    </a:lnTo>
                    <a:lnTo>
                      <a:pt x="1111" y="1014"/>
                    </a:lnTo>
                    <a:lnTo>
                      <a:pt x="1170" y="955"/>
                    </a:lnTo>
                    <a:lnTo>
                      <a:pt x="1209" y="897"/>
                    </a:lnTo>
                    <a:lnTo>
                      <a:pt x="1209" y="897"/>
                    </a:lnTo>
                    <a:lnTo>
                      <a:pt x="1228" y="819"/>
                    </a:lnTo>
                    <a:lnTo>
                      <a:pt x="1228" y="741"/>
                    </a:lnTo>
                    <a:lnTo>
                      <a:pt x="1228" y="663"/>
                    </a:lnTo>
                    <a:lnTo>
                      <a:pt x="1209" y="605"/>
                    </a:lnTo>
                    <a:lnTo>
                      <a:pt x="1170" y="527"/>
                    </a:lnTo>
                    <a:lnTo>
                      <a:pt x="1111" y="468"/>
                    </a:lnTo>
                    <a:lnTo>
                      <a:pt x="1053" y="429"/>
                    </a:lnTo>
                    <a:lnTo>
                      <a:pt x="995" y="390"/>
                    </a:lnTo>
                    <a:lnTo>
                      <a:pt x="975" y="390"/>
                    </a:lnTo>
                    <a:lnTo>
                      <a:pt x="975" y="390"/>
                    </a:lnTo>
                    <a:lnTo>
                      <a:pt x="917" y="312"/>
                    </a:lnTo>
                    <a:lnTo>
                      <a:pt x="917" y="312"/>
                    </a:lnTo>
                    <a:lnTo>
                      <a:pt x="819" y="234"/>
                    </a:lnTo>
                    <a:lnTo>
                      <a:pt x="702" y="156"/>
                    </a:lnTo>
                    <a:lnTo>
                      <a:pt x="469" y="20"/>
                    </a:lnTo>
                    <a:lnTo>
                      <a:pt x="469" y="20"/>
                    </a:lnTo>
                    <a:lnTo>
                      <a:pt x="410" y="1"/>
                    </a:lnTo>
                    <a:lnTo>
                      <a:pt x="332" y="1"/>
                    </a:lnTo>
                    <a:lnTo>
                      <a:pt x="332" y="1"/>
                    </a:lnTo>
                    <a:lnTo>
                      <a:pt x="274" y="1"/>
                    </a:lnTo>
                    <a:lnTo>
                      <a:pt x="196" y="20"/>
                    </a:lnTo>
                    <a:lnTo>
                      <a:pt x="137" y="59"/>
                    </a:lnTo>
                    <a:lnTo>
                      <a:pt x="79" y="117"/>
                    </a:lnTo>
                    <a:lnTo>
                      <a:pt x="40" y="156"/>
                    </a:lnTo>
                    <a:lnTo>
                      <a:pt x="20" y="234"/>
                    </a:lnTo>
                    <a:lnTo>
                      <a:pt x="1" y="293"/>
                    </a:lnTo>
                    <a:lnTo>
                      <a:pt x="1" y="37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9" name="Google Shape;2109;p41"/>
              <p:cNvSpPr/>
              <p:nvPr/>
            </p:nvSpPr>
            <p:spPr>
              <a:xfrm>
                <a:off x="5302200" y="1100775"/>
                <a:ext cx="26325" cy="26800"/>
              </a:xfrm>
              <a:custGeom>
                <a:avLst/>
                <a:gdLst/>
                <a:ahLst/>
                <a:cxnLst/>
                <a:rect l="l" t="t" r="r" b="b"/>
                <a:pathLst>
                  <a:path w="1053" h="1072" extrusionOk="0">
                    <a:moveTo>
                      <a:pt x="254" y="0"/>
                    </a:moveTo>
                    <a:lnTo>
                      <a:pt x="195" y="20"/>
                    </a:lnTo>
                    <a:lnTo>
                      <a:pt x="98" y="78"/>
                    </a:lnTo>
                    <a:lnTo>
                      <a:pt x="40" y="156"/>
                    </a:lnTo>
                    <a:lnTo>
                      <a:pt x="1" y="253"/>
                    </a:lnTo>
                    <a:lnTo>
                      <a:pt x="1" y="370"/>
                    </a:lnTo>
                    <a:lnTo>
                      <a:pt x="40" y="526"/>
                    </a:lnTo>
                    <a:lnTo>
                      <a:pt x="98" y="663"/>
                    </a:lnTo>
                    <a:lnTo>
                      <a:pt x="156" y="721"/>
                    </a:lnTo>
                    <a:lnTo>
                      <a:pt x="293" y="857"/>
                    </a:lnTo>
                    <a:lnTo>
                      <a:pt x="449" y="994"/>
                    </a:lnTo>
                    <a:lnTo>
                      <a:pt x="507" y="1033"/>
                    </a:lnTo>
                    <a:lnTo>
                      <a:pt x="585" y="1052"/>
                    </a:lnTo>
                    <a:lnTo>
                      <a:pt x="644" y="1072"/>
                    </a:lnTo>
                    <a:lnTo>
                      <a:pt x="721" y="1052"/>
                    </a:lnTo>
                    <a:lnTo>
                      <a:pt x="799" y="1052"/>
                    </a:lnTo>
                    <a:lnTo>
                      <a:pt x="858" y="1013"/>
                    </a:lnTo>
                    <a:lnTo>
                      <a:pt x="916" y="974"/>
                    </a:lnTo>
                    <a:lnTo>
                      <a:pt x="975" y="916"/>
                    </a:lnTo>
                    <a:lnTo>
                      <a:pt x="1014" y="857"/>
                    </a:lnTo>
                    <a:lnTo>
                      <a:pt x="1033" y="779"/>
                    </a:lnTo>
                    <a:lnTo>
                      <a:pt x="1053" y="721"/>
                    </a:lnTo>
                    <a:lnTo>
                      <a:pt x="1053" y="643"/>
                    </a:lnTo>
                    <a:lnTo>
                      <a:pt x="1033" y="565"/>
                    </a:lnTo>
                    <a:lnTo>
                      <a:pt x="994" y="507"/>
                    </a:lnTo>
                    <a:lnTo>
                      <a:pt x="955" y="448"/>
                    </a:lnTo>
                    <a:lnTo>
                      <a:pt x="897" y="390"/>
                    </a:lnTo>
                    <a:lnTo>
                      <a:pt x="780" y="292"/>
                    </a:lnTo>
                    <a:lnTo>
                      <a:pt x="644" y="175"/>
                    </a:lnTo>
                    <a:lnTo>
                      <a:pt x="527" y="59"/>
                    </a:lnTo>
                    <a:lnTo>
                      <a:pt x="429" y="20"/>
                    </a:lnTo>
                    <a:lnTo>
                      <a:pt x="312"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0" name="Google Shape;2110;p41"/>
              <p:cNvSpPr/>
              <p:nvPr/>
            </p:nvSpPr>
            <p:spPr>
              <a:xfrm>
                <a:off x="5302200" y="1100775"/>
                <a:ext cx="26325" cy="26800"/>
              </a:xfrm>
              <a:custGeom>
                <a:avLst/>
                <a:gdLst/>
                <a:ahLst/>
                <a:cxnLst/>
                <a:rect l="l" t="t" r="r" b="b"/>
                <a:pathLst>
                  <a:path w="1053" h="1072" fill="none" extrusionOk="0">
                    <a:moveTo>
                      <a:pt x="195" y="20"/>
                    </a:moveTo>
                    <a:lnTo>
                      <a:pt x="195" y="20"/>
                    </a:lnTo>
                    <a:lnTo>
                      <a:pt x="98" y="78"/>
                    </a:lnTo>
                    <a:lnTo>
                      <a:pt x="40" y="156"/>
                    </a:lnTo>
                    <a:lnTo>
                      <a:pt x="1" y="253"/>
                    </a:lnTo>
                    <a:lnTo>
                      <a:pt x="1" y="370"/>
                    </a:lnTo>
                    <a:lnTo>
                      <a:pt x="1" y="370"/>
                    </a:lnTo>
                    <a:lnTo>
                      <a:pt x="40" y="526"/>
                    </a:lnTo>
                    <a:lnTo>
                      <a:pt x="40" y="526"/>
                    </a:lnTo>
                    <a:lnTo>
                      <a:pt x="98" y="663"/>
                    </a:lnTo>
                    <a:lnTo>
                      <a:pt x="98" y="663"/>
                    </a:lnTo>
                    <a:lnTo>
                      <a:pt x="156" y="721"/>
                    </a:lnTo>
                    <a:lnTo>
                      <a:pt x="156" y="721"/>
                    </a:lnTo>
                    <a:lnTo>
                      <a:pt x="293" y="857"/>
                    </a:lnTo>
                    <a:lnTo>
                      <a:pt x="449" y="994"/>
                    </a:lnTo>
                    <a:lnTo>
                      <a:pt x="449" y="994"/>
                    </a:lnTo>
                    <a:lnTo>
                      <a:pt x="507" y="1033"/>
                    </a:lnTo>
                    <a:lnTo>
                      <a:pt x="585" y="1052"/>
                    </a:lnTo>
                    <a:lnTo>
                      <a:pt x="644" y="1072"/>
                    </a:lnTo>
                    <a:lnTo>
                      <a:pt x="721" y="1052"/>
                    </a:lnTo>
                    <a:lnTo>
                      <a:pt x="799" y="1052"/>
                    </a:lnTo>
                    <a:lnTo>
                      <a:pt x="858" y="1013"/>
                    </a:lnTo>
                    <a:lnTo>
                      <a:pt x="916" y="974"/>
                    </a:lnTo>
                    <a:lnTo>
                      <a:pt x="975" y="916"/>
                    </a:lnTo>
                    <a:lnTo>
                      <a:pt x="975" y="916"/>
                    </a:lnTo>
                    <a:lnTo>
                      <a:pt x="1014" y="857"/>
                    </a:lnTo>
                    <a:lnTo>
                      <a:pt x="1033" y="779"/>
                    </a:lnTo>
                    <a:lnTo>
                      <a:pt x="1053" y="721"/>
                    </a:lnTo>
                    <a:lnTo>
                      <a:pt x="1053" y="643"/>
                    </a:lnTo>
                    <a:lnTo>
                      <a:pt x="1033" y="565"/>
                    </a:lnTo>
                    <a:lnTo>
                      <a:pt x="994" y="507"/>
                    </a:lnTo>
                    <a:lnTo>
                      <a:pt x="955" y="448"/>
                    </a:lnTo>
                    <a:lnTo>
                      <a:pt x="897" y="390"/>
                    </a:lnTo>
                    <a:lnTo>
                      <a:pt x="897" y="390"/>
                    </a:lnTo>
                    <a:lnTo>
                      <a:pt x="780" y="292"/>
                    </a:lnTo>
                    <a:lnTo>
                      <a:pt x="780" y="292"/>
                    </a:lnTo>
                    <a:lnTo>
                      <a:pt x="644" y="175"/>
                    </a:lnTo>
                    <a:lnTo>
                      <a:pt x="527" y="59"/>
                    </a:lnTo>
                    <a:lnTo>
                      <a:pt x="527" y="59"/>
                    </a:lnTo>
                    <a:lnTo>
                      <a:pt x="429" y="20"/>
                    </a:lnTo>
                    <a:lnTo>
                      <a:pt x="312" y="0"/>
                    </a:lnTo>
                    <a:lnTo>
                      <a:pt x="312" y="0"/>
                    </a:lnTo>
                    <a:lnTo>
                      <a:pt x="254" y="0"/>
                    </a:lnTo>
                    <a:lnTo>
                      <a:pt x="195" y="2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1" name="Google Shape;2111;p41"/>
              <p:cNvSpPr/>
              <p:nvPr/>
            </p:nvSpPr>
            <p:spPr>
              <a:xfrm>
                <a:off x="5197975" y="903975"/>
                <a:ext cx="31675" cy="47275"/>
              </a:xfrm>
              <a:custGeom>
                <a:avLst/>
                <a:gdLst/>
                <a:ahLst/>
                <a:cxnLst/>
                <a:rect l="l" t="t" r="r" b="b"/>
                <a:pathLst>
                  <a:path w="1267" h="1891" extrusionOk="0">
                    <a:moveTo>
                      <a:pt x="351" y="1"/>
                    </a:moveTo>
                    <a:lnTo>
                      <a:pt x="253" y="20"/>
                    </a:lnTo>
                    <a:lnTo>
                      <a:pt x="156" y="79"/>
                    </a:lnTo>
                    <a:lnTo>
                      <a:pt x="97" y="137"/>
                    </a:lnTo>
                    <a:lnTo>
                      <a:pt x="39" y="234"/>
                    </a:lnTo>
                    <a:lnTo>
                      <a:pt x="0" y="351"/>
                    </a:lnTo>
                    <a:lnTo>
                      <a:pt x="0" y="488"/>
                    </a:lnTo>
                    <a:lnTo>
                      <a:pt x="0" y="624"/>
                    </a:lnTo>
                    <a:lnTo>
                      <a:pt x="0" y="741"/>
                    </a:lnTo>
                    <a:lnTo>
                      <a:pt x="58" y="1033"/>
                    </a:lnTo>
                    <a:lnTo>
                      <a:pt x="136" y="1306"/>
                    </a:lnTo>
                    <a:lnTo>
                      <a:pt x="195" y="1423"/>
                    </a:lnTo>
                    <a:lnTo>
                      <a:pt x="253" y="1540"/>
                    </a:lnTo>
                    <a:lnTo>
                      <a:pt x="331" y="1657"/>
                    </a:lnTo>
                    <a:lnTo>
                      <a:pt x="429" y="1754"/>
                    </a:lnTo>
                    <a:lnTo>
                      <a:pt x="487" y="1793"/>
                    </a:lnTo>
                    <a:lnTo>
                      <a:pt x="546" y="1832"/>
                    </a:lnTo>
                    <a:lnTo>
                      <a:pt x="701" y="1871"/>
                    </a:lnTo>
                    <a:lnTo>
                      <a:pt x="857" y="1891"/>
                    </a:lnTo>
                    <a:lnTo>
                      <a:pt x="935" y="1871"/>
                    </a:lnTo>
                    <a:lnTo>
                      <a:pt x="1013" y="1832"/>
                    </a:lnTo>
                    <a:lnTo>
                      <a:pt x="1091" y="1793"/>
                    </a:lnTo>
                    <a:lnTo>
                      <a:pt x="1150" y="1754"/>
                    </a:lnTo>
                    <a:lnTo>
                      <a:pt x="1208" y="1676"/>
                    </a:lnTo>
                    <a:lnTo>
                      <a:pt x="1247" y="1618"/>
                    </a:lnTo>
                    <a:lnTo>
                      <a:pt x="1266" y="1540"/>
                    </a:lnTo>
                    <a:lnTo>
                      <a:pt x="1266" y="1462"/>
                    </a:lnTo>
                    <a:lnTo>
                      <a:pt x="1266" y="1384"/>
                    </a:lnTo>
                    <a:lnTo>
                      <a:pt x="1247" y="1287"/>
                    </a:lnTo>
                    <a:lnTo>
                      <a:pt x="1189" y="1189"/>
                    </a:lnTo>
                    <a:lnTo>
                      <a:pt x="1150" y="1014"/>
                    </a:lnTo>
                    <a:lnTo>
                      <a:pt x="1111" y="838"/>
                    </a:lnTo>
                    <a:lnTo>
                      <a:pt x="1033" y="624"/>
                    </a:lnTo>
                    <a:lnTo>
                      <a:pt x="916" y="410"/>
                    </a:lnTo>
                    <a:lnTo>
                      <a:pt x="779" y="234"/>
                    </a:lnTo>
                    <a:lnTo>
                      <a:pt x="623" y="79"/>
                    </a:lnTo>
                    <a:lnTo>
                      <a:pt x="585" y="40"/>
                    </a:lnTo>
                    <a:lnTo>
                      <a:pt x="526" y="20"/>
                    </a:lnTo>
                    <a:lnTo>
                      <a:pt x="390"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2" name="Google Shape;2112;p41"/>
              <p:cNvSpPr/>
              <p:nvPr/>
            </p:nvSpPr>
            <p:spPr>
              <a:xfrm>
                <a:off x="5197975" y="903975"/>
                <a:ext cx="31675" cy="47275"/>
              </a:xfrm>
              <a:custGeom>
                <a:avLst/>
                <a:gdLst/>
                <a:ahLst/>
                <a:cxnLst/>
                <a:rect l="l" t="t" r="r" b="b"/>
                <a:pathLst>
                  <a:path w="1267" h="1891" fill="none" extrusionOk="0">
                    <a:moveTo>
                      <a:pt x="351" y="1"/>
                    </a:moveTo>
                    <a:lnTo>
                      <a:pt x="351" y="1"/>
                    </a:lnTo>
                    <a:lnTo>
                      <a:pt x="253" y="20"/>
                    </a:lnTo>
                    <a:lnTo>
                      <a:pt x="156" y="79"/>
                    </a:lnTo>
                    <a:lnTo>
                      <a:pt x="97" y="137"/>
                    </a:lnTo>
                    <a:lnTo>
                      <a:pt x="39" y="234"/>
                    </a:lnTo>
                    <a:lnTo>
                      <a:pt x="39" y="234"/>
                    </a:lnTo>
                    <a:lnTo>
                      <a:pt x="0" y="351"/>
                    </a:lnTo>
                    <a:lnTo>
                      <a:pt x="0" y="488"/>
                    </a:lnTo>
                    <a:lnTo>
                      <a:pt x="0" y="624"/>
                    </a:lnTo>
                    <a:lnTo>
                      <a:pt x="0" y="741"/>
                    </a:lnTo>
                    <a:lnTo>
                      <a:pt x="0" y="741"/>
                    </a:lnTo>
                    <a:lnTo>
                      <a:pt x="58" y="1033"/>
                    </a:lnTo>
                    <a:lnTo>
                      <a:pt x="136" y="1306"/>
                    </a:lnTo>
                    <a:lnTo>
                      <a:pt x="136" y="1306"/>
                    </a:lnTo>
                    <a:lnTo>
                      <a:pt x="195" y="1423"/>
                    </a:lnTo>
                    <a:lnTo>
                      <a:pt x="253" y="1540"/>
                    </a:lnTo>
                    <a:lnTo>
                      <a:pt x="331" y="1657"/>
                    </a:lnTo>
                    <a:lnTo>
                      <a:pt x="429" y="1754"/>
                    </a:lnTo>
                    <a:lnTo>
                      <a:pt x="429" y="1754"/>
                    </a:lnTo>
                    <a:lnTo>
                      <a:pt x="487" y="1793"/>
                    </a:lnTo>
                    <a:lnTo>
                      <a:pt x="546" y="1832"/>
                    </a:lnTo>
                    <a:lnTo>
                      <a:pt x="701" y="1871"/>
                    </a:lnTo>
                    <a:lnTo>
                      <a:pt x="857" y="1891"/>
                    </a:lnTo>
                    <a:lnTo>
                      <a:pt x="935" y="1871"/>
                    </a:lnTo>
                    <a:lnTo>
                      <a:pt x="1013" y="1832"/>
                    </a:lnTo>
                    <a:lnTo>
                      <a:pt x="1013" y="1832"/>
                    </a:lnTo>
                    <a:lnTo>
                      <a:pt x="1091" y="1793"/>
                    </a:lnTo>
                    <a:lnTo>
                      <a:pt x="1150" y="1754"/>
                    </a:lnTo>
                    <a:lnTo>
                      <a:pt x="1208" y="1676"/>
                    </a:lnTo>
                    <a:lnTo>
                      <a:pt x="1247" y="1618"/>
                    </a:lnTo>
                    <a:lnTo>
                      <a:pt x="1266" y="1540"/>
                    </a:lnTo>
                    <a:lnTo>
                      <a:pt x="1266" y="1462"/>
                    </a:lnTo>
                    <a:lnTo>
                      <a:pt x="1266" y="1384"/>
                    </a:lnTo>
                    <a:lnTo>
                      <a:pt x="1247" y="1287"/>
                    </a:lnTo>
                    <a:lnTo>
                      <a:pt x="1247" y="1287"/>
                    </a:lnTo>
                    <a:lnTo>
                      <a:pt x="1189" y="1189"/>
                    </a:lnTo>
                    <a:lnTo>
                      <a:pt x="1189" y="1189"/>
                    </a:lnTo>
                    <a:lnTo>
                      <a:pt x="1150" y="1014"/>
                    </a:lnTo>
                    <a:lnTo>
                      <a:pt x="1111" y="838"/>
                    </a:lnTo>
                    <a:lnTo>
                      <a:pt x="1111" y="838"/>
                    </a:lnTo>
                    <a:lnTo>
                      <a:pt x="1033" y="624"/>
                    </a:lnTo>
                    <a:lnTo>
                      <a:pt x="916" y="410"/>
                    </a:lnTo>
                    <a:lnTo>
                      <a:pt x="916" y="410"/>
                    </a:lnTo>
                    <a:lnTo>
                      <a:pt x="779" y="234"/>
                    </a:lnTo>
                    <a:lnTo>
                      <a:pt x="623" y="79"/>
                    </a:lnTo>
                    <a:lnTo>
                      <a:pt x="623" y="79"/>
                    </a:lnTo>
                    <a:lnTo>
                      <a:pt x="585" y="40"/>
                    </a:lnTo>
                    <a:lnTo>
                      <a:pt x="526" y="20"/>
                    </a:lnTo>
                    <a:lnTo>
                      <a:pt x="390" y="1"/>
                    </a:lnTo>
                    <a:lnTo>
                      <a:pt x="390" y="1"/>
                    </a:lnTo>
                    <a:lnTo>
                      <a:pt x="35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3" name="Google Shape;2113;p41"/>
              <p:cNvSpPr/>
              <p:nvPr/>
            </p:nvSpPr>
            <p:spPr>
              <a:xfrm>
                <a:off x="5201375" y="974600"/>
                <a:ext cx="22925" cy="30225"/>
              </a:xfrm>
              <a:custGeom>
                <a:avLst/>
                <a:gdLst/>
                <a:ahLst/>
                <a:cxnLst/>
                <a:rect l="l" t="t" r="r" b="b"/>
                <a:pathLst>
                  <a:path w="917" h="1209" extrusionOk="0">
                    <a:moveTo>
                      <a:pt x="312" y="1"/>
                    </a:moveTo>
                    <a:lnTo>
                      <a:pt x="234" y="20"/>
                    </a:lnTo>
                    <a:lnTo>
                      <a:pt x="156" y="59"/>
                    </a:lnTo>
                    <a:lnTo>
                      <a:pt x="78" y="137"/>
                    </a:lnTo>
                    <a:lnTo>
                      <a:pt x="39" y="215"/>
                    </a:lnTo>
                    <a:lnTo>
                      <a:pt x="20" y="332"/>
                    </a:lnTo>
                    <a:lnTo>
                      <a:pt x="0" y="468"/>
                    </a:lnTo>
                    <a:lnTo>
                      <a:pt x="20" y="585"/>
                    </a:lnTo>
                    <a:lnTo>
                      <a:pt x="59" y="702"/>
                    </a:lnTo>
                    <a:lnTo>
                      <a:pt x="98" y="780"/>
                    </a:lnTo>
                    <a:lnTo>
                      <a:pt x="137" y="858"/>
                    </a:lnTo>
                    <a:lnTo>
                      <a:pt x="254" y="1072"/>
                    </a:lnTo>
                    <a:lnTo>
                      <a:pt x="293" y="1131"/>
                    </a:lnTo>
                    <a:lnTo>
                      <a:pt x="351" y="1170"/>
                    </a:lnTo>
                    <a:lnTo>
                      <a:pt x="410" y="1189"/>
                    </a:lnTo>
                    <a:lnTo>
                      <a:pt x="468" y="1209"/>
                    </a:lnTo>
                    <a:lnTo>
                      <a:pt x="604" y="1209"/>
                    </a:lnTo>
                    <a:lnTo>
                      <a:pt x="721" y="1170"/>
                    </a:lnTo>
                    <a:lnTo>
                      <a:pt x="780" y="1170"/>
                    </a:lnTo>
                    <a:lnTo>
                      <a:pt x="819" y="1131"/>
                    </a:lnTo>
                    <a:lnTo>
                      <a:pt x="858" y="1092"/>
                    </a:lnTo>
                    <a:lnTo>
                      <a:pt x="877" y="1053"/>
                    </a:lnTo>
                    <a:lnTo>
                      <a:pt x="916" y="936"/>
                    </a:lnTo>
                    <a:lnTo>
                      <a:pt x="916" y="916"/>
                    </a:lnTo>
                    <a:lnTo>
                      <a:pt x="916" y="897"/>
                    </a:lnTo>
                    <a:lnTo>
                      <a:pt x="916" y="800"/>
                    </a:lnTo>
                    <a:lnTo>
                      <a:pt x="916" y="683"/>
                    </a:lnTo>
                    <a:lnTo>
                      <a:pt x="877" y="546"/>
                    </a:lnTo>
                    <a:lnTo>
                      <a:pt x="838" y="449"/>
                    </a:lnTo>
                    <a:lnTo>
                      <a:pt x="780" y="332"/>
                    </a:lnTo>
                    <a:lnTo>
                      <a:pt x="702" y="235"/>
                    </a:lnTo>
                    <a:lnTo>
                      <a:pt x="624" y="137"/>
                    </a:lnTo>
                    <a:lnTo>
                      <a:pt x="565" y="79"/>
                    </a:lnTo>
                    <a:lnTo>
                      <a:pt x="507" y="40"/>
                    </a:lnTo>
                    <a:lnTo>
                      <a:pt x="429"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4" name="Google Shape;2114;p41"/>
              <p:cNvSpPr/>
              <p:nvPr/>
            </p:nvSpPr>
            <p:spPr>
              <a:xfrm>
                <a:off x="5201375" y="974600"/>
                <a:ext cx="22925" cy="30225"/>
              </a:xfrm>
              <a:custGeom>
                <a:avLst/>
                <a:gdLst/>
                <a:ahLst/>
                <a:cxnLst/>
                <a:rect l="l" t="t" r="r" b="b"/>
                <a:pathLst>
                  <a:path w="917" h="1209" fill="none" extrusionOk="0">
                    <a:moveTo>
                      <a:pt x="312" y="1"/>
                    </a:moveTo>
                    <a:lnTo>
                      <a:pt x="312" y="1"/>
                    </a:lnTo>
                    <a:lnTo>
                      <a:pt x="234" y="20"/>
                    </a:lnTo>
                    <a:lnTo>
                      <a:pt x="156" y="59"/>
                    </a:lnTo>
                    <a:lnTo>
                      <a:pt x="78" y="137"/>
                    </a:lnTo>
                    <a:lnTo>
                      <a:pt x="39" y="215"/>
                    </a:lnTo>
                    <a:lnTo>
                      <a:pt x="39" y="215"/>
                    </a:lnTo>
                    <a:lnTo>
                      <a:pt x="20" y="332"/>
                    </a:lnTo>
                    <a:lnTo>
                      <a:pt x="20" y="332"/>
                    </a:lnTo>
                    <a:lnTo>
                      <a:pt x="0" y="468"/>
                    </a:lnTo>
                    <a:lnTo>
                      <a:pt x="0" y="468"/>
                    </a:lnTo>
                    <a:lnTo>
                      <a:pt x="20" y="585"/>
                    </a:lnTo>
                    <a:lnTo>
                      <a:pt x="59" y="702"/>
                    </a:lnTo>
                    <a:lnTo>
                      <a:pt x="59" y="702"/>
                    </a:lnTo>
                    <a:lnTo>
                      <a:pt x="98" y="780"/>
                    </a:lnTo>
                    <a:lnTo>
                      <a:pt x="137" y="858"/>
                    </a:lnTo>
                    <a:lnTo>
                      <a:pt x="137" y="858"/>
                    </a:lnTo>
                    <a:lnTo>
                      <a:pt x="254" y="1072"/>
                    </a:lnTo>
                    <a:lnTo>
                      <a:pt x="254" y="1072"/>
                    </a:lnTo>
                    <a:lnTo>
                      <a:pt x="293" y="1131"/>
                    </a:lnTo>
                    <a:lnTo>
                      <a:pt x="351" y="1170"/>
                    </a:lnTo>
                    <a:lnTo>
                      <a:pt x="410" y="1189"/>
                    </a:lnTo>
                    <a:lnTo>
                      <a:pt x="468" y="1209"/>
                    </a:lnTo>
                    <a:lnTo>
                      <a:pt x="604" y="1209"/>
                    </a:lnTo>
                    <a:lnTo>
                      <a:pt x="721" y="1170"/>
                    </a:lnTo>
                    <a:lnTo>
                      <a:pt x="721" y="1170"/>
                    </a:lnTo>
                    <a:lnTo>
                      <a:pt x="780" y="1170"/>
                    </a:lnTo>
                    <a:lnTo>
                      <a:pt x="819" y="1131"/>
                    </a:lnTo>
                    <a:lnTo>
                      <a:pt x="858" y="1092"/>
                    </a:lnTo>
                    <a:lnTo>
                      <a:pt x="877" y="1053"/>
                    </a:lnTo>
                    <a:lnTo>
                      <a:pt x="916" y="936"/>
                    </a:lnTo>
                    <a:lnTo>
                      <a:pt x="916" y="916"/>
                    </a:lnTo>
                    <a:lnTo>
                      <a:pt x="916" y="916"/>
                    </a:lnTo>
                    <a:lnTo>
                      <a:pt x="916" y="897"/>
                    </a:lnTo>
                    <a:lnTo>
                      <a:pt x="916" y="897"/>
                    </a:lnTo>
                    <a:lnTo>
                      <a:pt x="916" y="800"/>
                    </a:lnTo>
                    <a:lnTo>
                      <a:pt x="916" y="800"/>
                    </a:lnTo>
                    <a:lnTo>
                      <a:pt x="916" y="800"/>
                    </a:lnTo>
                    <a:lnTo>
                      <a:pt x="916" y="800"/>
                    </a:lnTo>
                    <a:lnTo>
                      <a:pt x="916" y="683"/>
                    </a:lnTo>
                    <a:lnTo>
                      <a:pt x="877" y="546"/>
                    </a:lnTo>
                    <a:lnTo>
                      <a:pt x="877" y="546"/>
                    </a:lnTo>
                    <a:lnTo>
                      <a:pt x="838" y="449"/>
                    </a:lnTo>
                    <a:lnTo>
                      <a:pt x="780" y="332"/>
                    </a:lnTo>
                    <a:lnTo>
                      <a:pt x="702" y="235"/>
                    </a:lnTo>
                    <a:lnTo>
                      <a:pt x="624" y="137"/>
                    </a:lnTo>
                    <a:lnTo>
                      <a:pt x="624" y="137"/>
                    </a:lnTo>
                    <a:lnTo>
                      <a:pt x="565" y="79"/>
                    </a:lnTo>
                    <a:lnTo>
                      <a:pt x="507" y="40"/>
                    </a:lnTo>
                    <a:lnTo>
                      <a:pt x="429" y="1"/>
                    </a:lnTo>
                    <a:lnTo>
                      <a:pt x="351" y="1"/>
                    </a:lnTo>
                    <a:lnTo>
                      <a:pt x="351" y="1"/>
                    </a:lnTo>
                    <a:lnTo>
                      <a:pt x="312" y="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5" name="Google Shape;2115;p41"/>
              <p:cNvSpPr/>
              <p:nvPr/>
            </p:nvSpPr>
            <p:spPr>
              <a:xfrm>
                <a:off x="5397675" y="1103700"/>
                <a:ext cx="23900" cy="21450"/>
              </a:xfrm>
              <a:custGeom>
                <a:avLst/>
                <a:gdLst/>
                <a:ahLst/>
                <a:cxnLst/>
                <a:rect l="l" t="t" r="r" b="b"/>
                <a:pathLst>
                  <a:path w="956" h="858" extrusionOk="0">
                    <a:moveTo>
                      <a:pt x="312" y="0"/>
                    </a:moveTo>
                    <a:lnTo>
                      <a:pt x="215" y="19"/>
                    </a:lnTo>
                    <a:lnTo>
                      <a:pt x="117" y="78"/>
                    </a:lnTo>
                    <a:lnTo>
                      <a:pt x="78" y="136"/>
                    </a:lnTo>
                    <a:lnTo>
                      <a:pt x="20" y="195"/>
                    </a:lnTo>
                    <a:lnTo>
                      <a:pt x="0" y="273"/>
                    </a:lnTo>
                    <a:lnTo>
                      <a:pt x="0" y="351"/>
                    </a:lnTo>
                    <a:lnTo>
                      <a:pt x="20" y="429"/>
                    </a:lnTo>
                    <a:lnTo>
                      <a:pt x="59" y="507"/>
                    </a:lnTo>
                    <a:lnTo>
                      <a:pt x="98" y="585"/>
                    </a:lnTo>
                    <a:lnTo>
                      <a:pt x="156" y="643"/>
                    </a:lnTo>
                    <a:lnTo>
                      <a:pt x="215" y="701"/>
                    </a:lnTo>
                    <a:lnTo>
                      <a:pt x="293" y="740"/>
                    </a:lnTo>
                    <a:lnTo>
                      <a:pt x="351" y="779"/>
                    </a:lnTo>
                    <a:lnTo>
                      <a:pt x="410" y="799"/>
                    </a:lnTo>
                    <a:lnTo>
                      <a:pt x="546" y="799"/>
                    </a:lnTo>
                    <a:lnTo>
                      <a:pt x="702" y="838"/>
                    </a:lnTo>
                    <a:lnTo>
                      <a:pt x="760" y="857"/>
                    </a:lnTo>
                    <a:lnTo>
                      <a:pt x="819" y="838"/>
                    </a:lnTo>
                    <a:lnTo>
                      <a:pt x="858" y="799"/>
                    </a:lnTo>
                    <a:lnTo>
                      <a:pt x="897" y="760"/>
                    </a:lnTo>
                    <a:lnTo>
                      <a:pt x="936" y="721"/>
                    </a:lnTo>
                    <a:lnTo>
                      <a:pt x="955" y="662"/>
                    </a:lnTo>
                    <a:lnTo>
                      <a:pt x="955" y="604"/>
                    </a:lnTo>
                    <a:lnTo>
                      <a:pt x="936" y="546"/>
                    </a:lnTo>
                    <a:lnTo>
                      <a:pt x="858" y="390"/>
                    </a:lnTo>
                    <a:lnTo>
                      <a:pt x="760" y="273"/>
                    </a:lnTo>
                    <a:lnTo>
                      <a:pt x="702" y="214"/>
                    </a:lnTo>
                    <a:lnTo>
                      <a:pt x="643" y="175"/>
                    </a:lnTo>
                    <a:lnTo>
                      <a:pt x="507" y="78"/>
                    </a:lnTo>
                    <a:lnTo>
                      <a:pt x="429" y="39"/>
                    </a:lnTo>
                    <a:lnTo>
                      <a:pt x="351"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6" name="Google Shape;2116;p41"/>
              <p:cNvSpPr/>
              <p:nvPr/>
            </p:nvSpPr>
            <p:spPr>
              <a:xfrm>
                <a:off x="5397675" y="1103700"/>
                <a:ext cx="23900" cy="21450"/>
              </a:xfrm>
              <a:custGeom>
                <a:avLst/>
                <a:gdLst/>
                <a:ahLst/>
                <a:cxnLst/>
                <a:rect l="l" t="t" r="r" b="b"/>
                <a:pathLst>
                  <a:path w="956" h="858" fill="none" extrusionOk="0">
                    <a:moveTo>
                      <a:pt x="117" y="78"/>
                    </a:moveTo>
                    <a:lnTo>
                      <a:pt x="117" y="78"/>
                    </a:lnTo>
                    <a:lnTo>
                      <a:pt x="78" y="136"/>
                    </a:lnTo>
                    <a:lnTo>
                      <a:pt x="20" y="195"/>
                    </a:lnTo>
                    <a:lnTo>
                      <a:pt x="20" y="195"/>
                    </a:lnTo>
                    <a:lnTo>
                      <a:pt x="0" y="273"/>
                    </a:lnTo>
                    <a:lnTo>
                      <a:pt x="0" y="273"/>
                    </a:lnTo>
                    <a:lnTo>
                      <a:pt x="0" y="351"/>
                    </a:lnTo>
                    <a:lnTo>
                      <a:pt x="20" y="429"/>
                    </a:lnTo>
                    <a:lnTo>
                      <a:pt x="20" y="429"/>
                    </a:lnTo>
                    <a:lnTo>
                      <a:pt x="59" y="507"/>
                    </a:lnTo>
                    <a:lnTo>
                      <a:pt x="59" y="507"/>
                    </a:lnTo>
                    <a:lnTo>
                      <a:pt x="98" y="585"/>
                    </a:lnTo>
                    <a:lnTo>
                      <a:pt x="156" y="643"/>
                    </a:lnTo>
                    <a:lnTo>
                      <a:pt x="156" y="643"/>
                    </a:lnTo>
                    <a:lnTo>
                      <a:pt x="215" y="701"/>
                    </a:lnTo>
                    <a:lnTo>
                      <a:pt x="293" y="740"/>
                    </a:lnTo>
                    <a:lnTo>
                      <a:pt x="293" y="740"/>
                    </a:lnTo>
                    <a:lnTo>
                      <a:pt x="351" y="779"/>
                    </a:lnTo>
                    <a:lnTo>
                      <a:pt x="410" y="799"/>
                    </a:lnTo>
                    <a:lnTo>
                      <a:pt x="468" y="799"/>
                    </a:lnTo>
                    <a:lnTo>
                      <a:pt x="546" y="799"/>
                    </a:lnTo>
                    <a:lnTo>
                      <a:pt x="546" y="799"/>
                    </a:lnTo>
                    <a:lnTo>
                      <a:pt x="702" y="838"/>
                    </a:lnTo>
                    <a:lnTo>
                      <a:pt x="702" y="838"/>
                    </a:lnTo>
                    <a:lnTo>
                      <a:pt x="760" y="857"/>
                    </a:lnTo>
                    <a:lnTo>
                      <a:pt x="819" y="838"/>
                    </a:lnTo>
                    <a:lnTo>
                      <a:pt x="858" y="799"/>
                    </a:lnTo>
                    <a:lnTo>
                      <a:pt x="897" y="760"/>
                    </a:lnTo>
                    <a:lnTo>
                      <a:pt x="936" y="721"/>
                    </a:lnTo>
                    <a:lnTo>
                      <a:pt x="955" y="662"/>
                    </a:lnTo>
                    <a:lnTo>
                      <a:pt x="955" y="604"/>
                    </a:lnTo>
                    <a:lnTo>
                      <a:pt x="936" y="546"/>
                    </a:lnTo>
                    <a:lnTo>
                      <a:pt x="936" y="546"/>
                    </a:lnTo>
                    <a:lnTo>
                      <a:pt x="858" y="390"/>
                    </a:lnTo>
                    <a:lnTo>
                      <a:pt x="760" y="273"/>
                    </a:lnTo>
                    <a:lnTo>
                      <a:pt x="760" y="273"/>
                    </a:lnTo>
                    <a:lnTo>
                      <a:pt x="702" y="214"/>
                    </a:lnTo>
                    <a:lnTo>
                      <a:pt x="702" y="214"/>
                    </a:lnTo>
                    <a:lnTo>
                      <a:pt x="643" y="175"/>
                    </a:lnTo>
                    <a:lnTo>
                      <a:pt x="643" y="175"/>
                    </a:lnTo>
                    <a:lnTo>
                      <a:pt x="507" y="78"/>
                    </a:lnTo>
                    <a:lnTo>
                      <a:pt x="507" y="78"/>
                    </a:lnTo>
                    <a:lnTo>
                      <a:pt x="429" y="39"/>
                    </a:lnTo>
                    <a:lnTo>
                      <a:pt x="351" y="0"/>
                    </a:lnTo>
                    <a:lnTo>
                      <a:pt x="351" y="0"/>
                    </a:lnTo>
                    <a:lnTo>
                      <a:pt x="312" y="0"/>
                    </a:lnTo>
                    <a:lnTo>
                      <a:pt x="312" y="0"/>
                    </a:lnTo>
                    <a:lnTo>
                      <a:pt x="215" y="19"/>
                    </a:lnTo>
                    <a:lnTo>
                      <a:pt x="117" y="7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7" name="Google Shape;2117;p41"/>
              <p:cNvSpPr/>
              <p:nvPr/>
            </p:nvSpPr>
            <p:spPr>
              <a:xfrm>
                <a:off x="5412275" y="1155325"/>
                <a:ext cx="35600" cy="27300"/>
              </a:xfrm>
              <a:custGeom>
                <a:avLst/>
                <a:gdLst/>
                <a:ahLst/>
                <a:cxnLst/>
                <a:rect l="l" t="t" r="r" b="b"/>
                <a:pathLst>
                  <a:path w="1424" h="1092" extrusionOk="0">
                    <a:moveTo>
                      <a:pt x="371" y="0"/>
                    </a:moveTo>
                    <a:lnTo>
                      <a:pt x="274" y="20"/>
                    </a:lnTo>
                    <a:lnTo>
                      <a:pt x="196" y="59"/>
                    </a:lnTo>
                    <a:lnTo>
                      <a:pt x="118" y="98"/>
                    </a:lnTo>
                    <a:lnTo>
                      <a:pt x="79" y="156"/>
                    </a:lnTo>
                    <a:lnTo>
                      <a:pt x="20" y="234"/>
                    </a:lnTo>
                    <a:lnTo>
                      <a:pt x="1" y="312"/>
                    </a:lnTo>
                    <a:lnTo>
                      <a:pt x="1" y="409"/>
                    </a:lnTo>
                    <a:lnTo>
                      <a:pt x="40" y="487"/>
                    </a:lnTo>
                    <a:lnTo>
                      <a:pt x="98" y="624"/>
                    </a:lnTo>
                    <a:lnTo>
                      <a:pt x="196" y="741"/>
                    </a:lnTo>
                    <a:lnTo>
                      <a:pt x="293" y="838"/>
                    </a:lnTo>
                    <a:lnTo>
                      <a:pt x="430" y="936"/>
                    </a:lnTo>
                    <a:lnTo>
                      <a:pt x="546" y="994"/>
                    </a:lnTo>
                    <a:lnTo>
                      <a:pt x="702" y="1052"/>
                    </a:lnTo>
                    <a:lnTo>
                      <a:pt x="839" y="1072"/>
                    </a:lnTo>
                    <a:lnTo>
                      <a:pt x="975" y="1091"/>
                    </a:lnTo>
                    <a:lnTo>
                      <a:pt x="1131" y="1091"/>
                    </a:lnTo>
                    <a:lnTo>
                      <a:pt x="1209" y="1052"/>
                    </a:lnTo>
                    <a:lnTo>
                      <a:pt x="1287" y="1013"/>
                    </a:lnTo>
                    <a:lnTo>
                      <a:pt x="1326" y="974"/>
                    </a:lnTo>
                    <a:lnTo>
                      <a:pt x="1384" y="897"/>
                    </a:lnTo>
                    <a:lnTo>
                      <a:pt x="1404" y="838"/>
                    </a:lnTo>
                    <a:lnTo>
                      <a:pt x="1423" y="760"/>
                    </a:lnTo>
                    <a:lnTo>
                      <a:pt x="1423" y="682"/>
                    </a:lnTo>
                    <a:lnTo>
                      <a:pt x="1423" y="604"/>
                    </a:lnTo>
                    <a:lnTo>
                      <a:pt x="1384" y="526"/>
                    </a:lnTo>
                    <a:lnTo>
                      <a:pt x="1345" y="468"/>
                    </a:lnTo>
                    <a:lnTo>
                      <a:pt x="1267" y="390"/>
                    </a:lnTo>
                    <a:lnTo>
                      <a:pt x="1150" y="332"/>
                    </a:lnTo>
                    <a:lnTo>
                      <a:pt x="975" y="215"/>
                    </a:lnTo>
                    <a:lnTo>
                      <a:pt x="800" y="117"/>
                    </a:lnTo>
                    <a:lnTo>
                      <a:pt x="605" y="39"/>
                    </a:lnTo>
                    <a:lnTo>
                      <a:pt x="410"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8" name="Google Shape;2118;p41"/>
              <p:cNvSpPr/>
              <p:nvPr/>
            </p:nvSpPr>
            <p:spPr>
              <a:xfrm>
                <a:off x="5412275" y="1155325"/>
                <a:ext cx="35600" cy="27300"/>
              </a:xfrm>
              <a:custGeom>
                <a:avLst/>
                <a:gdLst/>
                <a:ahLst/>
                <a:cxnLst/>
                <a:rect l="l" t="t" r="r" b="b"/>
                <a:pathLst>
                  <a:path w="1424" h="1092" fill="none" extrusionOk="0">
                    <a:moveTo>
                      <a:pt x="40" y="487"/>
                    </a:moveTo>
                    <a:lnTo>
                      <a:pt x="40" y="487"/>
                    </a:lnTo>
                    <a:lnTo>
                      <a:pt x="98" y="624"/>
                    </a:lnTo>
                    <a:lnTo>
                      <a:pt x="196" y="741"/>
                    </a:lnTo>
                    <a:lnTo>
                      <a:pt x="293" y="838"/>
                    </a:lnTo>
                    <a:lnTo>
                      <a:pt x="430" y="936"/>
                    </a:lnTo>
                    <a:lnTo>
                      <a:pt x="546" y="994"/>
                    </a:lnTo>
                    <a:lnTo>
                      <a:pt x="702" y="1052"/>
                    </a:lnTo>
                    <a:lnTo>
                      <a:pt x="839" y="1072"/>
                    </a:lnTo>
                    <a:lnTo>
                      <a:pt x="975" y="1091"/>
                    </a:lnTo>
                    <a:lnTo>
                      <a:pt x="975" y="1091"/>
                    </a:lnTo>
                    <a:lnTo>
                      <a:pt x="1053" y="1091"/>
                    </a:lnTo>
                    <a:lnTo>
                      <a:pt x="1131" y="1091"/>
                    </a:lnTo>
                    <a:lnTo>
                      <a:pt x="1209" y="1052"/>
                    </a:lnTo>
                    <a:lnTo>
                      <a:pt x="1287" y="1013"/>
                    </a:lnTo>
                    <a:lnTo>
                      <a:pt x="1287" y="1013"/>
                    </a:lnTo>
                    <a:lnTo>
                      <a:pt x="1326" y="974"/>
                    </a:lnTo>
                    <a:lnTo>
                      <a:pt x="1384" y="897"/>
                    </a:lnTo>
                    <a:lnTo>
                      <a:pt x="1404" y="838"/>
                    </a:lnTo>
                    <a:lnTo>
                      <a:pt x="1423" y="760"/>
                    </a:lnTo>
                    <a:lnTo>
                      <a:pt x="1423" y="760"/>
                    </a:lnTo>
                    <a:lnTo>
                      <a:pt x="1423" y="682"/>
                    </a:lnTo>
                    <a:lnTo>
                      <a:pt x="1423" y="604"/>
                    </a:lnTo>
                    <a:lnTo>
                      <a:pt x="1384" y="526"/>
                    </a:lnTo>
                    <a:lnTo>
                      <a:pt x="1345" y="468"/>
                    </a:lnTo>
                    <a:lnTo>
                      <a:pt x="1345" y="468"/>
                    </a:lnTo>
                    <a:lnTo>
                      <a:pt x="1267" y="390"/>
                    </a:lnTo>
                    <a:lnTo>
                      <a:pt x="1150" y="332"/>
                    </a:lnTo>
                    <a:lnTo>
                      <a:pt x="1150" y="332"/>
                    </a:lnTo>
                    <a:lnTo>
                      <a:pt x="975" y="215"/>
                    </a:lnTo>
                    <a:lnTo>
                      <a:pt x="800" y="117"/>
                    </a:lnTo>
                    <a:lnTo>
                      <a:pt x="605" y="39"/>
                    </a:lnTo>
                    <a:lnTo>
                      <a:pt x="410" y="0"/>
                    </a:lnTo>
                    <a:lnTo>
                      <a:pt x="410" y="0"/>
                    </a:lnTo>
                    <a:lnTo>
                      <a:pt x="371" y="0"/>
                    </a:lnTo>
                    <a:lnTo>
                      <a:pt x="371" y="0"/>
                    </a:lnTo>
                    <a:lnTo>
                      <a:pt x="274" y="20"/>
                    </a:lnTo>
                    <a:lnTo>
                      <a:pt x="196" y="59"/>
                    </a:lnTo>
                    <a:lnTo>
                      <a:pt x="118" y="98"/>
                    </a:lnTo>
                    <a:lnTo>
                      <a:pt x="79" y="156"/>
                    </a:lnTo>
                    <a:lnTo>
                      <a:pt x="20" y="234"/>
                    </a:lnTo>
                    <a:lnTo>
                      <a:pt x="1" y="312"/>
                    </a:lnTo>
                    <a:lnTo>
                      <a:pt x="1" y="409"/>
                    </a:lnTo>
                    <a:lnTo>
                      <a:pt x="40" y="48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9" name="Google Shape;2119;p41"/>
              <p:cNvSpPr/>
              <p:nvPr/>
            </p:nvSpPr>
            <p:spPr>
              <a:xfrm>
                <a:off x="5647075" y="669200"/>
                <a:ext cx="38975" cy="40450"/>
              </a:xfrm>
              <a:custGeom>
                <a:avLst/>
                <a:gdLst/>
                <a:ahLst/>
                <a:cxnLst/>
                <a:rect l="l" t="t" r="r" b="b"/>
                <a:pathLst>
                  <a:path w="1559" h="1618" extrusionOk="0">
                    <a:moveTo>
                      <a:pt x="215" y="0"/>
                    </a:moveTo>
                    <a:lnTo>
                      <a:pt x="137" y="39"/>
                    </a:lnTo>
                    <a:lnTo>
                      <a:pt x="78" y="78"/>
                    </a:lnTo>
                    <a:lnTo>
                      <a:pt x="39" y="137"/>
                    </a:lnTo>
                    <a:lnTo>
                      <a:pt x="20" y="215"/>
                    </a:lnTo>
                    <a:lnTo>
                      <a:pt x="0" y="273"/>
                    </a:lnTo>
                    <a:lnTo>
                      <a:pt x="20" y="487"/>
                    </a:lnTo>
                    <a:lnTo>
                      <a:pt x="39" y="565"/>
                    </a:lnTo>
                    <a:lnTo>
                      <a:pt x="59" y="643"/>
                    </a:lnTo>
                    <a:lnTo>
                      <a:pt x="98" y="721"/>
                    </a:lnTo>
                    <a:lnTo>
                      <a:pt x="215" y="936"/>
                    </a:lnTo>
                    <a:lnTo>
                      <a:pt x="351" y="1111"/>
                    </a:lnTo>
                    <a:lnTo>
                      <a:pt x="507" y="1267"/>
                    </a:lnTo>
                    <a:lnTo>
                      <a:pt x="682" y="1403"/>
                    </a:lnTo>
                    <a:lnTo>
                      <a:pt x="877" y="1520"/>
                    </a:lnTo>
                    <a:lnTo>
                      <a:pt x="1072" y="1598"/>
                    </a:lnTo>
                    <a:lnTo>
                      <a:pt x="1150" y="1617"/>
                    </a:lnTo>
                    <a:lnTo>
                      <a:pt x="1228" y="1617"/>
                    </a:lnTo>
                    <a:lnTo>
                      <a:pt x="1286" y="1598"/>
                    </a:lnTo>
                    <a:lnTo>
                      <a:pt x="1364" y="1559"/>
                    </a:lnTo>
                    <a:lnTo>
                      <a:pt x="1442" y="1501"/>
                    </a:lnTo>
                    <a:lnTo>
                      <a:pt x="1500" y="1423"/>
                    </a:lnTo>
                    <a:lnTo>
                      <a:pt x="1539" y="1345"/>
                    </a:lnTo>
                    <a:lnTo>
                      <a:pt x="1559" y="1247"/>
                    </a:lnTo>
                    <a:lnTo>
                      <a:pt x="1520" y="1072"/>
                    </a:lnTo>
                    <a:lnTo>
                      <a:pt x="1481" y="897"/>
                    </a:lnTo>
                    <a:lnTo>
                      <a:pt x="1403" y="721"/>
                    </a:lnTo>
                    <a:lnTo>
                      <a:pt x="1306" y="565"/>
                    </a:lnTo>
                    <a:lnTo>
                      <a:pt x="1189" y="429"/>
                    </a:lnTo>
                    <a:lnTo>
                      <a:pt x="1072" y="293"/>
                    </a:lnTo>
                    <a:lnTo>
                      <a:pt x="916" y="176"/>
                    </a:lnTo>
                    <a:lnTo>
                      <a:pt x="760" y="59"/>
                    </a:lnTo>
                    <a:lnTo>
                      <a:pt x="702" y="39"/>
                    </a:lnTo>
                    <a:lnTo>
                      <a:pt x="624" y="20"/>
                    </a:lnTo>
                    <a:lnTo>
                      <a:pt x="468" y="20"/>
                    </a:lnTo>
                    <a:lnTo>
                      <a:pt x="351"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0" name="Google Shape;2120;p41"/>
              <p:cNvSpPr/>
              <p:nvPr/>
            </p:nvSpPr>
            <p:spPr>
              <a:xfrm>
                <a:off x="5647075" y="669200"/>
                <a:ext cx="38975" cy="40450"/>
              </a:xfrm>
              <a:custGeom>
                <a:avLst/>
                <a:gdLst/>
                <a:ahLst/>
                <a:cxnLst/>
                <a:rect l="l" t="t" r="r" b="b"/>
                <a:pathLst>
                  <a:path w="1559" h="1618" fill="none" extrusionOk="0">
                    <a:moveTo>
                      <a:pt x="137" y="39"/>
                    </a:moveTo>
                    <a:lnTo>
                      <a:pt x="137" y="39"/>
                    </a:lnTo>
                    <a:lnTo>
                      <a:pt x="78" y="78"/>
                    </a:lnTo>
                    <a:lnTo>
                      <a:pt x="39" y="137"/>
                    </a:lnTo>
                    <a:lnTo>
                      <a:pt x="20" y="215"/>
                    </a:lnTo>
                    <a:lnTo>
                      <a:pt x="0" y="273"/>
                    </a:lnTo>
                    <a:lnTo>
                      <a:pt x="0" y="273"/>
                    </a:lnTo>
                    <a:lnTo>
                      <a:pt x="20" y="487"/>
                    </a:lnTo>
                    <a:lnTo>
                      <a:pt x="20" y="487"/>
                    </a:lnTo>
                    <a:lnTo>
                      <a:pt x="39" y="565"/>
                    </a:lnTo>
                    <a:lnTo>
                      <a:pt x="39" y="565"/>
                    </a:lnTo>
                    <a:lnTo>
                      <a:pt x="59" y="643"/>
                    </a:lnTo>
                    <a:lnTo>
                      <a:pt x="98" y="721"/>
                    </a:lnTo>
                    <a:lnTo>
                      <a:pt x="98" y="721"/>
                    </a:lnTo>
                    <a:lnTo>
                      <a:pt x="215" y="936"/>
                    </a:lnTo>
                    <a:lnTo>
                      <a:pt x="351" y="1111"/>
                    </a:lnTo>
                    <a:lnTo>
                      <a:pt x="351" y="1111"/>
                    </a:lnTo>
                    <a:lnTo>
                      <a:pt x="507" y="1267"/>
                    </a:lnTo>
                    <a:lnTo>
                      <a:pt x="682" y="1403"/>
                    </a:lnTo>
                    <a:lnTo>
                      <a:pt x="682" y="1403"/>
                    </a:lnTo>
                    <a:lnTo>
                      <a:pt x="877" y="1520"/>
                    </a:lnTo>
                    <a:lnTo>
                      <a:pt x="1072" y="1598"/>
                    </a:lnTo>
                    <a:lnTo>
                      <a:pt x="1072" y="1598"/>
                    </a:lnTo>
                    <a:lnTo>
                      <a:pt x="1150" y="1617"/>
                    </a:lnTo>
                    <a:lnTo>
                      <a:pt x="1228" y="1617"/>
                    </a:lnTo>
                    <a:lnTo>
                      <a:pt x="1286" y="1598"/>
                    </a:lnTo>
                    <a:lnTo>
                      <a:pt x="1364" y="1559"/>
                    </a:lnTo>
                    <a:lnTo>
                      <a:pt x="1364" y="1559"/>
                    </a:lnTo>
                    <a:lnTo>
                      <a:pt x="1442" y="1501"/>
                    </a:lnTo>
                    <a:lnTo>
                      <a:pt x="1500" y="1423"/>
                    </a:lnTo>
                    <a:lnTo>
                      <a:pt x="1500" y="1423"/>
                    </a:lnTo>
                    <a:lnTo>
                      <a:pt x="1539" y="1345"/>
                    </a:lnTo>
                    <a:lnTo>
                      <a:pt x="1559" y="1247"/>
                    </a:lnTo>
                    <a:lnTo>
                      <a:pt x="1559" y="1247"/>
                    </a:lnTo>
                    <a:lnTo>
                      <a:pt x="1520" y="1072"/>
                    </a:lnTo>
                    <a:lnTo>
                      <a:pt x="1481" y="897"/>
                    </a:lnTo>
                    <a:lnTo>
                      <a:pt x="1481" y="897"/>
                    </a:lnTo>
                    <a:lnTo>
                      <a:pt x="1403" y="721"/>
                    </a:lnTo>
                    <a:lnTo>
                      <a:pt x="1306" y="565"/>
                    </a:lnTo>
                    <a:lnTo>
                      <a:pt x="1306" y="565"/>
                    </a:lnTo>
                    <a:lnTo>
                      <a:pt x="1189" y="429"/>
                    </a:lnTo>
                    <a:lnTo>
                      <a:pt x="1072" y="293"/>
                    </a:lnTo>
                    <a:lnTo>
                      <a:pt x="1072" y="293"/>
                    </a:lnTo>
                    <a:lnTo>
                      <a:pt x="916" y="176"/>
                    </a:lnTo>
                    <a:lnTo>
                      <a:pt x="760" y="59"/>
                    </a:lnTo>
                    <a:lnTo>
                      <a:pt x="760" y="59"/>
                    </a:lnTo>
                    <a:lnTo>
                      <a:pt x="702" y="39"/>
                    </a:lnTo>
                    <a:lnTo>
                      <a:pt x="624" y="20"/>
                    </a:lnTo>
                    <a:lnTo>
                      <a:pt x="546" y="20"/>
                    </a:lnTo>
                    <a:lnTo>
                      <a:pt x="468" y="20"/>
                    </a:lnTo>
                    <a:lnTo>
                      <a:pt x="468" y="20"/>
                    </a:lnTo>
                    <a:lnTo>
                      <a:pt x="351" y="0"/>
                    </a:lnTo>
                    <a:lnTo>
                      <a:pt x="351" y="0"/>
                    </a:lnTo>
                    <a:lnTo>
                      <a:pt x="273" y="0"/>
                    </a:lnTo>
                    <a:lnTo>
                      <a:pt x="273" y="0"/>
                    </a:lnTo>
                    <a:lnTo>
                      <a:pt x="215" y="0"/>
                    </a:lnTo>
                    <a:lnTo>
                      <a:pt x="137" y="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1" name="Google Shape;2121;p41"/>
              <p:cNvSpPr/>
              <p:nvPr/>
            </p:nvSpPr>
            <p:spPr>
              <a:xfrm>
                <a:off x="5626125" y="638025"/>
                <a:ext cx="22925" cy="23900"/>
              </a:xfrm>
              <a:custGeom>
                <a:avLst/>
                <a:gdLst/>
                <a:ahLst/>
                <a:cxnLst/>
                <a:rect l="l" t="t" r="r" b="b"/>
                <a:pathLst>
                  <a:path w="917" h="956" extrusionOk="0">
                    <a:moveTo>
                      <a:pt x="273" y="0"/>
                    </a:moveTo>
                    <a:lnTo>
                      <a:pt x="195" y="20"/>
                    </a:lnTo>
                    <a:lnTo>
                      <a:pt x="137" y="39"/>
                    </a:lnTo>
                    <a:lnTo>
                      <a:pt x="59" y="98"/>
                    </a:lnTo>
                    <a:lnTo>
                      <a:pt x="20" y="176"/>
                    </a:lnTo>
                    <a:lnTo>
                      <a:pt x="0" y="254"/>
                    </a:lnTo>
                    <a:lnTo>
                      <a:pt x="0" y="351"/>
                    </a:lnTo>
                    <a:lnTo>
                      <a:pt x="20" y="429"/>
                    </a:lnTo>
                    <a:lnTo>
                      <a:pt x="59" y="507"/>
                    </a:lnTo>
                    <a:lnTo>
                      <a:pt x="98" y="585"/>
                    </a:lnTo>
                    <a:lnTo>
                      <a:pt x="176" y="663"/>
                    </a:lnTo>
                    <a:lnTo>
                      <a:pt x="273" y="780"/>
                    </a:lnTo>
                    <a:lnTo>
                      <a:pt x="390" y="858"/>
                    </a:lnTo>
                    <a:lnTo>
                      <a:pt x="487" y="936"/>
                    </a:lnTo>
                    <a:lnTo>
                      <a:pt x="546" y="955"/>
                    </a:lnTo>
                    <a:lnTo>
                      <a:pt x="663" y="955"/>
                    </a:lnTo>
                    <a:lnTo>
                      <a:pt x="721" y="936"/>
                    </a:lnTo>
                    <a:lnTo>
                      <a:pt x="780" y="897"/>
                    </a:lnTo>
                    <a:lnTo>
                      <a:pt x="838" y="858"/>
                    </a:lnTo>
                    <a:lnTo>
                      <a:pt x="897" y="760"/>
                    </a:lnTo>
                    <a:lnTo>
                      <a:pt x="916" y="702"/>
                    </a:lnTo>
                    <a:lnTo>
                      <a:pt x="916" y="643"/>
                    </a:lnTo>
                    <a:lnTo>
                      <a:pt x="897" y="526"/>
                    </a:lnTo>
                    <a:lnTo>
                      <a:pt x="858" y="468"/>
                    </a:lnTo>
                    <a:lnTo>
                      <a:pt x="819" y="429"/>
                    </a:lnTo>
                    <a:lnTo>
                      <a:pt x="741" y="351"/>
                    </a:lnTo>
                    <a:lnTo>
                      <a:pt x="663" y="254"/>
                    </a:lnTo>
                    <a:lnTo>
                      <a:pt x="585" y="176"/>
                    </a:lnTo>
                    <a:lnTo>
                      <a:pt x="410" y="39"/>
                    </a:lnTo>
                    <a:lnTo>
                      <a:pt x="351" y="20"/>
                    </a:lnTo>
                    <a:lnTo>
                      <a:pt x="273"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2" name="Google Shape;2122;p41"/>
              <p:cNvSpPr/>
              <p:nvPr/>
            </p:nvSpPr>
            <p:spPr>
              <a:xfrm>
                <a:off x="5626125" y="638025"/>
                <a:ext cx="22925" cy="23900"/>
              </a:xfrm>
              <a:custGeom>
                <a:avLst/>
                <a:gdLst/>
                <a:ahLst/>
                <a:cxnLst/>
                <a:rect l="l" t="t" r="r" b="b"/>
                <a:pathLst>
                  <a:path w="917" h="956" fill="none" extrusionOk="0">
                    <a:moveTo>
                      <a:pt x="137" y="39"/>
                    </a:moveTo>
                    <a:lnTo>
                      <a:pt x="137" y="39"/>
                    </a:lnTo>
                    <a:lnTo>
                      <a:pt x="59" y="98"/>
                    </a:lnTo>
                    <a:lnTo>
                      <a:pt x="20" y="176"/>
                    </a:lnTo>
                    <a:lnTo>
                      <a:pt x="0" y="254"/>
                    </a:lnTo>
                    <a:lnTo>
                      <a:pt x="0" y="351"/>
                    </a:lnTo>
                    <a:lnTo>
                      <a:pt x="0" y="351"/>
                    </a:lnTo>
                    <a:lnTo>
                      <a:pt x="20" y="429"/>
                    </a:lnTo>
                    <a:lnTo>
                      <a:pt x="59" y="507"/>
                    </a:lnTo>
                    <a:lnTo>
                      <a:pt x="59" y="507"/>
                    </a:lnTo>
                    <a:lnTo>
                      <a:pt x="98" y="585"/>
                    </a:lnTo>
                    <a:lnTo>
                      <a:pt x="176" y="663"/>
                    </a:lnTo>
                    <a:lnTo>
                      <a:pt x="176" y="663"/>
                    </a:lnTo>
                    <a:lnTo>
                      <a:pt x="273" y="780"/>
                    </a:lnTo>
                    <a:lnTo>
                      <a:pt x="390" y="858"/>
                    </a:lnTo>
                    <a:lnTo>
                      <a:pt x="390" y="858"/>
                    </a:lnTo>
                    <a:lnTo>
                      <a:pt x="487" y="936"/>
                    </a:lnTo>
                    <a:lnTo>
                      <a:pt x="546" y="955"/>
                    </a:lnTo>
                    <a:lnTo>
                      <a:pt x="604" y="955"/>
                    </a:lnTo>
                    <a:lnTo>
                      <a:pt x="604" y="955"/>
                    </a:lnTo>
                    <a:lnTo>
                      <a:pt x="663" y="955"/>
                    </a:lnTo>
                    <a:lnTo>
                      <a:pt x="721" y="936"/>
                    </a:lnTo>
                    <a:lnTo>
                      <a:pt x="780" y="897"/>
                    </a:lnTo>
                    <a:lnTo>
                      <a:pt x="838" y="858"/>
                    </a:lnTo>
                    <a:lnTo>
                      <a:pt x="838" y="858"/>
                    </a:lnTo>
                    <a:lnTo>
                      <a:pt x="897" y="760"/>
                    </a:lnTo>
                    <a:lnTo>
                      <a:pt x="916" y="702"/>
                    </a:lnTo>
                    <a:lnTo>
                      <a:pt x="916" y="643"/>
                    </a:lnTo>
                    <a:lnTo>
                      <a:pt x="916" y="643"/>
                    </a:lnTo>
                    <a:lnTo>
                      <a:pt x="897" y="526"/>
                    </a:lnTo>
                    <a:lnTo>
                      <a:pt x="858" y="468"/>
                    </a:lnTo>
                    <a:lnTo>
                      <a:pt x="819" y="429"/>
                    </a:lnTo>
                    <a:lnTo>
                      <a:pt x="819" y="429"/>
                    </a:lnTo>
                    <a:lnTo>
                      <a:pt x="741" y="351"/>
                    </a:lnTo>
                    <a:lnTo>
                      <a:pt x="741" y="351"/>
                    </a:lnTo>
                    <a:lnTo>
                      <a:pt x="663" y="254"/>
                    </a:lnTo>
                    <a:lnTo>
                      <a:pt x="585" y="176"/>
                    </a:lnTo>
                    <a:lnTo>
                      <a:pt x="410" y="39"/>
                    </a:lnTo>
                    <a:lnTo>
                      <a:pt x="410" y="39"/>
                    </a:lnTo>
                    <a:lnTo>
                      <a:pt x="351" y="20"/>
                    </a:lnTo>
                    <a:lnTo>
                      <a:pt x="273" y="0"/>
                    </a:lnTo>
                    <a:lnTo>
                      <a:pt x="273" y="0"/>
                    </a:lnTo>
                    <a:lnTo>
                      <a:pt x="195" y="20"/>
                    </a:lnTo>
                    <a:lnTo>
                      <a:pt x="137" y="39"/>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3" name="Google Shape;2123;p41"/>
              <p:cNvSpPr/>
              <p:nvPr/>
            </p:nvSpPr>
            <p:spPr>
              <a:xfrm>
                <a:off x="5578875" y="639000"/>
                <a:ext cx="36075" cy="30225"/>
              </a:xfrm>
              <a:custGeom>
                <a:avLst/>
                <a:gdLst/>
                <a:ahLst/>
                <a:cxnLst/>
                <a:rect l="l" t="t" r="r" b="b"/>
                <a:pathLst>
                  <a:path w="1443" h="1209" extrusionOk="0">
                    <a:moveTo>
                      <a:pt x="234" y="0"/>
                    </a:moveTo>
                    <a:lnTo>
                      <a:pt x="176" y="20"/>
                    </a:lnTo>
                    <a:lnTo>
                      <a:pt x="137" y="39"/>
                    </a:lnTo>
                    <a:lnTo>
                      <a:pt x="98" y="59"/>
                    </a:lnTo>
                    <a:lnTo>
                      <a:pt x="59" y="117"/>
                    </a:lnTo>
                    <a:lnTo>
                      <a:pt x="20" y="215"/>
                    </a:lnTo>
                    <a:lnTo>
                      <a:pt x="0" y="254"/>
                    </a:lnTo>
                    <a:lnTo>
                      <a:pt x="20" y="312"/>
                    </a:lnTo>
                    <a:lnTo>
                      <a:pt x="59" y="468"/>
                    </a:lnTo>
                    <a:lnTo>
                      <a:pt x="137" y="604"/>
                    </a:lnTo>
                    <a:lnTo>
                      <a:pt x="195" y="682"/>
                    </a:lnTo>
                    <a:lnTo>
                      <a:pt x="254" y="760"/>
                    </a:lnTo>
                    <a:lnTo>
                      <a:pt x="390" y="877"/>
                    </a:lnTo>
                    <a:lnTo>
                      <a:pt x="527" y="974"/>
                    </a:lnTo>
                    <a:lnTo>
                      <a:pt x="663" y="1052"/>
                    </a:lnTo>
                    <a:lnTo>
                      <a:pt x="838" y="1130"/>
                    </a:lnTo>
                    <a:lnTo>
                      <a:pt x="1014" y="1189"/>
                    </a:lnTo>
                    <a:lnTo>
                      <a:pt x="1092" y="1208"/>
                    </a:lnTo>
                    <a:lnTo>
                      <a:pt x="1150" y="1208"/>
                    </a:lnTo>
                    <a:lnTo>
                      <a:pt x="1208" y="1189"/>
                    </a:lnTo>
                    <a:lnTo>
                      <a:pt x="1267" y="1169"/>
                    </a:lnTo>
                    <a:lnTo>
                      <a:pt x="1325" y="1130"/>
                    </a:lnTo>
                    <a:lnTo>
                      <a:pt x="1384" y="1072"/>
                    </a:lnTo>
                    <a:lnTo>
                      <a:pt x="1403" y="1013"/>
                    </a:lnTo>
                    <a:lnTo>
                      <a:pt x="1442" y="955"/>
                    </a:lnTo>
                    <a:lnTo>
                      <a:pt x="1442" y="897"/>
                    </a:lnTo>
                    <a:lnTo>
                      <a:pt x="1442" y="819"/>
                    </a:lnTo>
                    <a:lnTo>
                      <a:pt x="1423" y="760"/>
                    </a:lnTo>
                    <a:lnTo>
                      <a:pt x="1403" y="702"/>
                    </a:lnTo>
                    <a:lnTo>
                      <a:pt x="1325" y="624"/>
                    </a:lnTo>
                    <a:lnTo>
                      <a:pt x="1247" y="565"/>
                    </a:lnTo>
                    <a:lnTo>
                      <a:pt x="1189" y="429"/>
                    </a:lnTo>
                    <a:lnTo>
                      <a:pt x="1092" y="312"/>
                    </a:lnTo>
                    <a:lnTo>
                      <a:pt x="1014" y="254"/>
                    </a:lnTo>
                    <a:lnTo>
                      <a:pt x="936" y="195"/>
                    </a:lnTo>
                    <a:lnTo>
                      <a:pt x="760" y="117"/>
                    </a:lnTo>
                    <a:lnTo>
                      <a:pt x="643" y="59"/>
                    </a:lnTo>
                    <a:lnTo>
                      <a:pt x="507" y="39"/>
                    </a:lnTo>
                    <a:lnTo>
                      <a:pt x="254"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4" name="Google Shape;2124;p41"/>
              <p:cNvSpPr/>
              <p:nvPr/>
            </p:nvSpPr>
            <p:spPr>
              <a:xfrm>
                <a:off x="5578875" y="639000"/>
                <a:ext cx="36075" cy="30225"/>
              </a:xfrm>
              <a:custGeom>
                <a:avLst/>
                <a:gdLst/>
                <a:ahLst/>
                <a:cxnLst/>
                <a:rect l="l" t="t" r="r" b="b"/>
                <a:pathLst>
                  <a:path w="1443" h="1209" fill="none" extrusionOk="0">
                    <a:moveTo>
                      <a:pt x="20" y="312"/>
                    </a:moveTo>
                    <a:lnTo>
                      <a:pt x="20" y="312"/>
                    </a:lnTo>
                    <a:lnTo>
                      <a:pt x="59" y="468"/>
                    </a:lnTo>
                    <a:lnTo>
                      <a:pt x="137" y="604"/>
                    </a:lnTo>
                    <a:lnTo>
                      <a:pt x="137" y="604"/>
                    </a:lnTo>
                    <a:lnTo>
                      <a:pt x="195" y="682"/>
                    </a:lnTo>
                    <a:lnTo>
                      <a:pt x="254" y="760"/>
                    </a:lnTo>
                    <a:lnTo>
                      <a:pt x="254" y="760"/>
                    </a:lnTo>
                    <a:lnTo>
                      <a:pt x="390" y="877"/>
                    </a:lnTo>
                    <a:lnTo>
                      <a:pt x="390" y="877"/>
                    </a:lnTo>
                    <a:lnTo>
                      <a:pt x="527" y="974"/>
                    </a:lnTo>
                    <a:lnTo>
                      <a:pt x="663" y="1052"/>
                    </a:lnTo>
                    <a:lnTo>
                      <a:pt x="663" y="1052"/>
                    </a:lnTo>
                    <a:lnTo>
                      <a:pt x="838" y="1130"/>
                    </a:lnTo>
                    <a:lnTo>
                      <a:pt x="1014" y="1189"/>
                    </a:lnTo>
                    <a:lnTo>
                      <a:pt x="1014" y="1189"/>
                    </a:lnTo>
                    <a:lnTo>
                      <a:pt x="1092" y="1208"/>
                    </a:lnTo>
                    <a:lnTo>
                      <a:pt x="1150" y="1208"/>
                    </a:lnTo>
                    <a:lnTo>
                      <a:pt x="1208" y="1189"/>
                    </a:lnTo>
                    <a:lnTo>
                      <a:pt x="1267" y="1169"/>
                    </a:lnTo>
                    <a:lnTo>
                      <a:pt x="1267" y="1169"/>
                    </a:lnTo>
                    <a:lnTo>
                      <a:pt x="1325" y="1130"/>
                    </a:lnTo>
                    <a:lnTo>
                      <a:pt x="1384" y="1072"/>
                    </a:lnTo>
                    <a:lnTo>
                      <a:pt x="1403" y="1013"/>
                    </a:lnTo>
                    <a:lnTo>
                      <a:pt x="1442" y="955"/>
                    </a:lnTo>
                    <a:lnTo>
                      <a:pt x="1442" y="955"/>
                    </a:lnTo>
                    <a:lnTo>
                      <a:pt x="1442" y="897"/>
                    </a:lnTo>
                    <a:lnTo>
                      <a:pt x="1442" y="819"/>
                    </a:lnTo>
                    <a:lnTo>
                      <a:pt x="1423" y="760"/>
                    </a:lnTo>
                    <a:lnTo>
                      <a:pt x="1403" y="702"/>
                    </a:lnTo>
                    <a:lnTo>
                      <a:pt x="1403" y="702"/>
                    </a:lnTo>
                    <a:lnTo>
                      <a:pt x="1325" y="624"/>
                    </a:lnTo>
                    <a:lnTo>
                      <a:pt x="1247" y="565"/>
                    </a:lnTo>
                    <a:lnTo>
                      <a:pt x="1247" y="565"/>
                    </a:lnTo>
                    <a:lnTo>
                      <a:pt x="1189" y="429"/>
                    </a:lnTo>
                    <a:lnTo>
                      <a:pt x="1092" y="312"/>
                    </a:lnTo>
                    <a:lnTo>
                      <a:pt x="1092" y="312"/>
                    </a:lnTo>
                    <a:lnTo>
                      <a:pt x="1014" y="254"/>
                    </a:lnTo>
                    <a:lnTo>
                      <a:pt x="936" y="195"/>
                    </a:lnTo>
                    <a:lnTo>
                      <a:pt x="760" y="117"/>
                    </a:lnTo>
                    <a:lnTo>
                      <a:pt x="760" y="117"/>
                    </a:lnTo>
                    <a:lnTo>
                      <a:pt x="643" y="59"/>
                    </a:lnTo>
                    <a:lnTo>
                      <a:pt x="507" y="39"/>
                    </a:lnTo>
                    <a:lnTo>
                      <a:pt x="254" y="0"/>
                    </a:lnTo>
                    <a:lnTo>
                      <a:pt x="234" y="0"/>
                    </a:lnTo>
                    <a:lnTo>
                      <a:pt x="234" y="0"/>
                    </a:lnTo>
                    <a:lnTo>
                      <a:pt x="176" y="20"/>
                    </a:lnTo>
                    <a:lnTo>
                      <a:pt x="137" y="39"/>
                    </a:lnTo>
                    <a:lnTo>
                      <a:pt x="98" y="59"/>
                    </a:lnTo>
                    <a:lnTo>
                      <a:pt x="59" y="117"/>
                    </a:lnTo>
                    <a:lnTo>
                      <a:pt x="20" y="215"/>
                    </a:lnTo>
                    <a:lnTo>
                      <a:pt x="0" y="254"/>
                    </a:lnTo>
                    <a:lnTo>
                      <a:pt x="20" y="312"/>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5" name="Google Shape;2125;p41"/>
              <p:cNvSpPr/>
              <p:nvPr/>
            </p:nvSpPr>
            <p:spPr>
              <a:xfrm>
                <a:off x="5697725" y="707200"/>
                <a:ext cx="21450" cy="23400"/>
              </a:xfrm>
              <a:custGeom>
                <a:avLst/>
                <a:gdLst/>
                <a:ahLst/>
                <a:cxnLst/>
                <a:rect l="l" t="t" r="r" b="b"/>
                <a:pathLst>
                  <a:path w="858" h="936" extrusionOk="0">
                    <a:moveTo>
                      <a:pt x="195" y="0"/>
                    </a:moveTo>
                    <a:lnTo>
                      <a:pt x="117" y="39"/>
                    </a:lnTo>
                    <a:lnTo>
                      <a:pt x="59" y="97"/>
                    </a:lnTo>
                    <a:lnTo>
                      <a:pt x="20" y="156"/>
                    </a:lnTo>
                    <a:lnTo>
                      <a:pt x="1" y="234"/>
                    </a:lnTo>
                    <a:lnTo>
                      <a:pt x="1" y="331"/>
                    </a:lnTo>
                    <a:lnTo>
                      <a:pt x="20" y="409"/>
                    </a:lnTo>
                    <a:lnTo>
                      <a:pt x="59" y="487"/>
                    </a:lnTo>
                    <a:lnTo>
                      <a:pt x="98" y="565"/>
                    </a:lnTo>
                    <a:lnTo>
                      <a:pt x="215" y="721"/>
                    </a:lnTo>
                    <a:lnTo>
                      <a:pt x="332" y="838"/>
                    </a:lnTo>
                    <a:lnTo>
                      <a:pt x="390" y="877"/>
                    </a:lnTo>
                    <a:lnTo>
                      <a:pt x="429" y="916"/>
                    </a:lnTo>
                    <a:lnTo>
                      <a:pt x="546" y="935"/>
                    </a:lnTo>
                    <a:lnTo>
                      <a:pt x="663" y="896"/>
                    </a:lnTo>
                    <a:lnTo>
                      <a:pt x="721" y="877"/>
                    </a:lnTo>
                    <a:lnTo>
                      <a:pt x="760" y="838"/>
                    </a:lnTo>
                    <a:lnTo>
                      <a:pt x="799" y="799"/>
                    </a:lnTo>
                    <a:lnTo>
                      <a:pt x="838" y="740"/>
                    </a:lnTo>
                    <a:lnTo>
                      <a:pt x="858" y="624"/>
                    </a:lnTo>
                    <a:lnTo>
                      <a:pt x="838" y="507"/>
                    </a:lnTo>
                    <a:lnTo>
                      <a:pt x="799" y="448"/>
                    </a:lnTo>
                    <a:lnTo>
                      <a:pt x="760" y="409"/>
                    </a:lnTo>
                    <a:lnTo>
                      <a:pt x="663" y="331"/>
                    </a:lnTo>
                    <a:lnTo>
                      <a:pt x="546" y="195"/>
                    </a:lnTo>
                    <a:lnTo>
                      <a:pt x="429" y="59"/>
                    </a:lnTo>
                    <a:lnTo>
                      <a:pt x="351" y="20"/>
                    </a:lnTo>
                    <a:lnTo>
                      <a:pt x="254"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6" name="Google Shape;2126;p41"/>
              <p:cNvSpPr/>
              <p:nvPr/>
            </p:nvSpPr>
            <p:spPr>
              <a:xfrm>
                <a:off x="5697725" y="707200"/>
                <a:ext cx="21450" cy="23400"/>
              </a:xfrm>
              <a:custGeom>
                <a:avLst/>
                <a:gdLst/>
                <a:ahLst/>
                <a:cxnLst/>
                <a:rect l="l" t="t" r="r" b="b"/>
                <a:pathLst>
                  <a:path w="858" h="936" fill="none" extrusionOk="0">
                    <a:moveTo>
                      <a:pt x="195" y="0"/>
                    </a:moveTo>
                    <a:lnTo>
                      <a:pt x="195" y="0"/>
                    </a:lnTo>
                    <a:lnTo>
                      <a:pt x="117" y="39"/>
                    </a:lnTo>
                    <a:lnTo>
                      <a:pt x="59" y="97"/>
                    </a:lnTo>
                    <a:lnTo>
                      <a:pt x="20" y="156"/>
                    </a:lnTo>
                    <a:lnTo>
                      <a:pt x="1" y="234"/>
                    </a:lnTo>
                    <a:lnTo>
                      <a:pt x="1" y="234"/>
                    </a:lnTo>
                    <a:lnTo>
                      <a:pt x="1" y="331"/>
                    </a:lnTo>
                    <a:lnTo>
                      <a:pt x="20" y="409"/>
                    </a:lnTo>
                    <a:lnTo>
                      <a:pt x="59" y="487"/>
                    </a:lnTo>
                    <a:lnTo>
                      <a:pt x="98" y="565"/>
                    </a:lnTo>
                    <a:lnTo>
                      <a:pt x="98" y="565"/>
                    </a:lnTo>
                    <a:lnTo>
                      <a:pt x="215" y="721"/>
                    </a:lnTo>
                    <a:lnTo>
                      <a:pt x="332" y="838"/>
                    </a:lnTo>
                    <a:lnTo>
                      <a:pt x="332" y="838"/>
                    </a:lnTo>
                    <a:lnTo>
                      <a:pt x="390" y="877"/>
                    </a:lnTo>
                    <a:lnTo>
                      <a:pt x="429" y="916"/>
                    </a:lnTo>
                    <a:lnTo>
                      <a:pt x="546" y="935"/>
                    </a:lnTo>
                    <a:lnTo>
                      <a:pt x="663" y="896"/>
                    </a:lnTo>
                    <a:lnTo>
                      <a:pt x="721" y="877"/>
                    </a:lnTo>
                    <a:lnTo>
                      <a:pt x="760" y="838"/>
                    </a:lnTo>
                    <a:lnTo>
                      <a:pt x="760" y="838"/>
                    </a:lnTo>
                    <a:lnTo>
                      <a:pt x="799" y="799"/>
                    </a:lnTo>
                    <a:lnTo>
                      <a:pt x="838" y="740"/>
                    </a:lnTo>
                    <a:lnTo>
                      <a:pt x="858" y="624"/>
                    </a:lnTo>
                    <a:lnTo>
                      <a:pt x="838" y="507"/>
                    </a:lnTo>
                    <a:lnTo>
                      <a:pt x="799" y="448"/>
                    </a:lnTo>
                    <a:lnTo>
                      <a:pt x="760" y="409"/>
                    </a:lnTo>
                    <a:lnTo>
                      <a:pt x="760" y="409"/>
                    </a:lnTo>
                    <a:lnTo>
                      <a:pt x="663" y="331"/>
                    </a:lnTo>
                    <a:lnTo>
                      <a:pt x="663" y="331"/>
                    </a:lnTo>
                    <a:lnTo>
                      <a:pt x="663" y="331"/>
                    </a:lnTo>
                    <a:lnTo>
                      <a:pt x="546" y="195"/>
                    </a:lnTo>
                    <a:lnTo>
                      <a:pt x="429" y="59"/>
                    </a:lnTo>
                    <a:lnTo>
                      <a:pt x="429" y="59"/>
                    </a:lnTo>
                    <a:lnTo>
                      <a:pt x="351" y="20"/>
                    </a:lnTo>
                    <a:lnTo>
                      <a:pt x="254" y="0"/>
                    </a:lnTo>
                    <a:lnTo>
                      <a:pt x="254" y="0"/>
                    </a:lnTo>
                    <a:lnTo>
                      <a:pt x="195" y="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7" name="Google Shape;2127;p41"/>
              <p:cNvSpPr/>
              <p:nvPr/>
            </p:nvSpPr>
            <p:spPr>
              <a:xfrm>
                <a:off x="5723050" y="756375"/>
                <a:ext cx="30725" cy="41925"/>
              </a:xfrm>
              <a:custGeom>
                <a:avLst/>
                <a:gdLst/>
                <a:ahLst/>
                <a:cxnLst/>
                <a:rect l="l" t="t" r="r" b="b"/>
                <a:pathLst>
                  <a:path w="1229" h="1677" extrusionOk="0">
                    <a:moveTo>
                      <a:pt x="254" y="1"/>
                    </a:moveTo>
                    <a:lnTo>
                      <a:pt x="176" y="40"/>
                    </a:lnTo>
                    <a:lnTo>
                      <a:pt x="118" y="98"/>
                    </a:lnTo>
                    <a:lnTo>
                      <a:pt x="59" y="176"/>
                    </a:lnTo>
                    <a:lnTo>
                      <a:pt x="20" y="254"/>
                    </a:lnTo>
                    <a:lnTo>
                      <a:pt x="1" y="313"/>
                    </a:lnTo>
                    <a:lnTo>
                      <a:pt x="1" y="469"/>
                    </a:lnTo>
                    <a:lnTo>
                      <a:pt x="20" y="644"/>
                    </a:lnTo>
                    <a:lnTo>
                      <a:pt x="59" y="800"/>
                    </a:lnTo>
                    <a:lnTo>
                      <a:pt x="118" y="956"/>
                    </a:lnTo>
                    <a:lnTo>
                      <a:pt x="196" y="1112"/>
                    </a:lnTo>
                    <a:lnTo>
                      <a:pt x="312" y="1267"/>
                    </a:lnTo>
                    <a:lnTo>
                      <a:pt x="429" y="1423"/>
                    </a:lnTo>
                    <a:lnTo>
                      <a:pt x="546" y="1540"/>
                    </a:lnTo>
                    <a:lnTo>
                      <a:pt x="683" y="1638"/>
                    </a:lnTo>
                    <a:lnTo>
                      <a:pt x="761" y="1657"/>
                    </a:lnTo>
                    <a:lnTo>
                      <a:pt x="858" y="1677"/>
                    </a:lnTo>
                    <a:lnTo>
                      <a:pt x="955" y="1657"/>
                    </a:lnTo>
                    <a:lnTo>
                      <a:pt x="1033" y="1618"/>
                    </a:lnTo>
                    <a:lnTo>
                      <a:pt x="1111" y="1560"/>
                    </a:lnTo>
                    <a:lnTo>
                      <a:pt x="1170" y="1501"/>
                    </a:lnTo>
                    <a:lnTo>
                      <a:pt x="1209" y="1404"/>
                    </a:lnTo>
                    <a:lnTo>
                      <a:pt x="1228" y="1306"/>
                    </a:lnTo>
                    <a:lnTo>
                      <a:pt x="1228" y="1112"/>
                    </a:lnTo>
                    <a:lnTo>
                      <a:pt x="1189" y="936"/>
                    </a:lnTo>
                    <a:lnTo>
                      <a:pt x="1150" y="819"/>
                    </a:lnTo>
                    <a:lnTo>
                      <a:pt x="1111" y="702"/>
                    </a:lnTo>
                    <a:lnTo>
                      <a:pt x="1072" y="605"/>
                    </a:lnTo>
                    <a:lnTo>
                      <a:pt x="1033" y="508"/>
                    </a:lnTo>
                    <a:lnTo>
                      <a:pt x="897" y="352"/>
                    </a:lnTo>
                    <a:lnTo>
                      <a:pt x="761" y="215"/>
                    </a:lnTo>
                    <a:lnTo>
                      <a:pt x="624" y="79"/>
                    </a:lnTo>
                    <a:lnTo>
                      <a:pt x="507" y="20"/>
                    </a:lnTo>
                    <a:lnTo>
                      <a:pt x="429"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8" name="Google Shape;2128;p41"/>
              <p:cNvSpPr/>
              <p:nvPr/>
            </p:nvSpPr>
            <p:spPr>
              <a:xfrm>
                <a:off x="5723050" y="756375"/>
                <a:ext cx="30725" cy="41925"/>
              </a:xfrm>
              <a:custGeom>
                <a:avLst/>
                <a:gdLst/>
                <a:ahLst/>
                <a:cxnLst/>
                <a:rect l="l" t="t" r="r" b="b"/>
                <a:pathLst>
                  <a:path w="1229" h="1677" fill="none" extrusionOk="0">
                    <a:moveTo>
                      <a:pt x="351" y="1"/>
                    </a:moveTo>
                    <a:lnTo>
                      <a:pt x="351" y="1"/>
                    </a:lnTo>
                    <a:lnTo>
                      <a:pt x="254" y="1"/>
                    </a:lnTo>
                    <a:lnTo>
                      <a:pt x="176" y="40"/>
                    </a:lnTo>
                    <a:lnTo>
                      <a:pt x="118" y="98"/>
                    </a:lnTo>
                    <a:lnTo>
                      <a:pt x="59" y="176"/>
                    </a:lnTo>
                    <a:lnTo>
                      <a:pt x="59" y="176"/>
                    </a:lnTo>
                    <a:lnTo>
                      <a:pt x="20" y="254"/>
                    </a:lnTo>
                    <a:lnTo>
                      <a:pt x="1" y="313"/>
                    </a:lnTo>
                    <a:lnTo>
                      <a:pt x="1" y="469"/>
                    </a:lnTo>
                    <a:lnTo>
                      <a:pt x="1" y="469"/>
                    </a:lnTo>
                    <a:lnTo>
                      <a:pt x="20" y="644"/>
                    </a:lnTo>
                    <a:lnTo>
                      <a:pt x="59" y="800"/>
                    </a:lnTo>
                    <a:lnTo>
                      <a:pt x="118" y="956"/>
                    </a:lnTo>
                    <a:lnTo>
                      <a:pt x="196" y="1112"/>
                    </a:lnTo>
                    <a:lnTo>
                      <a:pt x="196" y="1112"/>
                    </a:lnTo>
                    <a:lnTo>
                      <a:pt x="312" y="1267"/>
                    </a:lnTo>
                    <a:lnTo>
                      <a:pt x="429" y="1423"/>
                    </a:lnTo>
                    <a:lnTo>
                      <a:pt x="429" y="1423"/>
                    </a:lnTo>
                    <a:lnTo>
                      <a:pt x="546" y="1540"/>
                    </a:lnTo>
                    <a:lnTo>
                      <a:pt x="683" y="1638"/>
                    </a:lnTo>
                    <a:lnTo>
                      <a:pt x="683" y="1638"/>
                    </a:lnTo>
                    <a:lnTo>
                      <a:pt x="761" y="1657"/>
                    </a:lnTo>
                    <a:lnTo>
                      <a:pt x="858" y="1677"/>
                    </a:lnTo>
                    <a:lnTo>
                      <a:pt x="955" y="1657"/>
                    </a:lnTo>
                    <a:lnTo>
                      <a:pt x="1033" y="1618"/>
                    </a:lnTo>
                    <a:lnTo>
                      <a:pt x="1033" y="1618"/>
                    </a:lnTo>
                    <a:lnTo>
                      <a:pt x="1111" y="1560"/>
                    </a:lnTo>
                    <a:lnTo>
                      <a:pt x="1170" y="1501"/>
                    </a:lnTo>
                    <a:lnTo>
                      <a:pt x="1209" y="1404"/>
                    </a:lnTo>
                    <a:lnTo>
                      <a:pt x="1228" y="1306"/>
                    </a:lnTo>
                    <a:lnTo>
                      <a:pt x="1228" y="1306"/>
                    </a:lnTo>
                    <a:lnTo>
                      <a:pt x="1228" y="1112"/>
                    </a:lnTo>
                    <a:lnTo>
                      <a:pt x="1189" y="936"/>
                    </a:lnTo>
                    <a:lnTo>
                      <a:pt x="1189" y="936"/>
                    </a:lnTo>
                    <a:lnTo>
                      <a:pt x="1150" y="819"/>
                    </a:lnTo>
                    <a:lnTo>
                      <a:pt x="1111" y="702"/>
                    </a:lnTo>
                    <a:lnTo>
                      <a:pt x="1111" y="702"/>
                    </a:lnTo>
                    <a:lnTo>
                      <a:pt x="1072" y="605"/>
                    </a:lnTo>
                    <a:lnTo>
                      <a:pt x="1033" y="508"/>
                    </a:lnTo>
                    <a:lnTo>
                      <a:pt x="897" y="352"/>
                    </a:lnTo>
                    <a:lnTo>
                      <a:pt x="897" y="352"/>
                    </a:lnTo>
                    <a:lnTo>
                      <a:pt x="761" y="215"/>
                    </a:lnTo>
                    <a:lnTo>
                      <a:pt x="624" y="79"/>
                    </a:lnTo>
                    <a:lnTo>
                      <a:pt x="624" y="79"/>
                    </a:lnTo>
                    <a:lnTo>
                      <a:pt x="507" y="20"/>
                    </a:lnTo>
                    <a:lnTo>
                      <a:pt x="429" y="1"/>
                    </a:lnTo>
                    <a:lnTo>
                      <a:pt x="371" y="1"/>
                    </a:lnTo>
                    <a:lnTo>
                      <a:pt x="351" y="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9" name="Google Shape;2129;p41"/>
              <p:cNvSpPr/>
              <p:nvPr/>
            </p:nvSpPr>
            <p:spPr>
              <a:xfrm>
                <a:off x="5658750" y="730075"/>
                <a:ext cx="28275" cy="31700"/>
              </a:xfrm>
              <a:custGeom>
                <a:avLst/>
                <a:gdLst/>
                <a:ahLst/>
                <a:cxnLst/>
                <a:rect l="l" t="t" r="r" b="b"/>
                <a:pathLst>
                  <a:path w="1131" h="1268" extrusionOk="0">
                    <a:moveTo>
                      <a:pt x="332" y="1"/>
                    </a:moveTo>
                    <a:lnTo>
                      <a:pt x="254" y="20"/>
                    </a:lnTo>
                    <a:lnTo>
                      <a:pt x="176" y="40"/>
                    </a:lnTo>
                    <a:lnTo>
                      <a:pt x="98" y="98"/>
                    </a:lnTo>
                    <a:lnTo>
                      <a:pt x="59" y="157"/>
                    </a:lnTo>
                    <a:lnTo>
                      <a:pt x="20" y="235"/>
                    </a:lnTo>
                    <a:lnTo>
                      <a:pt x="1" y="332"/>
                    </a:lnTo>
                    <a:lnTo>
                      <a:pt x="20" y="468"/>
                    </a:lnTo>
                    <a:lnTo>
                      <a:pt x="40" y="585"/>
                    </a:lnTo>
                    <a:lnTo>
                      <a:pt x="98" y="722"/>
                    </a:lnTo>
                    <a:lnTo>
                      <a:pt x="176" y="839"/>
                    </a:lnTo>
                    <a:lnTo>
                      <a:pt x="254" y="956"/>
                    </a:lnTo>
                    <a:lnTo>
                      <a:pt x="352" y="1053"/>
                    </a:lnTo>
                    <a:lnTo>
                      <a:pt x="468" y="1150"/>
                    </a:lnTo>
                    <a:lnTo>
                      <a:pt x="585" y="1228"/>
                    </a:lnTo>
                    <a:lnTo>
                      <a:pt x="663" y="1248"/>
                    </a:lnTo>
                    <a:lnTo>
                      <a:pt x="722" y="1267"/>
                    </a:lnTo>
                    <a:lnTo>
                      <a:pt x="800" y="1267"/>
                    </a:lnTo>
                    <a:lnTo>
                      <a:pt x="858" y="1248"/>
                    </a:lnTo>
                    <a:lnTo>
                      <a:pt x="936" y="1228"/>
                    </a:lnTo>
                    <a:lnTo>
                      <a:pt x="994" y="1189"/>
                    </a:lnTo>
                    <a:lnTo>
                      <a:pt x="1053" y="1150"/>
                    </a:lnTo>
                    <a:lnTo>
                      <a:pt x="1092" y="1092"/>
                    </a:lnTo>
                    <a:lnTo>
                      <a:pt x="1111" y="1014"/>
                    </a:lnTo>
                    <a:lnTo>
                      <a:pt x="1131" y="956"/>
                    </a:lnTo>
                    <a:lnTo>
                      <a:pt x="1131" y="878"/>
                    </a:lnTo>
                    <a:lnTo>
                      <a:pt x="1131" y="819"/>
                    </a:lnTo>
                    <a:lnTo>
                      <a:pt x="1092" y="722"/>
                    </a:lnTo>
                    <a:lnTo>
                      <a:pt x="1033" y="644"/>
                    </a:lnTo>
                    <a:lnTo>
                      <a:pt x="936" y="468"/>
                    </a:lnTo>
                    <a:lnTo>
                      <a:pt x="858" y="352"/>
                    </a:lnTo>
                    <a:lnTo>
                      <a:pt x="741" y="235"/>
                    </a:lnTo>
                    <a:lnTo>
                      <a:pt x="624" y="137"/>
                    </a:lnTo>
                    <a:lnTo>
                      <a:pt x="488" y="40"/>
                    </a:lnTo>
                    <a:lnTo>
                      <a:pt x="410" y="20"/>
                    </a:lnTo>
                    <a:lnTo>
                      <a:pt x="332" y="1"/>
                    </a:lnTo>
                    <a:close/>
                  </a:path>
                </a:pathLst>
              </a:custGeom>
              <a:solidFill>
                <a:srgbClr val="A166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0" name="Google Shape;2130;p41"/>
              <p:cNvSpPr/>
              <p:nvPr/>
            </p:nvSpPr>
            <p:spPr>
              <a:xfrm>
                <a:off x="5658750" y="730075"/>
                <a:ext cx="28275" cy="31700"/>
              </a:xfrm>
              <a:custGeom>
                <a:avLst/>
                <a:gdLst/>
                <a:ahLst/>
                <a:cxnLst/>
                <a:rect l="l" t="t" r="r" b="b"/>
                <a:pathLst>
                  <a:path w="1131" h="1268" fill="none" extrusionOk="0">
                    <a:moveTo>
                      <a:pt x="176" y="40"/>
                    </a:moveTo>
                    <a:lnTo>
                      <a:pt x="176" y="40"/>
                    </a:lnTo>
                    <a:lnTo>
                      <a:pt x="98" y="98"/>
                    </a:lnTo>
                    <a:lnTo>
                      <a:pt x="59" y="157"/>
                    </a:lnTo>
                    <a:lnTo>
                      <a:pt x="20" y="235"/>
                    </a:lnTo>
                    <a:lnTo>
                      <a:pt x="1" y="332"/>
                    </a:lnTo>
                    <a:lnTo>
                      <a:pt x="1" y="332"/>
                    </a:lnTo>
                    <a:lnTo>
                      <a:pt x="20" y="468"/>
                    </a:lnTo>
                    <a:lnTo>
                      <a:pt x="40" y="585"/>
                    </a:lnTo>
                    <a:lnTo>
                      <a:pt x="98" y="722"/>
                    </a:lnTo>
                    <a:lnTo>
                      <a:pt x="176" y="839"/>
                    </a:lnTo>
                    <a:lnTo>
                      <a:pt x="176" y="839"/>
                    </a:lnTo>
                    <a:lnTo>
                      <a:pt x="254" y="956"/>
                    </a:lnTo>
                    <a:lnTo>
                      <a:pt x="352" y="1053"/>
                    </a:lnTo>
                    <a:lnTo>
                      <a:pt x="468" y="1150"/>
                    </a:lnTo>
                    <a:lnTo>
                      <a:pt x="585" y="1228"/>
                    </a:lnTo>
                    <a:lnTo>
                      <a:pt x="585" y="1228"/>
                    </a:lnTo>
                    <a:lnTo>
                      <a:pt x="663" y="1248"/>
                    </a:lnTo>
                    <a:lnTo>
                      <a:pt x="722" y="1267"/>
                    </a:lnTo>
                    <a:lnTo>
                      <a:pt x="800" y="1267"/>
                    </a:lnTo>
                    <a:lnTo>
                      <a:pt x="858" y="1248"/>
                    </a:lnTo>
                    <a:lnTo>
                      <a:pt x="936" y="1228"/>
                    </a:lnTo>
                    <a:lnTo>
                      <a:pt x="994" y="1189"/>
                    </a:lnTo>
                    <a:lnTo>
                      <a:pt x="1053" y="1150"/>
                    </a:lnTo>
                    <a:lnTo>
                      <a:pt x="1092" y="1092"/>
                    </a:lnTo>
                    <a:lnTo>
                      <a:pt x="1092" y="1092"/>
                    </a:lnTo>
                    <a:lnTo>
                      <a:pt x="1111" y="1014"/>
                    </a:lnTo>
                    <a:lnTo>
                      <a:pt x="1131" y="956"/>
                    </a:lnTo>
                    <a:lnTo>
                      <a:pt x="1131" y="878"/>
                    </a:lnTo>
                    <a:lnTo>
                      <a:pt x="1131" y="819"/>
                    </a:lnTo>
                    <a:lnTo>
                      <a:pt x="1131" y="819"/>
                    </a:lnTo>
                    <a:lnTo>
                      <a:pt x="1092" y="722"/>
                    </a:lnTo>
                    <a:lnTo>
                      <a:pt x="1033" y="644"/>
                    </a:lnTo>
                    <a:lnTo>
                      <a:pt x="1033" y="644"/>
                    </a:lnTo>
                    <a:lnTo>
                      <a:pt x="936" y="468"/>
                    </a:lnTo>
                    <a:lnTo>
                      <a:pt x="936" y="468"/>
                    </a:lnTo>
                    <a:lnTo>
                      <a:pt x="858" y="352"/>
                    </a:lnTo>
                    <a:lnTo>
                      <a:pt x="741" y="235"/>
                    </a:lnTo>
                    <a:lnTo>
                      <a:pt x="624" y="137"/>
                    </a:lnTo>
                    <a:lnTo>
                      <a:pt x="488" y="40"/>
                    </a:lnTo>
                    <a:lnTo>
                      <a:pt x="488" y="40"/>
                    </a:lnTo>
                    <a:lnTo>
                      <a:pt x="410" y="20"/>
                    </a:lnTo>
                    <a:lnTo>
                      <a:pt x="332" y="1"/>
                    </a:lnTo>
                    <a:lnTo>
                      <a:pt x="332" y="1"/>
                    </a:lnTo>
                    <a:lnTo>
                      <a:pt x="254" y="20"/>
                    </a:lnTo>
                    <a:lnTo>
                      <a:pt x="176" y="4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1" name="Google Shape;2131;p41"/>
              <p:cNvSpPr/>
              <p:nvPr/>
            </p:nvSpPr>
            <p:spPr>
              <a:xfrm>
                <a:off x="5248125" y="710100"/>
                <a:ext cx="118875" cy="179300"/>
              </a:xfrm>
              <a:custGeom>
                <a:avLst/>
                <a:gdLst/>
                <a:ahLst/>
                <a:cxnLst/>
                <a:rect l="l" t="t" r="r" b="b"/>
                <a:pathLst>
                  <a:path w="4755" h="7172" extrusionOk="0">
                    <a:moveTo>
                      <a:pt x="3235" y="1"/>
                    </a:moveTo>
                    <a:lnTo>
                      <a:pt x="2904" y="20"/>
                    </a:lnTo>
                    <a:lnTo>
                      <a:pt x="2573" y="59"/>
                    </a:lnTo>
                    <a:lnTo>
                      <a:pt x="2261" y="157"/>
                    </a:lnTo>
                    <a:lnTo>
                      <a:pt x="1969" y="274"/>
                    </a:lnTo>
                    <a:lnTo>
                      <a:pt x="1696" y="430"/>
                    </a:lnTo>
                    <a:lnTo>
                      <a:pt x="1423" y="605"/>
                    </a:lnTo>
                    <a:lnTo>
                      <a:pt x="1170" y="819"/>
                    </a:lnTo>
                    <a:lnTo>
                      <a:pt x="936" y="1053"/>
                    </a:lnTo>
                    <a:lnTo>
                      <a:pt x="741" y="1306"/>
                    </a:lnTo>
                    <a:lnTo>
                      <a:pt x="546" y="1579"/>
                    </a:lnTo>
                    <a:lnTo>
                      <a:pt x="391" y="1871"/>
                    </a:lnTo>
                    <a:lnTo>
                      <a:pt x="254" y="2183"/>
                    </a:lnTo>
                    <a:lnTo>
                      <a:pt x="137" y="2514"/>
                    </a:lnTo>
                    <a:lnTo>
                      <a:pt x="59" y="2865"/>
                    </a:lnTo>
                    <a:lnTo>
                      <a:pt x="20" y="3216"/>
                    </a:lnTo>
                    <a:lnTo>
                      <a:pt x="1" y="3586"/>
                    </a:lnTo>
                    <a:lnTo>
                      <a:pt x="20" y="3937"/>
                    </a:lnTo>
                    <a:lnTo>
                      <a:pt x="59" y="4307"/>
                    </a:lnTo>
                    <a:lnTo>
                      <a:pt x="137" y="4638"/>
                    </a:lnTo>
                    <a:lnTo>
                      <a:pt x="254" y="4969"/>
                    </a:lnTo>
                    <a:lnTo>
                      <a:pt x="391" y="5281"/>
                    </a:lnTo>
                    <a:lnTo>
                      <a:pt x="546" y="5573"/>
                    </a:lnTo>
                    <a:lnTo>
                      <a:pt x="741" y="5866"/>
                    </a:lnTo>
                    <a:lnTo>
                      <a:pt x="936" y="6119"/>
                    </a:lnTo>
                    <a:lnTo>
                      <a:pt x="1170" y="6353"/>
                    </a:lnTo>
                    <a:lnTo>
                      <a:pt x="1423" y="6548"/>
                    </a:lnTo>
                    <a:lnTo>
                      <a:pt x="1696" y="6723"/>
                    </a:lnTo>
                    <a:lnTo>
                      <a:pt x="1969" y="6879"/>
                    </a:lnTo>
                    <a:lnTo>
                      <a:pt x="2261" y="6996"/>
                    </a:lnTo>
                    <a:lnTo>
                      <a:pt x="2573" y="7093"/>
                    </a:lnTo>
                    <a:lnTo>
                      <a:pt x="2904" y="7152"/>
                    </a:lnTo>
                    <a:lnTo>
                      <a:pt x="3235" y="7171"/>
                    </a:lnTo>
                    <a:lnTo>
                      <a:pt x="3430" y="7152"/>
                    </a:lnTo>
                    <a:lnTo>
                      <a:pt x="3644" y="7132"/>
                    </a:lnTo>
                    <a:lnTo>
                      <a:pt x="3839" y="7093"/>
                    </a:lnTo>
                    <a:lnTo>
                      <a:pt x="4034" y="7054"/>
                    </a:lnTo>
                    <a:lnTo>
                      <a:pt x="4209" y="6996"/>
                    </a:lnTo>
                    <a:lnTo>
                      <a:pt x="4404" y="6918"/>
                    </a:lnTo>
                    <a:lnTo>
                      <a:pt x="4580" y="6840"/>
                    </a:lnTo>
                    <a:lnTo>
                      <a:pt x="4755" y="6742"/>
                    </a:lnTo>
                    <a:lnTo>
                      <a:pt x="4560" y="6703"/>
                    </a:lnTo>
                    <a:lnTo>
                      <a:pt x="4365" y="6664"/>
                    </a:lnTo>
                    <a:lnTo>
                      <a:pt x="4190" y="6606"/>
                    </a:lnTo>
                    <a:lnTo>
                      <a:pt x="3995" y="6528"/>
                    </a:lnTo>
                    <a:lnTo>
                      <a:pt x="3820" y="6431"/>
                    </a:lnTo>
                    <a:lnTo>
                      <a:pt x="3644" y="6314"/>
                    </a:lnTo>
                    <a:lnTo>
                      <a:pt x="3488" y="6197"/>
                    </a:lnTo>
                    <a:lnTo>
                      <a:pt x="3333" y="6060"/>
                    </a:lnTo>
                    <a:lnTo>
                      <a:pt x="3196" y="5924"/>
                    </a:lnTo>
                    <a:lnTo>
                      <a:pt x="3060" y="5768"/>
                    </a:lnTo>
                    <a:lnTo>
                      <a:pt x="2943" y="5593"/>
                    </a:lnTo>
                    <a:lnTo>
                      <a:pt x="2826" y="5437"/>
                    </a:lnTo>
                    <a:lnTo>
                      <a:pt x="2729" y="5242"/>
                    </a:lnTo>
                    <a:lnTo>
                      <a:pt x="2631" y="5047"/>
                    </a:lnTo>
                    <a:lnTo>
                      <a:pt x="2553" y="4852"/>
                    </a:lnTo>
                    <a:lnTo>
                      <a:pt x="2495" y="4658"/>
                    </a:lnTo>
                    <a:lnTo>
                      <a:pt x="2378" y="4248"/>
                    </a:lnTo>
                    <a:lnTo>
                      <a:pt x="2319" y="3839"/>
                    </a:lnTo>
                    <a:lnTo>
                      <a:pt x="2300" y="3411"/>
                    </a:lnTo>
                    <a:lnTo>
                      <a:pt x="2300" y="3196"/>
                    </a:lnTo>
                    <a:lnTo>
                      <a:pt x="2319" y="2982"/>
                    </a:lnTo>
                    <a:lnTo>
                      <a:pt x="2378" y="2573"/>
                    </a:lnTo>
                    <a:lnTo>
                      <a:pt x="2436" y="2359"/>
                    </a:lnTo>
                    <a:lnTo>
                      <a:pt x="2495" y="2164"/>
                    </a:lnTo>
                    <a:lnTo>
                      <a:pt x="2573" y="1969"/>
                    </a:lnTo>
                    <a:lnTo>
                      <a:pt x="2651" y="1793"/>
                    </a:lnTo>
                    <a:lnTo>
                      <a:pt x="2748" y="1618"/>
                    </a:lnTo>
                    <a:lnTo>
                      <a:pt x="2865" y="1443"/>
                    </a:lnTo>
                    <a:lnTo>
                      <a:pt x="2982" y="1287"/>
                    </a:lnTo>
                    <a:lnTo>
                      <a:pt x="3118" y="1131"/>
                    </a:lnTo>
                    <a:lnTo>
                      <a:pt x="3255" y="995"/>
                    </a:lnTo>
                    <a:lnTo>
                      <a:pt x="3411" y="858"/>
                    </a:lnTo>
                    <a:lnTo>
                      <a:pt x="3586" y="741"/>
                    </a:lnTo>
                    <a:lnTo>
                      <a:pt x="3781" y="644"/>
                    </a:lnTo>
                    <a:lnTo>
                      <a:pt x="3976" y="566"/>
                    </a:lnTo>
                    <a:lnTo>
                      <a:pt x="4170" y="488"/>
                    </a:lnTo>
                    <a:lnTo>
                      <a:pt x="4424" y="430"/>
                    </a:lnTo>
                    <a:lnTo>
                      <a:pt x="4696" y="391"/>
                    </a:lnTo>
                    <a:lnTo>
                      <a:pt x="4521" y="293"/>
                    </a:lnTo>
                    <a:lnTo>
                      <a:pt x="4346" y="215"/>
                    </a:lnTo>
                    <a:lnTo>
                      <a:pt x="4170" y="157"/>
                    </a:lnTo>
                    <a:lnTo>
                      <a:pt x="3995" y="98"/>
                    </a:lnTo>
                    <a:lnTo>
                      <a:pt x="3800" y="59"/>
                    </a:lnTo>
                    <a:lnTo>
                      <a:pt x="3625" y="20"/>
                    </a:lnTo>
                    <a:lnTo>
                      <a:pt x="3430" y="1"/>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2" name="Google Shape;2132;p41"/>
              <p:cNvSpPr/>
              <p:nvPr/>
            </p:nvSpPr>
            <p:spPr>
              <a:xfrm>
                <a:off x="5248125" y="710100"/>
                <a:ext cx="118875" cy="179300"/>
              </a:xfrm>
              <a:custGeom>
                <a:avLst/>
                <a:gdLst/>
                <a:ahLst/>
                <a:cxnLst/>
                <a:rect l="l" t="t" r="r" b="b"/>
                <a:pathLst>
                  <a:path w="4755" h="7172" fill="none" extrusionOk="0">
                    <a:moveTo>
                      <a:pt x="1" y="3586"/>
                    </a:moveTo>
                    <a:lnTo>
                      <a:pt x="1" y="3586"/>
                    </a:lnTo>
                    <a:lnTo>
                      <a:pt x="20" y="3937"/>
                    </a:lnTo>
                    <a:lnTo>
                      <a:pt x="59" y="4307"/>
                    </a:lnTo>
                    <a:lnTo>
                      <a:pt x="137" y="4638"/>
                    </a:lnTo>
                    <a:lnTo>
                      <a:pt x="254" y="4969"/>
                    </a:lnTo>
                    <a:lnTo>
                      <a:pt x="391" y="5281"/>
                    </a:lnTo>
                    <a:lnTo>
                      <a:pt x="546" y="5573"/>
                    </a:lnTo>
                    <a:lnTo>
                      <a:pt x="741" y="5866"/>
                    </a:lnTo>
                    <a:lnTo>
                      <a:pt x="936" y="6119"/>
                    </a:lnTo>
                    <a:lnTo>
                      <a:pt x="1170" y="6353"/>
                    </a:lnTo>
                    <a:lnTo>
                      <a:pt x="1423" y="6548"/>
                    </a:lnTo>
                    <a:lnTo>
                      <a:pt x="1696" y="6723"/>
                    </a:lnTo>
                    <a:lnTo>
                      <a:pt x="1969" y="6879"/>
                    </a:lnTo>
                    <a:lnTo>
                      <a:pt x="2261" y="6996"/>
                    </a:lnTo>
                    <a:lnTo>
                      <a:pt x="2573" y="7093"/>
                    </a:lnTo>
                    <a:lnTo>
                      <a:pt x="2904" y="7152"/>
                    </a:lnTo>
                    <a:lnTo>
                      <a:pt x="3235" y="7171"/>
                    </a:lnTo>
                    <a:lnTo>
                      <a:pt x="3235" y="7171"/>
                    </a:lnTo>
                    <a:lnTo>
                      <a:pt x="3430" y="7152"/>
                    </a:lnTo>
                    <a:lnTo>
                      <a:pt x="3644" y="7132"/>
                    </a:lnTo>
                    <a:lnTo>
                      <a:pt x="3839" y="7093"/>
                    </a:lnTo>
                    <a:lnTo>
                      <a:pt x="4034" y="7054"/>
                    </a:lnTo>
                    <a:lnTo>
                      <a:pt x="4209" y="6996"/>
                    </a:lnTo>
                    <a:lnTo>
                      <a:pt x="4404" y="6918"/>
                    </a:lnTo>
                    <a:lnTo>
                      <a:pt x="4580" y="6840"/>
                    </a:lnTo>
                    <a:lnTo>
                      <a:pt x="4755" y="6742"/>
                    </a:lnTo>
                    <a:lnTo>
                      <a:pt x="4755" y="6742"/>
                    </a:lnTo>
                    <a:lnTo>
                      <a:pt x="4560" y="6703"/>
                    </a:lnTo>
                    <a:lnTo>
                      <a:pt x="4365" y="6664"/>
                    </a:lnTo>
                    <a:lnTo>
                      <a:pt x="4365" y="6664"/>
                    </a:lnTo>
                    <a:lnTo>
                      <a:pt x="4190" y="6606"/>
                    </a:lnTo>
                    <a:lnTo>
                      <a:pt x="3995" y="6528"/>
                    </a:lnTo>
                    <a:lnTo>
                      <a:pt x="3995" y="6528"/>
                    </a:lnTo>
                    <a:lnTo>
                      <a:pt x="3820" y="6431"/>
                    </a:lnTo>
                    <a:lnTo>
                      <a:pt x="3644" y="6314"/>
                    </a:lnTo>
                    <a:lnTo>
                      <a:pt x="3488" y="6197"/>
                    </a:lnTo>
                    <a:lnTo>
                      <a:pt x="3333" y="6060"/>
                    </a:lnTo>
                    <a:lnTo>
                      <a:pt x="3333" y="6060"/>
                    </a:lnTo>
                    <a:lnTo>
                      <a:pt x="3196" y="5924"/>
                    </a:lnTo>
                    <a:lnTo>
                      <a:pt x="3060" y="5768"/>
                    </a:lnTo>
                    <a:lnTo>
                      <a:pt x="2943" y="5593"/>
                    </a:lnTo>
                    <a:lnTo>
                      <a:pt x="2826" y="5437"/>
                    </a:lnTo>
                    <a:lnTo>
                      <a:pt x="2826" y="5437"/>
                    </a:lnTo>
                    <a:lnTo>
                      <a:pt x="2729" y="5242"/>
                    </a:lnTo>
                    <a:lnTo>
                      <a:pt x="2631" y="5047"/>
                    </a:lnTo>
                    <a:lnTo>
                      <a:pt x="2553" y="4852"/>
                    </a:lnTo>
                    <a:lnTo>
                      <a:pt x="2495" y="4658"/>
                    </a:lnTo>
                    <a:lnTo>
                      <a:pt x="2378" y="4248"/>
                    </a:lnTo>
                    <a:lnTo>
                      <a:pt x="2319" y="3839"/>
                    </a:lnTo>
                    <a:lnTo>
                      <a:pt x="2319" y="3839"/>
                    </a:lnTo>
                    <a:lnTo>
                      <a:pt x="2300" y="3411"/>
                    </a:lnTo>
                    <a:lnTo>
                      <a:pt x="2300" y="3196"/>
                    </a:lnTo>
                    <a:lnTo>
                      <a:pt x="2319" y="2982"/>
                    </a:lnTo>
                    <a:lnTo>
                      <a:pt x="2319" y="2982"/>
                    </a:lnTo>
                    <a:lnTo>
                      <a:pt x="2378" y="2573"/>
                    </a:lnTo>
                    <a:lnTo>
                      <a:pt x="2436" y="2359"/>
                    </a:lnTo>
                    <a:lnTo>
                      <a:pt x="2495" y="2164"/>
                    </a:lnTo>
                    <a:lnTo>
                      <a:pt x="2495" y="2164"/>
                    </a:lnTo>
                    <a:lnTo>
                      <a:pt x="2573" y="1969"/>
                    </a:lnTo>
                    <a:lnTo>
                      <a:pt x="2651" y="1793"/>
                    </a:lnTo>
                    <a:lnTo>
                      <a:pt x="2748" y="1618"/>
                    </a:lnTo>
                    <a:lnTo>
                      <a:pt x="2865" y="1443"/>
                    </a:lnTo>
                    <a:lnTo>
                      <a:pt x="2865" y="1443"/>
                    </a:lnTo>
                    <a:lnTo>
                      <a:pt x="2982" y="1287"/>
                    </a:lnTo>
                    <a:lnTo>
                      <a:pt x="3118" y="1131"/>
                    </a:lnTo>
                    <a:lnTo>
                      <a:pt x="3255" y="995"/>
                    </a:lnTo>
                    <a:lnTo>
                      <a:pt x="3411" y="858"/>
                    </a:lnTo>
                    <a:lnTo>
                      <a:pt x="3411" y="858"/>
                    </a:lnTo>
                    <a:lnTo>
                      <a:pt x="3586" y="741"/>
                    </a:lnTo>
                    <a:lnTo>
                      <a:pt x="3781" y="644"/>
                    </a:lnTo>
                    <a:lnTo>
                      <a:pt x="3976" y="566"/>
                    </a:lnTo>
                    <a:lnTo>
                      <a:pt x="4170" y="488"/>
                    </a:lnTo>
                    <a:lnTo>
                      <a:pt x="4170" y="488"/>
                    </a:lnTo>
                    <a:lnTo>
                      <a:pt x="4424" y="430"/>
                    </a:lnTo>
                    <a:lnTo>
                      <a:pt x="4696" y="391"/>
                    </a:lnTo>
                    <a:lnTo>
                      <a:pt x="4696" y="391"/>
                    </a:lnTo>
                    <a:lnTo>
                      <a:pt x="4521" y="293"/>
                    </a:lnTo>
                    <a:lnTo>
                      <a:pt x="4346" y="215"/>
                    </a:lnTo>
                    <a:lnTo>
                      <a:pt x="4170" y="157"/>
                    </a:lnTo>
                    <a:lnTo>
                      <a:pt x="3995" y="98"/>
                    </a:lnTo>
                    <a:lnTo>
                      <a:pt x="3800" y="59"/>
                    </a:lnTo>
                    <a:lnTo>
                      <a:pt x="3625" y="20"/>
                    </a:lnTo>
                    <a:lnTo>
                      <a:pt x="3430" y="1"/>
                    </a:lnTo>
                    <a:lnTo>
                      <a:pt x="3235" y="1"/>
                    </a:lnTo>
                    <a:lnTo>
                      <a:pt x="3235" y="1"/>
                    </a:lnTo>
                    <a:lnTo>
                      <a:pt x="2904" y="20"/>
                    </a:lnTo>
                    <a:lnTo>
                      <a:pt x="2573" y="59"/>
                    </a:lnTo>
                    <a:lnTo>
                      <a:pt x="2261" y="157"/>
                    </a:lnTo>
                    <a:lnTo>
                      <a:pt x="1969" y="274"/>
                    </a:lnTo>
                    <a:lnTo>
                      <a:pt x="1696" y="430"/>
                    </a:lnTo>
                    <a:lnTo>
                      <a:pt x="1423" y="605"/>
                    </a:lnTo>
                    <a:lnTo>
                      <a:pt x="1170" y="819"/>
                    </a:lnTo>
                    <a:lnTo>
                      <a:pt x="936" y="1053"/>
                    </a:lnTo>
                    <a:lnTo>
                      <a:pt x="741" y="1306"/>
                    </a:lnTo>
                    <a:lnTo>
                      <a:pt x="546" y="1579"/>
                    </a:lnTo>
                    <a:lnTo>
                      <a:pt x="391" y="1871"/>
                    </a:lnTo>
                    <a:lnTo>
                      <a:pt x="254" y="2183"/>
                    </a:lnTo>
                    <a:lnTo>
                      <a:pt x="137" y="2514"/>
                    </a:lnTo>
                    <a:lnTo>
                      <a:pt x="59" y="2865"/>
                    </a:lnTo>
                    <a:lnTo>
                      <a:pt x="20" y="3216"/>
                    </a:lnTo>
                    <a:lnTo>
                      <a:pt x="1" y="358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3" name="Google Shape;2133;p41"/>
              <p:cNvSpPr/>
              <p:nvPr/>
            </p:nvSpPr>
            <p:spPr>
              <a:xfrm>
                <a:off x="5291000" y="717425"/>
                <a:ext cx="118875" cy="164175"/>
              </a:xfrm>
              <a:custGeom>
                <a:avLst/>
                <a:gdLst/>
                <a:ahLst/>
                <a:cxnLst/>
                <a:rect l="l" t="t" r="r" b="b"/>
                <a:pathLst>
                  <a:path w="4755" h="6567" extrusionOk="0">
                    <a:moveTo>
                      <a:pt x="2631" y="0"/>
                    </a:moveTo>
                    <a:lnTo>
                      <a:pt x="2377" y="20"/>
                    </a:lnTo>
                    <a:lnTo>
                      <a:pt x="2300" y="20"/>
                    </a:lnTo>
                    <a:lnTo>
                      <a:pt x="2261" y="39"/>
                    </a:lnTo>
                    <a:lnTo>
                      <a:pt x="2085" y="78"/>
                    </a:lnTo>
                    <a:lnTo>
                      <a:pt x="1910" y="137"/>
                    </a:lnTo>
                    <a:lnTo>
                      <a:pt x="1871" y="137"/>
                    </a:lnTo>
                    <a:lnTo>
                      <a:pt x="1851" y="156"/>
                    </a:lnTo>
                    <a:lnTo>
                      <a:pt x="1832" y="156"/>
                    </a:lnTo>
                    <a:lnTo>
                      <a:pt x="1793" y="176"/>
                    </a:lnTo>
                    <a:lnTo>
                      <a:pt x="1598" y="273"/>
                    </a:lnTo>
                    <a:lnTo>
                      <a:pt x="1579" y="273"/>
                    </a:lnTo>
                    <a:lnTo>
                      <a:pt x="1559" y="292"/>
                    </a:lnTo>
                    <a:lnTo>
                      <a:pt x="1540" y="292"/>
                    </a:lnTo>
                    <a:lnTo>
                      <a:pt x="1501" y="331"/>
                    </a:lnTo>
                    <a:lnTo>
                      <a:pt x="1384" y="390"/>
                    </a:lnTo>
                    <a:lnTo>
                      <a:pt x="1247" y="487"/>
                    </a:lnTo>
                    <a:lnTo>
                      <a:pt x="1208" y="526"/>
                    </a:lnTo>
                    <a:lnTo>
                      <a:pt x="1092" y="643"/>
                    </a:lnTo>
                    <a:lnTo>
                      <a:pt x="1072" y="643"/>
                    </a:lnTo>
                    <a:lnTo>
                      <a:pt x="975" y="741"/>
                    </a:lnTo>
                    <a:lnTo>
                      <a:pt x="838" y="877"/>
                    </a:lnTo>
                    <a:lnTo>
                      <a:pt x="741" y="1013"/>
                    </a:lnTo>
                    <a:lnTo>
                      <a:pt x="702" y="1052"/>
                    </a:lnTo>
                    <a:lnTo>
                      <a:pt x="585" y="1228"/>
                    </a:lnTo>
                    <a:lnTo>
                      <a:pt x="488" y="1384"/>
                    </a:lnTo>
                    <a:lnTo>
                      <a:pt x="312" y="1734"/>
                    </a:lnTo>
                    <a:lnTo>
                      <a:pt x="312" y="1773"/>
                    </a:lnTo>
                    <a:lnTo>
                      <a:pt x="176" y="2104"/>
                    </a:lnTo>
                    <a:lnTo>
                      <a:pt x="176" y="2163"/>
                    </a:lnTo>
                    <a:lnTo>
                      <a:pt x="117" y="2377"/>
                    </a:lnTo>
                    <a:lnTo>
                      <a:pt x="39" y="2708"/>
                    </a:lnTo>
                    <a:lnTo>
                      <a:pt x="20" y="3001"/>
                    </a:lnTo>
                    <a:lnTo>
                      <a:pt x="0" y="3293"/>
                    </a:lnTo>
                    <a:lnTo>
                      <a:pt x="20" y="3566"/>
                    </a:lnTo>
                    <a:lnTo>
                      <a:pt x="39" y="3839"/>
                    </a:lnTo>
                    <a:lnTo>
                      <a:pt x="98" y="4092"/>
                    </a:lnTo>
                    <a:lnTo>
                      <a:pt x="156" y="4345"/>
                    </a:lnTo>
                    <a:lnTo>
                      <a:pt x="215" y="4579"/>
                    </a:lnTo>
                    <a:lnTo>
                      <a:pt x="312" y="4813"/>
                    </a:lnTo>
                    <a:lnTo>
                      <a:pt x="410" y="5008"/>
                    </a:lnTo>
                    <a:lnTo>
                      <a:pt x="507" y="5222"/>
                    </a:lnTo>
                    <a:lnTo>
                      <a:pt x="624" y="5397"/>
                    </a:lnTo>
                    <a:lnTo>
                      <a:pt x="741" y="5553"/>
                    </a:lnTo>
                    <a:lnTo>
                      <a:pt x="858" y="5709"/>
                    </a:lnTo>
                    <a:lnTo>
                      <a:pt x="994" y="5845"/>
                    </a:lnTo>
                    <a:lnTo>
                      <a:pt x="1247" y="6079"/>
                    </a:lnTo>
                    <a:lnTo>
                      <a:pt x="1520" y="6255"/>
                    </a:lnTo>
                    <a:lnTo>
                      <a:pt x="1793" y="6391"/>
                    </a:lnTo>
                    <a:lnTo>
                      <a:pt x="1929" y="6449"/>
                    </a:lnTo>
                    <a:lnTo>
                      <a:pt x="2085" y="6488"/>
                    </a:lnTo>
                    <a:lnTo>
                      <a:pt x="2358" y="6547"/>
                    </a:lnTo>
                    <a:lnTo>
                      <a:pt x="2631" y="6566"/>
                    </a:lnTo>
                    <a:lnTo>
                      <a:pt x="2845" y="6547"/>
                    </a:lnTo>
                    <a:lnTo>
                      <a:pt x="3040" y="6449"/>
                    </a:lnTo>
                    <a:lnTo>
                      <a:pt x="3254" y="6313"/>
                    </a:lnTo>
                    <a:lnTo>
                      <a:pt x="3430" y="6177"/>
                    </a:lnTo>
                    <a:lnTo>
                      <a:pt x="3605" y="6021"/>
                    </a:lnTo>
                    <a:lnTo>
                      <a:pt x="3780" y="5845"/>
                    </a:lnTo>
                    <a:lnTo>
                      <a:pt x="3936" y="5651"/>
                    </a:lnTo>
                    <a:lnTo>
                      <a:pt x="4092" y="5456"/>
                    </a:lnTo>
                    <a:lnTo>
                      <a:pt x="4209" y="5261"/>
                    </a:lnTo>
                    <a:lnTo>
                      <a:pt x="4345" y="5047"/>
                    </a:lnTo>
                    <a:lnTo>
                      <a:pt x="4443" y="4813"/>
                    </a:lnTo>
                    <a:lnTo>
                      <a:pt x="4540" y="4579"/>
                    </a:lnTo>
                    <a:lnTo>
                      <a:pt x="4618" y="4326"/>
                    </a:lnTo>
                    <a:lnTo>
                      <a:pt x="4677" y="4072"/>
                    </a:lnTo>
                    <a:lnTo>
                      <a:pt x="4716" y="3819"/>
                    </a:lnTo>
                    <a:lnTo>
                      <a:pt x="4735" y="3566"/>
                    </a:lnTo>
                    <a:lnTo>
                      <a:pt x="4755" y="3293"/>
                    </a:lnTo>
                    <a:lnTo>
                      <a:pt x="4735" y="3020"/>
                    </a:lnTo>
                    <a:lnTo>
                      <a:pt x="4716" y="2747"/>
                    </a:lnTo>
                    <a:lnTo>
                      <a:pt x="4677" y="2494"/>
                    </a:lnTo>
                    <a:lnTo>
                      <a:pt x="4618" y="2241"/>
                    </a:lnTo>
                    <a:lnTo>
                      <a:pt x="4540" y="1988"/>
                    </a:lnTo>
                    <a:lnTo>
                      <a:pt x="4443" y="1754"/>
                    </a:lnTo>
                    <a:lnTo>
                      <a:pt x="4326" y="1520"/>
                    </a:lnTo>
                    <a:lnTo>
                      <a:pt x="4209" y="1306"/>
                    </a:lnTo>
                    <a:lnTo>
                      <a:pt x="4073" y="1111"/>
                    </a:lnTo>
                    <a:lnTo>
                      <a:pt x="3936" y="896"/>
                    </a:lnTo>
                    <a:lnTo>
                      <a:pt x="3780" y="721"/>
                    </a:lnTo>
                    <a:lnTo>
                      <a:pt x="3605" y="546"/>
                    </a:lnTo>
                    <a:lnTo>
                      <a:pt x="3430" y="390"/>
                    </a:lnTo>
                    <a:lnTo>
                      <a:pt x="3235" y="254"/>
                    </a:lnTo>
                    <a:lnTo>
                      <a:pt x="3040" y="117"/>
                    </a:lnTo>
                    <a:lnTo>
                      <a:pt x="282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4" name="Google Shape;2134;p41"/>
              <p:cNvSpPr/>
              <p:nvPr/>
            </p:nvSpPr>
            <p:spPr>
              <a:xfrm>
                <a:off x="5291000" y="717425"/>
                <a:ext cx="118875" cy="164175"/>
              </a:xfrm>
              <a:custGeom>
                <a:avLst/>
                <a:gdLst/>
                <a:ahLst/>
                <a:cxnLst/>
                <a:rect l="l" t="t" r="r" b="b"/>
                <a:pathLst>
                  <a:path w="4755" h="6567" fill="none" extrusionOk="0">
                    <a:moveTo>
                      <a:pt x="2631" y="0"/>
                    </a:moveTo>
                    <a:lnTo>
                      <a:pt x="2631" y="0"/>
                    </a:lnTo>
                    <a:lnTo>
                      <a:pt x="2377" y="20"/>
                    </a:lnTo>
                    <a:lnTo>
                      <a:pt x="2377" y="20"/>
                    </a:lnTo>
                    <a:lnTo>
                      <a:pt x="2319" y="20"/>
                    </a:lnTo>
                    <a:lnTo>
                      <a:pt x="2319" y="20"/>
                    </a:lnTo>
                    <a:lnTo>
                      <a:pt x="2300" y="20"/>
                    </a:lnTo>
                    <a:lnTo>
                      <a:pt x="2300" y="20"/>
                    </a:lnTo>
                    <a:lnTo>
                      <a:pt x="2261" y="39"/>
                    </a:lnTo>
                    <a:lnTo>
                      <a:pt x="2261" y="39"/>
                    </a:lnTo>
                    <a:lnTo>
                      <a:pt x="2261" y="39"/>
                    </a:lnTo>
                    <a:lnTo>
                      <a:pt x="2085" y="78"/>
                    </a:lnTo>
                    <a:lnTo>
                      <a:pt x="2085" y="78"/>
                    </a:lnTo>
                    <a:lnTo>
                      <a:pt x="1910" y="137"/>
                    </a:lnTo>
                    <a:lnTo>
                      <a:pt x="1890" y="137"/>
                    </a:lnTo>
                    <a:lnTo>
                      <a:pt x="1890" y="137"/>
                    </a:lnTo>
                    <a:lnTo>
                      <a:pt x="1871" y="137"/>
                    </a:lnTo>
                    <a:lnTo>
                      <a:pt x="1851" y="156"/>
                    </a:lnTo>
                    <a:lnTo>
                      <a:pt x="1851" y="156"/>
                    </a:lnTo>
                    <a:lnTo>
                      <a:pt x="1832" y="156"/>
                    </a:lnTo>
                    <a:lnTo>
                      <a:pt x="1832" y="156"/>
                    </a:lnTo>
                    <a:lnTo>
                      <a:pt x="1832" y="156"/>
                    </a:lnTo>
                    <a:lnTo>
                      <a:pt x="1793" y="176"/>
                    </a:lnTo>
                    <a:lnTo>
                      <a:pt x="1793" y="176"/>
                    </a:lnTo>
                    <a:lnTo>
                      <a:pt x="1812" y="176"/>
                    </a:lnTo>
                    <a:lnTo>
                      <a:pt x="1793" y="176"/>
                    </a:lnTo>
                    <a:lnTo>
                      <a:pt x="1793" y="176"/>
                    </a:lnTo>
                    <a:lnTo>
                      <a:pt x="1598" y="273"/>
                    </a:lnTo>
                    <a:lnTo>
                      <a:pt x="1579" y="273"/>
                    </a:lnTo>
                    <a:lnTo>
                      <a:pt x="1559" y="292"/>
                    </a:lnTo>
                    <a:lnTo>
                      <a:pt x="1540" y="292"/>
                    </a:lnTo>
                    <a:lnTo>
                      <a:pt x="1540" y="292"/>
                    </a:lnTo>
                    <a:lnTo>
                      <a:pt x="1501" y="331"/>
                    </a:lnTo>
                    <a:lnTo>
                      <a:pt x="1501" y="331"/>
                    </a:lnTo>
                    <a:lnTo>
                      <a:pt x="1384" y="390"/>
                    </a:lnTo>
                    <a:lnTo>
                      <a:pt x="1384" y="390"/>
                    </a:lnTo>
                    <a:lnTo>
                      <a:pt x="1247" y="487"/>
                    </a:lnTo>
                    <a:lnTo>
                      <a:pt x="1247" y="487"/>
                    </a:lnTo>
                    <a:lnTo>
                      <a:pt x="1247" y="487"/>
                    </a:lnTo>
                    <a:lnTo>
                      <a:pt x="1247" y="487"/>
                    </a:lnTo>
                    <a:lnTo>
                      <a:pt x="1247" y="487"/>
                    </a:lnTo>
                    <a:lnTo>
                      <a:pt x="1247" y="487"/>
                    </a:lnTo>
                    <a:lnTo>
                      <a:pt x="1247" y="487"/>
                    </a:lnTo>
                    <a:lnTo>
                      <a:pt x="1208" y="526"/>
                    </a:lnTo>
                    <a:lnTo>
                      <a:pt x="1208" y="526"/>
                    </a:lnTo>
                    <a:lnTo>
                      <a:pt x="1092" y="643"/>
                    </a:lnTo>
                    <a:lnTo>
                      <a:pt x="1092" y="643"/>
                    </a:lnTo>
                    <a:lnTo>
                      <a:pt x="1072" y="643"/>
                    </a:lnTo>
                    <a:lnTo>
                      <a:pt x="1072" y="643"/>
                    </a:lnTo>
                    <a:lnTo>
                      <a:pt x="975" y="741"/>
                    </a:lnTo>
                    <a:lnTo>
                      <a:pt x="975" y="741"/>
                    </a:lnTo>
                    <a:lnTo>
                      <a:pt x="838" y="877"/>
                    </a:lnTo>
                    <a:lnTo>
                      <a:pt x="838" y="877"/>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02" y="1052"/>
                    </a:lnTo>
                    <a:lnTo>
                      <a:pt x="702" y="1052"/>
                    </a:lnTo>
                    <a:lnTo>
                      <a:pt x="585" y="1228"/>
                    </a:lnTo>
                    <a:lnTo>
                      <a:pt x="585" y="1228"/>
                    </a:lnTo>
                    <a:lnTo>
                      <a:pt x="488" y="1384"/>
                    </a:lnTo>
                    <a:lnTo>
                      <a:pt x="488" y="1384"/>
                    </a:lnTo>
                    <a:lnTo>
                      <a:pt x="312" y="1734"/>
                    </a:lnTo>
                    <a:lnTo>
                      <a:pt x="312" y="1734"/>
                    </a:lnTo>
                    <a:lnTo>
                      <a:pt x="312" y="1734"/>
                    </a:lnTo>
                    <a:lnTo>
                      <a:pt x="312" y="1734"/>
                    </a:lnTo>
                    <a:lnTo>
                      <a:pt x="312" y="1773"/>
                    </a:lnTo>
                    <a:lnTo>
                      <a:pt x="312" y="1773"/>
                    </a:lnTo>
                    <a:lnTo>
                      <a:pt x="312" y="1773"/>
                    </a:lnTo>
                    <a:lnTo>
                      <a:pt x="312" y="1773"/>
                    </a:lnTo>
                    <a:lnTo>
                      <a:pt x="312" y="1773"/>
                    </a:lnTo>
                    <a:lnTo>
                      <a:pt x="176" y="2104"/>
                    </a:lnTo>
                    <a:lnTo>
                      <a:pt x="176" y="2163"/>
                    </a:lnTo>
                    <a:lnTo>
                      <a:pt x="176" y="2163"/>
                    </a:lnTo>
                    <a:lnTo>
                      <a:pt x="117" y="2377"/>
                    </a:lnTo>
                    <a:lnTo>
                      <a:pt x="117" y="2377"/>
                    </a:lnTo>
                    <a:lnTo>
                      <a:pt x="39" y="2708"/>
                    </a:lnTo>
                    <a:lnTo>
                      <a:pt x="39" y="2728"/>
                    </a:lnTo>
                    <a:lnTo>
                      <a:pt x="39" y="2708"/>
                    </a:lnTo>
                    <a:lnTo>
                      <a:pt x="39" y="2708"/>
                    </a:lnTo>
                    <a:lnTo>
                      <a:pt x="39" y="2708"/>
                    </a:lnTo>
                    <a:lnTo>
                      <a:pt x="20" y="3001"/>
                    </a:lnTo>
                    <a:lnTo>
                      <a:pt x="0" y="3293"/>
                    </a:lnTo>
                    <a:lnTo>
                      <a:pt x="0" y="3293"/>
                    </a:lnTo>
                    <a:lnTo>
                      <a:pt x="20" y="3566"/>
                    </a:lnTo>
                    <a:lnTo>
                      <a:pt x="39" y="3839"/>
                    </a:lnTo>
                    <a:lnTo>
                      <a:pt x="39" y="3839"/>
                    </a:lnTo>
                    <a:lnTo>
                      <a:pt x="39" y="3839"/>
                    </a:lnTo>
                    <a:lnTo>
                      <a:pt x="98" y="4092"/>
                    </a:lnTo>
                    <a:lnTo>
                      <a:pt x="156" y="4345"/>
                    </a:lnTo>
                    <a:lnTo>
                      <a:pt x="156" y="4345"/>
                    </a:lnTo>
                    <a:lnTo>
                      <a:pt x="215" y="4579"/>
                    </a:lnTo>
                    <a:lnTo>
                      <a:pt x="312" y="4813"/>
                    </a:lnTo>
                    <a:lnTo>
                      <a:pt x="312" y="4813"/>
                    </a:lnTo>
                    <a:lnTo>
                      <a:pt x="312" y="4813"/>
                    </a:lnTo>
                    <a:lnTo>
                      <a:pt x="312" y="4813"/>
                    </a:lnTo>
                    <a:lnTo>
                      <a:pt x="312" y="4813"/>
                    </a:lnTo>
                    <a:lnTo>
                      <a:pt x="410" y="5008"/>
                    </a:lnTo>
                    <a:lnTo>
                      <a:pt x="507" y="5222"/>
                    </a:lnTo>
                    <a:lnTo>
                      <a:pt x="507" y="5222"/>
                    </a:lnTo>
                    <a:lnTo>
                      <a:pt x="624" y="5397"/>
                    </a:lnTo>
                    <a:lnTo>
                      <a:pt x="741" y="5553"/>
                    </a:lnTo>
                    <a:lnTo>
                      <a:pt x="741" y="5553"/>
                    </a:lnTo>
                    <a:lnTo>
                      <a:pt x="741" y="5553"/>
                    </a:lnTo>
                    <a:lnTo>
                      <a:pt x="741" y="5553"/>
                    </a:lnTo>
                    <a:lnTo>
                      <a:pt x="741" y="5553"/>
                    </a:lnTo>
                    <a:lnTo>
                      <a:pt x="741" y="5553"/>
                    </a:lnTo>
                    <a:lnTo>
                      <a:pt x="741" y="5573"/>
                    </a:lnTo>
                    <a:lnTo>
                      <a:pt x="741" y="5553"/>
                    </a:lnTo>
                    <a:lnTo>
                      <a:pt x="741" y="5553"/>
                    </a:lnTo>
                    <a:lnTo>
                      <a:pt x="741" y="5553"/>
                    </a:lnTo>
                    <a:lnTo>
                      <a:pt x="741" y="5553"/>
                    </a:lnTo>
                    <a:lnTo>
                      <a:pt x="858" y="5709"/>
                    </a:lnTo>
                    <a:lnTo>
                      <a:pt x="994" y="5845"/>
                    </a:lnTo>
                    <a:lnTo>
                      <a:pt x="994" y="5845"/>
                    </a:lnTo>
                    <a:lnTo>
                      <a:pt x="1247" y="6079"/>
                    </a:lnTo>
                    <a:lnTo>
                      <a:pt x="1247" y="6079"/>
                    </a:lnTo>
                    <a:lnTo>
                      <a:pt x="1247" y="6079"/>
                    </a:lnTo>
                    <a:lnTo>
                      <a:pt x="1247" y="6060"/>
                    </a:lnTo>
                    <a:lnTo>
                      <a:pt x="1247" y="6079"/>
                    </a:lnTo>
                    <a:lnTo>
                      <a:pt x="1247" y="6079"/>
                    </a:lnTo>
                    <a:lnTo>
                      <a:pt x="1520" y="6255"/>
                    </a:lnTo>
                    <a:lnTo>
                      <a:pt x="1520" y="6255"/>
                    </a:lnTo>
                    <a:lnTo>
                      <a:pt x="1793" y="6391"/>
                    </a:lnTo>
                    <a:lnTo>
                      <a:pt x="1793" y="6391"/>
                    </a:lnTo>
                    <a:lnTo>
                      <a:pt x="1793" y="6391"/>
                    </a:lnTo>
                    <a:lnTo>
                      <a:pt x="1929" y="6449"/>
                    </a:lnTo>
                    <a:lnTo>
                      <a:pt x="2085" y="6488"/>
                    </a:lnTo>
                    <a:lnTo>
                      <a:pt x="2085" y="6488"/>
                    </a:lnTo>
                    <a:lnTo>
                      <a:pt x="2358" y="6547"/>
                    </a:lnTo>
                    <a:lnTo>
                      <a:pt x="2358" y="6547"/>
                    </a:lnTo>
                    <a:lnTo>
                      <a:pt x="2358" y="6547"/>
                    </a:lnTo>
                    <a:lnTo>
                      <a:pt x="2631" y="6566"/>
                    </a:lnTo>
                    <a:lnTo>
                      <a:pt x="2631" y="6566"/>
                    </a:lnTo>
                    <a:lnTo>
                      <a:pt x="2845" y="6547"/>
                    </a:lnTo>
                    <a:lnTo>
                      <a:pt x="2845" y="6547"/>
                    </a:lnTo>
                    <a:lnTo>
                      <a:pt x="3040" y="6449"/>
                    </a:lnTo>
                    <a:lnTo>
                      <a:pt x="3254" y="6313"/>
                    </a:lnTo>
                    <a:lnTo>
                      <a:pt x="3430" y="6177"/>
                    </a:lnTo>
                    <a:lnTo>
                      <a:pt x="3605" y="6021"/>
                    </a:lnTo>
                    <a:lnTo>
                      <a:pt x="3780" y="5845"/>
                    </a:lnTo>
                    <a:lnTo>
                      <a:pt x="3936" y="5651"/>
                    </a:lnTo>
                    <a:lnTo>
                      <a:pt x="4092" y="5456"/>
                    </a:lnTo>
                    <a:lnTo>
                      <a:pt x="4209" y="5261"/>
                    </a:lnTo>
                    <a:lnTo>
                      <a:pt x="4345" y="5047"/>
                    </a:lnTo>
                    <a:lnTo>
                      <a:pt x="4443" y="4813"/>
                    </a:lnTo>
                    <a:lnTo>
                      <a:pt x="4540" y="4579"/>
                    </a:lnTo>
                    <a:lnTo>
                      <a:pt x="4618" y="4326"/>
                    </a:lnTo>
                    <a:lnTo>
                      <a:pt x="4677" y="4072"/>
                    </a:lnTo>
                    <a:lnTo>
                      <a:pt x="4716" y="3819"/>
                    </a:lnTo>
                    <a:lnTo>
                      <a:pt x="4735" y="3566"/>
                    </a:lnTo>
                    <a:lnTo>
                      <a:pt x="4755" y="3293"/>
                    </a:lnTo>
                    <a:lnTo>
                      <a:pt x="4755" y="3293"/>
                    </a:lnTo>
                    <a:lnTo>
                      <a:pt x="4735" y="3020"/>
                    </a:lnTo>
                    <a:lnTo>
                      <a:pt x="4716" y="2747"/>
                    </a:lnTo>
                    <a:lnTo>
                      <a:pt x="4677" y="2494"/>
                    </a:lnTo>
                    <a:lnTo>
                      <a:pt x="4618" y="2241"/>
                    </a:lnTo>
                    <a:lnTo>
                      <a:pt x="4540" y="1988"/>
                    </a:lnTo>
                    <a:lnTo>
                      <a:pt x="4443" y="1754"/>
                    </a:lnTo>
                    <a:lnTo>
                      <a:pt x="4326" y="1520"/>
                    </a:lnTo>
                    <a:lnTo>
                      <a:pt x="4209" y="1306"/>
                    </a:lnTo>
                    <a:lnTo>
                      <a:pt x="4073" y="1111"/>
                    </a:lnTo>
                    <a:lnTo>
                      <a:pt x="3936" y="896"/>
                    </a:lnTo>
                    <a:lnTo>
                      <a:pt x="3780" y="721"/>
                    </a:lnTo>
                    <a:lnTo>
                      <a:pt x="3605" y="546"/>
                    </a:lnTo>
                    <a:lnTo>
                      <a:pt x="3430" y="390"/>
                    </a:lnTo>
                    <a:lnTo>
                      <a:pt x="3235" y="254"/>
                    </a:lnTo>
                    <a:lnTo>
                      <a:pt x="3040" y="117"/>
                    </a:lnTo>
                    <a:lnTo>
                      <a:pt x="2826" y="0"/>
                    </a:lnTo>
                    <a:lnTo>
                      <a:pt x="2826" y="0"/>
                    </a:lnTo>
                    <a:lnTo>
                      <a:pt x="2650" y="0"/>
                    </a:lnTo>
                    <a:lnTo>
                      <a:pt x="263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5" name="Google Shape;2135;p41"/>
              <p:cNvSpPr/>
              <p:nvPr/>
            </p:nvSpPr>
            <p:spPr>
              <a:xfrm>
                <a:off x="5298800" y="837725"/>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6" name="Google Shape;2136;p41"/>
              <p:cNvSpPr/>
              <p:nvPr/>
            </p:nvSpPr>
            <p:spPr>
              <a:xfrm>
                <a:off x="5322175" y="86940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7" name="Google Shape;2137;p41"/>
              <p:cNvSpPr/>
              <p:nvPr/>
            </p:nvSpPr>
            <p:spPr>
              <a:xfrm>
                <a:off x="5267625" y="789025"/>
                <a:ext cx="49225" cy="20475"/>
              </a:xfrm>
              <a:custGeom>
                <a:avLst/>
                <a:gdLst/>
                <a:ahLst/>
                <a:cxnLst/>
                <a:rect l="l" t="t" r="r" b="b"/>
                <a:pathLst>
                  <a:path w="1969" h="819" extrusionOk="0">
                    <a:moveTo>
                      <a:pt x="780" y="0"/>
                    </a:moveTo>
                    <a:lnTo>
                      <a:pt x="604" y="20"/>
                    </a:lnTo>
                    <a:lnTo>
                      <a:pt x="429" y="59"/>
                    </a:lnTo>
                    <a:lnTo>
                      <a:pt x="292" y="117"/>
                    </a:lnTo>
                    <a:lnTo>
                      <a:pt x="176" y="176"/>
                    </a:lnTo>
                    <a:lnTo>
                      <a:pt x="78" y="254"/>
                    </a:lnTo>
                    <a:lnTo>
                      <a:pt x="20" y="332"/>
                    </a:lnTo>
                    <a:lnTo>
                      <a:pt x="0" y="410"/>
                    </a:lnTo>
                    <a:lnTo>
                      <a:pt x="20" y="487"/>
                    </a:lnTo>
                    <a:lnTo>
                      <a:pt x="78" y="565"/>
                    </a:lnTo>
                    <a:lnTo>
                      <a:pt x="176" y="624"/>
                    </a:lnTo>
                    <a:lnTo>
                      <a:pt x="292" y="702"/>
                    </a:lnTo>
                    <a:lnTo>
                      <a:pt x="429" y="741"/>
                    </a:lnTo>
                    <a:lnTo>
                      <a:pt x="604" y="780"/>
                    </a:lnTo>
                    <a:lnTo>
                      <a:pt x="780" y="799"/>
                    </a:lnTo>
                    <a:lnTo>
                      <a:pt x="994" y="819"/>
                    </a:lnTo>
                    <a:lnTo>
                      <a:pt x="1189" y="799"/>
                    </a:lnTo>
                    <a:lnTo>
                      <a:pt x="1364" y="780"/>
                    </a:lnTo>
                    <a:lnTo>
                      <a:pt x="1539" y="741"/>
                    </a:lnTo>
                    <a:lnTo>
                      <a:pt x="1676" y="702"/>
                    </a:lnTo>
                    <a:lnTo>
                      <a:pt x="1793" y="624"/>
                    </a:lnTo>
                    <a:lnTo>
                      <a:pt x="1890" y="565"/>
                    </a:lnTo>
                    <a:lnTo>
                      <a:pt x="1949" y="487"/>
                    </a:lnTo>
                    <a:lnTo>
                      <a:pt x="1968" y="410"/>
                    </a:lnTo>
                    <a:lnTo>
                      <a:pt x="1949" y="332"/>
                    </a:lnTo>
                    <a:lnTo>
                      <a:pt x="1890" y="254"/>
                    </a:lnTo>
                    <a:lnTo>
                      <a:pt x="1793" y="176"/>
                    </a:lnTo>
                    <a:lnTo>
                      <a:pt x="1676" y="117"/>
                    </a:lnTo>
                    <a:lnTo>
                      <a:pt x="1539" y="59"/>
                    </a:lnTo>
                    <a:lnTo>
                      <a:pt x="1364" y="20"/>
                    </a:lnTo>
                    <a:lnTo>
                      <a:pt x="1189"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8" name="Google Shape;2138;p41"/>
              <p:cNvSpPr/>
              <p:nvPr/>
            </p:nvSpPr>
            <p:spPr>
              <a:xfrm>
                <a:off x="5267625" y="789025"/>
                <a:ext cx="49225" cy="20475"/>
              </a:xfrm>
              <a:custGeom>
                <a:avLst/>
                <a:gdLst/>
                <a:ahLst/>
                <a:cxnLst/>
                <a:rect l="l" t="t" r="r" b="b"/>
                <a:pathLst>
                  <a:path w="1969" h="819" fill="none" extrusionOk="0">
                    <a:moveTo>
                      <a:pt x="0" y="410"/>
                    </a:moveTo>
                    <a:lnTo>
                      <a:pt x="0" y="410"/>
                    </a:lnTo>
                    <a:lnTo>
                      <a:pt x="20" y="487"/>
                    </a:lnTo>
                    <a:lnTo>
                      <a:pt x="78" y="565"/>
                    </a:lnTo>
                    <a:lnTo>
                      <a:pt x="176" y="624"/>
                    </a:lnTo>
                    <a:lnTo>
                      <a:pt x="292" y="702"/>
                    </a:lnTo>
                    <a:lnTo>
                      <a:pt x="429" y="741"/>
                    </a:lnTo>
                    <a:lnTo>
                      <a:pt x="604" y="780"/>
                    </a:lnTo>
                    <a:lnTo>
                      <a:pt x="780" y="799"/>
                    </a:lnTo>
                    <a:lnTo>
                      <a:pt x="994" y="819"/>
                    </a:lnTo>
                    <a:lnTo>
                      <a:pt x="994" y="819"/>
                    </a:lnTo>
                    <a:lnTo>
                      <a:pt x="1189" y="799"/>
                    </a:lnTo>
                    <a:lnTo>
                      <a:pt x="1364" y="780"/>
                    </a:lnTo>
                    <a:lnTo>
                      <a:pt x="1539" y="741"/>
                    </a:lnTo>
                    <a:lnTo>
                      <a:pt x="1676" y="702"/>
                    </a:lnTo>
                    <a:lnTo>
                      <a:pt x="1793" y="624"/>
                    </a:lnTo>
                    <a:lnTo>
                      <a:pt x="1890" y="565"/>
                    </a:lnTo>
                    <a:lnTo>
                      <a:pt x="1949" y="487"/>
                    </a:lnTo>
                    <a:lnTo>
                      <a:pt x="1968" y="410"/>
                    </a:lnTo>
                    <a:lnTo>
                      <a:pt x="1968" y="410"/>
                    </a:lnTo>
                    <a:lnTo>
                      <a:pt x="1949" y="332"/>
                    </a:lnTo>
                    <a:lnTo>
                      <a:pt x="1890" y="254"/>
                    </a:lnTo>
                    <a:lnTo>
                      <a:pt x="1793" y="176"/>
                    </a:lnTo>
                    <a:lnTo>
                      <a:pt x="1676" y="117"/>
                    </a:lnTo>
                    <a:lnTo>
                      <a:pt x="1539" y="59"/>
                    </a:lnTo>
                    <a:lnTo>
                      <a:pt x="1364" y="20"/>
                    </a:lnTo>
                    <a:lnTo>
                      <a:pt x="1189" y="0"/>
                    </a:lnTo>
                    <a:lnTo>
                      <a:pt x="994" y="0"/>
                    </a:lnTo>
                    <a:lnTo>
                      <a:pt x="994" y="0"/>
                    </a:lnTo>
                    <a:lnTo>
                      <a:pt x="780" y="0"/>
                    </a:lnTo>
                    <a:lnTo>
                      <a:pt x="604" y="20"/>
                    </a:lnTo>
                    <a:lnTo>
                      <a:pt x="429" y="59"/>
                    </a:lnTo>
                    <a:lnTo>
                      <a:pt x="292" y="117"/>
                    </a:lnTo>
                    <a:lnTo>
                      <a:pt x="176" y="176"/>
                    </a:lnTo>
                    <a:lnTo>
                      <a:pt x="78" y="254"/>
                    </a:lnTo>
                    <a:lnTo>
                      <a:pt x="20" y="332"/>
                    </a:lnTo>
                    <a:lnTo>
                      <a:pt x="0" y="41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9" name="Google Shape;2139;p41"/>
              <p:cNvSpPr/>
              <p:nvPr/>
            </p:nvSpPr>
            <p:spPr>
              <a:xfrm>
                <a:off x="5589600" y="707200"/>
                <a:ext cx="118875" cy="179275"/>
              </a:xfrm>
              <a:custGeom>
                <a:avLst/>
                <a:gdLst/>
                <a:ahLst/>
                <a:cxnLst/>
                <a:rect l="l" t="t" r="r" b="b"/>
                <a:pathLst>
                  <a:path w="4755" h="7171" extrusionOk="0">
                    <a:moveTo>
                      <a:pt x="1520" y="0"/>
                    </a:moveTo>
                    <a:lnTo>
                      <a:pt x="1325" y="20"/>
                    </a:lnTo>
                    <a:lnTo>
                      <a:pt x="1130" y="39"/>
                    </a:lnTo>
                    <a:lnTo>
                      <a:pt x="935" y="59"/>
                    </a:lnTo>
                    <a:lnTo>
                      <a:pt x="760" y="97"/>
                    </a:lnTo>
                    <a:lnTo>
                      <a:pt x="565" y="156"/>
                    </a:lnTo>
                    <a:lnTo>
                      <a:pt x="390" y="234"/>
                    </a:lnTo>
                    <a:lnTo>
                      <a:pt x="214" y="312"/>
                    </a:lnTo>
                    <a:lnTo>
                      <a:pt x="59" y="390"/>
                    </a:lnTo>
                    <a:lnTo>
                      <a:pt x="312" y="429"/>
                    </a:lnTo>
                    <a:lnTo>
                      <a:pt x="585" y="507"/>
                    </a:lnTo>
                    <a:lnTo>
                      <a:pt x="779" y="565"/>
                    </a:lnTo>
                    <a:lnTo>
                      <a:pt x="974" y="663"/>
                    </a:lnTo>
                    <a:lnTo>
                      <a:pt x="1150" y="760"/>
                    </a:lnTo>
                    <a:lnTo>
                      <a:pt x="1325" y="877"/>
                    </a:lnTo>
                    <a:lnTo>
                      <a:pt x="1481" y="994"/>
                    </a:lnTo>
                    <a:lnTo>
                      <a:pt x="1637" y="1150"/>
                    </a:lnTo>
                    <a:lnTo>
                      <a:pt x="1754" y="1286"/>
                    </a:lnTo>
                    <a:lnTo>
                      <a:pt x="1890" y="1442"/>
                    </a:lnTo>
                    <a:lnTo>
                      <a:pt x="1987" y="1617"/>
                    </a:lnTo>
                    <a:lnTo>
                      <a:pt x="2085" y="1793"/>
                    </a:lnTo>
                    <a:lnTo>
                      <a:pt x="2182" y="1987"/>
                    </a:lnTo>
                    <a:lnTo>
                      <a:pt x="2241" y="2182"/>
                    </a:lnTo>
                    <a:lnTo>
                      <a:pt x="2319" y="2377"/>
                    </a:lnTo>
                    <a:lnTo>
                      <a:pt x="2358" y="2572"/>
                    </a:lnTo>
                    <a:lnTo>
                      <a:pt x="2436" y="2981"/>
                    </a:lnTo>
                    <a:lnTo>
                      <a:pt x="2436" y="3195"/>
                    </a:lnTo>
                    <a:lnTo>
                      <a:pt x="2455" y="3410"/>
                    </a:lnTo>
                    <a:lnTo>
                      <a:pt x="2436" y="3838"/>
                    </a:lnTo>
                    <a:lnTo>
                      <a:pt x="2358" y="4267"/>
                    </a:lnTo>
                    <a:lnTo>
                      <a:pt x="2260" y="4676"/>
                    </a:lnTo>
                    <a:lnTo>
                      <a:pt x="2182" y="4871"/>
                    </a:lnTo>
                    <a:lnTo>
                      <a:pt x="2104" y="5066"/>
                    </a:lnTo>
                    <a:lnTo>
                      <a:pt x="2007" y="5261"/>
                    </a:lnTo>
                    <a:lnTo>
                      <a:pt x="1910" y="5436"/>
                    </a:lnTo>
                    <a:lnTo>
                      <a:pt x="1812" y="5611"/>
                    </a:lnTo>
                    <a:lnTo>
                      <a:pt x="1676" y="5787"/>
                    </a:lnTo>
                    <a:lnTo>
                      <a:pt x="1559" y="5943"/>
                    </a:lnTo>
                    <a:lnTo>
                      <a:pt x="1403" y="6079"/>
                    </a:lnTo>
                    <a:lnTo>
                      <a:pt x="1267" y="6215"/>
                    </a:lnTo>
                    <a:lnTo>
                      <a:pt x="1111" y="6332"/>
                    </a:lnTo>
                    <a:lnTo>
                      <a:pt x="935" y="6449"/>
                    </a:lnTo>
                    <a:lnTo>
                      <a:pt x="760" y="6527"/>
                    </a:lnTo>
                    <a:lnTo>
                      <a:pt x="565" y="6625"/>
                    </a:lnTo>
                    <a:lnTo>
                      <a:pt x="370" y="6683"/>
                    </a:lnTo>
                    <a:lnTo>
                      <a:pt x="175" y="6722"/>
                    </a:lnTo>
                    <a:lnTo>
                      <a:pt x="0" y="6761"/>
                    </a:lnTo>
                    <a:lnTo>
                      <a:pt x="175" y="6858"/>
                    </a:lnTo>
                    <a:lnTo>
                      <a:pt x="351" y="6936"/>
                    </a:lnTo>
                    <a:lnTo>
                      <a:pt x="526" y="7014"/>
                    </a:lnTo>
                    <a:lnTo>
                      <a:pt x="721" y="7073"/>
                    </a:lnTo>
                    <a:lnTo>
                      <a:pt x="916" y="7112"/>
                    </a:lnTo>
                    <a:lnTo>
                      <a:pt x="1111" y="7151"/>
                    </a:lnTo>
                    <a:lnTo>
                      <a:pt x="1306" y="7170"/>
                    </a:lnTo>
                    <a:lnTo>
                      <a:pt x="1520" y="7170"/>
                    </a:lnTo>
                    <a:lnTo>
                      <a:pt x="1851" y="7151"/>
                    </a:lnTo>
                    <a:lnTo>
                      <a:pt x="2163" y="7112"/>
                    </a:lnTo>
                    <a:lnTo>
                      <a:pt x="2475" y="7014"/>
                    </a:lnTo>
                    <a:lnTo>
                      <a:pt x="2767" y="6897"/>
                    </a:lnTo>
                    <a:lnTo>
                      <a:pt x="3059" y="6742"/>
                    </a:lnTo>
                    <a:lnTo>
                      <a:pt x="3332" y="6566"/>
                    </a:lnTo>
                    <a:lnTo>
                      <a:pt x="3566" y="6352"/>
                    </a:lnTo>
                    <a:lnTo>
                      <a:pt x="3799" y="6118"/>
                    </a:lnTo>
                    <a:lnTo>
                      <a:pt x="4014" y="5865"/>
                    </a:lnTo>
                    <a:lnTo>
                      <a:pt x="4209" y="5592"/>
                    </a:lnTo>
                    <a:lnTo>
                      <a:pt x="4364" y="5300"/>
                    </a:lnTo>
                    <a:lnTo>
                      <a:pt x="4501" y="4988"/>
                    </a:lnTo>
                    <a:lnTo>
                      <a:pt x="4598" y="4657"/>
                    </a:lnTo>
                    <a:lnTo>
                      <a:pt x="4696" y="4306"/>
                    </a:lnTo>
                    <a:lnTo>
                      <a:pt x="4735" y="3955"/>
                    </a:lnTo>
                    <a:lnTo>
                      <a:pt x="4754" y="3585"/>
                    </a:lnTo>
                    <a:lnTo>
                      <a:pt x="4735" y="3215"/>
                    </a:lnTo>
                    <a:lnTo>
                      <a:pt x="4696" y="2864"/>
                    </a:lnTo>
                    <a:lnTo>
                      <a:pt x="4598" y="2533"/>
                    </a:lnTo>
                    <a:lnTo>
                      <a:pt x="4501" y="2202"/>
                    </a:lnTo>
                    <a:lnTo>
                      <a:pt x="4364" y="1890"/>
                    </a:lnTo>
                    <a:lnTo>
                      <a:pt x="4209" y="1578"/>
                    </a:lnTo>
                    <a:lnTo>
                      <a:pt x="4014" y="1305"/>
                    </a:lnTo>
                    <a:lnTo>
                      <a:pt x="3799" y="1052"/>
                    </a:lnTo>
                    <a:lnTo>
                      <a:pt x="3566" y="818"/>
                    </a:lnTo>
                    <a:lnTo>
                      <a:pt x="3332" y="624"/>
                    </a:lnTo>
                    <a:lnTo>
                      <a:pt x="3059" y="429"/>
                    </a:lnTo>
                    <a:lnTo>
                      <a:pt x="2767" y="292"/>
                    </a:lnTo>
                    <a:lnTo>
                      <a:pt x="2475" y="175"/>
                    </a:lnTo>
                    <a:lnTo>
                      <a:pt x="2163" y="78"/>
                    </a:lnTo>
                    <a:lnTo>
                      <a:pt x="1851" y="20"/>
                    </a:lnTo>
                    <a:lnTo>
                      <a:pt x="1520"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0" name="Google Shape;2140;p41"/>
              <p:cNvSpPr/>
              <p:nvPr/>
            </p:nvSpPr>
            <p:spPr>
              <a:xfrm>
                <a:off x="5589600" y="707200"/>
                <a:ext cx="118875" cy="179275"/>
              </a:xfrm>
              <a:custGeom>
                <a:avLst/>
                <a:gdLst/>
                <a:ahLst/>
                <a:cxnLst/>
                <a:rect l="l" t="t" r="r" b="b"/>
                <a:pathLst>
                  <a:path w="4755" h="7171" fill="none" extrusionOk="0">
                    <a:moveTo>
                      <a:pt x="4754" y="3585"/>
                    </a:moveTo>
                    <a:lnTo>
                      <a:pt x="4754" y="3585"/>
                    </a:lnTo>
                    <a:lnTo>
                      <a:pt x="4735" y="3955"/>
                    </a:lnTo>
                    <a:lnTo>
                      <a:pt x="4696" y="4306"/>
                    </a:lnTo>
                    <a:lnTo>
                      <a:pt x="4598" y="4657"/>
                    </a:lnTo>
                    <a:lnTo>
                      <a:pt x="4501" y="4988"/>
                    </a:lnTo>
                    <a:lnTo>
                      <a:pt x="4364" y="5300"/>
                    </a:lnTo>
                    <a:lnTo>
                      <a:pt x="4209" y="5592"/>
                    </a:lnTo>
                    <a:lnTo>
                      <a:pt x="4014" y="5865"/>
                    </a:lnTo>
                    <a:lnTo>
                      <a:pt x="3799" y="6118"/>
                    </a:lnTo>
                    <a:lnTo>
                      <a:pt x="3566" y="6352"/>
                    </a:lnTo>
                    <a:lnTo>
                      <a:pt x="3332" y="6566"/>
                    </a:lnTo>
                    <a:lnTo>
                      <a:pt x="3059" y="6742"/>
                    </a:lnTo>
                    <a:lnTo>
                      <a:pt x="2767" y="6897"/>
                    </a:lnTo>
                    <a:lnTo>
                      <a:pt x="2475" y="7014"/>
                    </a:lnTo>
                    <a:lnTo>
                      <a:pt x="2163" y="7112"/>
                    </a:lnTo>
                    <a:lnTo>
                      <a:pt x="1851" y="7151"/>
                    </a:lnTo>
                    <a:lnTo>
                      <a:pt x="1520" y="7170"/>
                    </a:lnTo>
                    <a:lnTo>
                      <a:pt x="1520" y="7170"/>
                    </a:lnTo>
                    <a:lnTo>
                      <a:pt x="1306" y="7170"/>
                    </a:lnTo>
                    <a:lnTo>
                      <a:pt x="1111" y="7151"/>
                    </a:lnTo>
                    <a:lnTo>
                      <a:pt x="916" y="7112"/>
                    </a:lnTo>
                    <a:lnTo>
                      <a:pt x="721" y="7073"/>
                    </a:lnTo>
                    <a:lnTo>
                      <a:pt x="526" y="7014"/>
                    </a:lnTo>
                    <a:lnTo>
                      <a:pt x="351" y="6936"/>
                    </a:lnTo>
                    <a:lnTo>
                      <a:pt x="175" y="6858"/>
                    </a:lnTo>
                    <a:lnTo>
                      <a:pt x="0" y="6761"/>
                    </a:lnTo>
                    <a:lnTo>
                      <a:pt x="0" y="6761"/>
                    </a:lnTo>
                    <a:lnTo>
                      <a:pt x="175" y="6722"/>
                    </a:lnTo>
                    <a:lnTo>
                      <a:pt x="370" y="6683"/>
                    </a:lnTo>
                    <a:lnTo>
                      <a:pt x="370" y="6683"/>
                    </a:lnTo>
                    <a:lnTo>
                      <a:pt x="565" y="6625"/>
                    </a:lnTo>
                    <a:lnTo>
                      <a:pt x="760" y="6527"/>
                    </a:lnTo>
                    <a:lnTo>
                      <a:pt x="760" y="6527"/>
                    </a:lnTo>
                    <a:lnTo>
                      <a:pt x="935" y="6449"/>
                    </a:lnTo>
                    <a:lnTo>
                      <a:pt x="1111" y="6332"/>
                    </a:lnTo>
                    <a:lnTo>
                      <a:pt x="1267" y="6215"/>
                    </a:lnTo>
                    <a:lnTo>
                      <a:pt x="1403" y="6079"/>
                    </a:lnTo>
                    <a:lnTo>
                      <a:pt x="1403" y="6079"/>
                    </a:lnTo>
                    <a:lnTo>
                      <a:pt x="1559" y="5943"/>
                    </a:lnTo>
                    <a:lnTo>
                      <a:pt x="1676" y="5787"/>
                    </a:lnTo>
                    <a:lnTo>
                      <a:pt x="1812" y="5611"/>
                    </a:lnTo>
                    <a:lnTo>
                      <a:pt x="1910" y="5436"/>
                    </a:lnTo>
                    <a:lnTo>
                      <a:pt x="1910" y="5436"/>
                    </a:lnTo>
                    <a:lnTo>
                      <a:pt x="2007" y="5261"/>
                    </a:lnTo>
                    <a:lnTo>
                      <a:pt x="2104" y="5066"/>
                    </a:lnTo>
                    <a:lnTo>
                      <a:pt x="2182" y="4871"/>
                    </a:lnTo>
                    <a:lnTo>
                      <a:pt x="2260" y="4676"/>
                    </a:lnTo>
                    <a:lnTo>
                      <a:pt x="2358" y="4267"/>
                    </a:lnTo>
                    <a:lnTo>
                      <a:pt x="2436" y="3838"/>
                    </a:lnTo>
                    <a:lnTo>
                      <a:pt x="2436" y="3838"/>
                    </a:lnTo>
                    <a:lnTo>
                      <a:pt x="2455" y="3410"/>
                    </a:lnTo>
                    <a:lnTo>
                      <a:pt x="2436" y="3195"/>
                    </a:lnTo>
                    <a:lnTo>
                      <a:pt x="2436" y="2981"/>
                    </a:lnTo>
                    <a:lnTo>
                      <a:pt x="2436" y="2981"/>
                    </a:lnTo>
                    <a:lnTo>
                      <a:pt x="2358" y="2572"/>
                    </a:lnTo>
                    <a:lnTo>
                      <a:pt x="2319" y="2377"/>
                    </a:lnTo>
                    <a:lnTo>
                      <a:pt x="2241" y="2182"/>
                    </a:lnTo>
                    <a:lnTo>
                      <a:pt x="2241" y="2182"/>
                    </a:lnTo>
                    <a:lnTo>
                      <a:pt x="2182" y="1987"/>
                    </a:lnTo>
                    <a:lnTo>
                      <a:pt x="2085" y="1793"/>
                    </a:lnTo>
                    <a:lnTo>
                      <a:pt x="1987" y="1617"/>
                    </a:lnTo>
                    <a:lnTo>
                      <a:pt x="1890" y="1442"/>
                    </a:lnTo>
                    <a:lnTo>
                      <a:pt x="1890" y="1442"/>
                    </a:lnTo>
                    <a:lnTo>
                      <a:pt x="1754" y="1286"/>
                    </a:lnTo>
                    <a:lnTo>
                      <a:pt x="1637" y="1150"/>
                    </a:lnTo>
                    <a:lnTo>
                      <a:pt x="1481" y="994"/>
                    </a:lnTo>
                    <a:lnTo>
                      <a:pt x="1325" y="877"/>
                    </a:lnTo>
                    <a:lnTo>
                      <a:pt x="1325" y="877"/>
                    </a:lnTo>
                    <a:lnTo>
                      <a:pt x="1150" y="760"/>
                    </a:lnTo>
                    <a:lnTo>
                      <a:pt x="974" y="663"/>
                    </a:lnTo>
                    <a:lnTo>
                      <a:pt x="779" y="565"/>
                    </a:lnTo>
                    <a:lnTo>
                      <a:pt x="585" y="507"/>
                    </a:lnTo>
                    <a:lnTo>
                      <a:pt x="585" y="507"/>
                    </a:lnTo>
                    <a:lnTo>
                      <a:pt x="312" y="429"/>
                    </a:lnTo>
                    <a:lnTo>
                      <a:pt x="59" y="390"/>
                    </a:lnTo>
                    <a:lnTo>
                      <a:pt x="59" y="390"/>
                    </a:lnTo>
                    <a:lnTo>
                      <a:pt x="214" y="312"/>
                    </a:lnTo>
                    <a:lnTo>
                      <a:pt x="390" y="234"/>
                    </a:lnTo>
                    <a:lnTo>
                      <a:pt x="565" y="156"/>
                    </a:lnTo>
                    <a:lnTo>
                      <a:pt x="760" y="97"/>
                    </a:lnTo>
                    <a:lnTo>
                      <a:pt x="935" y="59"/>
                    </a:lnTo>
                    <a:lnTo>
                      <a:pt x="1130" y="39"/>
                    </a:lnTo>
                    <a:lnTo>
                      <a:pt x="1325" y="20"/>
                    </a:lnTo>
                    <a:lnTo>
                      <a:pt x="1520" y="0"/>
                    </a:lnTo>
                    <a:lnTo>
                      <a:pt x="1520" y="0"/>
                    </a:lnTo>
                    <a:lnTo>
                      <a:pt x="1851" y="20"/>
                    </a:lnTo>
                    <a:lnTo>
                      <a:pt x="2163" y="78"/>
                    </a:lnTo>
                    <a:lnTo>
                      <a:pt x="2475" y="175"/>
                    </a:lnTo>
                    <a:lnTo>
                      <a:pt x="2767" y="292"/>
                    </a:lnTo>
                    <a:lnTo>
                      <a:pt x="3059" y="429"/>
                    </a:lnTo>
                    <a:lnTo>
                      <a:pt x="3332" y="624"/>
                    </a:lnTo>
                    <a:lnTo>
                      <a:pt x="3566" y="818"/>
                    </a:lnTo>
                    <a:lnTo>
                      <a:pt x="3799" y="1052"/>
                    </a:lnTo>
                    <a:lnTo>
                      <a:pt x="4014" y="1305"/>
                    </a:lnTo>
                    <a:lnTo>
                      <a:pt x="4209" y="1578"/>
                    </a:lnTo>
                    <a:lnTo>
                      <a:pt x="4364" y="1890"/>
                    </a:lnTo>
                    <a:lnTo>
                      <a:pt x="4501" y="2202"/>
                    </a:lnTo>
                    <a:lnTo>
                      <a:pt x="4598" y="2533"/>
                    </a:lnTo>
                    <a:lnTo>
                      <a:pt x="4696" y="2864"/>
                    </a:lnTo>
                    <a:lnTo>
                      <a:pt x="4735" y="3215"/>
                    </a:lnTo>
                    <a:lnTo>
                      <a:pt x="4754" y="358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1" name="Google Shape;2141;p41"/>
              <p:cNvSpPr/>
              <p:nvPr/>
            </p:nvSpPr>
            <p:spPr>
              <a:xfrm>
                <a:off x="5546725" y="714975"/>
                <a:ext cx="118400" cy="164175"/>
              </a:xfrm>
              <a:custGeom>
                <a:avLst/>
                <a:gdLst/>
                <a:ahLst/>
                <a:cxnLst/>
                <a:rect l="l" t="t" r="r" b="b"/>
                <a:pathLst>
                  <a:path w="4736" h="6567" extrusionOk="0">
                    <a:moveTo>
                      <a:pt x="1929" y="1"/>
                    </a:moveTo>
                    <a:lnTo>
                      <a:pt x="1715" y="118"/>
                    </a:lnTo>
                    <a:lnTo>
                      <a:pt x="1520" y="235"/>
                    </a:lnTo>
                    <a:lnTo>
                      <a:pt x="1325" y="390"/>
                    </a:lnTo>
                    <a:lnTo>
                      <a:pt x="1150" y="546"/>
                    </a:lnTo>
                    <a:lnTo>
                      <a:pt x="975" y="722"/>
                    </a:lnTo>
                    <a:lnTo>
                      <a:pt x="819" y="897"/>
                    </a:lnTo>
                    <a:lnTo>
                      <a:pt x="663" y="1092"/>
                    </a:lnTo>
                    <a:lnTo>
                      <a:pt x="527" y="1306"/>
                    </a:lnTo>
                    <a:lnTo>
                      <a:pt x="410" y="1521"/>
                    </a:lnTo>
                    <a:lnTo>
                      <a:pt x="312" y="1754"/>
                    </a:lnTo>
                    <a:lnTo>
                      <a:pt x="215" y="1988"/>
                    </a:lnTo>
                    <a:lnTo>
                      <a:pt x="137" y="2222"/>
                    </a:lnTo>
                    <a:lnTo>
                      <a:pt x="78" y="2475"/>
                    </a:lnTo>
                    <a:lnTo>
                      <a:pt x="39" y="2748"/>
                    </a:lnTo>
                    <a:lnTo>
                      <a:pt x="1" y="3001"/>
                    </a:lnTo>
                    <a:lnTo>
                      <a:pt x="1" y="3274"/>
                    </a:lnTo>
                    <a:lnTo>
                      <a:pt x="1" y="3547"/>
                    </a:lnTo>
                    <a:lnTo>
                      <a:pt x="39" y="3820"/>
                    </a:lnTo>
                    <a:lnTo>
                      <a:pt x="78" y="4073"/>
                    </a:lnTo>
                    <a:lnTo>
                      <a:pt x="137" y="4326"/>
                    </a:lnTo>
                    <a:lnTo>
                      <a:pt x="215" y="4560"/>
                    </a:lnTo>
                    <a:lnTo>
                      <a:pt x="312" y="4813"/>
                    </a:lnTo>
                    <a:lnTo>
                      <a:pt x="410" y="5028"/>
                    </a:lnTo>
                    <a:lnTo>
                      <a:pt x="527" y="5242"/>
                    </a:lnTo>
                    <a:lnTo>
                      <a:pt x="663" y="5456"/>
                    </a:lnTo>
                    <a:lnTo>
                      <a:pt x="799" y="5651"/>
                    </a:lnTo>
                    <a:lnTo>
                      <a:pt x="975" y="5827"/>
                    </a:lnTo>
                    <a:lnTo>
                      <a:pt x="1131" y="6002"/>
                    </a:lnTo>
                    <a:lnTo>
                      <a:pt x="1306" y="6158"/>
                    </a:lnTo>
                    <a:lnTo>
                      <a:pt x="1501" y="6314"/>
                    </a:lnTo>
                    <a:lnTo>
                      <a:pt x="1696" y="6431"/>
                    </a:lnTo>
                    <a:lnTo>
                      <a:pt x="1910" y="6547"/>
                    </a:lnTo>
                    <a:lnTo>
                      <a:pt x="2105" y="6567"/>
                    </a:lnTo>
                    <a:lnTo>
                      <a:pt x="2397" y="6547"/>
                    </a:lnTo>
                    <a:lnTo>
                      <a:pt x="2670" y="6489"/>
                    </a:lnTo>
                    <a:lnTo>
                      <a:pt x="2806" y="6450"/>
                    </a:lnTo>
                    <a:lnTo>
                      <a:pt x="2962" y="6392"/>
                    </a:lnTo>
                    <a:lnTo>
                      <a:pt x="2943" y="6392"/>
                    </a:lnTo>
                    <a:lnTo>
                      <a:pt x="3215" y="6255"/>
                    </a:lnTo>
                    <a:lnTo>
                      <a:pt x="3488" y="6060"/>
                    </a:lnTo>
                    <a:lnTo>
                      <a:pt x="3508" y="6060"/>
                    </a:lnTo>
                    <a:lnTo>
                      <a:pt x="3761" y="5846"/>
                    </a:lnTo>
                    <a:lnTo>
                      <a:pt x="3878" y="5710"/>
                    </a:lnTo>
                    <a:lnTo>
                      <a:pt x="3995" y="5554"/>
                    </a:lnTo>
                    <a:lnTo>
                      <a:pt x="4014" y="5554"/>
                    </a:lnTo>
                    <a:lnTo>
                      <a:pt x="4131" y="5378"/>
                    </a:lnTo>
                    <a:lnTo>
                      <a:pt x="4229" y="5203"/>
                    </a:lnTo>
                    <a:lnTo>
                      <a:pt x="4345" y="5008"/>
                    </a:lnTo>
                    <a:lnTo>
                      <a:pt x="4443" y="4794"/>
                    </a:lnTo>
                    <a:lnTo>
                      <a:pt x="4443" y="4813"/>
                    </a:lnTo>
                    <a:lnTo>
                      <a:pt x="4521" y="4560"/>
                    </a:lnTo>
                    <a:lnTo>
                      <a:pt x="4599" y="4326"/>
                    </a:lnTo>
                    <a:lnTo>
                      <a:pt x="4657" y="4073"/>
                    </a:lnTo>
                    <a:lnTo>
                      <a:pt x="4696" y="3820"/>
                    </a:lnTo>
                    <a:lnTo>
                      <a:pt x="4696" y="3839"/>
                    </a:lnTo>
                    <a:lnTo>
                      <a:pt x="4735" y="3566"/>
                    </a:lnTo>
                    <a:lnTo>
                      <a:pt x="4735" y="3274"/>
                    </a:lnTo>
                    <a:lnTo>
                      <a:pt x="4735" y="2982"/>
                    </a:lnTo>
                    <a:lnTo>
                      <a:pt x="4696" y="2709"/>
                    </a:lnTo>
                    <a:lnTo>
                      <a:pt x="4638" y="2378"/>
                    </a:lnTo>
                    <a:lnTo>
                      <a:pt x="4579" y="2144"/>
                    </a:lnTo>
                    <a:lnTo>
                      <a:pt x="4560" y="2105"/>
                    </a:lnTo>
                    <a:lnTo>
                      <a:pt x="4443" y="1754"/>
                    </a:lnTo>
                    <a:lnTo>
                      <a:pt x="4423" y="1735"/>
                    </a:lnTo>
                    <a:lnTo>
                      <a:pt x="4248" y="1384"/>
                    </a:lnTo>
                    <a:lnTo>
                      <a:pt x="4151" y="1209"/>
                    </a:lnTo>
                    <a:lnTo>
                      <a:pt x="4034" y="1053"/>
                    </a:lnTo>
                    <a:lnTo>
                      <a:pt x="4014" y="1014"/>
                    </a:lnTo>
                    <a:lnTo>
                      <a:pt x="3897" y="878"/>
                    </a:lnTo>
                    <a:lnTo>
                      <a:pt x="3761" y="741"/>
                    </a:lnTo>
                    <a:lnTo>
                      <a:pt x="3683" y="644"/>
                    </a:lnTo>
                    <a:lnTo>
                      <a:pt x="3663" y="624"/>
                    </a:lnTo>
                    <a:lnTo>
                      <a:pt x="3547" y="527"/>
                    </a:lnTo>
                    <a:lnTo>
                      <a:pt x="3488" y="488"/>
                    </a:lnTo>
                    <a:lnTo>
                      <a:pt x="3371" y="390"/>
                    </a:lnTo>
                    <a:lnTo>
                      <a:pt x="3254" y="313"/>
                    </a:lnTo>
                    <a:lnTo>
                      <a:pt x="3215" y="293"/>
                    </a:lnTo>
                    <a:lnTo>
                      <a:pt x="3196" y="274"/>
                    </a:lnTo>
                    <a:lnTo>
                      <a:pt x="3176" y="274"/>
                    </a:lnTo>
                    <a:lnTo>
                      <a:pt x="3157" y="254"/>
                    </a:lnTo>
                    <a:lnTo>
                      <a:pt x="2943" y="157"/>
                    </a:lnTo>
                    <a:lnTo>
                      <a:pt x="2923" y="157"/>
                    </a:lnTo>
                    <a:lnTo>
                      <a:pt x="2884" y="137"/>
                    </a:lnTo>
                    <a:lnTo>
                      <a:pt x="2845" y="118"/>
                    </a:lnTo>
                    <a:lnTo>
                      <a:pt x="2670" y="59"/>
                    </a:lnTo>
                    <a:lnTo>
                      <a:pt x="2475" y="20"/>
                    </a:lnTo>
                    <a:lnTo>
                      <a:pt x="2436" y="20"/>
                    </a:lnTo>
                    <a:lnTo>
                      <a:pt x="237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2" name="Google Shape;2142;p41"/>
              <p:cNvSpPr/>
              <p:nvPr/>
            </p:nvSpPr>
            <p:spPr>
              <a:xfrm>
                <a:off x="5546725" y="714975"/>
                <a:ext cx="118400" cy="164175"/>
              </a:xfrm>
              <a:custGeom>
                <a:avLst/>
                <a:gdLst/>
                <a:ahLst/>
                <a:cxnLst/>
                <a:rect l="l" t="t" r="r" b="b"/>
                <a:pathLst>
                  <a:path w="4736" h="6567" fill="none" extrusionOk="0">
                    <a:moveTo>
                      <a:pt x="2105" y="1"/>
                    </a:moveTo>
                    <a:lnTo>
                      <a:pt x="2105" y="1"/>
                    </a:lnTo>
                    <a:lnTo>
                      <a:pt x="2378" y="1"/>
                    </a:lnTo>
                    <a:lnTo>
                      <a:pt x="2378" y="1"/>
                    </a:lnTo>
                    <a:lnTo>
                      <a:pt x="2436" y="20"/>
                    </a:lnTo>
                    <a:lnTo>
                      <a:pt x="2436" y="20"/>
                    </a:lnTo>
                    <a:lnTo>
                      <a:pt x="2455" y="20"/>
                    </a:lnTo>
                    <a:lnTo>
                      <a:pt x="2455" y="20"/>
                    </a:lnTo>
                    <a:lnTo>
                      <a:pt x="2475" y="20"/>
                    </a:lnTo>
                    <a:lnTo>
                      <a:pt x="2475" y="20"/>
                    </a:lnTo>
                    <a:lnTo>
                      <a:pt x="2475" y="20"/>
                    </a:lnTo>
                    <a:lnTo>
                      <a:pt x="2670" y="59"/>
                    </a:lnTo>
                    <a:lnTo>
                      <a:pt x="2670" y="59"/>
                    </a:lnTo>
                    <a:lnTo>
                      <a:pt x="2845" y="118"/>
                    </a:lnTo>
                    <a:lnTo>
                      <a:pt x="2845" y="118"/>
                    </a:lnTo>
                    <a:lnTo>
                      <a:pt x="2845" y="118"/>
                    </a:lnTo>
                    <a:lnTo>
                      <a:pt x="2884" y="137"/>
                    </a:lnTo>
                    <a:lnTo>
                      <a:pt x="2884" y="137"/>
                    </a:lnTo>
                    <a:lnTo>
                      <a:pt x="2884" y="137"/>
                    </a:lnTo>
                    <a:lnTo>
                      <a:pt x="2923" y="157"/>
                    </a:lnTo>
                    <a:lnTo>
                      <a:pt x="2923" y="157"/>
                    </a:lnTo>
                    <a:lnTo>
                      <a:pt x="2923" y="157"/>
                    </a:lnTo>
                    <a:lnTo>
                      <a:pt x="2962" y="157"/>
                    </a:lnTo>
                    <a:lnTo>
                      <a:pt x="2943" y="157"/>
                    </a:lnTo>
                    <a:lnTo>
                      <a:pt x="2943" y="157"/>
                    </a:lnTo>
                    <a:lnTo>
                      <a:pt x="2943" y="157"/>
                    </a:lnTo>
                    <a:lnTo>
                      <a:pt x="2943" y="157"/>
                    </a:lnTo>
                    <a:lnTo>
                      <a:pt x="3157" y="254"/>
                    </a:lnTo>
                    <a:lnTo>
                      <a:pt x="3176" y="274"/>
                    </a:lnTo>
                    <a:lnTo>
                      <a:pt x="3196" y="274"/>
                    </a:lnTo>
                    <a:lnTo>
                      <a:pt x="3215" y="293"/>
                    </a:lnTo>
                    <a:lnTo>
                      <a:pt x="3215" y="293"/>
                    </a:lnTo>
                    <a:lnTo>
                      <a:pt x="3254" y="313"/>
                    </a:lnTo>
                    <a:lnTo>
                      <a:pt x="3254" y="313"/>
                    </a:lnTo>
                    <a:lnTo>
                      <a:pt x="3371" y="390"/>
                    </a:lnTo>
                    <a:lnTo>
                      <a:pt x="3371" y="390"/>
                    </a:lnTo>
                    <a:lnTo>
                      <a:pt x="3488" y="488"/>
                    </a:lnTo>
                    <a:lnTo>
                      <a:pt x="3488" y="488"/>
                    </a:lnTo>
                    <a:lnTo>
                      <a:pt x="3488" y="488"/>
                    </a:lnTo>
                    <a:lnTo>
                      <a:pt x="3488" y="488"/>
                    </a:lnTo>
                    <a:lnTo>
                      <a:pt x="3488" y="488"/>
                    </a:lnTo>
                    <a:lnTo>
                      <a:pt x="3488" y="488"/>
                    </a:lnTo>
                    <a:lnTo>
                      <a:pt x="3488" y="488"/>
                    </a:lnTo>
                    <a:lnTo>
                      <a:pt x="3547" y="527"/>
                    </a:lnTo>
                    <a:lnTo>
                      <a:pt x="3547" y="527"/>
                    </a:lnTo>
                    <a:lnTo>
                      <a:pt x="3663" y="624"/>
                    </a:lnTo>
                    <a:lnTo>
                      <a:pt x="3663" y="624"/>
                    </a:lnTo>
                    <a:lnTo>
                      <a:pt x="3683" y="644"/>
                    </a:lnTo>
                    <a:lnTo>
                      <a:pt x="3683" y="644"/>
                    </a:lnTo>
                    <a:lnTo>
                      <a:pt x="3761" y="741"/>
                    </a:lnTo>
                    <a:lnTo>
                      <a:pt x="3761" y="741"/>
                    </a:lnTo>
                    <a:lnTo>
                      <a:pt x="3897" y="878"/>
                    </a:lnTo>
                    <a:lnTo>
                      <a:pt x="3897" y="878"/>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34" y="1053"/>
                    </a:lnTo>
                    <a:lnTo>
                      <a:pt x="4034" y="1053"/>
                    </a:lnTo>
                    <a:lnTo>
                      <a:pt x="4151" y="1209"/>
                    </a:lnTo>
                    <a:lnTo>
                      <a:pt x="4151" y="1209"/>
                    </a:lnTo>
                    <a:lnTo>
                      <a:pt x="4248" y="1384"/>
                    </a:lnTo>
                    <a:lnTo>
                      <a:pt x="4248" y="1384"/>
                    </a:lnTo>
                    <a:lnTo>
                      <a:pt x="4423" y="1735"/>
                    </a:lnTo>
                    <a:lnTo>
                      <a:pt x="4423" y="1735"/>
                    </a:lnTo>
                    <a:lnTo>
                      <a:pt x="4423" y="1735"/>
                    </a:lnTo>
                    <a:lnTo>
                      <a:pt x="4423" y="1735"/>
                    </a:lnTo>
                    <a:lnTo>
                      <a:pt x="4443" y="1754"/>
                    </a:lnTo>
                    <a:lnTo>
                      <a:pt x="4443" y="1754"/>
                    </a:lnTo>
                    <a:lnTo>
                      <a:pt x="4443" y="1754"/>
                    </a:lnTo>
                    <a:lnTo>
                      <a:pt x="4443" y="1754"/>
                    </a:lnTo>
                    <a:lnTo>
                      <a:pt x="4443" y="1754"/>
                    </a:lnTo>
                    <a:lnTo>
                      <a:pt x="4560" y="2105"/>
                    </a:lnTo>
                    <a:lnTo>
                      <a:pt x="4579" y="2144"/>
                    </a:lnTo>
                    <a:lnTo>
                      <a:pt x="4579" y="2144"/>
                    </a:lnTo>
                    <a:lnTo>
                      <a:pt x="4638" y="2378"/>
                    </a:lnTo>
                    <a:lnTo>
                      <a:pt x="4638" y="2378"/>
                    </a:lnTo>
                    <a:lnTo>
                      <a:pt x="4696" y="2709"/>
                    </a:lnTo>
                    <a:lnTo>
                      <a:pt x="4696" y="2729"/>
                    </a:lnTo>
                    <a:lnTo>
                      <a:pt x="4696" y="2709"/>
                    </a:lnTo>
                    <a:lnTo>
                      <a:pt x="4696" y="2709"/>
                    </a:lnTo>
                    <a:lnTo>
                      <a:pt x="4696" y="2709"/>
                    </a:lnTo>
                    <a:lnTo>
                      <a:pt x="4735" y="2982"/>
                    </a:lnTo>
                    <a:lnTo>
                      <a:pt x="4735" y="3274"/>
                    </a:lnTo>
                    <a:lnTo>
                      <a:pt x="4735" y="3274"/>
                    </a:lnTo>
                    <a:lnTo>
                      <a:pt x="4735" y="3566"/>
                    </a:lnTo>
                    <a:lnTo>
                      <a:pt x="4696" y="3839"/>
                    </a:lnTo>
                    <a:lnTo>
                      <a:pt x="4696" y="3820"/>
                    </a:lnTo>
                    <a:lnTo>
                      <a:pt x="4696" y="3820"/>
                    </a:lnTo>
                    <a:lnTo>
                      <a:pt x="4657" y="4073"/>
                    </a:lnTo>
                    <a:lnTo>
                      <a:pt x="4599" y="4326"/>
                    </a:lnTo>
                    <a:lnTo>
                      <a:pt x="4599" y="4326"/>
                    </a:lnTo>
                    <a:lnTo>
                      <a:pt x="4521" y="4560"/>
                    </a:lnTo>
                    <a:lnTo>
                      <a:pt x="4443" y="4813"/>
                    </a:lnTo>
                    <a:lnTo>
                      <a:pt x="4443" y="4813"/>
                    </a:lnTo>
                    <a:lnTo>
                      <a:pt x="4443" y="4813"/>
                    </a:lnTo>
                    <a:lnTo>
                      <a:pt x="4443" y="4794"/>
                    </a:lnTo>
                    <a:lnTo>
                      <a:pt x="4443" y="4794"/>
                    </a:lnTo>
                    <a:lnTo>
                      <a:pt x="4345" y="5008"/>
                    </a:lnTo>
                    <a:lnTo>
                      <a:pt x="4229" y="5203"/>
                    </a:lnTo>
                    <a:lnTo>
                      <a:pt x="4229" y="5203"/>
                    </a:lnTo>
                    <a:lnTo>
                      <a:pt x="4131" y="5378"/>
                    </a:lnTo>
                    <a:lnTo>
                      <a:pt x="4014" y="5554"/>
                    </a:lnTo>
                    <a:lnTo>
                      <a:pt x="4014" y="5554"/>
                    </a:lnTo>
                    <a:lnTo>
                      <a:pt x="4014" y="5554"/>
                    </a:lnTo>
                    <a:lnTo>
                      <a:pt x="4014" y="5554"/>
                    </a:lnTo>
                    <a:lnTo>
                      <a:pt x="3995" y="5554"/>
                    </a:lnTo>
                    <a:lnTo>
                      <a:pt x="3995" y="5554"/>
                    </a:lnTo>
                    <a:lnTo>
                      <a:pt x="3995" y="5554"/>
                    </a:lnTo>
                    <a:lnTo>
                      <a:pt x="3995" y="5554"/>
                    </a:lnTo>
                    <a:lnTo>
                      <a:pt x="3995" y="5554"/>
                    </a:lnTo>
                    <a:lnTo>
                      <a:pt x="3995" y="5554"/>
                    </a:lnTo>
                    <a:lnTo>
                      <a:pt x="3995" y="5554"/>
                    </a:lnTo>
                    <a:lnTo>
                      <a:pt x="3878" y="5710"/>
                    </a:lnTo>
                    <a:lnTo>
                      <a:pt x="3761" y="5846"/>
                    </a:lnTo>
                    <a:lnTo>
                      <a:pt x="3761" y="5846"/>
                    </a:lnTo>
                    <a:lnTo>
                      <a:pt x="3508" y="6060"/>
                    </a:lnTo>
                    <a:lnTo>
                      <a:pt x="3508" y="6060"/>
                    </a:lnTo>
                    <a:lnTo>
                      <a:pt x="3508" y="6060"/>
                    </a:lnTo>
                    <a:lnTo>
                      <a:pt x="3508" y="6060"/>
                    </a:lnTo>
                    <a:lnTo>
                      <a:pt x="3488" y="6060"/>
                    </a:lnTo>
                    <a:lnTo>
                      <a:pt x="3488" y="6060"/>
                    </a:lnTo>
                    <a:lnTo>
                      <a:pt x="3215" y="6255"/>
                    </a:lnTo>
                    <a:lnTo>
                      <a:pt x="3215" y="6255"/>
                    </a:lnTo>
                    <a:lnTo>
                      <a:pt x="2943" y="6392"/>
                    </a:lnTo>
                    <a:lnTo>
                      <a:pt x="2962" y="6392"/>
                    </a:lnTo>
                    <a:lnTo>
                      <a:pt x="2962" y="6392"/>
                    </a:lnTo>
                    <a:lnTo>
                      <a:pt x="2806" y="6450"/>
                    </a:lnTo>
                    <a:lnTo>
                      <a:pt x="2670" y="6489"/>
                    </a:lnTo>
                    <a:lnTo>
                      <a:pt x="2670" y="6489"/>
                    </a:lnTo>
                    <a:lnTo>
                      <a:pt x="2397" y="6547"/>
                    </a:lnTo>
                    <a:lnTo>
                      <a:pt x="2397" y="6547"/>
                    </a:lnTo>
                    <a:lnTo>
                      <a:pt x="2397" y="6547"/>
                    </a:lnTo>
                    <a:lnTo>
                      <a:pt x="2105" y="6567"/>
                    </a:lnTo>
                    <a:lnTo>
                      <a:pt x="2105" y="6567"/>
                    </a:lnTo>
                    <a:lnTo>
                      <a:pt x="1910" y="6547"/>
                    </a:lnTo>
                    <a:lnTo>
                      <a:pt x="1910" y="6547"/>
                    </a:lnTo>
                    <a:lnTo>
                      <a:pt x="1696" y="6431"/>
                    </a:lnTo>
                    <a:lnTo>
                      <a:pt x="1501" y="6314"/>
                    </a:lnTo>
                    <a:lnTo>
                      <a:pt x="1306" y="6158"/>
                    </a:lnTo>
                    <a:lnTo>
                      <a:pt x="1131" y="6002"/>
                    </a:lnTo>
                    <a:lnTo>
                      <a:pt x="975" y="5827"/>
                    </a:lnTo>
                    <a:lnTo>
                      <a:pt x="799" y="5651"/>
                    </a:lnTo>
                    <a:lnTo>
                      <a:pt x="663" y="5456"/>
                    </a:lnTo>
                    <a:lnTo>
                      <a:pt x="527" y="5242"/>
                    </a:lnTo>
                    <a:lnTo>
                      <a:pt x="410" y="5028"/>
                    </a:lnTo>
                    <a:lnTo>
                      <a:pt x="312" y="4813"/>
                    </a:lnTo>
                    <a:lnTo>
                      <a:pt x="215" y="4560"/>
                    </a:lnTo>
                    <a:lnTo>
                      <a:pt x="137" y="4326"/>
                    </a:lnTo>
                    <a:lnTo>
                      <a:pt x="78" y="4073"/>
                    </a:lnTo>
                    <a:lnTo>
                      <a:pt x="39" y="3820"/>
                    </a:lnTo>
                    <a:lnTo>
                      <a:pt x="1" y="3547"/>
                    </a:lnTo>
                    <a:lnTo>
                      <a:pt x="1" y="3274"/>
                    </a:lnTo>
                    <a:lnTo>
                      <a:pt x="1" y="3274"/>
                    </a:lnTo>
                    <a:lnTo>
                      <a:pt x="1" y="3001"/>
                    </a:lnTo>
                    <a:lnTo>
                      <a:pt x="39" y="2748"/>
                    </a:lnTo>
                    <a:lnTo>
                      <a:pt x="78" y="2475"/>
                    </a:lnTo>
                    <a:lnTo>
                      <a:pt x="137" y="2222"/>
                    </a:lnTo>
                    <a:lnTo>
                      <a:pt x="215" y="1988"/>
                    </a:lnTo>
                    <a:lnTo>
                      <a:pt x="312" y="1754"/>
                    </a:lnTo>
                    <a:lnTo>
                      <a:pt x="410" y="1521"/>
                    </a:lnTo>
                    <a:lnTo>
                      <a:pt x="527" y="1306"/>
                    </a:lnTo>
                    <a:lnTo>
                      <a:pt x="663" y="1092"/>
                    </a:lnTo>
                    <a:lnTo>
                      <a:pt x="819" y="897"/>
                    </a:lnTo>
                    <a:lnTo>
                      <a:pt x="975" y="722"/>
                    </a:lnTo>
                    <a:lnTo>
                      <a:pt x="1150" y="546"/>
                    </a:lnTo>
                    <a:lnTo>
                      <a:pt x="1325" y="390"/>
                    </a:lnTo>
                    <a:lnTo>
                      <a:pt x="1520" y="235"/>
                    </a:lnTo>
                    <a:lnTo>
                      <a:pt x="1715" y="118"/>
                    </a:lnTo>
                    <a:lnTo>
                      <a:pt x="1929" y="1"/>
                    </a:lnTo>
                    <a:lnTo>
                      <a:pt x="1929" y="1"/>
                    </a:lnTo>
                    <a:lnTo>
                      <a:pt x="2105" y="1"/>
                    </a:lnTo>
                    <a:lnTo>
                      <a:pt x="210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3" name="Google Shape;2143;p41"/>
              <p:cNvSpPr/>
              <p:nvPr/>
            </p:nvSpPr>
            <p:spPr>
              <a:xfrm>
                <a:off x="5657775" y="83530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4" name="Google Shape;2144;p41"/>
              <p:cNvSpPr/>
              <p:nvPr/>
            </p:nvSpPr>
            <p:spPr>
              <a:xfrm>
                <a:off x="5633925" y="866475"/>
                <a:ext cx="500" cy="25"/>
              </a:xfrm>
              <a:custGeom>
                <a:avLst/>
                <a:gdLst/>
                <a:ahLst/>
                <a:cxnLst/>
                <a:rect l="l" t="t" r="r" b="b"/>
                <a:pathLst>
                  <a:path w="20" h="1" fill="none" extrusionOk="0">
                    <a:moveTo>
                      <a:pt x="20" y="0"/>
                    </a:moveTo>
                    <a:lnTo>
                      <a:pt x="0" y="0"/>
                    </a:lnTo>
                    <a:lnTo>
                      <a:pt x="2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5" name="Google Shape;2145;p41"/>
              <p:cNvSpPr/>
              <p:nvPr/>
            </p:nvSpPr>
            <p:spPr>
              <a:xfrm>
                <a:off x="5639750" y="786100"/>
                <a:ext cx="48750" cy="20475"/>
              </a:xfrm>
              <a:custGeom>
                <a:avLst/>
                <a:gdLst/>
                <a:ahLst/>
                <a:cxnLst/>
                <a:rect l="l" t="t" r="r" b="b"/>
                <a:pathLst>
                  <a:path w="1950" h="819" extrusionOk="0">
                    <a:moveTo>
                      <a:pt x="975" y="0"/>
                    </a:moveTo>
                    <a:lnTo>
                      <a:pt x="780" y="20"/>
                    </a:lnTo>
                    <a:lnTo>
                      <a:pt x="585" y="39"/>
                    </a:lnTo>
                    <a:lnTo>
                      <a:pt x="430" y="78"/>
                    </a:lnTo>
                    <a:lnTo>
                      <a:pt x="274" y="137"/>
                    </a:lnTo>
                    <a:lnTo>
                      <a:pt x="157" y="195"/>
                    </a:lnTo>
                    <a:lnTo>
                      <a:pt x="79" y="254"/>
                    </a:lnTo>
                    <a:lnTo>
                      <a:pt x="20" y="332"/>
                    </a:lnTo>
                    <a:lnTo>
                      <a:pt x="1" y="410"/>
                    </a:lnTo>
                    <a:lnTo>
                      <a:pt x="20" y="507"/>
                    </a:lnTo>
                    <a:lnTo>
                      <a:pt x="79" y="585"/>
                    </a:lnTo>
                    <a:lnTo>
                      <a:pt x="157" y="643"/>
                    </a:lnTo>
                    <a:lnTo>
                      <a:pt x="274" y="702"/>
                    </a:lnTo>
                    <a:lnTo>
                      <a:pt x="430" y="760"/>
                    </a:lnTo>
                    <a:lnTo>
                      <a:pt x="585" y="799"/>
                    </a:lnTo>
                    <a:lnTo>
                      <a:pt x="780" y="819"/>
                    </a:lnTo>
                    <a:lnTo>
                      <a:pt x="1170" y="819"/>
                    </a:lnTo>
                    <a:lnTo>
                      <a:pt x="1365" y="799"/>
                    </a:lnTo>
                    <a:lnTo>
                      <a:pt x="1521" y="760"/>
                    </a:lnTo>
                    <a:lnTo>
                      <a:pt x="1677" y="702"/>
                    </a:lnTo>
                    <a:lnTo>
                      <a:pt x="1793" y="643"/>
                    </a:lnTo>
                    <a:lnTo>
                      <a:pt x="1871" y="585"/>
                    </a:lnTo>
                    <a:lnTo>
                      <a:pt x="1930" y="507"/>
                    </a:lnTo>
                    <a:lnTo>
                      <a:pt x="1949" y="410"/>
                    </a:lnTo>
                    <a:lnTo>
                      <a:pt x="1930" y="332"/>
                    </a:lnTo>
                    <a:lnTo>
                      <a:pt x="1871" y="254"/>
                    </a:lnTo>
                    <a:lnTo>
                      <a:pt x="1793" y="195"/>
                    </a:lnTo>
                    <a:lnTo>
                      <a:pt x="1677" y="137"/>
                    </a:lnTo>
                    <a:lnTo>
                      <a:pt x="1521" y="78"/>
                    </a:lnTo>
                    <a:lnTo>
                      <a:pt x="1365" y="39"/>
                    </a:lnTo>
                    <a:lnTo>
                      <a:pt x="1170" y="20"/>
                    </a:lnTo>
                    <a:lnTo>
                      <a:pt x="975"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6" name="Google Shape;2146;p41"/>
              <p:cNvSpPr/>
              <p:nvPr/>
            </p:nvSpPr>
            <p:spPr>
              <a:xfrm>
                <a:off x="5639750" y="786100"/>
                <a:ext cx="48750" cy="20475"/>
              </a:xfrm>
              <a:custGeom>
                <a:avLst/>
                <a:gdLst/>
                <a:ahLst/>
                <a:cxnLst/>
                <a:rect l="l" t="t" r="r" b="b"/>
                <a:pathLst>
                  <a:path w="1950" h="819" fill="none" extrusionOk="0">
                    <a:moveTo>
                      <a:pt x="1949" y="410"/>
                    </a:moveTo>
                    <a:lnTo>
                      <a:pt x="1949" y="410"/>
                    </a:lnTo>
                    <a:lnTo>
                      <a:pt x="1930" y="507"/>
                    </a:lnTo>
                    <a:lnTo>
                      <a:pt x="1871" y="585"/>
                    </a:lnTo>
                    <a:lnTo>
                      <a:pt x="1793" y="643"/>
                    </a:lnTo>
                    <a:lnTo>
                      <a:pt x="1677" y="702"/>
                    </a:lnTo>
                    <a:lnTo>
                      <a:pt x="1521" y="760"/>
                    </a:lnTo>
                    <a:lnTo>
                      <a:pt x="1365" y="799"/>
                    </a:lnTo>
                    <a:lnTo>
                      <a:pt x="1170" y="819"/>
                    </a:lnTo>
                    <a:lnTo>
                      <a:pt x="975" y="819"/>
                    </a:lnTo>
                    <a:lnTo>
                      <a:pt x="975" y="819"/>
                    </a:lnTo>
                    <a:lnTo>
                      <a:pt x="780" y="819"/>
                    </a:lnTo>
                    <a:lnTo>
                      <a:pt x="585" y="799"/>
                    </a:lnTo>
                    <a:lnTo>
                      <a:pt x="430" y="760"/>
                    </a:lnTo>
                    <a:lnTo>
                      <a:pt x="274" y="702"/>
                    </a:lnTo>
                    <a:lnTo>
                      <a:pt x="157" y="643"/>
                    </a:lnTo>
                    <a:lnTo>
                      <a:pt x="79" y="585"/>
                    </a:lnTo>
                    <a:lnTo>
                      <a:pt x="20" y="507"/>
                    </a:lnTo>
                    <a:lnTo>
                      <a:pt x="1" y="410"/>
                    </a:lnTo>
                    <a:lnTo>
                      <a:pt x="1" y="410"/>
                    </a:lnTo>
                    <a:lnTo>
                      <a:pt x="20" y="332"/>
                    </a:lnTo>
                    <a:lnTo>
                      <a:pt x="79" y="254"/>
                    </a:lnTo>
                    <a:lnTo>
                      <a:pt x="157" y="195"/>
                    </a:lnTo>
                    <a:lnTo>
                      <a:pt x="274" y="137"/>
                    </a:lnTo>
                    <a:lnTo>
                      <a:pt x="430" y="78"/>
                    </a:lnTo>
                    <a:lnTo>
                      <a:pt x="585" y="39"/>
                    </a:lnTo>
                    <a:lnTo>
                      <a:pt x="780" y="20"/>
                    </a:lnTo>
                    <a:lnTo>
                      <a:pt x="975" y="0"/>
                    </a:lnTo>
                    <a:lnTo>
                      <a:pt x="975" y="0"/>
                    </a:lnTo>
                    <a:lnTo>
                      <a:pt x="1170" y="20"/>
                    </a:lnTo>
                    <a:lnTo>
                      <a:pt x="1365" y="39"/>
                    </a:lnTo>
                    <a:lnTo>
                      <a:pt x="1521" y="78"/>
                    </a:lnTo>
                    <a:lnTo>
                      <a:pt x="1677" y="137"/>
                    </a:lnTo>
                    <a:lnTo>
                      <a:pt x="1793" y="195"/>
                    </a:lnTo>
                    <a:lnTo>
                      <a:pt x="1871" y="254"/>
                    </a:lnTo>
                    <a:lnTo>
                      <a:pt x="1930" y="332"/>
                    </a:lnTo>
                    <a:lnTo>
                      <a:pt x="1949" y="41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7" name="Google Shape;2147;p41"/>
              <p:cNvSpPr/>
              <p:nvPr/>
            </p:nvSpPr>
            <p:spPr>
              <a:xfrm>
                <a:off x="5432250" y="837250"/>
                <a:ext cx="90150" cy="48250"/>
              </a:xfrm>
              <a:custGeom>
                <a:avLst/>
                <a:gdLst/>
                <a:ahLst/>
                <a:cxnLst/>
                <a:rect l="l" t="t" r="r" b="b"/>
                <a:pathLst>
                  <a:path w="3606" h="1930" extrusionOk="0">
                    <a:moveTo>
                      <a:pt x="1715" y="0"/>
                    </a:moveTo>
                    <a:lnTo>
                      <a:pt x="1423" y="39"/>
                    </a:lnTo>
                    <a:lnTo>
                      <a:pt x="1150" y="117"/>
                    </a:lnTo>
                    <a:lnTo>
                      <a:pt x="878" y="215"/>
                    </a:lnTo>
                    <a:lnTo>
                      <a:pt x="644" y="370"/>
                    </a:lnTo>
                    <a:lnTo>
                      <a:pt x="449" y="526"/>
                    </a:lnTo>
                    <a:lnTo>
                      <a:pt x="274" y="702"/>
                    </a:lnTo>
                    <a:lnTo>
                      <a:pt x="137" y="916"/>
                    </a:lnTo>
                    <a:lnTo>
                      <a:pt x="20" y="1130"/>
                    </a:lnTo>
                    <a:lnTo>
                      <a:pt x="1" y="1189"/>
                    </a:lnTo>
                    <a:lnTo>
                      <a:pt x="20" y="1228"/>
                    </a:lnTo>
                    <a:lnTo>
                      <a:pt x="137" y="1403"/>
                    </a:lnTo>
                    <a:lnTo>
                      <a:pt x="274" y="1540"/>
                    </a:lnTo>
                    <a:lnTo>
                      <a:pt x="449" y="1656"/>
                    </a:lnTo>
                    <a:lnTo>
                      <a:pt x="624" y="1754"/>
                    </a:lnTo>
                    <a:lnTo>
                      <a:pt x="819" y="1812"/>
                    </a:lnTo>
                    <a:lnTo>
                      <a:pt x="1033" y="1871"/>
                    </a:lnTo>
                    <a:lnTo>
                      <a:pt x="1248" y="1910"/>
                    </a:lnTo>
                    <a:lnTo>
                      <a:pt x="1501" y="1910"/>
                    </a:lnTo>
                    <a:lnTo>
                      <a:pt x="1618" y="1929"/>
                    </a:lnTo>
                    <a:lnTo>
                      <a:pt x="2008" y="1890"/>
                    </a:lnTo>
                    <a:lnTo>
                      <a:pt x="2417" y="1832"/>
                    </a:lnTo>
                    <a:lnTo>
                      <a:pt x="2631" y="1793"/>
                    </a:lnTo>
                    <a:lnTo>
                      <a:pt x="2826" y="1734"/>
                    </a:lnTo>
                    <a:lnTo>
                      <a:pt x="3021" y="1656"/>
                    </a:lnTo>
                    <a:lnTo>
                      <a:pt x="3196" y="1578"/>
                    </a:lnTo>
                    <a:lnTo>
                      <a:pt x="3391" y="1462"/>
                    </a:lnTo>
                    <a:lnTo>
                      <a:pt x="3488" y="1384"/>
                    </a:lnTo>
                    <a:lnTo>
                      <a:pt x="3547" y="1286"/>
                    </a:lnTo>
                    <a:lnTo>
                      <a:pt x="3586" y="1208"/>
                    </a:lnTo>
                    <a:lnTo>
                      <a:pt x="3605" y="1091"/>
                    </a:lnTo>
                    <a:lnTo>
                      <a:pt x="3605" y="1013"/>
                    </a:lnTo>
                    <a:lnTo>
                      <a:pt x="3586" y="897"/>
                    </a:lnTo>
                    <a:lnTo>
                      <a:pt x="3547" y="799"/>
                    </a:lnTo>
                    <a:lnTo>
                      <a:pt x="3488" y="702"/>
                    </a:lnTo>
                    <a:lnTo>
                      <a:pt x="3410" y="604"/>
                    </a:lnTo>
                    <a:lnTo>
                      <a:pt x="3313" y="507"/>
                    </a:lnTo>
                    <a:lnTo>
                      <a:pt x="3118" y="351"/>
                    </a:lnTo>
                    <a:lnTo>
                      <a:pt x="2865" y="215"/>
                    </a:lnTo>
                    <a:lnTo>
                      <a:pt x="2651" y="117"/>
                    </a:lnTo>
                    <a:lnTo>
                      <a:pt x="2397" y="59"/>
                    </a:lnTo>
                    <a:lnTo>
                      <a:pt x="2144" y="20"/>
                    </a:lnTo>
                    <a:lnTo>
                      <a:pt x="187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8" name="Google Shape;2148;p41"/>
              <p:cNvSpPr/>
              <p:nvPr/>
            </p:nvSpPr>
            <p:spPr>
              <a:xfrm>
                <a:off x="5432250" y="837250"/>
                <a:ext cx="90150" cy="48250"/>
              </a:xfrm>
              <a:custGeom>
                <a:avLst/>
                <a:gdLst/>
                <a:ahLst/>
                <a:cxnLst/>
                <a:rect l="l" t="t" r="r" b="b"/>
                <a:pathLst>
                  <a:path w="3606" h="1930" fill="none" extrusionOk="0">
                    <a:moveTo>
                      <a:pt x="1871" y="0"/>
                    </a:moveTo>
                    <a:lnTo>
                      <a:pt x="1871" y="0"/>
                    </a:lnTo>
                    <a:lnTo>
                      <a:pt x="1715" y="0"/>
                    </a:lnTo>
                    <a:lnTo>
                      <a:pt x="1715" y="0"/>
                    </a:lnTo>
                    <a:lnTo>
                      <a:pt x="1423" y="39"/>
                    </a:lnTo>
                    <a:lnTo>
                      <a:pt x="1150" y="117"/>
                    </a:lnTo>
                    <a:lnTo>
                      <a:pt x="1150" y="117"/>
                    </a:lnTo>
                    <a:lnTo>
                      <a:pt x="878" y="215"/>
                    </a:lnTo>
                    <a:lnTo>
                      <a:pt x="644" y="370"/>
                    </a:lnTo>
                    <a:lnTo>
                      <a:pt x="644" y="370"/>
                    </a:lnTo>
                    <a:lnTo>
                      <a:pt x="449" y="526"/>
                    </a:lnTo>
                    <a:lnTo>
                      <a:pt x="274" y="702"/>
                    </a:lnTo>
                    <a:lnTo>
                      <a:pt x="274" y="702"/>
                    </a:lnTo>
                    <a:lnTo>
                      <a:pt x="137" y="916"/>
                    </a:lnTo>
                    <a:lnTo>
                      <a:pt x="137" y="916"/>
                    </a:lnTo>
                    <a:lnTo>
                      <a:pt x="20" y="1130"/>
                    </a:lnTo>
                    <a:lnTo>
                      <a:pt x="20" y="1130"/>
                    </a:lnTo>
                    <a:lnTo>
                      <a:pt x="1" y="1189"/>
                    </a:lnTo>
                    <a:lnTo>
                      <a:pt x="20" y="1228"/>
                    </a:lnTo>
                    <a:lnTo>
                      <a:pt x="20" y="1228"/>
                    </a:lnTo>
                    <a:lnTo>
                      <a:pt x="137" y="1403"/>
                    </a:lnTo>
                    <a:lnTo>
                      <a:pt x="274" y="1540"/>
                    </a:lnTo>
                    <a:lnTo>
                      <a:pt x="274" y="1540"/>
                    </a:lnTo>
                    <a:lnTo>
                      <a:pt x="449" y="1656"/>
                    </a:lnTo>
                    <a:lnTo>
                      <a:pt x="624" y="1754"/>
                    </a:lnTo>
                    <a:lnTo>
                      <a:pt x="624" y="1754"/>
                    </a:lnTo>
                    <a:lnTo>
                      <a:pt x="819" y="1812"/>
                    </a:lnTo>
                    <a:lnTo>
                      <a:pt x="1033" y="1871"/>
                    </a:lnTo>
                    <a:lnTo>
                      <a:pt x="1248" y="1910"/>
                    </a:lnTo>
                    <a:lnTo>
                      <a:pt x="1501" y="1910"/>
                    </a:lnTo>
                    <a:lnTo>
                      <a:pt x="1501" y="1910"/>
                    </a:lnTo>
                    <a:lnTo>
                      <a:pt x="1618" y="1929"/>
                    </a:lnTo>
                    <a:lnTo>
                      <a:pt x="1618" y="1929"/>
                    </a:lnTo>
                    <a:lnTo>
                      <a:pt x="2008" y="1890"/>
                    </a:lnTo>
                    <a:lnTo>
                      <a:pt x="2417" y="1832"/>
                    </a:lnTo>
                    <a:lnTo>
                      <a:pt x="2417" y="1832"/>
                    </a:lnTo>
                    <a:lnTo>
                      <a:pt x="2631" y="1793"/>
                    </a:lnTo>
                    <a:lnTo>
                      <a:pt x="2826" y="1734"/>
                    </a:lnTo>
                    <a:lnTo>
                      <a:pt x="3021" y="1656"/>
                    </a:lnTo>
                    <a:lnTo>
                      <a:pt x="3196" y="1578"/>
                    </a:lnTo>
                    <a:lnTo>
                      <a:pt x="3196" y="1578"/>
                    </a:lnTo>
                    <a:lnTo>
                      <a:pt x="3391" y="1462"/>
                    </a:lnTo>
                    <a:lnTo>
                      <a:pt x="3391" y="1462"/>
                    </a:lnTo>
                    <a:lnTo>
                      <a:pt x="3488" y="1384"/>
                    </a:lnTo>
                    <a:lnTo>
                      <a:pt x="3547" y="1286"/>
                    </a:lnTo>
                    <a:lnTo>
                      <a:pt x="3547" y="1286"/>
                    </a:lnTo>
                    <a:lnTo>
                      <a:pt x="3586" y="1208"/>
                    </a:lnTo>
                    <a:lnTo>
                      <a:pt x="3605" y="1091"/>
                    </a:lnTo>
                    <a:lnTo>
                      <a:pt x="3605" y="1091"/>
                    </a:lnTo>
                    <a:lnTo>
                      <a:pt x="3605" y="1013"/>
                    </a:lnTo>
                    <a:lnTo>
                      <a:pt x="3605" y="1013"/>
                    </a:lnTo>
                    <a:lnTo>
                      <a:pt x="3586" y="897"/>
                    </a:lnTo>
                    <a:lnTo>
                      <a:pt x="3586" y="897"/>
                    </a:lnTo>
                    <a:lnTo>
                      <a:pt x="3547" y="799"/>
                    </a:lnTo>
                    <a:lnTo>
                      <a:pt x="3488" y="702"/>
                    </a:lnTo>
                    <a:lnTo>
                      <a:pt x="3410" y="604"/>
                    </a:lnTo>
                    <a:lnTo>
                      <a:pt x="3313" y="507"/>
                    </a:lnTo>
                    <a:lnTo>
                      <a:pt x="3313" y="507"/>
                    </a:lnTo>
                    <a:lnTo>
                      <a:pt x="3118" y="351"/>
                    </a:lnTo>
                    <a:lnTo>
                      <a:pt x="2865" y="215"/>
                    </a:lnTo>
                    <a:lnTo>
                      <a:pt x="2865" y="215"/>
                    </a:lnTo>
                    <a:lnTo>
                      <a:pt x="2651" y="117"/>
                    </a:lnTo>
                    <a:lnTo>
                      <a:pt x="2397" y="59"/>
                    </a:lnTo>
                    <a:lnTo>
                      <a:pt x="2144" y="20"/>
                    </a:lnTo>
                    <a:lnTo>
                      <a:pt x="187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9" name="Google Shape;2149;p41"/>
              <p:cNvSpPr/>
              <p:nvPr/>
            </p:nvSpPr>
            <p:spPr>
              <a:xfrm>
                <a:off x="5529675" y="856250"/>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0" name="Google Shape;2150;p41"/>
              <p:cNvSpPr/>
              <p:nvPr/>
            </p:nvSpPr>
            <p:spPr>
              <a:xfrm>
                <a:off x="5529675" y="8562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1" name="Google Shape;2151;p41"/>
              <p:cNvSpPr/>
              <p:nvPr/>
            </p:nvSpPr>
            <p:spPr>
              <a:xfrm>
                <a:off x="5418125" y="809475"/>
                <a:ext cx="119375" cy="78450"/>
              </a:xfrm>
              <a:custGeom>
                <a:avLst/>
                <a:gdLst/>
                <a:ahLst/>
                <a:cxnLst/>
                <a:rect l="l" t="t" r="r" b="b"/>
                <a:pathLst>
                  <a:path w="4775" h="3138" extrusionOk="0">
                    <a:moveTo>
                      <a:pt x="2378" y="1209"/>
                    </a:moveTo>
                    <a:lnTo>
                      <a:pt x="2728" y="1228"/>
                    </a:lnTo>
                    <a:lnTo>
                      <a:pt x="3021" y="1287"/>
                    </a:lnTo>
                    <a:lnTo>
                      <a:pt x="3274" y="1384"/>
                    </a:lnTo>
                    <a:lnTo>
                      <a:pt x="3488" y="1481"/>
                    </a:lnTo>
                    <a:lnTo>
                      <a:pt x="3683" y="1618"/>
                    </a:lnTo>
                    <a:lnTo>
                      <a:pt x="3800" y="1715"/>
                    </a:lnTo>
                    <a:lnTo>
                      <a:pt x="3917" y="1832"/>
                    </a:lnTo>
                    <a:lnTo>
                      <a:pt x="4014" y="2027"/>
                    </a:lnTo>
                    <a:lnTo>
                      <a:pt x="4034" y="2066"/>
                    </a:lnTo>
                    <a:lnTo>
                      <a:pt x="4053" y="2105"/>
                    </a:lnTo>
                    <a:lnTo>
                      <a:pt x="4073" y="2163"/>
                    </a:lnTo>
                    <a:lnTo>
                      <a:pt x="4092" y="2183"/>
                    </a:lnTo>
                    <a:lnTo>
                      <a:pt x="4073" y="2183"/>
                    </a:lnTo>
                    <a:lnTo>
                      <a:pt x="4092" y="2261"/>
                    </a:lnTo>
                    <a:lnTo>
                      <a:pt x="4092" y="2280"/>
                    </a:lnTo>
                    <a:lnTo>
                      <a:pt x="4112" y="2358"/>
                    </a:lnTo>
                    <a:lnTo>
                      <a:pt x="3995" y="2475"/>
                    </a:lnTo>
                    <a:lnTo>
                      <a:pt x="3878" y="2573"/>
                    </a:lnTo>
                    <a:lnTo>
                      <a:pt x="3644" y="2709"/>
                    </a:lnTo>
                    <a:lnTo>
                      <a:pt x="3391" y="2826"/>
                    </a:lnTo>
                    <a:lnTo>
                      <a:pt x="3040" y="2923"/>
                    </a:lnTo>
                    <a:lnTo>
                      <a:pt x="2690" y="2982"/>
                    </a:lnTo>
                    <a:lnTo>
                      <a:pt x="2086" y="2982"/>
                    </a:lnTo>
                    <a:lnTo>
                      <a:pt x="1735" y="2923"/>
                    </a:lnTo>
                    <a:lnTo>
                      <a:pt x="1404" y="2826"/>
                    </a:lnTo>
                    <a:lnTo>
                      <a:pt x="1150" y="2709"/>
                    </a:lnTo>
                    <a:lnTo>
                      <a:pt x="916" y="2573"/>
                    </a:lnTo>
                    <a:lnTo>
                      <a:pt x="780" y="2475"/>
                    </a:lnTo>
                    <a:lnTo>
                      <a:pt x="663" y="2358"/>
                    </a:lnTo>
                    <a:lnTo>
                      <a:pt x="663" y="2339"/>
                    </a:lnTo>
                    <a:lnTo>
                      <a:pt x="663" y="2300"/>
                    </a:lnTo>
                    <a:lnTo>
                      <a:pt x="683" y="2183"/>
                    </a:lnTo>
                    <a:lnTo>
                      <a:pt x="722" y="2066"/>
                    </a:lnTo>
                    <a:lnTo>
                      <a:pt x="780" y="1949"/>
                    </a:lnTo>
                    <a:lnTo>
                      <a:pt x="858" y="1832"/>
                    </a:lnTo>
                    <a:lnTo>
                      <a:pt x="975" y="1715"/>
                    </a:lnTo>
                    <a:lnTo>
                      <a:pt x="1092" y="1618"/>
                    </a:lnTo>
                    <a:lnTo>
                      <a:pt x="1267" y="1481"/>
                    </a:lnTo>
                    <a:lnTo>
                      <a:pt x="1462" y="1384"/>
                    </a:lnTo>
                    <a:lnTo>
                      <a:pt x="1754" y="1287"/>
                    </a:lnTo>
                    <a:lnTo>
                      <a:pt x="2047" y="1228"/>
                    </a:lnTo>
                    <a:lnTo>
                      <a:pt x="2378" y="1209"/>
                    </a:lnTo>
                    <a:close/>
                    <a:moveTo>
                      <a:pt x="1053" y="1"/>
                    </a:moveTo>
                    <a:lnTo>
                      <a:pt x="916" y="20"/>
                    </a:lnTo>
                    <a:lnTo>
                      <a:pt x="780" y="59"/>
                    </a:lnTo>
                    <a:lnTo>
                      <a:pt x="663" y="118"/>
                    </a:lnTo>
                    <a:lnTo>
                      <a:pt x="566" y="157"/>
                    </a:lnTo>
                    <a:lnTo>
                      <a:pt x="371" y="293"/>
                    </a:lnTo>
                    <a:lnTo>
                      <a:pt x="293" y="371"/>
                    </a:lnTo>
                    <a:lnTo>
                      <a:pt x="235" y="449"/>
                    </a:lnTo>
                    <a:lnTo>
                      <a:pt x="118" y="644"/>
                    </a:lnTo>
                    <a:lnTo>
                      <a:pt x="40" y="838"/>
                    </a:lnTo>
                    <a:lnTo>
                      <a:pt x="1" y="1053"/>
                    </a:lnTo>
                    <a:lnTo>
                      <a:pt x="1" y="1267"/>
                    </a:lnTo>
                    <a:lnTo>
                      <a:pt x="40" y="1501"/>
                    </a:lnTo>
                    <a:lnTo>
                      <a:pt x="98" y="1735"/>
                    </a:lnTo>
                    <a:lnTo>
                      <a:pt x="196" y="1969"/>
                    </a:lnTo>
                    <a:lnTo>
                      <a:pt x="312" y="2183"/>
                    </a:lnTo>
                    <a:lnTo>
                      <a:pt x="468" y="2358"/>
                    </a:lnTo>
                    <a:lnTo>
                      <a:pt x="624" y="2534"/>
                    </a:lnTo>
                    <a:lnTo>
                      <a:pt x="819" y="2689"/>
                    </a:lnTo>
                    <a:lnTo>
                      <a:pt x="1033" y="2826"/>
                    </a:lnTo>
                    <a:lnTo>
                      <a:pt x="1248" y="2923"/>
                    </a:lnTo>
                    <a:lnTo>
                      <a:pt x="1462" y="3001"/>
                    </a:lnTo>
                    <a:lnTo>
                      <a:pt x="1696" y="3079"/>
                    </a:lnTo>
                    <a:lnTo>
                      <a:pt x="1949" y="3118"/>
                    </a:lnTo>
                    <a:lnTo>
                      <a:pt x="2300" y="3138"/>
                    </a:lnTo>
                    <a:lnTo>
                      <a:pt x="2612" y="3138"/>
                    </a:lnTo>
                    <a:lnTo>
                      <a:pt x="2826" y="3118"/>
                    </a:lnTo>
                    <a:lnTo>
                      <a:pt x="3079" y="3060"/>
                    </a:lnTo>
                    <a:lnTo>
                      <a:pt x="3313" y="3001"/>
                    </a:lnTo>
                    <a:lnTo>
                      <a:pt x="3547" y="2923"/>
                    </a:lnTo>
                    <a:lnTo>
                      <a:pt x="3761" y="2826"/>
                    </a:lnTo>
                    <a:lnTo>
                      <a:pt x="3956" y="2689"/>
                    </a:lnTo>
                    <a:lnTo>
                      <a:pt x="4151" y="2534"/>
                    </a:lnTo>
                    <a:lnTo>
                      <a:pt x="4326" y="2358"/>
                    </a:lnTo>
                    <a:lnTo>
                      <a:pt x="4463" y="2163"/>
                    </a:lnTo>
                    <a:lnTo>
                      <a:pt x="4579" y="1969"/>
                    </a:lnTo>
                    <a:lnTo>
                      <a:pt x="4677" y="1735"/>
                    </a:lnTo>
                    <a:lnTo>
                      <a:pt x="4735" y="1501"/>
                    </a:lnTo>
                    <a:lnTo>
                      <a:pt x="4774" y="1267"/>
                    </a:lnTo>
                    <a:lnTo>
                      <a:pt x="4774" y="1053"/>
                    </a:lnTo>
                    <a:lnTo>
                      <a:pt x="4735" y="819"/>
                    </a:lnTo>
                    <a:lnTo>
                      <a:pt x="4657" y="644"/>
                    </a:lnTo>
                    <a:lnTo>
                      <a:pt x="4541" y="449"/>
                    </a:lnTo>
                    <a:lnTo>
                      <a:pt x="4482" y="371"/>
                    </a:lnTo>
                    <a:lnTo>
                      <a:pt x="4404" y="293"/>
                    </a:lnTo>
                    <a:lnTo>
                      <a:pt x="4229" y="157"/>
                    </a:lnTo>
                    <a:lnTo>
                      <a:pt x="4112" y="98"/>
                    </a:lnTo>
                    <a:lnTo>
                      <a:pt x="3995" y="59"/>
                    </a:lnTo>
                    <a:lnTo>
                      <a:pt x="3859" y="20"/>
                    </a:lnTo>
                    <a:lnTo>
                      <a:pt x="3722" y="1"/>
                    </a:lnTo>
                    <a:lnTo>
                      <a:pt x="3391" y="1"/>
                    </a:lnTo>
                    <a:lnTo>
                      <a:pt x="3177" y="59"/>
                    </a:lnTo>
                    <a:lnTo>
                      <a:pt x="2962" y="118"/>
                    </a:lnTo>
                    <a:lnTo>
                      <a:pt x="2767" y="196"/>
                    </a:lnTo>
                    <a:lnTo>
                      <a:pt x="2670" y="234"/>
                    </a:lnTo>
                    <a:lnTo>
                      <a:pt x="2651" y="234"/>
                    </a:lnTo>
                    <a:lnTo>
                      <a:pt x="2417" y="312"/>
                    </a:lnTo>
                    <a:lnTo>
                      <a:pt x="2358" y="312"/>
                    </a:lnTo>
                    <a:lnTo>
                      <a:pt x="2124" y="234"/>
                    </a:lnTo>
                    <a:lnTo>
                      <a:pt x="2008" y="196"/>
                    </a:lnTo>
                    <a:lnTo>
                      <a:pt x="1813" y="118"/>
                    </a:lnTo>
                    <a:lnTo>
                      <a:pt x="1598" y="59"/>
                    </a:lnTo>
                    <a:lnTo>
                      <a:pt x="1384" y="20"/>
                    </a:lnTo>
                    <a:lnTo>
                      <a:pt x="118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2" name="Google Shape;2152;p41"/>
              <p:cNvSpPr/>
              <p:nvPr/>
            </p:nvSpPr>
            <p:spPr>
              <a:xfrm>
                <a:off x="5418125" y="809475"/>
                <a:ext cx="119375" cy="78450"/>
              </a:xfrm>
              <a:custGeom>
                <a:avLst/>
                <a:gdLst/>
                <a:ahLst/>
                <a:cxnLst/>
                <a:rect l="l" t="t" r="r" b="b"/>
                <a:pathLst>
                  <a:path w="4775" h="3138" fill="none" extrusionOk="0">
                    <a:moveTo>
                      <a:pt x="3586" y="1"/>
                    </a:moveTo>
                    <a:lnTo>
                      <a:pt x="3586" y="1"/>
                    </a:lnTo>
                    <a:lnTo>
                      <a:pt x="3391" y="1"/>
                    </a:lnTo>
                    <a:lnTo>
                      <a:pt x="3177" y="59"/>
                    </a:lnTo>
                    <a:lnTo>
                      <a:pt x="3177" y="59"/>
                    </a:lnTo>
                    <a:lnTo>
                      <a:pt x="2962" y="118"/>
                    </a:lnTo>
                    <a:lnTo>
                      <a:pt x="2767" y="196"/>
                    </a:lnTo>
                    <a:lnTo>
                      <a:pt x="2670" y="234"/>
                    </a:lnTo>
                    <a:lnTo>
                      <a:pt x="2651" y="234"/>
                    </a:lnTo>
                    <a:lnTo>
                      <a:pt x="2651" y="234"/>
                    </a:lnTo>
                    <a:lnTo>
                      <a:pt x="2651" y="234"/>
                    </a:lnTo>
                    <a:lnTo>
                      <a:pt x="2651" y="234"/>
                    </a:lnTo>
                    <a:lnTo>
                      <a:pt x="2651" y="234"/>
                    </a:lnTo>
                    <a:lnTo>
                      <a:pt x="2651" y="234"/>
                    </a:lnTo>
                    <a:lnTo>
                      <a:pt x="2417" y="312"/>
                    </a:lnTo>
                    <a:lnTo>
                      <a:pt x="2417" y="312"/>
                    </a:lnTo>
                    <a:lnTo>
                      <a:pt x="2397" y="312"/>
                    </a:lnTo>
                    <a:lnTo>
                      <a:pt x="2378" y="312"/>
                    </a:lnTo>
                    <a:lnTo>
                      <a:pt x="2358" y="312"/>
                    </a:lnTo>
                    <a:lnTo>
                      <a:pt x="2358" y="312"/>
                    </a:lnTo>
                    <a:lnTo>
                      <a:pt x="2124" y="234"/>
                    </a:lnTo>
                    <a:lnTo>
                      <a:pt x="2008" y="196"/>
                    </a:lnTo>
                    <a:lnTo>
                      <a:pt x="2008" y="196"/>
                    </a:lnTo>
                    <a:lnTo>
                      <a:pt x="1813" y="118"/>
                    </a:lnTo>
                    <a:lnTo>
                      <a:pt x="1598" y="59"/>
                    </a:lnTo>
                    <a:lnTo>
                      <a:pt x="1598" y="59"/>
                    </a:lnTo>
                    <a:lnTo>
                      <a:pt x="1384" y="20"/>
                    </a:lnTo>
                    <a:lnTo>
                      <a:pt x="1189" y="1"/>
                    </a:lnTo>
                    <a:lnTo>
                      <a:pt x="1189" y="1"/>
                    </a:lnTo>
                    <a:lnTo>
                      <a:pt x="1053" y="1"/>
                    </a:lnTo>
                    <a:lnTo>
                      <a:pt x="1053" y="1"/>
                    </a:lnTo>
                    <a:lnTo>
                      <a:pt x="916" y="20"/>
                    </a:lnTo>
                    <a:lnTo>
                      <a:pt x="780" y="59"/>
                    </a:lnTo>
                    <a:lnTo>
                      <a:pt x="663" y="118"/>
                    </a:lnTo>
                    <a:lnTo>
                      <a:pt x="566" y="157"/>
                    </a:lnTo>
                    <a:lnTo>
                      <a:pt x="566" y="157"/>
                    </a:lnTo>
                    <a:lnTo>
                      <a:pt x="371" y="293"/>
                    </a:lnTo>
                    <a:lnTo>
                      <a:pt x="293" y="371"/>
                    </a:lnTo>
                    <a:lnTo>
                      <a:pt x="235" y="449"/>
                    </a:lnTo>
                    <a:lnTo>
                      <a:pt x="235" y="449"/>
                    </a:lnTo>
                    <a:lnTo>
                      <a:pt x="118" y="644"/>
                    </a:lnTo>
                    <a:lnTo>
                      <a:pt x="118" y="644"/>
                    </a:lnTo>
                    <a:lnTo>
                      <a:pt x="40" y="838"/>
                    </a:lnTo>
                    <a:lnTo>
                      <a:pt x="40" y="838"/>
                    </a:lnTo>
                    <a:lnTo>
                      <a:pt x="1" y="1053"/>
                    </a:lnTo>
                    <a:lnTo>
                      <a:pt x="1" y="1267"/>
                    </a:lnTo>
                    <a:lnTo>
                      <a:pt x="1" y="1267"/>
                    </a:lnTo>
                    <a:lnTo>
                      <a:pt x="40" y="1501"/>
                    </a:lnTo>
                    <a:lnTo>
                      <a:pt x="98" y="1735"/>
                    </a:lnTo>
                    <a:lnTo>
                      <a:pt x="98" y="1735"/>
                    </a:lnTo>
                    <a:lnTo>
                      <a:pt x="196" y="1969"/>
                    </a:lnTo>
                    <a:lnTo>
                      <a:pt x="312" y="2183"/>
                    </a:lnTo>
                    <a:lnTo>
                      <a:pt x="312" y="2183"/>
                    </a:lnTo>
                    <a:lnTo>
                      <a:pt x="468" y="2358"/>
                    </a:lnTo>
                    <a:lnTo>
                      <a:pt x="624" y="2534"/>
                    </a:lnTo>
                    <a:lnTo>
                      <a:pt x="819" y="2689"/>
                    </a:lnTo>
                    <a:lnTo>
                      <a:pt x="1033" y="2826"/>
                    </a:lnTo>
                    <a:lnTo>
                      <a:pt x="1033" y="2826"/>
                    </a:lnTo>
                    <a:lnTo>
                      <a:pt x="1248" y="2923"/>
                    </a:lnTo>
                    <a:lnTo>
                      <a:pt x="1462" y="3001"/>
                    </a:lnTo>
                    <a:lnTo>
                      <a:pt x="1696" y="3079"/>
                    </a:lnTo>
                    <a:lnTo>
                      <a:pt x="1949" y="3118"/>
                    </a:lnTo>
                    <a:lnTo>
                      <a:pt x="1949" y="3118"/>
                    </a:lnTo>
                    <a:lnTo>
                      <a:pt x="2300" y="3138"/>
                    </a:lnTo>
                    <a:lnTo>
                      <a:pt x="2300" y="3138"/>
                    </a:lnTo>
                    <a:lnTo>
                      <a:pt x="2397" y="3138"/>
                    </a:lnTo>
                    <a:lnTo>
                      <a:pt x="2397" y="3138"/>
                    </a:lnTo>
                    <a:lnTo>
                      <a:pt x="2612" y="3138"/>
                    </a:lnTo>
                    <a:lnTo>
                      <a:pt x="2826" y="3118"/>
                    </a:lnTo>
                    <a:lnTo>
                      <a:pt x="2826" y="3118"/>
                    </a:lnTo>
                    <a:lnTo>
                      <a:pt x="3079" y="3060"/>
                    </a:lnTo>
                    <a:lnTo>
                      <a:pt x="3313" y="3001"/>
                    </a:lnTo>
                    <a:lnTo>
                      <a:pt x="3547" y="2923"/>
                    </a:lnTo>
                    <a:lnTo>
                      <a:pt x="3761" y="2826"/>
                    </a:lnTo>
                    <a:lnTo>
                      <a:pt x="3761" y="2826"/>
                    </a:lnTo>
                    <a:lnTo>
                      <a:pt x="3956" y="2689"/>
                    </a:lnTo>
                    <a:lnTo>
                      <a:pt x="4151" y="2534"/>
                    </a:lnTo>
                    <a:lnTo>
                      <a:pt x="4326" y="2358"/>
                    </a:lnTo>
                    <a:lnTo>
                      <a:pt x="4463" y="2163"/>
                    </a:lnTo>
                    <a:lnTo>
                      <a:pt x="4463" y="2163"/>
                    </a:lnTo>
                    <a:lnTo>
                      <a:pt x="4579" y="1969"/>
                    </a:lnTo>
                    <a:lnTo>
                      <a:pt x="4677" y="1735"/>
                    </a:lnTo>
                    <a:lnTo>
                      <a:pt x="4677" y="1735"/>
                    </a:lnTo>
                    <a:lnTo>
                      <a:pt x="4735" y="1501"/>
                    </a:lnTo>
                    <a:lnTo>
                      <a:pt x="4774" y="1267"/>
                    </a:lnTo>
                    <a:lnTo>
                      <a:pt x="4774" y="1267"/>
                    </a:lnTo>
                    <a:lnTo>
                      <a:pt x="4774" y="1053"/>
                    </a:lnTo>
                    <a:lnTo>
                      <a:pt x="4735" y="819"/>
                    </a:lnTo>
                    <a:lnTo>
                      <a:pt x="4735" y="819"/>
                    </a:lnTo>
                    <a:lnTo>
                      <a:pt x="4657" y="644"/>
                    </a:lnTo>
                    <a:lnTo>
                      <a:pt x="4657" y="644"/>
                    </a:lnTo>
                    <a:lnTo>
                      <a:pt x="4541" y="449"/>
                    </a:lnTo>
                    <a:lnTo>
                      <a:pt x="4541" y="449"/>
                    </a:lnTo>
                    <a:lnTo>
                      <a:pt x="4482" y="371"/>
                    </a:lnTo>
                    <a:lnTo>
                      <a:pt x="4404" y="293"/>
                    </a:lnTo>
                    <a:lnTo>
                      <a:pt x="4229" y="157"/>
                    </a:lnTo>
                    <a:lnTo>
                      <a:pt x="4229" y="157"/>
                    </a:lnTo>
                    <a:lnTo>
                      <a:pt x="4112" y="98"/>
                    </a:lnTo>
                    <a:lnTo>
                      <a:pt x="3995" y="59"/>
                    </a:lnTo>
                    <a:lnTo>
                      <a:pt x="3859" y="20"/>
                    </a:lnTo>
                    <a:lnTo>
                      <a:pt x="3722" y="1"/>
                    </a:lnTo>
                    <a:lnTo>
                      <a:pt x="3722" y="1"/>
                    </a:lnTo>
                    <a:lnTo>
                      <a:pt x="358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3" name="Google Shape;2153;p41"/>
              <p:cNvSpPr/>
              <p:nvPr/>
            </p:nvSpPr>
            <p:spPr>
              <a:xfrm>
                <a:off x="5434700" y="839675"/>
                <a:ext cx="86225" cy="44350"/>
              </a:xfrm>
              <a:custGeom>
                <a:avLst/>
                <a:gdLst/>
                <a:ahLst/>
                <a:cxnLst/>
                <a:rect l="l" t="t" r="r" b="b"/>
                <a:pathLst>
                  <a:path w="3449" h="1774" fill="none" extrusionOk="0">
                    <a:moveTo>
                      <a:pt x="1384" y="20"/>
                    </a:moveTo>
                    <a:lnTo>
                      <a:pt x="1384" y="20"/>
                    </a:lnTo>
                    <a:lnTo>
                      <a:pt x="1715" y="1"/>
                    </a:lnTo>
                    <a:lnTo>
                      <a:pt x="1715" y="1"/>
                    </a:lnTo>
                    <a:lnTo>
                      <a:pt x="1715" y="1"/>
                    </a:lnTo>
                    <a:lnTo>
                      <a:pt x="2065" y="20"/>
                    </a:lnTo>
                    <a:lnTo>
                      <a:pt x="2065" y="20"/>
                    </a:lnTo>
                    <a:lnTo>
                      <a:pt x="2358" y="79"/>
                    </a:lnTo>
                    <a:lnTo>
                      <a:pt x="2611" y="176"/>
                    </a:lnTo>
                    <a:lnTo>
                      <a:pt x="2611" y="176"/>
                    </a:lnTo>
                    <a:lnTo>
                      <a:pt x="2825" y="273"/>
                    </a:lnTo>
                    <a:lnTo>
                      <a:pt x="3020" y="410"/>
                    </a:lnTo>
                    <a:lnTo>
                      <a:pt x="3020" y="410"/>
                    </a:lnTo>
                    <a:lnTo>
                      <a:pt x="3137" y="507"/>
                    </a:lnTo>
                    <a:lnTo>
                      <a:pt x="3254" y="624"/>
                    </a:lnTo>
                    <a:lnTo>
                      <a:pt x="3254" y="624"/>
                    </a:lnTo>
                    <a:lnTo>
                      <a:pt x="3351" y="819"/>
                    </a:lnTo>
                    <a:lnTo>
                      <a:pt x="3351" y="819"/>
                    </a:lnTo>
                    <a:lnTo>
                      <a:pt x="3371" y="858"/>
                    </a:lnTo>
                    <a:lnTo>
                      <a:pt x="3371" y="858"/>
                    </a:lnTo>
                    <a:lnTo>
                      <a:pt x="3371" y="858"/>
                    </a:lnTo>
                    <a:lnTo>
                      <a:pt x="3390" y="897"/>
                    </a:lnTo>
                    <a:lnTo>
                      <a:pt x="3390" y="897"/>
                    </a:lnTo>
                    <a:lnTo>
                      <a:pt x="3410" y="955"/>
                    </a:lnTo>
                    <a:lnTo>
                      <a:pt x="3429" y="975"/>
                    </a:lnTo>
                    <a:lnTo>
                      <a:pt x="3410" y="975"/>
                    </a:lnTo>
                    <a:lnTo>
                      <a:pt x="3410" y="975"/>
                    </a:lnTo>
                    <a:lnTo>
                      <a:pt x="3429" y="1053"/>
                    </a:lnTo>
                    <a:lnTo>
                      <a:pt x="3429" y="1072"/>
                    </a:lnTo>
                    <a:lnTo>
                      <a:pt x="3429" y="1072"/>
                    </a:lnTo>
                    <a:lnTo>
                      <a:pt x="3449" y="1150"/>
                    </a:lnTo>
                    <a:lnTo>
                      <a:pt x="3449" y="1150"/>
                    </a:lnTo>
                    <a:lnTo>
                      <a:pt x="3332" y="1267"/>
                    </a:lnTo>
                    <a:lnTo>
                      <a:pt x="3215" y="1365"/>
                    </a:lnTo>
                    <a:lnTo>
                      <a:pt x="3215" y="1365"/>
                    </a:lnTo>
                    <a:lnTo>
                      <a:pt x="2981" y="1501"/>
                    </a:lnTo>
                    <a:lnTo>
                      <a:pt x="2728" y="1618"/>
                    </a:lnTo>
                    <a:lnTo>
                      <a:pt x="2728" y="1618"/>
                    </a:lnTo>
                    <a:lnTo>
                      <a:pt x="2728" y="1618"/>
                    </a:lnTo>
                    <a:lnTo>
                      <a:pt x="2377" y="1715"/>
                    </a:lnTo>
                    <a:lnTo>
                      <a:pt x="2027" y="1774"/>
                    </a:lnTo>
                    <a:lnTo>
                      <a:pt x="2027" y="1774"/>
                    </a:lnTo>
                    <a:lnTo>
                      <a:pt x="1812" y="1774"/>
                    </a:lnTo>
                    <a:lnTo>
                      <a:pt x="1812" y="1774"/>
                    </a:lnTo>
                    <a:lnTo>
                      <a:pt x="1734" y="1774"/>
                    </a:lnTo>
                    <a:lnTo>
                      <a:pt x="1695" y="1774"/>
                    </a:lnTo>
                    <a:lnTo>
                      <a:pt x="1695" y="1774"/>
                    </a:lnTo>
                    <a:lnTo>
                      <a:pt x="1423" y="1774"/>
                    </a:lnTo>
                    <a:lnTo>
                      <a:pt x="1423" y="1774"/>
                    </a:lnTo>
                    <a:lnTo>
                      <a:pt x="1072" y="1715"/>
                    </a:lnTo>
                    <a:lnTo>
                      <a:pt x="741" y="1618"/>
                    </a:lnTo>
                    <a:lnTo>
                      <a:pt x="741" y="1618"/>
                    </a:lnTo>
                    <a:lnTo>
                      <a:pt x="741" y="1618"/>
                    </a:lnTo>
                    <a:lnTo>
                      <a:pt x="487" y="1501"/>
                    </a:lnTo>
                    <a:lnTo>
                      <a:pt x="253" y="1365"/>
                    </a:lnTo>
                    <a:lnTo>
                      <a:pt x="253" y="1365"/>
                    </a:lnTo>
                    <a:lnTo>
                      <a:pt x="117" y="1267"/>
                    </a:lnTo>
                    <a:lnTo>
                      <a:pt x="0" y="1150"/>
                    </a:lnTo>
                    <a:lnTo>
                      <a:pt x="0" y="1150"/>
                    </a:lnTo>
                    <a:lnTo>
                      <a:pt x="0" y="1131"/>
                    </a:lnTo>
                    <a:lnTo>
                      <a:pt x="0" y="1092"/>
                    </a:lnTo>
                    <a:lnTo>
                      <a:pt x="0" y="1092"/>
                    </a:lnTo>
                    <a:lnTo>
                      <a:pt x="20" y="975"/>
                    </a:lnTo>
                    <a:lnTo>
                      <a:pt x="59" y="858"/>
                    </a:lnTo>
                    <a:lnTo>
                      <a:pt x="59" y="858"/>
                    </a:lnTo>
                    <a:lnTo>
                      <a:pt x="59" y="858"/>
                    </a:lnTo>
                    <a:lnTo>
                      <a:pt x="59" y="858"/>
                    </a:lnTo>
                    <a:lnTo>
                      <a:pt x="59" y="858"/>
                    </a:lnTo>
                    <a:lnTo>
                      <a:pt x="117" y="741"/>
                    </a:lnTo>
                    <a:lnTo>
                      <a:pt x="195" y="624"/>
                    </a:lnTo>
                    <a:lnTo>
                      <a:pt x="195" y="624"/>
                    </a:lnTo>
                    <a:lnTo>
                      <a:pt x="312" y="507"/>
                    </a:lnTo>
                    <a:lnTo>
                      <a:pt x="429" y="410"/>
                    </a:lnTo>
                    <a:lnTo>
                      <a:pt x="429" y="410"/>
                    </a:lnTo>
                    <a:lnTo>
                      <a:pt x="604" y="273"/>
                    </a:lnTo>
                    <a:lnTo>
                      <a:pt x="799" y="176"/>
                    </a:lnTo>
                    <a:lnTo>
                      <a:pt x="799" y="176"/>
                    </a:lnTo>
                    <a:lnTo>
                      <a:pt x="1091" y="79"/>
                    </a:lnTo>
                    <a:lnTo>
                      <a:pt x="1384" y="20"/>
                    </a:lnTo>
                    <a:lnTo>
                      <a:pt x="1384"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4" name="Picture 3">
            <a:extLst>
              <a:ext uri="{FF2B5EF4-FFF2-40B4-BE49-F238E27FC236}">
                <a16:creationId xmlns:a16="http://schemas.microsoft.com/office/drawing/2014/main" id="{44F82BE6-6483-03B9-3391-FC39E65FFB89}"/>
              </a:ext>
            </a:extLst>
          </p:cNvPr>
          <p:cNvPicPr>
            <a:picLocks noChangeAspect="1"/>
          </p:cNvPicPr>
          <p:nvPr/>
        </p:nvPicPr>
        <p:blipFill>
          <a:blip r:embed="rId3"/>
          <a:stretch>
            <a:fillRect/>
          </a:stretch>
        </p:blipFill>
        <p:spPr>
          <a:xfrm>
            <a:off x="2460201" y="2089671"/>
            <a:ext cx="6852498" cy="262150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1"/>
                                        </p:tgtEl>
                                        <p:attrNameLst>
                                          <p:attrName>style.visibility</p:attrName>
                                        </p:attrNameLst>
                                      </p:cBhvr>
                                      <p:to>
                                        <p:strVal val="visible"/>
                                      </p:to>
                                    </p:set>
                                    <p:anim calcmode="lin" valueType="num">
                                      <p:cBhvr>
                                        <p:cTn id="7" dur="500" fill="hold"/>
                                        <p:tgtEl>
                                          <p:spTgt spid="281"/>
                                        </p:tgtEl>
                                        <p:attrNameLst>
                                          <p:attrName>ppt_w</p:attrName>
                                        </p:attrNameLst>
                                      </p:cBhvr>
                                      <p:tavLst>
                                        <p:tav tm="0">
                                          <p:val>
                                            <p:fltVal val="0"/>
                                          </p:val>
                                        </p:tav>
                                        <p:tav tm="100000">
                                          <p:val>
                                            <p:strVal val="#ppt_w"/>
                                          </p:val>
                                        </p:tav>
                                      </p:tavLst>
                                    </p:anim>
                                    <p:anim calcmode="lin" valueType="num">
                                      <p:cBhvr>
                                        <p:cTn id="8" dur="500" fill="hold"/>
                                        <p:tgtEl>
                                          <p:spTgt spid="281"/>
                                        </p:tgtEl>
                                        <p:attrNameLst>
                                          <p:attrName>ppt_h</p:attrName>
                                        </p:attrNameLst>
                                      </p:cBhvr>
                                      <p:tavLst>
                                        <p:tav tm="0">
                                          <p:val>
                                            <p:fltVal val="0"/>
                                          </p:val>
                                        </p:tav>
                                        <p:tav tm="100000">
                                          <p:val>
                                            <p:strVal val="#ppt_h"/>
                                          </p:val>
                                        </p:tav>
                                      </p:tavLst>
                                    </p:anim>
                                    <p:animEffect transition="in" filter="fade">
                                      <p:cBhvr>
                                        <p:cTn id="9" dur="500"/>
                                        <p:tgtEl>
                                          <p:spTgt spid="281"/>
                                        </p:tgtEl>
                                      </p:cBhvr>
                                    </p:animEffect>
                                  </p:childTnLst>
                                </p:cTn>
                              </p:par>
                              <p:par>
                                <p:cTn id="10" presetID="53" presetClass="entr" presetSubtype="16" fill="hold" nodeType="withEffect">
                                  <p:stCondLst>
                                    <p:cond delay="25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250"/>
                                  </p:stCondLst>
                                  <p:childTnLst>
                                    <p:set>
                                      <p:cBhvr>
                                        <p:cTn id="16" dur="1" fill="hold">
                                          <p:stCondLst>
                                            <p:cond delay="0"/>
                                          </p:stCondLst>
                                        </p:cTn>
                                        <p:tgtEl>
                                          <p:spTgt spid="2154"/>
                                        </p:tgtEl>
                                        <p:attrNameLst>
                                          <p:attrName>style.visibility</p:attrName>
                                        </p:attrNameLst>
                                      </p:cBhvr>
                                      <p:to>
                                        <p:strVal val="visible"/>
                                      </p:to>
                                    </p:set>
                                    <p:anim calcmode="lin" valueType="num">
                                      <p:cBhvr>
                                        <p:cTn id="17" dur="500" fill="hold"/>
                                        <p:tgtEl>
                                          <p:spTgt spid="2154"/>
                                        </p:tgtEl>
                                        <p:attrNameLst>
                                          <p:attrName>ppt_w</p:attrName>
                                        </p:attrNameLst>
                                      </p:cBhvr>
                                      <p:tavLst>
                                        <p:tav tm="0">
                                          <p:val>
                                            <p:fltVal val="0"/>
                                          </p:val>
                                        </p:tav>
                                        <p:tav tm="100000">
                                          <p:val>
                                            <p:strVal val="#ppt_w"/>
                                          </p:val>
                                        </p:tav>
                                      </p:tavLst>
                                    </p:anim>
                                    <p:anim calcmode="lin" valueType="num">
                                      <p:cBhvr>
                                        <p:cTn id="18" dur="500" fill="hold"/>
                                        <p:tgtEl>
                                          <p:spTgt spid="2154"/>
                                        </p:tgtEl>
                                        <p:attrNameLst>
                                          <p:attrName>ppt_h</p:attrName>
                                        </p:attrNameLst>
                                      </p:cBhvr>
                                      <p:tavLst>
                                        <p:tav tm="0">
                                          <p:val>
                                            <p:fltVal val="0"/>
                                          </p:val>
                                        </p:tav>
                                        <p:tav tm="100000">
                                          <p:val>
                                            <p:strVal val="#ppt_h"/>
                                          </p:val>
                                        </p:tav>
                                      </p:tavLst>
                                    </p:anim>
                                    <p:animEffect transition="in" filter="fade">
                                      <p:cBhvr>
                                        <p:cTn id="19" dur="500"/>
                                        <p:tgtEl>
                                          <p:spTgt spid="215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78" name="Google Shape;1778;p38"/>
          <p:cNvSpPr/>
          <p:nvPr/>
        </p:nvSpPr>
        <p:spPr>
          <a:xfrm rot="10800000" flipH="1">
            <a:off x="10262829" y="174337"/>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9" name="Google Shape;1779;p38"/>
          <p:cNvSpPr/>
          <p:nvPr/>
        </p:nvSpPr>
        <p:spPr>
          <a:xfrm>
            <a:off x="133564" y="247974"/>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0" name="Google Shape;1780;p38">
            <a:hlinkClick r:id="" action="ppaction://hlinkshowjump?jump=nextslide"/>
          </p:cNvPr>
          <p:cNvSpPr/>
          <p:nvPr/>
        </p:nvSpPr>
        <p:spPr>
          <a:xfrm rot="5400000">
            <a:off x="10893336"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81" name="Google Shape;1781;p38"/>
          <p:cNvGrpSpPr/>
          <p:nvPr/>
        </p:nvGrpSpPr>
        <p:grpSpPr>
          <a:xfrm>
            <a:off x="10657933" y="364429"/>
            <a:ext cx="427667" cy="350647"/>
            <a:chOff x="615275" y="238125"/>
            <a:chExt cx="6389450" cy="5238750"/>
          </a:xfrm>
        </p:grpSpPr>
        <p:sp>
          <p:nvSpPr>
            <p:cNvPr id="1782" name="Google Shape;1782;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3" name="Google Shape;1783;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4" name="Google Shape;1784;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5" name="Google Shape;1785;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6" name="Google Shape;1786;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7" name="Google Shape;1787;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88" name="Google Shape;1788;p38">
            <a:hlinkClick r:id="" action="ppaction://hlinkshowjump?jump=nextslide"/>
          </p:cNvPr>
          <p:cNvSpPr/>
          <p:nvPr/>
        </p:nvSpPr>
        <p:spPr>
          <a:xfrm rot="-5400000" flipH="1">
            <a:off x="1022260"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89" name="Google Shape;1789;p38"/>
          <p:cNvGrpSpPr/>
          <p:nvPr/>
        </p:nvGrpSpPr>
        <p:grpSpPr>
          <a:xfrm flipH="1">
            <a:off x="509835" y="420433"/>
            <a:ext cx="427667" cy="350647"/>
            <a:chOff x="615275" y="238125"/>
            <a:chExt cx="6389450" cy="5238750"/>
          </a:xfrm>
        </p:grpSpPr>
        <p:sp>
          <p:nvSpPr>
            <p:cNvPr id="1790" name="Google Shape;1790;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1" name="Google Shape;1791;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2" name="Google Shape;1792;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3" name="Google Shape;1793;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4" name="Google Shape;1794;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5" name="Google Shape;1795;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96" name="Google Shape;1796;p38">
            <a:hlinkClick r:id="" action="ppaction://hlinkshowjump?jump=previousslide"/>
          </p:cNvPr>
          <p:cNvSpPr/>
          <p:nvPr/>
        </p:nvSpPr>
        <p:spPr>
          <a:xfrm rot="-5400000">
            <a:off x="103602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7" name="Google Shape;1797;p38"/>
          <p:cNvSpPr/>
          <p:nvPr/>
        </p:nvSpPr>
        <p:spPr>
          <a:xfrm>
            <a:off x="8618084" y="543065"/>
            <a:ext cx="850253" cy="46681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8" name="Google Shape;1798;p38"/>
          <p:cNvSpPr/>
          <p:nvPr/>
        </p:nvSpPr>
        <p:spPr>
          <a:xfrm>
            <a:off x="3069199" y="47839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65;p36">
            <a:extLst>
              <a:ext uri="{FF2B5EF4-FFF2-40B4-BE49-F238E27FC236}">
                <a16:creationId xmlns:a16="http://schemas.microsoft.com/office/drawing/2014/main" id="{945F4845-C5B1-7934-815F-F53710D5C5AB}"/>
              </a:ext>
            </a:extLst>
          </p:cNvPr>
          <p:cNvSpPr/>
          <p:nvPr/>
        </p:nvSpPr>
        <p:spPr>
          <a:xfrm>
            <a:off x="1363111" y="210194"/>
            <a:ext cx="9097415" cy="943385"/>
          </a:xfrm>
          <a:custGeom>
            <a:avLst/>
            <a:gdLst/>
            <a:ahLst/>
            <a:cxnLst/>
            <a:rect l="l" t="t" r="r" b="b"/>
            <a:pathLst>
              <a:path w="54156" h="9156" extrusionOk="0">
                <a:moveTo>
                  <a:pt x="4389" y="4119"/>
                </a:moveTo>
                <a:lnTo>
                  <a:pt x="4389" y="4119"/>
                </a:lnTo>
                <a:lnTo>
                  <a:pt x="4137" y="4011"/>
                </a:lnTo>
                <a:lnTo>
                  <a:pt x="3490" y="3705"/>
                </a:lnTo>
                <a:lnTo>
                  <a:pt x="2626" y="3274"/>
                </a:lnTo>
                <a:lnTo>
                  <a:pt x="2141" y="3022"/>
                </a:lnTo>
                <a:lnTo>
                  <a:pt x="1673" y="2752"/>
                </a:lnTo>
                <a:lnTo>
                  <a:pt x="1224" y="2482"/>
                </a:lnTo>
                <a:lnTo>
                  <a:pt x="810" y="2195"/>
                </a:lnTo>
                <a:lnTo>
                  <a:pt x="630" y="2051"/>
                </a:lnTo>
                <a:lnTo>
                  <a:pt x="468" y="1907"/>
                </a:lnTo>
                <a:lnTo>
                  <a:pt x="324" y="1763"/>
                </a:lnTo>
                <a:lnTo>
                  <a:pt x="216" y="1619"/>
                </a:lnTo>
                <a:lnTo>
                  <a:pt x="108" y="1475"/>
                </a:lnTo>
                <a:lnTo>
                  <a:pt x="55" y="1349"/>
                </a:lnTo>
                <a:lnTo>
                  <a:pt x="19" y="1223"/>
                </a:lnTo>
                <a:lnTo>
                  <a:pt x="1" y="1098"/>
                </a:lnTo>
                <a:lnTo>
                  <a:pt x="37" y="972"/>
                </a:lnTo>
                <a:lnTo>
                  <a:pt x="108" y="864"/>
                </a:lnTo>
                <a:lnTo>
                  <a:pt x="234" y="774"/>
                </a:lnTo>
                <a:lnTo>
                  <a:pt x="378" y="666"/>
                </a:lnTo>
                <a:lnTo>
                  <a:pt x="378" y="666"/>
                </a:lnTo>
                <a:lnTo>
                  <a:pt x="504" y="630"/>
                </a:lnTo>
                <a:lnTo>
                  <a:pt x="666" y="576"/>
                </a:lnTo>
                <a:lnTo>
                  <a:pt x="1188" y="504"/>
                </a:lnTo>
                <a:lnTo>
                  <a:pt x="1907" y="432"/>
                </a:lnTo>
                <a:lnTo>
                  <a:pt x="2806" y="360"/>
                </a:lnTo>
                <a:lnTo>
                  <a:pt x="3885" y="288"/>
                </a:lnTo>
                <a:lnTo>
                  <a:pt x="5144" y="234"/>
                </a:lnTo>
                <a:lnTo>
                  <a:pt x="6547" y="180"/>
                </a:lnTo>
                <a:lnTo>
                  <a:pt x="8076" y="126"/>
                </a:lnTo>
                <a:lnTo>
                  <a:pt x="11511" y="54"/>
                </a:lnTo>
                <a:lnTo>
                  <a:pt x="15342" y="18"/>
                </a:lnTo>
                <a:lnTo>
                  <a:pt x="19443" y="0"/>
                </a:lnTo>
                <a:lnTo>
                  <a:pt x="23724" y="18"/>
                </a:lnTo>
                <a:lnTo>
                  <a:pt x="28076" y="54"/>
                </a:lnTo>
                <a:lnTo>
                  <a:pt x="32357" y="126"/>
                </a:lnTo>
                <a:lnTo>
                  <a:pt x="36511" y="216"/>
                </a:lnTo>
                <a:lnTo>
                  <a:pt x="40396" y="360"/>
                </a:lnTo>
                <a:lnTo>
                  <a:pt x="42213" y="432"/>
                </a:lnTo>
                <a:lnTo>
                  <a:pt x="43903" y="522"/>
                </a:lnTo>
                <a:lnTo>
                  <a:pt x="45504" y="612"/>
                </a:lnTo>
                <a:lnTo>
                  <a:pt x="46943" y="720"/>
                </a:lnTo>
                <a:lnTo>
                  <a:pt x="48256" y="828"/>
                </a:lnTo>
                <a:lnTo>
                  <a:pt x="49407" y="954"/>
                </a:lnTo>
                <a:lnTo>
                  <a:pt x="50378" y="1080"/>
                </a:lnTo>
                <a:lnTo>
                  <a:pt x="51170" y="1205"/>
                </a:lnTo>
                <a:lnTo>
                  <a:pt x="51170" y="1205"/>
                </a:lnTo>
                <a:lnTo>
                  <a:pt x="51817" y="1349"/>
                </a:lnTo>
                <a:lnTo>
                  <a:pt x="52375" y="1493"/>
                </a:lnTo>
                <a:lnTo>
                  <a:pt x="52842" y="1637"/>
                </a:lnTo>
                <a:lnTo>
                  <a:pt x="53238" y="1799"/>
                </a:lnTo>
                <a:lnTo>
                  <a:pt x="53544" y="1943"/>
                </a:lnTo>
                <a:lnTo>
                  <a:pt x="53795" y="2105"/>
                </a:lnTo>
                <a:lnTo>
                  <a:pt x="53975" y="2249"/>
                </a:lnTo>
                <a:lnTo>
                  <a:pt x="54029" y="2321"/>
                </a:lnTo>
                <a:lnTo>
                  <a:pt x="54083" y="2411"/>
                </a:lnTo>
                <a:lnTo>
                  <a:pt x="54119" y="2482"/>
                </a:lnTo>
                <a:lnTo>
                  <a:pt x="54137" y="2554"/>
                </a:lnTo>
                <a:lnTo>
                  <a:pt x="54155" y="2626"/>
                </a:lnTo>
                <a:lnTo>
                  <a:pt x="54137" y="2698"/>
                </a:lnTo>
                <a:lnTo>
                  <a:pt x="54137" y="2788"/>
                </a:lnTo>
                <a:lnTo>
                  <a:pt x="54101" y="2860"/>
                </a:lnTo>
                <a:lnTo>
                  <a:pt x="54011" y="3004"/>
                </a:lnTo>
                <a:lnTo>
                  <a:pt x="53885" y="3148"/>
                </a:lnTo>
                <a:lnTo>
                  <a:pt x="53723" y="3292"/>
                </a:lnTo>
                <a:lnTo>
                  <a:pt x="53526" y="3436"/>
                </a:lnTo>
                <a:lnTo>
                  <a:pt x="53310" y="3562"/>
                </a:lnTo>
                <a:lnTo>
                  <a:pt x="53076" y="3705"/>
                </a:lnTo>
                <a:lnTo>
                  <a:pt x="52806" y="3831"/>
                </a:lnTo>
                <a:lnTo>
                  <a:pt x="52267" y="4065"/>
                </a:lnTo>
                <a:lnTo>
                  <a:pt x="51691" y="4281"/>
                </a:lnTo>
                <a:lnTo>
                  <a:pt x="51152" y="4461"/>
                </a:lnTo>
                <a:lnTo>
                  <a:pt x="50666" y="4605"/>
                </a:lnTo>
                <a:lnTo>
                  <a:pt x="50288" y="4713"/>
                </a:lnTo>
                <a:lnTo>
                  <a:pt x="49929" y="4803"/>
                </a:lnTo>
                <a:lnTo>
                  <a:pt x="49929" y="4803"/>
                </a:lnTo>
                <a:lnTo>
                  <a:pt x="50162" y="4946"/>
                </a:lnTo>
                <a:lnTo>
                  <a:pt x="50774" y="5324"/>
                </a:lnTo>
                <a:lnTo>
                  <a:pt x="51170" y="5576"/>
                </a:lnTo>
                <a:lnTo>
                  <a:pt x="51601" y="5864"/>
                </a:lnTo>
                <a:lnTo>
                  <a:pt x="52051" y="6188"/>
                </a:lnTo>
                <a:lnTo>
                  <a:pt x="52482" y="6529"/>
                </a:lnTo>
                <a:lnTo>
                  <a:pt x="52896" y="6871"/>
                </a:lnTo>
                <a:lnTo>
                  <a:pt x="53274" y="7213"/>
                </a:lnTo>
                <a:lnTo>
                  <a:pt x="53436" y="7393"/>
                </a:lnTo>
                <a:lnTo>
                  <a:pt x="53580" y="7554"/>
                </a:lnTo>
                <a:lnTo>
                  <a:pt x="53688" y="7734"/>
                </a:lnTo>
                <a:lnTo>
                  <a:pt x="53795" y="7896"/>
                </a:lnTo>
                <a:lnTo>
                  <a:pt x="53867" y="8040"/>
                </a:lnTo>
                <a:lnTo>
                  <a:pt x="53903" y="8184"/>
                </a:lnTo>
                <a:lnTo>
                  <a:pt x="53921" y="8328"/>
                </a:lnTo>
                <a:lnTo>
                  <a:pt x="53903" y="8472"/>
                </a:lnTo>
                <a:lnTo>
                  <a:pt x="53849" y="8580"/>
                </a:lnTo>
                <a:lnTo>
                  <a:pt x="53759" y="8705"/>
                </a:lnTo>
                <a:lnTo>
                  <a:pt x="53616" y="8795"/>
                </a:lnTo>
                <a:lnTo>
                  <a:pt x="53454" y="8885"/>
                </a:lnTo>
                <a:lnTo>
                  <a:pt x="53454" y="8885"/>
                </a:lnTo>
                <a:lnTo>
                  <a:pt x="53220" y="8957"/>
                </a:lnTo>
                <a:lnTo>
                  <a:pt x="52896" y="9011"/>
                </a:lnTo>
                <a:lnTo>
                  <a:pt x="52518" y="9065"/>
                </a:lnTo>
                <a:lnTo>
                  <a:pt x="52069" y="9101"/>
                </a:lnTo>
                <a:lnTo>
                  <a:pt x="51565" y="9119"/>
                </a:lnTo>
                <a:lnTo>
                  <a:pt x="51008" y="9137"/>
                </a:lnTo>
                <a:lnTo>
                  <a:pt x="49695" y="9155"/>
                </a:lnTo>
                <a:lnTo>
                  <a:pt x="48202" y="9119"/>
                </a:lnTo>
                <a:lnTo>
                  <a:pt x="46547" y="9065"/>
                </a:lnTo>
                <a:lnTo>
                  <a:pt x="44731" y="8993"/>
                </a:lnTo>
                <a:lnTo>
                  <a:pt x="42824" y="8885"/>
                </a:lnTo>
                <a:lnTo>
                  <a:pt x="38742" y="8670"/>
                </a:lnTo>
                <a:lnTo>
                  <a:pt x="34533" y="8454"/>
                </a:lnTo>
                <a:lnTo>
                  <a:pt x="32447" y="8364"/>
                </a:lnTo>
                <a:lnTo>
                  <a:pt x="30396" y="8274"/>
                </a:lnTo>
                <a:lnTo>
                  <a:pt x="28436" y="8220"/>
                </a:lnTo>
                <a:lnTo>
                  <a:pt x="26583" y="8184"/>
                </a:lnTo>
                <a:lnTo>
                  <a:pt x="26583" y="8184"/>
                </a:lnTo>
                <a:lnTo>
                  <a:pt x="22914" y="8166"/>
                </a:lnTo>
                <a:lnTo>
                  <a:pt x="19587" y="8184"/>
                </a:lnTo>
                <a:lnTo>
                  <a:pt x="16601" y="8220"/>
                </a:lnTo>
                <a:lnTo>
                  <a:pt x="13921" y="8274"/>
                </a:lnTo>
                <a:lnTo>
                  <a:pt x="11547" y="8328"/>
                </a:lnTo>
                <a:lnTo>
                  <a:pt x="9479" y="8400"/>
                </a:lnTo>
                <a:lnTo>
                  <a:pt x="6134" y="8490"/>
                </a:lnTo>
                <a:lnTo>
                  <a:pt x="4839" y="8508"/>
                </a:lnTo>
                <a:lnTo>
                  <a:pt x="3778" y="8508"/>
                </a:lnTo>
                <a:lnTo>
                  <a:pt x="3328" y="8508"/>
                </a:lnTo>
                <a:lnTo>
                  <a:pt x="2950" y="8472"/>
                </a:lnTo>
                <a:lnTo>
                  <a:pt x="2608" y="8436"/>
                </a:lnTo>
                <a:lnTo>
                  <a:pt x="2321" y="8400"/>
                </a:lnTo>
                <a:lnTo>
                  <a:pt x="2087" y="8346"/>
                </a:lnTo>
                <a:lnTo>
                  <a:pt x="1907" y="8274"/>
                </a:lnTo>
                <a:lnTo>
                  <a:pt x="1763" y="8184"/>
                </a:lnTo>
                <a:lnTo>
                  <a:pt x="1655" y="8094"/>
                </a:lnTo>
                <a:lnTo>
                  <a:pt x="1637" y="8040"/>
                </a:lnTo>
                <a:lnTo>
                  <a:pt x="1601" y="7968"/>
                </a:lnTo>
                <a:lnTo>
                  <a:pt x="1601" y="7842"/>
                </a:lnTo>
                <a:lnTo>
                  <a:pt x="1619" y="7698"/>
                </a:lnTo>
                <a:lnTo>
                  <a:pt x="1691" y="7518"/>
                </a:lnTo>
                <a:lnTo>
                  <a:pt x="1691" y="7518"/>
                </a:lnTo>
                <a:lnTo>
                  <a:pt x="1889" y="7123"/>
                </a:lnTo>
                <a:lnTo>
                  <a:pt x="2105" y="6727"/>
                </a:lnTo>
                <a:lnTo>
                  <a:pt x="2321" y="6385"/>
                </a:lnTo>
                <a:lnTo>
                  <a:pt x="2555" y="6044"/>
                </a:lnTo>
                <a:lnTo>
                  <a:pt x="2770" y="5738"/>
                </a:lnTo>
                <a:lnTo>
                  <a:pt x="3004" y="5468"/>
                </a:lnTo>
                <a:lnTo>
                  <a:pt x="3220" y="5198"/>
                </a:lnTo>
                <a:lnTo>
                  <a:pt x="3436" y="4982"/>
                </a:lnTo>
                <a:lnTo>
                  <a:pt x="3814" y="4605"/>
                </a:lnTo>
                <a:lnTo>
                  <a:pt x="4119" y="4335"/>
                </a:lnTo>
                <a:lnTo>
                  <a:pt x="4389" y="4119"/>
                </a:lnTo>
                <a:lnTo>
                  <a:pt x="4389" y="4119"/>
                </a:lnTo>
                <a:close/>
              </a:path>
            </a:pathLst>
          </a:custGeom>
          <a:solidFill>
            <a:schemeClr val="lt2"/>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68;p36">
            <a:extLst>
              <a:ext uri="{FF2B5EF4-FFF2-40B4-BE49-F238E27FC236}">
                <a16:creationId xmlns:a16="http://schemas.microsoft.com/office/drawing/2014/main" id="{CB4D288E-0F2D-A285-FFE8-4E88292AAD38}"/>
              </a:ext>
            </a:extLst>
          </p:cNvPr>
          <p:cNvSpPr txBox="1">
            <a:spLocks noGrp="1"/>
          </p:cNvSpPr>
          <p:nvPr>
            <p:ph type="title"/>
          </p:nvPr>
        </p:nvSpPr>
        <p:spPr>
          <a:xfrm>
            <a:off x="794211" y="324695"/>
            <a:ext cx="10272000" cy="609600"/>
          </a:xfrm>
          <a:prstGeom prst="rect">
            <a:avLst/>
          </a:prstGeom>
        </p:spPr>
        <p:txBody>
          <a:bodyPr spcFirstLastPara="1" wrap="square" lIns="121900" tIns="121900" rIns="121900" bIns="121900" anchor="ctr" anchorCtr="0">
            <a:noAutofit/>
          </a:bodyPr>
          <a:lstStyle/>
          <a:p>
            <a:pPr>
              <a:buClr>
                <a:schemeClr val="dk1"/>
              </a:buClr>
              <a:buSzPts val="1100"/>
            </a:pPr>
            <a:r>
              <a:rPr lang="vi-VN" sz="4000" b="1" dirty="0">
                <a:solidFill>
                  <a:schemeClr val="lt1"/>
                </a:solidFill>
                <a:latin typeface="+mn-lt"/>
              </a:rPr>
              <a:t>Chọn 1 trong 2 đề dưới đây:</a:t>
            </a:r>
            <a:endParaRPr sz="4000" b="1" dirty="0">
              <a:solidFill>
                <a:schemeClr val="lt1"/>
              </a:solidFill>
              <a:latin typeface="+mn-lt"/>
            </a:endParaRPr>
          </a:p>
        </p:txBody>
      </p:sp>
      <p:grpSp>
        <p:nvGrpSpPr>
          <p:cNvPr id="36" name="Nhóm 35">
            <a:extLst>
              <a:ext uri="{FF2B5EF4-FFF2-40B4-BE49-F238E27FC236}">
                <a16:creationId xmlns:a16="http://schemas.microsoft.com/office/drawing/2014/main" id="{7268C550-3049-F55F-C1DA-730305312C35}"/>
              </a:ext>
            </a:extLst>
          </p:cNvPr>
          <p:cNvGrpSpPr/>
          <p:nvPr/>
        </p:nvGrpSpPr>
        <p:grpSpPr>
          <a:xfrm>
            <a:off x="355787" y="1352549"/>
            <a:ext cx="11480427" cy="5331115"/>
            <a:chOff x="510052" y="1267362"/>
            <a:chExt cx="7710623" cy="4098150"/>
          </a:xfrm>
        </p:grpSpPr>
        <p:sp>
          <p:nvSpPr>
            <p:cNvPr id="34" name="Hình chữ nhật: Góc Tròn 33">
              <a:extLst>
                <a:ext uri="{FF2B5EF4-FFF2-40B4-BE49-F238E27FC236}">
                  <a16:creationId xmlns:a16="http://schemas.microsoft.com/office/drawing/2014/main" id="{E6B269E8-4D0A-4EF3-3DB4-5D3473DE15C2}"/>
                </a:ext>
              </a:extLst>
            </p:cNvPr>
            <p:cNvSpPr/>
            <p:nvPr/>
          </p:nvSpPr>
          <p:spPr>
            <a:xfrm>
              <a:off x="510052" y="1267362"/>
              <a:ext cx="7710623" cy="4098150"/>
            </a:xfrm>
            <a:prstGeom prst="roundRect">
              <a:avLst>
                <a:gd name="adj" fmla="val 12002"/>
              </a:avLst>
            </a:prstGeom>
            <a:solidFill>
              <a:schemeClr val="bg1"/>
            </a:solidFill>
            <a:ln>
              <a:solidFill>
                <a:srgbClr val="FAEF1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41" name="Hộp Văn bản 140">
              <a:extLst>
                <a:ext uri="{FF2B5EF4-FFF2-40B4-BE49-F238E27FC236}">
                  <a16:creationId xmlns:a16="http://schemas.microsoft.com/office/drawing/2014/main" id="{F14F530F-629F-89EB-6BFD-75C798D29918}"/>
                </a:ext>
              </a:extLst>
            </p:cNvPr>
            <p:cNvSpPr txBox="1"/>
            <p:nvPr/>
          </p:nvSpPr>
          <p:spPr>
            <a:xfrm>
              <a:off x="652459" y="1752091"/>
              <a:ext cx="7403661" cy="2436928"/>
            </a:xfrm>
            <a:prstGeom prst="rect">
              <a:avLst/>
            </a:prstGeom>
            <a:noFill/>
          </p:spPr>
          <p:txBody>
            <a:bodyPr wrap="square" rtlCol="0">
              <a:spAutoFit/>
            </a:bodyPr>
            <a:lstStyle/>
            <a:p>
              <a:pPr algn="just" defTabSz="1219170">
                <a:buClr>
                  <a:srgbClr val="000000"/>
                </a:buClr>
              </a:pPr>
              <a:r>
                <a:rPr lang="vi-VN" sz="4000" b="1" kern="0" dirty="0">
                  <a:solidFill>
                    <a:srgbClr val="002060"/>
                  </a:solidFill>
                  <a:latin typeface="Calibri"/>
                  <a:cs typeface="Arial"/>
                  <a:sym typeface="Arial"/>
                </a:rPr>
                <a:t>Đề 1: </a:t>
              </a:r>
              <a:r>
                <a:rPr lang="vi-VN" sz="4000" kern="0" dirty="0">
                  <a:solidFill>
                    <a:srgbClr val="002060"/>
                  </a:solidFill>
                  <a:latin typeface="Calibri"/>
                  <a:cs typeface="Arial"/>
                  <a:sym typeface="Arial"/>
                </a:rPr>
                <a:t>Viết bài văn miêu tả một cây hoa mà em thấy trong vườn trường hoặc trên đường đi học.</a:t>
              </a:r>
            </a:p>
            <a:p>
              <a:pPr algn="just" defTabSz="1219170">
                <a:buClr>
                  <a:srgbClr val="000000"/>
                </a:buClr>
              </a:pPr>
              <a:r>
                <a:rPr lang="vi-VN" sz="4000" b="1" kern="0" dirty="0">
                  <a:solidFill>
                    <a:srgbClr val="002060"/>
                  </a:solidFill>
                  <a:latin typeface="Calibri"/>
                  <a:cs typeface="Arial"/>
                  <a:sym typeface="Arial"/>
                </a:rPr>
                <a:t>Đề 2: </a:t>
              </a:r>
              <a:r>
                <a:rPr lang="vi-VN" sz="4000" kern="0" dirty="0">
                  <a:solidFill>
                    <a:srgbClr val="002060"/>
                  </a:solidFill>
                  <a:latin typeface="Calibri"/>
                  <a:cs typeface="Arial"/>
                  <a:sym typeface="Arial"/>
                </a:rPr>
                <a:t>Hãy tưởng tượng em tham gia đoàn thám hiểm của Ma-gien-lăng và vừa trở về đất liền, có nhiều người ra đón em. Kể lại cuộc gặp gỡ đó</a:t>
              </a:r>
            </a:p>
          </p:txBody>
        </p:sp>
      </p:grpSp>
    </p:spTree>
    <p:extLst>
      <p:ext uri="{BB962C8B-B14F-4D97-AF65-F5344CB8AC3E}">
        <p14:creationId xmlns:p14="http://schemas.microsoft.com/office/powerpoint/2010/main" val="3572971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barn(inVertical)">
                                      <p:cBhvr>
                                        <p:cTn id="7" dur="500"/>
                                        <p:tgtEl>
                                          <p:spTgt spid="187"/>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78" name="Google Shape;1778;p38"/>
          <p:cNvSpPr/>
          <p:nvPr/>
        </p:nvSpPr>
        <p:spPr>
          <a:xfrm rot="10800000" flipH="1">
            <a:off x="10907320" y="250862"/>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9" name="Google Shape;1779;p38"/>
          <p:cNvSpPr/>
          <p:nvPr/>
        </p:nvSpPr>
        <p:spPr>
          <a:xfrm>
            <a:off x="144441" y="263162"/>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0" name="Google Shape;1780;p38">
            <a:hlinkClick r:id="" action="ppaction://hlinkshowjump?jump=nextslide"/>
          </p:cNvPr>
          <p:cNvSpPr/>
          <p:nvPr/>
        </p:nvSpPr>
        <p:spPr>
          <a:xfrm rot="5400000">
            <a:off x="10893336"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781" name="Google Shape;1781;p38"/>
          <p:cNvGrpSpPr/>
          <p:nvPr/>
        </p:nvGrpSpPr>
        <p:grpSpPr>
          <a:xfrm>
            <a:off x="11302424" y="440954"/>
            <a:ext cx="427667" cy="350647"/>
            <a:chOff x="615275" y="238125"/>
            <a:chExt cx="6389450" cy="5238750"/>
          </a:xfrm>
        </p:grpSpPr>
        <p:sp>
          <p:nvSpPr>
            <p:cNvPr id="1782" name="Google Shape;1782;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3" name="Google Shape;1783;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4" name="Google Shape;1784;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5" name="Google Shape;1785;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6" name="Google Shape;1786;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7" name="Google Shape;1787;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788" name="Google Shape;1788;p38">
            <a:hlinkClick r:id="" action="ppaction://hlinkshowjump?jump=nextslide"/>
          </p:cNvPr>
          <p:cNvSpPr/>
          <p:nvPr/>
        </p:nvSpPr>
        <p:spPr>
          <a:xfrm rot="-5400000" flipH="1">
            <a:off x="1022260"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789" name="Google Shape;1789;p38"/>
          <p:cNvGrpSpPr/>
          <p:nvPr/>
        </p:nvGrpSpPr>
        <p:grpSpPr>
          <a:xfrm flipH="1">
            <a:off x="520712" y="435621"/>
            <a:ext cx="427667" cy="350647"/>
            <a:chOff x="615275" y="238125"/>
            <a:chExt cx="6389450" cy="5238750"/>
          </a:xfrm>
        </p:grpSpPr>
        <p:sp>
          <p:nvSpPr>
            <p:cNvPr id="1790" name="Google Shape;1790;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1" name="Google Shape;1791;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2" name="Google Shape;1792;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3" name="Google Shape;1793;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4" name="Google Shape;1794;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5" name="Google Shape;1795;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796" name="Google Shape;1796;p38">
            <a:hlinkClick r:id="" action="ppaction://hlinkshowjump?jump=previousslide"/>
          </p:cNvPr>
          <p:cNvSpPr/>
          <p:nvPr/>
        </p:nvSpPr>
        <p:spPr>
          <a:xfrm rot="-5400000">
            <a:off x="103602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7" name="Google Shape;1797;p38"/>
          <p:cNvSpPr/>
          <p:nvPr/>
        </p:nvSpPr>
        <p:spPr>
          <a:xfrm>
            <a:off x="8618084" y="543065"/>
            <a:ext cx="850253" cy="46681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8" name="Google Shape;1798;p38"/>
          <p:cNvSpPr/>
          <p:nvPr/>
        </p:nvSpPr>
        <p:spPr>
          <a:xfrm>
            <a:off x="3069199" y="47839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Hình chữ nhật: Góc Tròn 33">
            <a:extLst>
              <a:ext uri="{FF2B5EF4-FFF2-40B4-BE49-F238E27FC236}">
                <a16:creationId xmlns:a16="http://schemas.microsoft.com/office/drawing/2014/main" id="{E6B269E8-4D0A-4EF3-3DB4-5D3473DE15C2}"/>
              </a:ext>
            </a:extLst>
          </p:cNvPr>
          <p:cNvSpPr/>
          <p:nvPr/>
        </p:nvSpPr>
        <p:spPr>
          <a:xfrm>
            <a:off x="282563" y="1"/>
            <a:ext cx="11446389" cy="6635683"/>
          </a:xfrm>
          <a:prstGeom prst="roundRect">
            <a:avLst>
              <a:gd name="adj" fmla="val 12002"/>
            </a:avLst>
          </a:prstGeom>
          <a:solidFill>
            <a:schemeClr val="bg1"/>
          </a:solidFill>
          <a:ln>
            <a:solidFill>
              <a:srgbClr val="FAEF1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41" name="Hộp Văn bản 140">
            <a:extLst>
              <a:ext uri="{FF2B5EF4-FFF2-40B4-BE49-F238E27FC236}">
                <a16:creationId xmlns:a16="http://schemas.microsoft.com/office/drawing/2014/main" id="{F14F530F-629F-89EB-6BFD-75C798D29918}"/>
              </a:ext>
            </a:extLst>
          </p:cNvPr>
          <p:cNvSpPr txBox="1"/>
          <p:nvPr/>
        </p:nvSpPr>
        <p:spPr>
          <a:xfrm>
            <a:off x="594930" y="301632"/>
            <a:ext cx="11048468" cy="5847755"/>
          </a:xfrm>
          <a:prstGeom prst="rect">
            <a:avLst/>
          </a:prstGeom>
          <a:noFill/>
        </p:spPr>
        <p:txBody>
          <a:bodyPr wrap="square" rtlCol="0">
            <a:spAutoFit/>
          </a:bodyPr>
          <a:lstStyle/>
          <a:p>
            <a:pPr algn="ctr"/>
            <a:r>
              <a:rPr lang="vi-VN" sz="2200" b="1" i="0" dirty="0">
                <a:solidFill>
                  <a:srgbClr val="000000"/>
                </a:solidFill>
                <a:effectLst/>
              </a:rPr>
              <a:t>Đề 1:</a:t>
            </a:r>
          </a:p>
          <a:p>
            <a:pPr algn="just"/>
            <a:r>
              <a:rPr lang="en-US" sz="2200" b="0" i="0" dirty="0">
                <a:solidFill>
                  <a:srgbClr val="000000"/>
                </a:solidFill>
                <a:effectLst/>
              </a:rPr>
              <a:t>   </a:t>
            </a:r>
            <a:r>
              <a:rPr lang="vi-VN" sz="2200" b="0" i="0" dirty="0">
                <a:solidFill>
                  <a:srgbClr val="000000"/>
                </a:solidFill>
                <a:effectLst/>
              </a:rPr>
              <a:t>Hè về, nắng trong vắt như mật ong, gió thoảng từng cơn oi nồng. Bọn học trò chúng em bận bịu với những bài ôn thi, những dòng lưu bút viết vội. Một hương vị mùa hè lan tỏa khắp trường. Mọi người vội nhìn ra vườn trường: hoa phượng nở đỏ sân trường rồi. Nhìn cây phượng vĩ trồng giữa vườn trường em, chúng em biết mùa hè đã thật sự đến.</a:t>
            </a:r>
          </a:p>
          <a:p>
            <a:pPr algn="just"/>
            <a:r>
              <a:rPr lang="vi-VN" sz="2200" b="0" i="0" dirty="0">
                <a:solidFill>
                  <a:srgbClr val="000000"/>
                </a:solidFill>
                <a:effectLst/>
              </a:rPr>
              <a:t>Cây phượng cao lắm, cao hơn cả tầng ba của tòa nhà em học. Thân cây to lớn đến phải hai bạn học sinh ôm vẫn chưa xuể. Lớp vỏ trên thân cây sần sùi, hằn từng khe, rãnh như là mặt ruộng vào mùa hạn. Bộ rễ của cây thì chắc hẳn rất to và dài. Vì chỉ với một phần nhô trên mặt đất đã to hơn cả bắp tay rồi.</a:t>
            </a:r>
          </a:p>
          <a:p>
            <a:pPr algn="just"/>
            <a:r>
              <a:rPr lang="en-US" sz="2200" b="0" i="0" dirty="0">
                <a:solidFill>
                  <a:srgbClr val="000000"/>
                </a:solidFill>
                <a:effectLst/>
              </a:rPr>
              <a:t>   </a:t>
            </a:r>
            <a:r>
              <a:rPr lang="vi-VN" sz="2200" b="0" i="0" dirty="0">
                <a:solidFill>
                  <a:srgbClr val="000000"/>
                </a:solidFill>
                <a:effectLst/>
              </a:rPr>
              <a:t>Cành chính của cây phượng thì chỉ gồm bốn cành. Nhưng từ đó, tỏa ra nhiều cành phụ lắm. Chúng đan vào nhau tạo thành một chiếc ô khổng lồ che bóng mát cho chúng em vui chơi. Khi mùa hè đến, cây phượng nở hoa đỏ rực. Những cánh hoa mỏng manh như cánh gián, đỏ tươi hơn cả mặt trời trở thành tín hiệu báo cho chúng em sắp kết thúc năm học.</a:t>
            </a:r>
          </a:p>
          <a:p>
            <a:pPr algn="just"/>
            <a:r>
              <a:rPr lang="en-US" sz="2200" b="0" i="0" dirty="0">
                <a:solidFill>
                  <a:srgbClr val="000000"/>
                </a:solidFill>
                <a:effectLst/>
              </a:rPr>
              <a:t>   </a:t>
            </a:r>
            <a:r>
              <a:rPr lang="vi-VN" sz="2200" b="0" i="0" dirty="0">
                <a:solidFill>
                  <a:srgbClr val="000000"/>
                </a:solidFill>
                <a:effectLst/>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p>
        </p:txBody>
      </p:sp>
    </p:spTree>
    <p:extLst>
      <p:ext uri="{BB962C8B-B14F-4D97-AF65-F5344CB8AC3E}">
        <p14:creationId xmlns:p14="http://schemas.microsoft.com/office/powerpoint/2010/main" val="308902038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9"/>
        <p:cNvGrpSpPr/>
        <p:nvPr/>
      </p:nvGrpSpPr>
      <p:grpSpPr>
        <a:xfrm>
          <a:off x="0" y="0"/>
          <a:ext cx="0" cy="0"/>
          <a:chOff x="0" y="0"/>
          <a:chExt cx="0" cy="0"/>
        </a:xfrm>
      </p:grpSpPr>
      <p:sp>
        <p:nvSpPr>
          <p:cNvPr id="2350" name="Google Shape;2350;p42"/>
          <p:cNvSpPr/>
          <p:nvPr/>
        </p:nvSpPr>
        <p:spPr>
          <a:xfrm>
            <a:off x="2489477" y="1937295"/>
            <a:ext cx="7433951" cy="3480592"/>
          </a:xfrm>
          <a:custGeom>
            <a:avLst/>
            <a:gdLst/>
            <a:ahLst/>
            <a:cxnLst/>
            <a:rect l="l" t="t" r="r" b="b"/>
            <a:pathLst>
              <a:path w="54156" h="9156" extrusionOk="0">
                <a:moveTo>
                  <a:pt x="4389" y="4119"/>
                </a:moveTo>
                <a:lnTo>
                  <a:pt x="4389" y="4119"/>
                </a:lnTo>
                <a:lnTo>
                  <a:pt x="4137" y="4011"/>
                </a:lnTo>
                <a:lnTo>
                  <a:pt x="3490" y="3705"/>
                </a:lnTo>
                <a:lnTo>
                  <a:pt x="2626" y="3274"/>
                </a:lnTo>
                <a:lnTo>
                  <a:pt x="2141" y="3022"/>
                </a:lnTo>
                <a:lnTo>
                  <a:pt x="1673" y="2752"/>
                </a:lnTo>
                <a:lnTo>
                  <a:pt x="1224" y="2482"/>
                </a:lnTo>
                <a:lnTo>
                  <a:pt x="810" y="2195"/>
                </a:lnTo>
                <a:lnTo>
                  <a:pt x="630" y="2051"/>
                </a:lnTo>
                <a:lnTo>
                  <a:pt x="468" y="1907"/>
                </a:lnTo>
                <a:lnTo>
                  <a:pt x="324" y="1763"/>
                </a:lnTo>
                <a:lnTo>
                  <a:pt x="216" y="1619"/>
                </a:lnTo>
                <a:lnTo>
                  <a:pt x="108" y="1475"/>
                </a:lnTo>
                <a:lnTo>
                  <a:pt x="55" y="1349"/>
                </a:lnTo>
                <a:lnTo>
                  <a:pt x="19" y="1223"/>
                </a:lnTo>
                <a:lnTo>
                  <a:pt x="1" y="1098"/>
                </a:lnTo>
                <a:lnTo>
                  <a:pt x="37" y="972"/>
                </a:lnTo>
                <a:lnTo>
                  <a:pt x="108" y="864"/>
                </a:lnTo>
                <a:lnTo>
                  <a:pt x="234" y="774"/>
                </a:lnTo>
                <a:lnTo>
                  <a:pt x="378" y="666"/>
                </a:lnTo>
                <a:lnTo>
                  <a:pt x="378" y="666"/>
                </a:lnTo>
                <a:lnTo>
                  <a:pt x="504" y="630"/>
                </a:lnTo>
                <a:lnTo>
                  <a:pt x="666" y="576"/>
                </a:lnTo>
                <a:lnTo>
                  <a:pt x="1188" y="504"/>
                </a:lnTo>
                <a:lnTo>
                  <a:pt x="1907" y="432"/>
                </a:lnTo>
                <a:lnTo>
                  <a:pt x="2806" y="360"/>
                </a:lnTo>
                <a:lnTo>
                  <a:pt x="3885" y="288"/>
                </a:lnTo>
                <a:lnTo>
                  <a:pt x="5144" y="234"/>
                </a:lnTo>
                <a:lnTo>
                  <a:pt x="6547" y="180"/>
                </a:lnTo>
                <a:lnTo>
                  <a:pt x="8076" y="126"/>
                </a:lnTo>
                <a:lnTo>
                  <a:pt x="11511" y="54"/>
                </a:lnTo>
                <a:lnTo>
                  <a:pt x="15342" y="18"/>
                </a:lnTo>
                <a:lnTo>
                  <a:pt x="19443" y="0"/>
                </a:lnTo>
                <a:lnTo>
                  <a:pt x="23724" y="18"/>
                </a:lnTo>
                <a:lnTo>
                  <a:pt x="28076" y="54"/>
                </a:lnTo>
                <a:lnTo>
                  <a:pt x="32357" y="126"/>
                </a:lnTo>
                <a:lnTo>
                  <a:pt x="36511" y="216"/>
                </a:lnTo>
                <a:lnTo>
                  <a:pt x="40396" y="360"/>
                </a:lnTo>
                <a:lnTo>
                  <a:pt x="42213" y="432"/>
                </a:lnTo>
                <a:lnTo>
                  <a:pt x="43903" y="522"/>
                </a:lnTo>
                <a:lnTo>
                  <a:pt x="45504" y="612"/>
                </a:lnTo>
                <a:lnTo>
                  <a:pt x="46943" y="720"/>
                </a:lnTo>
                <a:lnTo>
                  <a:pt x="48256" y="828"/>
                </a:lnTo>
                <a:lnTo>
                  <a:pt x="49407" y="954"/>
                </a:lnTo>
                <a:lnTo>
                  <a:pt x="50378" y="1080"/>
                </a:lnTo>
                <a:lnTo>
                  <a:pt x="51170" y="1205"/>
                </a:lnTo>
                <a:lnTo>
                  <a:pt x="51170" y="1205"/>
                </a:lnTo>
                <a:lnTo>
                  <a:pt x="51817" y="1349"/>
                </a:lnTo>
                <a:lnTo>
                  <a:pt x="52375" y="1493"/>
                </a:lnTo>
                <a:lnTo>
                  <a:pt x="52842" y="1637"/>
                </a:lnTo>
                <a:lnTo>
                  <a:pt x="53238" y="1799"/>
                </a:lnTo>
                <a:lnTo>
                  <a:pt x="53544" y="1943"/>
                </a:lnTo>
                <a:lnTo>
                  <a:pt x="53795" y="2105"/>
                </a:lnTo>
                <a:lnTo>
                  <a:pt x="53975" y="2249"/>
                </a:lnTo>
                <a:lnTo>
                  <a:pt x="54029" y="2321"/>
                </a:lnTo>
                <a:lnTo>
                  <a:pt x="54083" y="2411"/>
                </a:lnTo>
                <a:lnTo>
                  <a:pt x="54119" y="2482"/>
                </a:lnTo>
                <a:lnTo>
                  <a:pt x="54137" y="2554"/>
                </a:lnTo>
                <a:lnTo>
                  <a:pt x="54155" y="2626"/>
                </a:lnTo>
                <a:lnTo>
                  <a:pt x="54137" y="2698"/>
                </a:lnTo>
                <a:lnTo>
                  <a:pt x="54137" y="2788"/>
                </a:lnTo>
                <a:lnTo>
                  <a:pt x="54101" y="2860"/>
                </a:lnTo>
                <a:lnTo>
                  <a:pt x="54011" y="3004"/>
                </a:lnTo>
                <a:lnTo>
                  <a:pt x="53885" y="3148"/>
                </a:lnTo>
                <a:lnTo>
                  <a:pt x="53723" y="3292"/>
                </a:lnTo>
                <a:lnTo>
                  <a:pt x="53526" y="3436"/>
                </a:lnTo>
                <a:lnTo>
                  <a:pt x="53310" y="3562"/>
                </a:lnTo>
                <a:lnTo>
                  <a:pt x="53076" y="3705"/>
                </a:lnTo>
                <a:lnTo>
                  <a:pt x="52806" y="3831"/>
                </a:lnTo>
                <a:lnTo>
                  <a:pt x="52267" y="4065"/>
                </a:lnTo>
                <a:lnTo>
                  <a:pt x="51691" y="4281"/>
                </a:lnTo>
                <a:lnTo>
                  <a:pt x="51152" y="4461"/>
                </a:lnTo>
                <a:lnTo>
                  <a:pt x="50666" y="4605"/>
                </a:lnTo>
                <a:lnTo>
                  <a:pt x="50288" y="4713"/>
                </a:lnTo>
                <a:lnTo>
                  <a:pt x="49929" y="4803"/>
                </a:lnTo>
                <a:lnTo>
                  <a:pt x="49929" y="4803"/>
                </a:lnTo>
                <a:lnTo>
                  <a:pt x="50162" y="4946"/>
                </a:lnTo>
                <a:lnTo>
                  <a:pt x="50774" y="5324"/>
                </a:lnTo>
                <a:lnTo>
                  <a:pt x="51170" y="5576"/>
                </a:lnTo>
                <a:lnTo>
                  <a:pt x="51601" y="5864"/>
                </a:lnTo>
                <a:lnTo>
                  <a:pt x="52051" y="6188"/>
                </a:lnTo>
                <a:lnTo>
                  <a:pt x="52482" y="6529"/>
                </a:lnTo>
                <a:lnTo>
                  <a:pt x="52896" y="6871"/>
                </a:lnTo>
                <a:lnTo>
                  <a:pt x="53274" y="7213"/>
                </a:lnTo>
                <a:lnTo>
                  <a:pt x="53436" y="7393"/>
                </a:lnTo>
                <a:lnTo>
                  <a:pt x="53580" y="7554"/>
                </a:lnTo>
                <a:lnTo>
                  <a:pt x="53688" y="7734"/>
                </a:lnTo>
                <a:lnTo>
                  <a:pt x="53795" y="7896"/>
                </a:lnTo>
                <a:lnTo>
                  <a:pt x="53867" y="8040"/>
                </a:lnTo>
                <a:lnTo>
                  <a:pt x="53903" y="8184"/>
                </a:lnTo>
                <a:lnTo>
                  <a:pt x="53921" y="8328"/>
                </a:lnTo>
                <a:lnTo>
                  <a:pt x="53903" y="8472"/>
                </a:lnTo>
                <a:lnTo>
                  <a:pt x="53849" y="8580"/>
                </a:lnTo>
                <a:lnTo>
                  <a:pt x="53759" y="8705"/>
                </a:lnTo>
                <a:lnTo>
                  <a:pt x="53616" y="8795"/>
                </a:lnTo>
                <a:lnTo>
                  <a:pt x="53454" y="8885"/>
                </a:lnTo>
                <a:lnTo>
                  <a:pt x="53454" y="8885"/>
                </a:lnTo>
                <a:lnTo>
                  <a:pt x="53220" y="8957"/>
                </a:lnTo>
                <a:lnTo>
                  <a:pt x="52896" y="9011"/>
                </a:lnTo>
                <a:lnTo>
                  <a:pt x="52518" y="9065"/>
                </a:lnTo>
                <a:lnTo>
                  <a:pt x="52069" y="9101"/>
                </a:lnTo>
                <a:lnTo>
                  <a:pt x="51565" y="9119"/>
                </a:lnTo>
                <a:lnTo>
                  <a:pt x="51008" y="9137"/>
                </a:lnTo>
                <a:lnTo>
                  <a:pt x="49695" y="9155"/>
                </a:lnTo>
                <a:lnTo>
                  <a:pt x="48202" y="9119"/>
                </a:lnTo>
                <a:lnTo>
                  <a:pt x="46547" y="9065"/>
                </a:lnTo>
                <a:lnTo>
                  <a:pt x="44731" y="8993"/>
                </a:lnTo>
                <a:lnTo>
                  <a:pt x="42824" y="8885"/>
                </a:lnTo>
                <a:lnTo>
                  <a:pt x="38742" y="8670"/>
                </a:lnTo>
                <a:lnTo>
                  <a:pt x="34533" y="8454"/>
                </a:lnTo>
                <a:lnTo>
                  <a:pt x="32447" y="8364"/>
                </a:lnTo>
                <a:lnTo>
                  <a:pt x="30396" y="8274"/>
                </a:lnTo>
                <a:lnTo>
                  <a:pt x="28436" y="8220"/>
                </a:lnTo>
                <a:lnTo>
                  <a:pt x="26583" y="8184"/>
                </a:lnTo>
                <a:lnTo>
                  <a:pt x="26583" y="8184"/>
                </a:lnTo>
                <a:lnTo>
                  <a:pt x="22914" y="8166"/>
                </a:lnTo>
                <a:lnTo>
                  <a:pt x="19587" y="8184"/>
                </a:lnTo>
                <a:lnTo>
                  <a:pt x="16601" y="8220"/>
                </a:lnTo>
                <a:lnTo>
                  <a:pt x="13921" y="8274"/>
                </a:lnTo>
                <a:lnTo>
                  <a:pt x="11547" y="8328"/>
                </a:lnTo>
                <a:lnTo>
                  <a:pt x="9479" y="8400"/>
                </a:lnTo>
                <a:lnTo>
                  <a:pt x="6134" y="8490"/>
                </a:lnTo>
                <a:lnTo>
                  <a:pt x="4839" y="8508"/>
                </a:lnTo>
                <a:lnTo>
                  <a:pt x="3778" y="8508"/>
                </a:lnTo>
                <a:lnTo>
                  <a:pt x="3328" y="8508"/>
                </a:lnTo>
                <a:lnTo>
                  <a:pt x="2950" y="8472"/>
                </a:lnTo>
                <a:lnTo>
                  <a:pt x="2608" y="8436"/>
                </a:lnTo>
                <a:lnTo>
                  <a:pt x="2321" y="8400"/>
                </a:lnTo>
                <a:lnTo>
                  <a:pt x="2087" y="8346"/>
                </a:lnTo>
                <a:lnTo>
                  <a:pt x="1907" y="8274"/>
                </a:lnTo>
                <a:lnTo>
                  <a:pt x="1763" y="8184"/>
                </a:lnTo>
                <a:lnTo>
                  <a:pt x="1655" y="8094"/>
                </a:lnTo>
                <a:lnTo>
                  <a:pt x="1637" y="8040"/>
                </a:lnTo>
                <a:lnTo>
                  <a:pt x="1601" y="7968"/>
                </a:lnTo>
                <a:lnTo>
                  <a:pt x="1601" y="7842"/>
                </a:lnTo>
                <a:lnTo>
                  <a:pt x="1619" y="7698"/>
                </a:lnTo>
                <a:lnTo>
                  <a:pt x="1691" y="7518"/>
                </a:lnTo>
                <a:lnTo>
                  <a:pt x="1691" y="7518"/>
                </a:lnTo>
                <a:lnTo>
                  <a:pt x="1889" y="7123"/>
                </a:lnTo>
                <a:lnTo>
                  <a:pt x="2105" y="6727"/>
                </a:lnTo>
                <a:lnTo>
                  <a:pt x="2321" y="6385"/>
                </a:lnTo>
                <a:lnTo>
                  <a:pt x="2555" y="6044"/>
                </a:lnTo>
                <a:lnTo>
                  <a:pt x="2770" y="5738"/>
                </a:lnTo>
                <a:lnTo>
                  <a:pt x="3004" y="5468"/>
                </a:lnTo>
                <a:lnTo>
                  <a:pt x="3220" y="5198"/>
                </a:lnTo>
                <a:lnTo>
                  <a:pt x="3436" y="4982"/>
                </a:lnTo>
                <a:lnTo>
                  <a:pt x="3814" y="4605"/>
                </a:lnTo>
                <a:lnTo>
                  <a:pt x="4119" y="4335"/>
                </a:lnTo>
                <a:lnTo>
                  <a:pt x="4389" y="4119"/>
                </a:lnTo>
                <a:lnTo>
                  <a:pt x="4389" y="4119"/>
                </a:lnTo>
                <a:close/>
              </a:path>
            </a:pathLst>
          </a:custGeom>
          <a:solidFill>
            <a:schemeClr val="lt2"/>
          </a:solidFill>
          <a:ln>
            <a:noFill/>
          </a:ln>
          <a:effectLst>
            <a:outerShdw dist="57150" dir="5400000" algn="bl" rotWithShape="0">
              <a:schemeClr val="accent3">
                <a:alpha val="14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3" name="Google Shape;2353;p42"/>
          <p:cNvSpPr/>
          <p:nvPr/>
        </p:nvSpPr>
        <p:spPr>
          <a:xfrm rot="10800000" flipH="1">
            <a:off x="10418251"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4" name="Google Shape;2354;p42"/>
          <p:cNvSpPr/>
          <p:nvPr/>
        </p:nvSpPr>
        <p:spPr>
          <a:xfrm>
            <a:off x="574684"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5" name="Google Shape;2355;p42">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56" name="Google Shape;2356;p42"/>
          <p:cNvGrpSpPr/>
          <p:nvPr/>
        </p:nvGrpSpPr>
        <p:grpSpPr>
          <a:xfrm>
            <a:off x="10813355" y="736977"/>
            <a:ext cx="427667" cy="350647"/>
            <a:chOff x="615275" y="238125"/>
            <a:chExt cx="6389450" cy="5238750"/>
          </a:xfrm>
        </p:grpSpPr>
        <p:sp>
          <p:nvSpPr>
            <p:cNvPr id="2357" name="Google Shape;2357;p42"/>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8" name="Google Shape;2358;p42"/>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9" name="Google Shape;2359;p42"/>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0" name="Google Shape;2360;p42"/>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1" name="Google Shape;2361;p42"/>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2" name="Google Shape;2362;p42"/>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63" name="Google Shape;2363;p42">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64" name="Google Shape;2364;p42"/>
          <p:cNvGrpSpPr/>
          <p:nvPr/>
        </p:nvGrpSpPr>
        <p:grpSpPr>
          <a:xfrm flipH="1">
            <a:off x="950955" y="719343"/>
            <a:ext cx="427667" cy="350647"/>
            <a:chOff x="615275" y="238125"/>
            <a:chExt cx="6389450" cy="5238750"/>
          </a:xfrm>
        </p:grpSpPr>
        <p:sp>
          <p:nvSpPr>
            <p:cNvPr id="2365" name="Google Shape;2365;p42"/>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6" name="Google Shape;2366;p42"/>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7" name="Google Shape;2367;p42"/>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8" name="Google Shape;2368;p42"/>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9" name="Google Shape;2369;p42"/>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0" name="Google Shape;2370;p42"/>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71" name="Google Shape;2371;p42">
            <a:hlinkClick r:id="" action="ppaction://hlinkshowjump?jump=previousslide"/>
          </p:cNvPr>
          <p:cNvSpPr/>
          <p:nvPr/>
        </p:nvSpPr>
        <p:spPr>
          <a:xfrm rot="-5400000">
            <a:off x="103601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 name="Nhóm 3">
            <a:extLst>
              <a:ext uri="{FF2B5EF4-FFF2-40B4-BE49-F238E27FC236}">
                <a16:creationId xmlns:a16="http://schemas.microsoft.com/office/drawing/2014/main" id="{351EEEDB-EC13-D8FB-8904-1A958F075DE3}"/>
              </a:ext>
            </a:extLst>
          </p:cNvPr>
          <p:cNvGrpSpPr/>
          <p:nvPr/>
        </p:nvGrpSpPr>
        <p:grpSpPr>
          <a:xfrm>
            <a:off x="8366350" y="1485096"/>
            <a:ext cx="1236140" cy="1053571"/>
            <a:chOff x="6274762" y="1113822"/>
            <a:chExt cx="927105" cy="790178"/>
          </a:xfrm>
        </p:grpSpPr>
        <p:sp>
          <p:nvSpPr>
            <p:cNvPr id="2374" name="Google Shape;2374;p42"/>
            <p:cNvSpPr/>
            <p:nvPr/>
          </p:nvSpPr>
          <p:spPr>
            <a:xfrm>
              <a:off x="6274762" y="1452971"/>
              <a:ext cx="927105" cy="4510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75" name="Google Shape;2375;p42"/>
            <p:cNvGrpSpPr/>
            <p:nvPr/>
          </p:nvGrpSpPr>
          <p:grpSpPr>
            <a:xfrm>
              <a:off x="6412353" y="1113822"/>
              <a:ext cx="789514" cy="642476"/>
              <a:chOff x="4996825" y="327400"/>
              <a:chExt cx="1034125" cy="949875"/>
            </a:xfrm>
          </p:grpSpPr>
          <p:sp>
            <p:nvSpPr>
              <p:cNvPr id="2376" name="Google Shape;2376;p42"/>
              <p:cNvSpPr/>
              <p:nvPr/>
            </p:nvSpPr>
            <p:spPr>
              <a:xfrm>
                <a:off x="5925225" y="1068775"/>
                <a:ext cx="105725" cy="124225"/>
              </a:xfrm>
              <a:custGeom>
                <a:avLst/>
                <a:gdLst/>
                <a:ahLst/>
                <a:cxnLst/>
                <a:rect l="l" t="t" r="r" b="b"/>
                <a:pathLst>
                  <a:path w="4229" h="4969" extrusionOk="0">
                    <a:moveTo>
                      <a:pt x="1442" y="0"/>
                    </a:moveTo>
                    <a:lnTo>
                      <a:pt x="1111" y="59"/>
                    </a:lnTo>
                    <a:lnTo>
                      <a:pt x="1033" y="59"/>
                    </a:lnTo>
                    <a:lnTo>
                      <a:pt x="975" y="98"/>
                    </a:lnTo>
                    <a:lnTo>
                      <a:pt x="916" y="137"/>
                    </a:lnTo>
                    <a:lnTo>
                      <a:pt x="858" y="234"/>
                    </a:lnTo>
                    <a:lnTo>
                      <a:pt x="838" y="351"/>
                    </a:lnTo>
                    <a:lnTo>
                      <a:pt x="858" y="410"/>
                    </a:lnTo>
                    <a:lnTo>
                      <a:pt x="877" y="468"/>
                    </a:lnTo>
                    <a:lnTo>
                      <a:pt x="916" y="526"/>
                    </a:lnTo>
                    <a:lnTo>
                      <a:pt x="955" y="565"/>
                    </a:lnTo>
                    <a:lnTo>
                      <a:pt x="838" y="702"/>
                    </a:lnTo>
                    <a:lnTo>
                      <a:pt x="702" y="858"/>
                    </a:lnTo>
                    <a:lnTo>
                      <a:pt x="585" y="1014"/>
                    </a:lnTo>
                    <a:lnTo>
                      <a:pt x="468" y="1208"/>
                    </a:lnTo>
                    <a:lnTo>
                      <a:pt x="351" y="1462"/>
                    </a:lnTo>
                    <a:lnTo>
                      <a:pt x="234" y="1754"/>
                    </a:lnTo>
                    <a:lnTo>
                      <a:pt x="137" y="2046"/>
                    </a:lnTo>
                    <a:lnTo>
                      <a:pt x="79" y="2377"/>
                    </a:lnTo>
                    <a:lnTo>
                      <a:pt x="20" y="2670"/>
                    </a:lnTo>
                    <a:lnTo>
                      <a:pt x="1" y="2981"/>
                    </a:lnTo>
                    <a:lnTo>
                      <a:pt x="1" y="3293"/>
                    </a:lnTo>
                    <a:lnTo>
                      <a:pt x="1" y="3605"/>
                    </a:lnTo>
                    <a:lnTo>
                      <a:pt x="40" y="3897"/>
                    </a:lnTo>
                    <a:lnTo>
                      <a:pt x="98" y="4170"/>
                    </a:lnTo>
                    <a:lnTo>
                      <a:pt x="157" y="4423"/>
                    </a:lnTo>
                    <a:lnTo>
                      <a:pt x="234" y="4677"/>
                    </a:lnTo>
                    <a:lnTo>
                      <a:pt x="195" y="4657"/>
                    </a:lnTo>
                    <a:lnTo>
                      <a:pt x="157" y="4677"/>
                    </a:lnTo>
                    <a:lnTo>
                      <a:pt x="118" y="4677"/>
                    </a:lnTo>
                    <a:lnTo>
                      <a:pt x="98" y="4715"/>
                    </a:lnTo>
                    <a:lnTo>
                      <a:pt x="79" y="4735"/>
                    </a:lnTo>
                    <a:lnTo>
                      <a:pt x="79" y="4774"/>
                    </a:lnTo>
                    <a:lnTo>
                      <a:pt x="98" y="4813"/>
                    </a:lnTo>
                    <a:lnTo>
                      <a:pt x="137" y="4832"/>
                    </a:lnTo>
                    <a:lnTo>
                      <a:pt x="157" y="4852"/>
                    </a:lnTo>
                    <a:lnTo>
                      <a:pt x="429" y="4910"/>
                    </a:lnTo>
                    <a:lnTo>
                      <a:pt x="663" y="4930"/>
                    </a:lnTo>
                    <a:lnTo>
                      <a:pt x="916" y="4949"/>
                    </a:lnTo>
                    <a:lnTo>
                      <a:pt x="1150" y="4969"/>
                    </a:lnTo>
                    <a:lnTo>
                      <a:pt x="1423" y="4949"/>
                    </a:lnTo>
                    <a:lnTo>
                      <a:pt x="1696" y="4930"/>
                    </a:lnTo>
                    <a:lnTo>
                      <a:pt x="2007" y="4852"/>
                    </a:lnTo>
                    <a:lnTo>
                      <a:pt x="2319" y="4754"/>
                    </a:lnTo>
                    <a:lnTo>
                      <a:pt x="2611" y="4638"/>
                    </a:lnTo>
                    <a:lnTo>
                      <a:pt x="2904" y="4482"/>
                    </a:lnTo>
                    <a:lnTo>
                      <a:pt x="3138" y="4326"/>
                    </a:lnTo>
                    <a:lnTo>
                      <a:pt x="3371" y="4111"/>
                    </a:lnTo>
                    <a:lnTo>
                      <a:pt x="3566" y="3917"/>
                    </a:lnTo>
                    <a:lnTo>
                      <a:pt x="3742" y="3702"/>
                    </a:lnTo>
                    <a:lnTo>
                      <a:pt x="3897" y="3449"/>
                    </a:lnTo>
                    <a:lnTo>
                      <a:pt x="4034" y="3196"/>
                    </a:lnTo>
                    <a:lnTo>
                      <a:pt x="4131" y="2942"/>
                    </a:lnTo>
                    <a:lnTo>
                      <a:pt x="4190" y="2670"/>
                    </a:lnTo>
                    <a:lnTo>
                      <a:pt x="4229" y="2416"/>
                    </a:lnTo>
                    <a:lnTo>
                      <a:pt x="4229" y="2144"/>
                    </a:lnTo>
                    <a:lnTo>
                      <a:pt x="4229" y="1890"/>
                    </a:lnTo>
                    <a:lnTo>
                      <a:pt x="4170" y="1618"/>
                    </a:lnTo>
                    <a:lnTo>
                      <a:pt x="4092" y="1364"/>
                    </a:lnTo>
                    <a:lnTo>
                      <a:pt x="3975" y="1111"/>
                    </a:lnTo>
                    <a:lnTo>
                      <a:pt x="3819" y="897"/>
                    </a:lnTo>
                    <a:lnTo>
                      <a:pt x="3644" y="663"/>
                    </a:lnTo>
                    <a:lnTo>
                      <a:pt x="3449" y="507"/>
                    </a:lnTo>
                    <a:lnTo>
                      <a:pt x="3196" y="332"/>
                    </a:lnTo>
                    <a:lnTo>
                      <a:pt x="2923" y="195"/>
                    </a:lnTo>
                    <a:lnTo>
                      <a:pt x="2611" y="98"/>
                    </a:lnTo>
                    <a:lnTo>
                      <a:pt x="2280" y="20"/>
                    </a:lnTo>
                    <a:lnTo>
                      <a:pt x="189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7" name="Google Shape;2377;p42"/>
              <p:cNvSpPr/>
              <p:nvPr/>
            </p:nvSpPr>
            <p:spPr>
              <a:xfrm>
                <a:off x="5925225" y="1068775"/>
                <a:ext cx="105725" cy="124225"/>
              </a:xfrm>
              <a:custGeom>
                <a:avLst/>
                <a:gdLst/>
                <a:ahLst/>
                <a:cxnLst/>
                <a:rect l="l" t="t" r="r" b="b"/>
                <a:pathLst>
                  <a:path w="4229" h="4969" fill="none" extrusionOk="0">
                    <a:moveTo>
                      <a:pt x="1774" y="0"/>
                    </a:moveTo>
                    <a:lnTo>
                      <a:pt x="1774" y="0"/>
                    </a:lnTo>
                    <a:lnTo>
                      <a:pt x="1442" y="0"/>
                    </a:lnTo>
                    <a:lnTo>
                      <a:pt x="1111" y="59"/>
                    </a:lnTo>
                    <a:lnTo>
                      <a:pt x="1072" y="59"/>
                    </a:lnTo>
                    <a:lnTo>
                      <a:pt x="1033" y="59"/>
                    </a:lnTo>
                    <a:lnTo>
                      <a:pt x="1033" y="59"/>
                    </a:lnTo>
                    <a:lnTo>
                      <a:pt x="975" y="98"/>
                    </a:lnTo>
                    <a:lnTo>
                      <a:pt x="916" y="137"/>
                    </a:lnTo>
                    <a:lnTo>
                      <a:pt x="916" y="137"/>
                    </a:lnTo>
                    <a:lnTo>
                      <a:pt x="858" y="234"/>
                    </a:lnTo>
                    <a:lnTo>
                      <a:pt x="838" y="351"/>
                    </a:lnTo>
                    <a:lnTo>
                      <a:pt x="838" y="351"/>
                    </a:lnTo>
                    <a:lnTo>
                      <a:pt x="858" y="410"/>
                    </a:lnTo>
                    <a:lnTo>
                      <a:pt x="877" y="468"/>
                    </a:lnTo>
                    <a:lnTo>
                      <a:pt x="916" y="526"/>
                    </a:lnTo>
                    <a:lnTo>
                      <a:pt x="955" y="565"/>
                    </a:lnTo>
                    <a:lnTo>
                      <a:pt x="955" y="565"/>
                    </a:lnTo>
                    <a:lnTo>
                      <a:pt x="838" y="702"/>
                    </a:lnTo>
                    <a:lnTo>
                      <a:pt x="702" y="858"/>
                    </a:lnTo>
                    <a:lnTo>
                      <a:pt x="585" y="1014"/>
                    </a:lnTo>
                    <a:lnTo>
                      <a:pt x="468" y="1208"/>
                    </a:lnTo>
                    <a:lnTo>
                      <a:pt x="468" y="1208"/>
                    </a:lnTo>
                    <a:lnTo>
                      <a:pt x="351" y="1462"/>
                    </a:lnTo>
                    <a:lnTo>
                      <a:pt x="234" y="1754"/>
                    </a:lnTo>
                    <a:lnTo>
                      <a:pt x="137" y="2046"/>
                    </a:lnTo>
                    <a:lnTo>
                      <a:pt x="79" y="2377"/>
                    </a:lnTo>
                    <a:lnTo>
                      <a:pt x="79" y="2377"/>
                    </a:lnTo>
                    <a:lnTo>
                      <a:pt x="20" y="2670"/>
                    </a:lnTo>
                    <a:lnTo>
                      <a:pt x="1" y="2981"/>
                    </a:lnTo>
                    <a:lnTo>
                      <a:pt x="1" y="3293"/>
                    </a:lnTo>
                    <a:lnTo>
                      <a:pt x="1" y="3605"/>
                    </a:lnTo>
                    <a:lnTo>
                      <a:pt x="1" y="3605"/>
                    </a:lnTo>
                    <a:lnTo>
                      <a:pt x="40" y="3897"/>
                    </a:lnTo>
                    <a:lnTo>
                      <a:pt x="98" y="4170"/>
                    </a:lnTo>
                    <a:lnTo>
                      <a:pt x="157" y="4423"/>
                    </a:lnTo>
                    <a:lnTo>
                      <a:pt x="234" y="4677"/>
                    </a:lnTo>
                    <a:lnTo>
                      <a:pt x="195" y="4657"/>
                    </a:lnTo>
                    <a:lnTo>
                      <a:pt x="195" y="4657"/>
                    </a:lnTo>
                    <a:lnTo>
                      <a:pt x="195" y="4657"/>
                    </a:lnTo>
                    <a:lnTo>
                      <a:pt x="195" y="4657"/>
                    </a:lnTo>
                    <a:lnTo>
                      <a:pt x="157" y="4677"/>
                    </a:lnTo>
                    <a:lnTo>
                      <a:pt x="118" y="4677"/>
                    </a:lnTo>
                    <a:lnTo>
                      <a:pt x="98" y="4715"/>
                    </a:lnTo>
                    <a:lnTo>
                      <a:pt x="79" y="4735"/>
                    </a:lnTo>
                    <a:lnTo>
                      <a:pt x="79" y="4735"/>
                    </a:lnTo>
                    <a:lnTo>
                      <a:pt x="79" y="4774"/>
                    </a:lnTo>
                    <a:lnTo>
                      <a:pt x="98" y="4813"/>
                    </a:lnTo>
                    <a:lnTo>
                      <a:pt x="98" y="4813"/>
                    </a:lnTo>
                    <a:lnTo>
                      <a:pt x="137" y="4832"/>
                    </a:lnTo>
                    <a:lnTo>
                      <a:pt x="157" y="4852"/>
                    </a:lnTo>
                    <a:lnTo>
                      <a:pt x="157" y="4852"/>
                    </a:lnTo>
                    <a:lnTo>
                      <a:pt x="429" y="4910"/>
                    </a:lnTo>
                    <a:lnTo>
                      <a:pt x="663" y="4930"/>
                    </a:lnTo>
                    <a:lnTo>
                      <a:pt x="916" y="4949"/>
                    </a:lnTo>
                    <a:lnTo>
                      <a:pt x="1150" y="4969"/>
                    </a:lnTo>
                    <a:lnTo>
                      <a:pt x="1150" y="4969"/>
                    </a:lnTo>
                    <a:lnTo>
                      <a:pt x="1423" y="4949"/>
                    </a:lnTo>
                    <a:lnTo>
                      <a:pt x="1696" y="4930"/>
                    </a:lnTo>
                    <a:lnTo>
                      <a:pt x="1696" y="4930"/>
                    </a:lnTo>
                    <a:lnTo>
                      <a:pt x="2007" y="4852"/>
                    </a:lnTo>
                    <a:lnTo>
                      <a:pt x="2319" y="4754"/>
                    </a:lnTo>
                    <a:lnTo>
                      <a:pt x="2611" y="4638"/>
                    </a:lnTo>
                    <a:lnTo>
                      <a:pt x="2904" y="4482"/>
                    </a:lnTo>
                    <a:lnTo>
                      <a:pt x="2904" y="4482"/>
                    </a:lnTo>
                    <a:lnTo>
                      <a:pt x="3138" y="4326"/>
                    </a:lnTo>
                    <a:lnTo>
                      <a:pt x="3371" y="4111"/>
                    </a:lnTo>
                    <a:lnTo>
                      <a:pt x="3371" y="4111"/>
                    </a:lnTo>
                    <a:lnTo>
                      <a:pt x="3566" y="3917"/>
                    </a:lnTo>
                    <a:lnTo>
                      <a:pt x="3742" y="3702"/>
                    </a:lnTo>
                    <a:lnTo>
                      <a:pt x="3742" y="3702"/>
                    </a:lnTo>
                    <a:lnTo>
                      <a:pt x="3897" y="3449"/>
                    </a:lnTo>
                    <a:lnTo>
                      <a:pt x="4034" y="3196"/>
                    </a:lnTo>
                    <a:lnTo>
                      <a:pt x="4131" y="2942"/>
                    </a:lnTo>
                    <a:lnTo>
                      <a:pt x="4190" y="2670"/>
                    </a:lnTo>
                    <a:lnTo>
                      <a:pt x="4190" y="2670"/>
                    </a:lnTo>
                    <a:lnTo>
                      <a:pt x="4229" y="2416"/>
                    </a:lnTo>
                    <a:lnTo>
                      <a:pt x="4229" y="2144"/>
                    </a:lnTo>
                    <a:lnTo>
                      <a:pt x="4229" y="2144"/>
                    </a:lnTo>
                    <a:lnTo>
                      <a:pt x="4229" y="1890"/>
                    </a:lnTo>
                    <a:lnTo>
                      <a:pt x="4170" y="1618"/>
                    </a:lnTo>
                    <a:lnTo>
                      <a:pt x="4170" y="1618"/>
                    </a:lnTo>
                    <a:lnTo>
                      <a:pt x="4092" y="1364"/>
                    </a:lnTo>
                    <a:lnTo>
                      <a:pt x="3975" y="1111"/>
                    </a:lnTo>
                    <a:lnTo>
                      <a:pt x="3975" y="1111"/>
                    </a:lnTo>
                    <a:lnTo>
                      <a:pt x="3819" y="897"/>
                    </a:lnTo>
                    <a:lnTo>
                      <a:pt x="3644" y="663"/>
                    </a:lnTo>
                    <a:lnTo>
                      <a:pt x="3644" y="663"/>
                    </a:lnTo>
                    <a:lnTo>
                      <a:pt x="3449" y="507"/>
                    </a:lnTo>
                    <a:lnTo>
                      <a:pt x="3196" y="332"/>
                    </a:lnTo>
                    <a:lnTo>
                      <a:pt x="3196" y="332"/>
                    </a:lnTo>
                    <a:lnTo>
                      <a:pt x="2923" y="195"/>
                    </a:lnTo>
                    <a:lnTo>
                      <a:pt x="2611" y="98"/>
                    </a:lnTo>
                    <a:lnTo>
                      <a:pt x="2611" y="98"/>
                    </a:lnTo>
                    <a:lnTo>
                      <a:pt x="2280" y="20"/>
                    </a:lnTo>
                    <a:lnTo>
                      <a:pt x="1891" y="0"/>
                    </a:lnTo>
                    <a:lnTo>
                      <a:pt x="1891" y="0"/>
                    </a:lnTo>
                    <a:lnTo>
                      <a:pt x="177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8" name="Google Shape;2378;p42"/>
              <p:cNvSpPr/>
              <p:nvPr/>
            </p:nvSpPr>
            <p:spPr>
              <a:xfrm>
                <a:off x="5013375" y="327400"/>
                <a:ext cx="472025" cy="643975"/>
              </a:xfrm>
              <a:custGeom>
                <a:avLst/>
                <a:gdLst/>
                <a:ahLst/>
                <a:cxnLst/>
                <a:rect l="l" t="t" r="r" b="b"/>
                <a:pathLst>
                  <a:path w="18881" h="25759" extrusionOk="0">
                    <a:moveTo>
                      <a:pt x="6723" y="1"/>
                    </a:moveTo>
                    <a:lnTo>
                      <a:pt x="6333" y="40"/>
                    </a:lnTo>
                    <a:lnTo>
                      <a:pt x="5924" y="118"/>
                    </a:lnTo>
                    <a:lnTo>
                      <a:pt x="5534" y="235"/>
                    </a:lnTo>
                    <a:lnTo>
                      <a:pt x="5105" y="410"/>
                    </a:lnTo>
                    <a:lnTo>
                      <a:pt x="4755" y="585"/>
                    </a:lnTo>
                    <a:lnTo>
                      <a:pt x="4404" y="800"/>
                    </a:lnTo>
                    <a:lnTo>
                      <a:pt x="4034" y="1072"/>
                    </a:lnTo>
                    <a:lnTo>
                      <a:pt x="3664" y="1384"/>
                    </a:lnTo>
                    <a:lnTo>
                      <a:pt x="3352" y="1676"/>
                    </a:lnTo>
                    <a:lnTo>
                      <a:pt x="3040" y="2008"/>
                    </a:lnTo>
                    <a:lnTo>
                      <a:pt x="2728" y="2378"/>
                    </a:lnTo>
                    <a:lnTo>
                      <a:pt x="2417" y="2767"/>
                    </a:lnTo>
                    <a:lnTo>
                      <a:pt x="2144" y="3157"/>
                    </a:lnTo>
                    <a:lnTo>
                      <a:pt x="1891" y="3566"/>
                    </a:lnTo>
                    <a:lnTo>
                      <a:pt x="1637" y="3995"/>
                    </a:lnTo>
                    <a:lnTo>
                      <a:pt x="1404" y="4424"/>
                    </a:lnTo>
                    <a:lnTo>
                      <a:pt x="1189" y="4852"/>
                    </a:lnTo>
                    <a:lnTo>
                      <a:pt x="994" y="5300"/>
                    </a:lnTo>
                    <a:lnTo>
                      <a:pt x="819" y="5768"/>
                    </a:lnTo>
                    <a:lnTo>
                      <a:pt x="644" y="6216"/>
                    </a:lnTo>
                    <a:lnTo>
                      <a:pt x="527" y="6664"/>
                    </a:lnTo>
                    <a:lnTo>
                      <a:pt x="410" y="7112"/>
                    </a:lnTo>
                    <a:lnTo>
                      <a:pt x="312" y="7600"/>
                    </a:lnTo>
                    <a:lnTo>
                      <a:pt x="235" y="8009"/>
                    </a:lnTo>
                    <a:lnTo>
                      <a:pt x="176" y="8496"/>
                    </a:lnTo>
                    <a:lnTo>
                      <a:pt x="118" y="9002"/>
                    </a:lnTo>
                    <a:lnTo>
                      <a:pt x="59" y="9509"/>
                    </a:lnTo>
                    <a:lnTo>
                      <a:pt x="20" y="10016"/>
                    </a:lnTo>
                    <a:lnTo>
                      <a:pt x="1" y="10522"/>
                    </a:lnTo>
                    <a:lnTo>
                      <a:pt x="1" y="11048"/>
                    </a:lnTo>
                    <a:lnTo>
                      <a:pt x="1" y="12100"/>
                    </a:lnTo>
                    <a:lnTo>
                      <a:pt x="40" y="12626"/>
                    </a:lnTo>
                    <a:lnTo>
                      <a:pt x="59" y="13172"/>
                    </a:lnTo>
                    <a:lnTo>
                      <a:pt x="118" y="13698"/>
                    </a:lnTo>
                    <a:lnTo>
                      <a:pt x="176" y="14244"/>
                    </a:lnTo>
                    <a:lnTo>
                      <a:pt x="254" y="14770"/>
                    </a:lnTo>
                    <a:lnTo>
                      <a:pt x="332" y="15296"/>
                    </a:lnTo>
                    <a:lnTo>
                      <a:pt x="429" y="15841"/>
                    </a:lnTo>
                    <a:lnTo>
                      <a:pt x="527" y="16367"/>
                    </a:lnTo>
                    <a:lnTo>
                      <a:pt x="663" y="16893"/>
                    </a:lnTo>
                    <a:lnTo>
                      <a:pt x="800" y="17419"/>
                    </a:lnTo>
                    <a:lnTo>
                      <a:pt x="936" y="17946"/>
                    </a:lnTo>
                    <a:lnTo>
                      <a:pt x="1092" y="18472"/>
                    </a:lnTo>
                    <a:lnTo>
                      <a:pt x="1267" y="18978"/>
                    </a:lnTo>
                    <a:lnTo>
                      <a:pt x="1443" y="19465"/>
                    </a:lnTo>
                    <a:lnTo>
                      <a:pt x="1637" y="19972"/>
                    </a:lnTo>
                    <a:lnTo>
                      <a:pt x="1852" y="20459"/>
                    </a:lnTo>
                    <a:lnTo>
                      <a:pt x="2066" y="20927"/>
                    </a:lnTo>
                    <a:lnTo>
                      <a:pt x="2280" y="21394"/>
                    </a:lnTo>
                    <a:lnTo>
                      <a:pt x="2514" y="21842"/>
                    </a:lnTo>
                    <a:lnTo>
                      <a:pt x="2767" y="22271"/>
                    </a:lnTo>
                    <a:lnTo>
                      <a:pt x="3021" y="22680"/>
                    </a:lnTo>
                    <a:lnTo>
                      <a:pt x="3293" y="23089"/>
                    </a:lnTo>
                    <a:lnTo>
                      <a:pt x="3566" y="23498"/>
                    </a:lnTo>
                    <a:lnTo>
                      <a:pt x="3859" y="23869"/>
                    </a:lnTo>
                    <a:lnTo>
                      <a:pt x="3859" y="23927"/>
                    </a:lnTo>
                    <a:lnTo>
                      <a:pt x="3897" y="23966"/>
                    </a:lnTo>
                    <a:lnTo>
                      <a:pt x="4073" y="24180"/>
                    </a:lnTo>
                    <a:lnTo>
                      <a:pt x="4209" y="24414"/>
                    </a:lnTo>
                    <a:lnTo>
                      <a:pt x="4326" y="24667"/>
                    </a:lnTo>
                    <a:lnTo>
                      <a:pt x="4424" y="24862"/>
                    </a:lnTo>
                    <a:lnTo>
                      <a:pt x="4540" y="25038"/>
                    </a:lnTo>
                    <a:lnTo>
                      <a:pt x="4657" y="25233"/>
                    </a:lnTo>
                    <a:lnTo>
                      <a:pt x="4774" y="25369"/>
                    </a:lnTo>
                    <a:lnTo>
                      <a:pt x="4911" y="25505"/>
                    </a:lnTo>
                    <a:lnTo>
                      <a:pt x="5028" y="25583"/>
                    </a:lnTo>
                    <a:lnTo>
                      <a:pt x="5164" y="25642"/>
                    </a:lnTo>
                    <a:lnTo>
                      <a:pt x="5320" y="25700"/>
                    </a:lnTo>
                    <a:lnTo>
                      <a:pt x="5476" y="25739"/>
                    </a:lnTo>
                    <a:lnTo>
                      <a:pt x="5748" y="25759"/>
                    </a:lnTo>
                    <a:lnTo>
                      <a:pt x="5924" y="25739"/>
                    </a:lnTo>
                    <a:lnTo>
                      <a:pt x="6138" y="25720"/>
                    </a:lnTo>
                    <a:lnTo>
                      <a:pt x="6333" y="25681"/>
                    </a:lnTo>
                    <a:lnTo>
                      <a:pt x="6508" y="25642"/>
                    </a:lnTo>
                    <a:lnTo>
                      <a:pt x="6840" y="25544"/>
                    </a:lnTo>
                    <a:lnTo>
                      <a:pt x="7190" y="25427"/>
                    </a:lnTo>
                    <a:lnTo>
                      <a:pt x="7580" y="25291"/>
                    </a:lnTo>
                    <a:lnTo>
                      <a:pt x="8009" y="25096"/>
                    </a:lnTo>
                    <a:lnTo>
                      <a:pt x="8379" y="24940"/>
                    </a:lnTo>
                    <a:lnTo>
                      <a:pt x="8768" y="24804"/>
                    </a:lnTo>
                    <a:lnTo>
                      <a:pt x="8788" y="24804"/>
                    </a:lnTo>
                    <a:lnTo>
                      <a:pt x="9353" y="24629"/>
                    </a:lnTo>
                    <a:lnTo>
                      <a:pt x="10035" y="24492"/>
                    </a:lnTo>
                    <a:lnTo>
                      <a:pt x="10678" y="24395"/>
                    </a:lnTo>
                    <a:lnTo>
                      <a:pt x="11399" y="24336"/>
                    </a:lnTo>
                    <a:lnTo>
                      <a:pt x="11340" y="24336"/>
                    </a:lnTo>
                    <a:lnTo>
                      <a:pt x="12081" y="24317"/>
                    </a:lnTo>
                    <a:lnTo>
                      <a:pt x="12548" y="24336"/>
                    </a:lnTo>
                    <a:lnTo>
                      <a:pt x="13035" y="24356"/>
                    </a:lnTo>
                    <a:lnTo>
                      <a:pt x="13542" y="24395"/>
                    </a:lnTo>
                    <a:lnTo>
                      <a:pt x="14088" y="24453"/>
                    </a:lnTo>
                    <a:lnTo>
                      <a:pt x="14731" y="24531"/>
                    </a:lnTo>
                    <a:lnTo>
                      <a:pt x="15335" y="24629"/>
                    </a:lnTo>
                    <a:lnTo>
                      <a:pt x="15607" y="24667"/>
                    </a:lnTo>
                    <a:lnTo>
                      <a:pt x="15861" y="24687"/>
                    </a:lnTo>
                    <a:lnTo>
                      <a:pt x="15997" y="24687"/>
                    </a:lnTo>
                    <a:lnTo>
                      <a:pt x="16114" y="24667"/>
                    </a:lnTo>
                    <a:lnTo>
                      <a:pt x="16289" y="24590"/>
                    </a:lnTo>
                    <a:lnTo>
                      <a:pt x="16465" y="24492"/>
                    </a:lnTo>
                    <a:lnTo>
                      <a:pt x="16543" y="24414"/>
                    </a:lnTo>
                    <a:lnTo>
                      <a:pt x="16621" y="24336"/>
                    </a:lnTo>
                    <a:lnTo>
                      <a:pt x="16698" y="24239"/>
                    </a:lnTo>
                    <a:lnTo>
                      <a:pt x="16757" y="24122"/>
                    </a:lnTo>
                    <a:lnTo>
                      <a:pt x="16893" y="23888"/>
                    </a:lnTo>
                    <a:lnTo>
                      <a:pt x="16991" y="23674"/>
                    </a:lnTo>
                    <a:lnTo>
                      <a:pt x="17069" y="23420"/>
                    </a:lnTo>
                    <a:lnTo>
                      <a:pt x="17147" y="23128"/>
                    </a:lnTo>
                    <a:lnTo>
                      <a:pt x="17225" y="22700"/>
                    </a:lnTo>
                    <a:lnTo>
                      <a:pt x="17302" y="22271"/>
                    </a:lnTo>
                    <a:lnTo>
                      <a:pt x="17400" y="21414"/>
                    </a:lnTo>
                    <a:lnTo>
                      <a:pt x="17458" y="20888"/>
                    </a:lnTo>
                    <a:lnTo>
                      <a:pt x="17497" y="20459"/>
                    </a:lnTo>
                    <a:lnTo>
                      <a:pt x="17556" y="20069"/>
                    </a:lnTo>
                    <a:lnTo>
                      <a:pt x="17575" y="20030"/>
                    </a:lnTo>
                    <a:lnTo>
                      <a:pt x="17731" y="19446"/>
                    </a:lnTo>
                    <a:lnTo>
                      <a:pt x="17751" y="19309"/>
                    </a:lnTo>
                    <a:lnTo>
                      <a:pt x="17829" y="19037"/>
                    </a:lnTo>
                    <a:lnTo>
                      <a:pt x="17984" y="18491"/>
                    </a:lnTo>
                    <a:lnTo>
                      <a:pt x="18218" y="17575"/>
                    </a:lnTo>
                    <a:lnTo>
                      <a:pt x="18296" y="17166"/>
                    </a:lnTo>
                    <a:lnTo>
                      <a:pt x="18374" y="16796"/>
                    </a:lnTo>
                    <a:lnTo>
                      <a:pt x="18433" y="16348"/>
                    </a:lnTo>
                    <a:lnTo>
                      <a:pt x="18452" y="15919"/>
                    </a:lnTo>
                    <a:lnTo>
                      <a:pt x="18452" y="15491"/>
                    </a:lnTo>
                    <a:lnTo>
                      <a:pt x="18413" y="15081"/>
                    </a:lnTo>
                    <a:lnTo>
                      <a:pt x="18413" y="14945"/>
                    </a:lnTo>
                    <a:lnTo>
                      <a:pt x="18510" y="15042"/>
                    </a:lnTo>
                    <a:lnTo>
                      <a:pt x="18569" y="15101"/>
                    </a:lnTo>
                    <a:lnTo>
                      <a:pt x="18666" y="15120"/>
                    </a:lnTo>
                    <a:lnTo>
                      <a:pt x="18744" y="15101"/>
                    </a:lnTo>
                    <a:lnTo>
                      <a:pt x="18822" y="15042"/>
                    </a:lnTo>
                    <a:lnTo>
                      <a:pt x="18861" y="14984"/>
                    </a:lnTo>
                    <a:lnTo>
                      <a:pt x="18881" y="14887"/>
                    </a:lnTo>
                    <a:lnTo>
                      <a:pt x="18861" y="14809"/>
                    </a:lnTo>
                    <a:lnTo>
                      <a:pt x="18822" y="14731"/>
                    </a:lnTo>
                    <a:lnTo>
                      <a:pt x="18491" y="14399"/>
                    </a:lnTo>
                    <a:lnTo>
                      <a:pt x="18179" y="14049"/>
                    </a:lnTo>
                    <a:lnTo>
                      <a:pt x="18043" y="13756"/>
                    </a:lnTo>
                    <a:lnTo>
                      <a:pt x="17906" y="13464"/>
                    </a:lnTo>
                    <a:lnTo>
                      <a:pt x="17848" y="13386"/>
                    </a:lnTo>
                    <a:lnTo>
                      <a:pt x="17770" y="13347"/>
                    </a:lnTo>
                    <a:lnTo>
                      <a:pt x="17692" y="13347"/>
                    </a:lnTo>
                    <a:lnTo>
                      <a:pt x="17614" y="13367"/>
                    </a:lnTo>
                    <a:lnTo>
                      <a:pt x="17302" y="12958"/>
                    </a:lnTo>
                    <a:lnTo>
                      <a:pt x="17010" y="12529"/>
                    </a:lnTo>
                    <a:lnTo>
                      <a:pt x="16406" y="11613"/>
                    </a:lnTo>
                    <a:lnTo>
                      <a:pt x="15783" y="10600"/>
                    </a:lnTo>
                    <a:lnTo>
                      <a:pt x="15159" y="9470"/>
                    </a:lnTo>
                    <a:lnTo>
                      <a:pt x="14380" y="8009"/>
                    </a:lnTo>
                    <a:lnTo>
                      <a:pt x="13639" y="6645"/>
                    </a:lnTo>
                    <a:lnTo>
                      <a:pt x="13269" y="5963"/>
                    </a:lnTo>
                    <a:lnTo>
                      <a:pt x="12880" y="5281"/>
                    </a:lnTo>
                    <a:lnTo>
                      <a:pt x="12548" y="4755"/>
                    </a:lnTo>
                    <a:lnTo>
                      <a:pt x="12237" y="4248"/>
                    </a:lnTo>
                    <a:lnTo>
                      <a:pt x="11925" y="3761"/>
                    </a:lnTo>
                    <a:lnTo>
                      <a:pt x="11594" y="3313"/>
                    </a:lnTo>
                    <a:lnTo>
                      <a:pt x="11223" y="2806"/>
                    </a:lnTo>
                    <a:lnTo>
                      <a:pt x="10853" y="2339"/>
                    </a:lnTo>
                    <a:lnTo>
                      <a:pt x="10483" y="1930"/>
                    </a:lnTo>
                    <a:lnTo>
                      <a:pt x="10113" y="1540"/>
                    </a:lnTo>
                    <a:lnTo>
                      <a:pt x="9704" y="1150"/>
                    </a:lnTo>
                    <a:lnTo>
                      <a:pt x="9489" y="994"/>
                    </a:lnTo>
                    <a:lnTo>
                      <a:pt x="9275" y="839"/>
                    </a:lnTo>
                    <a:lnTo>
                      <a:pt x="9061" y="683"/>
                    </a:lnTo>
                    <a:lnTo>
                      <a:pt x="8846" y="566"/>
                    </a:lnTo>
                    <a:lnTo>
                      <a:pt x="8632" y="449"/>
                    </a:lnTo>
                    <a:lnTo>
                      <a:pt x="8418" y="332"/>
                    </a:lnTo>
                    <a:lnTo>
                      <a:pt x="8028" y="196"/>
                    </a:lnTo>
                    <a:lnTo>
                      <a:pt x="7638" y="79"/>
                    </a:lnTo>
                    <a:lnTo>
                      <a:pt x="7229" y="20"/>
                    </a:lnTo>
                    <a:lnTo>
                      <a:pt x="6840"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9" name="Google Shape;2379;p42"/>
              <p:cNvSpPr/>
              <p:nvPr/>
            </p:nvSpPr>
            <p:spPr>
              <a:xfrm>
                <a:off x="5013375" y="327400"/>
                <a:ext cx="472025" cy="643975"/>
              </a:xfrm>
              <a:custGeom>
                <a:avLst/>
                <a:gdLst/>
                <a:ahLst/>
                <a:cxnLst/>
                <a:rect l="l" t="t" r="r" b="b"/>
                <a:pathLst>
                  <a:path w="18881" h="25759" fill="none" extrusionOk="0">
                    <a:moveTo>
                      <a:pt x="6840" y="1"/>
                    </a:moveTo>
                    <a:lnTo>
                      <a:pt x="6840" y="1"/>
                    </a:lnTo>
                    <a:lnTo>
                      <a:pt x="6723" y="1"/>
                    </a:lnTo>
                    <a:lnTo>
                      <a:pt x="6723" y="1"/>
                    </a:lnTo>
                    <a:lnTo>
                      <a:pt x="6333" y="40"/>
                    </a:lnTo>
                    <a:lnTo>
                      <a:pt x="5924" y="118"/>
                    </a:lnTo>
                    <a:lnTo>
                      <a:pt x="5534" y="235"/>
                    </a:lnTo>
                    <a:lnTo>
                      <a:pt x="5105" y="410"/>
                    </a:lnTo>
                    <a:lnTo>
                      <a:pt x="5105" y="410"/>
                    </a:lnTo>
                    <a:lnTo>
                      <a:pt x="4755" y="585"/>
                    </a:lnTo>
                    <a:lnTo>
                      <a:pt x="4404" y="800"/>
                    </a:lnTo>
                    <a:lnTo>
                      <a:pt x="4034" y="1072"/>
                    </a:lnTo>
                    <a:lnTo>
                      <a:pt x="3664" y="1384"/>
                    </a:lnTo>
                    <a:lnTo>
                      <a:pt x="3664" y="1384"/>
                    </a:lnTo>
                    <a:lnTo>
                      <a:pt x="3352" y="1676"/>
                    </a:lnTo>
                    <a:lnTo>
                      <a:pt x="3040" y="2008"/>
                    </a:lnTo>
                    <a:lnTo>
                      <a:pt x="2728" y="2378"/>
                    </a:lnTo>
                    <a:lnTo>
                      <a:pt x="2417" y="2767"/>
                    </a:lnTo>
                    <a:lnTo>
                      <a:pt x="2417" y="2767"/>
                    </a:lnTo>
                    <a:lnTo>
                      <a:pt x="2144" y="3157"/>
                    </a:lnTo>
                    <a:lnTo>
                      <a:pt x="1891" y="3566"/>
                    </a:lnTo>
                    <a:lnTo>
                      <a:pt x="1637" y="3995"/>
                    </a:lnTo>
                    <a:lnTo>
                      <a:pt x="1404" y="4424"/>
                    </a:lnTo>
                    <a:lnTo>
                      <a:pt x="1404" y="4424"/>
                    </a:lnTo>
                    <a:lnTo>
                      <a:pt x="1189" y="4852"/>
                    </a:lnTo>
                    <a:lnTo>
                      <a:pt x="994" y="5300"/>
                    </a:lnTo>
                    <a:lnTo>
                      <a:pt x="819" y="5768"/>
                    </a:lnTo>
                    <a:lnTo>
                      <a:pt x="644" y="6216"/>
                    </a:lnTo>
                    <a:lnTo>
                      <a:pt x="644" y="6216"/>
                    </a:lnTo>
                    <a:lnTo>
                      <a:pt x="527" y="6664"/>
                    </a:lnTo>
                    <a:lnTo>
                      <a:pt x="410" y="7112"/>
                    </a:lnTo>
                    <a:lnTo>
                      <a:pt x="410" y="7112"/>
                    </a:lnTo>
                    <a:lnTo>
                      <a:pt x="312" y="7600"/>
                    </a:lnTo>
                    <a:lnTo>
                      <a:pt x="235" y="8009"/>
                    </a:lnTo>
                    <a:lnTo>
                      <a:pt x="235" y="8009"/>
                    </a:lnTo>
                    <a:lnTo>
                      <a:pt x="176" y="8496"/>
                    </a:lnTo>
                    <a:lnTo>
                      <a:pt x="118" y="9002"/>
                    </a:lnTo>
                    <a:lnTo>
                      <a:pt x="59" y="9509"/>
                    </a:lnTo>
                    <a:lnTo>
                      <a:pt x="20" y="10016"/>
                    </a:lnTo>
                    <a:lnTo>
                      <a:pt x="1" y="10522"/>
                    </a:lnTo>
                    <a:lnTo>
                      <a:pt x="1" y="11048"/>
                    </a:lnTo>
                    <a:lnTo>
                      <a:pt x="1" y="12100"/>
                    </a:lnTo>
                    <a:lnTo>
                      <a:pt x="1" y="12100"/>
                    </a:lnTo>
                    <a:lnTo>
                      <a:pt x="40" y="12626"/>
                    </a:lnTo>
                    <a:lnTo>
                      <a:pt x="59" y="13172"/>
                    </a:lnTo>
                    <a:lnTo>
                      <a:pt x="118" y="13698"/>
                    </a:lnTo>
                    <a:lnTo>
                      <a:pt x="176" y="14244"/>
                    </a:lnTo>
                    <a:lnTo>
                      <a:pt x="254" y="14770"/>
                    </a:lnTo>
                    <a:lnTo>
                      <a:pt x="332" y="15296"/>
                    </a:lnTo>
                    <a:lnTo>
                      <a:pt x="429" y="15841"/>
                    </a:lnTo>
                    <a:lnTo>
                      <a:pt x="527" y="16367"/>
                    </a:lnTo>
                    <a:lnTo>
                      <a:pt x="527" y="16367"/>
                    </a:lnTo>
                    <a:lnTo>
                      <a:pt x="663" y="16893"/>
                    </a:lnTo>
                    <a:lnTo>
                      <a:pt x="800" y="17419"/>
                    </a:lnTo>
                    <a:lnTo>
                      <a:pt x="936" y="17946"/>
                    </a:lnTo>
                    <a:lnTo>
                      <a:pt x="1092" y="18472"/>
                    </a:lnTo>
                    <a:lnTo>
                      <a:pt x="1267" y="18978"/>
                    </a:lnTo>
                    <a:lnTo>
                      <a:pt x="1443" y="19465"/>
                    </a:lnTo>
                    <a:lnTo>
                      <a:pt x="1637" y="19972"/>
                    </a:lnTo>
                    <a:lnTo>
                      <a:pt x="1852" y="20459"/>
                    </a:lnTo>
                    <a:lnTo>
                      <a:pt x="1852" y="20459"/>
                    </a:lnTo>
                    <a:lnTo>
                      <a:pt x="2066" y="20927"/>
                    </a:lnTo>
                    <a:lnTo>
                      <a:pt x="2280" y="21394"/>
                    </a:lnTo>
                    <a:lnTo>
                      <a:pt x="2514" y="21842"/>
                    </a:lnTo>
                    <a:lnTo>
                      <a:pt x="2767" y="22271"/>
                    </a:lnTo>
                    <a:lnTo>
                      <a:pt x="3021" y="22680"/>
                    </a:lnTo>
                    <a:lnTo>
                      <a:pt x="3293" y="23089"/>
                    </a:lnTo>
                    <a:lnTo>
                      <a:pt x="3566" y="23498"/>
                    </a:lnTo>
                    <a:lnTo>
                      <a:pt x="3859" y="23869"/>
                    </a:lnTo>
                    <a:lnTo>
                      <a:pt x="3859" y="23869"/>
                    </a:lnTo>
                    <a:lnTo>
                      <a:pt x="3859" y="23927"/>
                    </a:lnTo>
                    <a:lnTo>
                      <a:pt x="3897" y="23966"/>
                    </a:lnTo>
                    <a:lnTo>
                      <a:pt x="3897" y="23966"/>
                    </a:lnTo>
                    <a:lnTo>
                      <a:pt x="4073" y="24180"/>
                    </a:lnTo>
                    <a:lnTo>
                      <a:pt x="4073" y="24180"/>
                    </a:lnTo>
                    <a:lnTo>
                      <a:pt x="4209" y="24414"/>
                    </a:lnTo>
                    <a:lnTo>
                      <a:pt x="4326" y="24667"/>
                    </a:lnTo>
                    <a:lnTo>
                      <a:pt x="4326" y="24667"/>
                    </a:lnTo>
                    <a:lnTo>
                      <a:pt x="4424" y="24862"/>
                    </a:lnTo>
                    <a:lnTo>
                      <a:pt x="4424" y="24862"/>
                    </a:lnTo>
                    <a:lnTo>
                      <a:pt x="4540" y="25038"/>
                    </a:lnTo>
                    <a:lnTo>
                      <a:pt x="4657" y="25233"/>
                    </a:lnTo>
                    <a:lnTo>
                      <a:pt x="4657" y="25233"/>
                    </a:lnTo>
                    <a:lnTo>
                      <a:pt x="4774" y="25369"/>
                    </a:lnTo>
                    <a:lnTo>
                      <a:pt x="4911" y="25505"/>
                    </a:lnTo>
                    <a:lnTo>
                      <a:pt x="4911" y="25505"/>
                    </a:lnTo>
                    <a:lnTo>
                      <a:pt x="5028" y="25583"/>
                    </a:lnTo>
                    <a:lnTo>
                      <a:pt x="5164" y="25642"/>
                    </a:lnTo>
                    <a:lnTo>
                      <a:pt x="5320" y="25700"/>
                    </a:lnTo>
                    <a:lnTo>
                      <a:pt x="5476" y="25739"/>
                    </a:lnTo>
                    <a:lnTo>
                      <a:pt x="5476" y="25739"/>
                    </a:lnTo>
                    <a:lnTo>
                      <a:pt x="5748" y="25759"/>
                    </a:lnTo>
                    <a:lnTo>
                      <a:pt x="5748" y="25759"/>
                    </a:lnTo>
                    <a:lnTo>
                      <a:pt x="5924" y="25739"/>
                    </a:lnTo>
                    <a:lnTo>
                      <a:pt x="6138" y="25720"/>
                    </a:lnTo>
                    <a:lnTo>
                      <a:pt x="6138" y="25720"/>
                    </a:lnTo>
                    <a:lnTo>
                      <a:pt x="6333" y="25681"/>
                    </a:lnTo>
                    <a:lnTo>
                      <a:pt x="6508" y="25642"/>
                    </a:lnTo>
                    <a:lnTo>
                      <a:pt x="6840" y="25544"/>
                    </a:lnTo>
                    <a:lnTo>
                      <a:pt x="6840" y="25544"/>
                    </a:lnTo>
                    <a:lnTo>
                      <a:pt x="7190" y="25427"/>
                    </a:lnTo>
                    <a:lnTo>
                      <a:pt x="7580" y="25291"/>
                    </a:lnTo>
                    <a:lnTo>
                      <a:pt x="7580" y="25291"/>
                    </a:lnTo>
                    <a:lnTo>
                      <a:pt x="8009" y="25096"/>
                    </a:lnTo>
                    <a:lnTo>
                      <a:pt x="8009" y="25096"/>
                    </a:lnTo>
                    <a:lnTo>
                      <a:pt x="8379" y="24940"/>
                    </a:lnTo>
                    <a:lnTo>
                      <a:pt x="8768" y="24804"/>
                    </a:lnTo>
                    <a:lnTo>
                      <a:pt x="8768" y="24804"/>
                    </a:lnTo>
                    <a:lnTo>
                      <a:pt x="8768" y="24804"/>
                    </a:lnTo>
                    <a:lnTo>
                      <a:pt x="8788" y="24804"/>
                    </a:lnTo>
                    <a:lnTo>
                      <a:pt x="8788" y="24804"/>
                    </a:lnTo>
                    <a:lnTo>
                      <a:pt x="9353" y="24629"/>
                    </a:lnTo>
                    <a:lnTo>
                      <a:pt x="10035" y="24492"/>
                    </a:lnTo>
                    <a:lnTo>
                      <a:pt x="10035" y="24492"/>
                    </a:lnTo>
                    <a:lnTo>
                      <a:pt x="10678" y="24395"/>
                    </a:lnTo>
                    <a:lnTo>
                      <a:pt x="11399" y="24336"/>
                    </a:lnTo>
                    <a:lnTo>
                      <a:pt x="11340" y="24336"/>
                    </a:lnTo>
                    <a:lnTo>
                      <a:pt x="11340" y="24336"/>
                    </a:lnTo>
                    <a:lnTo>
                      <a:pt x="12081" y="24317"/>
                    </a:lnTo>
                    <a:lnTo>
                      <a:pt x="12081" y="24317"/>
                    </a:lnTo>
                    <a:lnTo>
                      <a:pt x="12548" y="24336"/>
                    </a:lnTo>
                    <a:lnTo>
                      <a:pt x="13035" y="24356"/>
                    </a:lnTo>
                    <a:lnTo>
                      <a:pt x="13542" y="24395"/>
                    </a:lnTo>
                    <a:lnTo>
                      <a:pt x="14088" y="24453"/>
                    </a:lnTo>
                    <a:lnTo>
                      <a:pt x="14088" y="24453"/>
                    </a:lnTo>
                    <a:lnTo>
                      <a:pt x="14731" y="24531"/>
                    </a:lnTo>
                    <a:lnTo>
                      <a:pt x="15335" y="24629"/>
                    </a:lnTo>
                    <a:lnTo>
                      <a:pt x="15335" y="24629"/>
                    </a:lnTo>
                    <a:lnTo>
                      <a:pt x="15607" y="24667"/>
                    </a:lnTo>
                    <a:lnTo>
                      <a:pt x="15861" y="24687"/>
                    </a:lnTo>
                    <a:lnTo>
                      <a:pt x="15861" y="24687"/>
                    </a:lnTo>
                    <a:lnTo>
                      <a:pt x="15997" y="24687"/>
                    </a:lnTo>
                    <a:lnTo>
                      <a:pt x="16114" y="24667"/>
                    </a:lnTo>
                    <a:lnTo>
                      <a:pt x="16114" y="24667"/>
                    </a:lnTo>
                    <a:lnTo>
                      <a:pt x="16289" y="24590"/>
                    </a:lnTo>
                    <a:lnTo>
                      <a:pt x="16465" y="24492"/>
                    </a:lnTo>
                    <a:lnTo>
                      <a:pt x="16465" y="24492"/>
                    </a:lnTo>
                    <a:lnTo>
                      <a:pt x="16543" y="24414"/>
                    </a:lnTo>
                    <a:lnTo>
                      <a:pt x="16621" y="24336"/>
                    </a:lnTo>
                    <a:lnTo>
                      <a:pt x="16621" y="24336"/>
                    </a:lnTo>
                    <a:lnTo>
                      <a:pt x="16698" y="24239"/>
                    </a:lnTo>
                    <a:lnTo>
                      <a:pt x="16757" y="24122"/>
                    </a:lnTo>
                    <a:lnTo>
                      <a:pt x="16757" y="24122"/>
                    </a:lnTo>
                    <a:lnTo>
                      <a:pt x="16893" y="23888"/>
                    </a:lnTo>
                    <a:lnTo>
                      <a:pt x="16991" y="23674"/>
                    </a:lnTo>
                    <a:lnTo>
                      <a:pt x="16991" y="23674"/>
                    </a:lnTo>
                    <a:lnTo>
                      <a:pt x="17069" y="23420"/>
                    </a:lnTo>
                    <a:lnTo>
                      <a:pt x="17147" y="23128"/>
                    </a:lnTo>
                    <a:lnTo>
                      <a:pt x="17147" y="23128"/>
                    </a:lnTo>
                    <a:lnTo>
                      <a:pt x="17225" y="22700"/>
                    </a:lnTo>
                    <a:lnTo>
                      <a:pt x="17302" y="22271"/>
                    </a:lnTo>
                    <a:lnTo>
                      <a:pt x="17400" y="21414"/>
                    </a:lnTo>
                    <a:lnTo>
                      <a:pt x="17400" y="21414"/>
                    </a:lnTo>
                    <a:lnTo>
                      <a:pt x="17458" y="20888"/>
                    </a:lnTo>
                    <a:lnTo>
                      <a:pt x="17458" y="20888"/>
                    </a:lnTo>
                    <a:lnTo>
                      <a:pt x="17497" y="20459"/>
                    </a:lnTo>
                    <a:lnTo>
                      <a:pt x="17556" y="20069"/>
                    </a:lnTo>
                    <a:lnTo>
                      <a:pt x="17575" y="20030"/>
                    </a:lnTo>
                    <a:lnTo>
                      <a:pt x="17575" y="20030"/>
                    </a:lnTo>
                    <a:lnTo>
                      <a:pt x="17575" y="20030"/>
                    </a:lnTo>
                    <a:lnTo>
                      <a:pt x="17575" y="20030"/>
                    </a:lnTo>
                    <a:lnTo>
                      <a:pt x="17575" y="20030"/>
                    </a:lnTo>
                    <a:lnTo>
                      <a:pt x="17575" y="20030"/>
                    </a:lnTo>
                    <a:lnTo>
                      <a:pt x="17731" y="19446"/>
                    </a:lnTo>
                    <a:lnTo>
                      <a:pt x="17751" y="19309"/>
                    </a:lnTo>
                    <a:lnTo>
                      <a:pt x="17829" y="19037"/>
                    </a:lnTo>
                    <a:lnTo>
                      <a:pt x="17829" y="19037"/>
                    </a:lnTo>
                    <a:lnTo>
                      <a:pt x="17984" y="18491"/>
                    </a:lnTo>
                    <a:lnTo>
                      <a:pt x="17984" y="18491"/>
                    </a:lnTo>
                    <a:lnTo>
                      <a:pt x="18218" y="17575"/>
                    </a:lnTo>
                    <a:lnTo>
                      <a:pt x="18296" y="17166"/>
                    </a:lnTo>
                    <a:lnTo>
                      <a:pt x="18374" y="16796"/>
                    </a:lnTo>
                    <a:lnTo>
                      <a:pt x="18374" y="16796"/>
                    </a:lnTo>
                    <a:lnTo>
                      <a:pt x="18433" y="16348"/>
                    </a:lnTo>
                    <a:lnTo>
                      <a:pt x="18452" y="15919"/>
                    </a:lnTo>
                    <a:lnTo>
                      <a:pt x="18452" y="15491"/>
                    </a:lnTo>
                    <a:lnTo>
                      <a:pt x="18413" y="15081"/>
                    </a:lnTo>
                    <a:lnTo>
                      <a:pt x="18413" y="15081"/>
                    </a:lnTo>
                    <a:lnTo>
                      <a:pt x="18413" y="14945"/>
                    </a:lnTo>
                    <a:lnTo>
                      <a:pt x="18510" y="15042"/>
                    </a:lnTo>
                    <a:lnTo>
                      <a:pt x="18510" y="15042"/>
                    </a:lnTo>
                    <a:lnTo>
                      <a:pt x="18569" y="15101"/>
                    </a:lnTo>
                    <a:lnTo>
                      <a:pt x="18666" y="15120"/>
                    </a:lnTo>
                    <a:lnTo>
                      <a:pt x="18666" y="15120"/>
                    </a:lnTo>
                    <a:lnTo>
                      <a:pt x="18744" y="15101"/>
                    </a:lnTo>
                    <a:lnTo>
                      <a:pt x="18822" y="15042"/>
                    </a:lnTo>
                    <a:lnTo>
                      <a:pt x="18822" y="15042"/>
                    </a:lnTo>
                    <a:lnTo>
                      <a:pt x="18861" y="14984"/>
                    </a:lnTo>
                    <a:lnTo>
                      <a:pt x="18881" y="14887"/>
                    </a:lnTo>
                    <a:lnTo>
                      <a:pt x="18861" y="14809"/>
                    </a:lnTo>
                    <a:lnTo>
                      <a:pt x="18822" y="14731"/>
                    </a:lnTo>
                    <a:lnTo>
                      <a:pt x="18822" y="14731"/>
                    </a:lnTo>
                    <a:lnTo>
                      <a:pt x="18491" y="14399"/>
                    </a:lnTo>
                    <a:lnTo>
                      <a:pt x="18179" y="14049"/>
                    </a:lnTo>
                    <a:lnTo>
                      <a:pt x="18179" y="14049"/>
                    </a:lnTo>
                    <a:lnTo>
                      <a:pt x="18043" y="13756"/>
                    </a:lnTo>
                    <a:lnTo>
                      <a:pt x="17906" y="13464"/>
                    </a:lnTo>
                    <a:lnTo>
                      <a:pt x="17906" y="13464"/>
                    </a:lnTo>
                    <a:lnTo>
                      <a:pt x="17848" y="13386"/>
                    </a:lnTo>
                    <a:lnTo>
                      <a:pt x="17770" y="13347"/>
                    </a:lnTo>
                    <a:lnTo>
                      <a:pt x="17770" y="13347"/>
                    </a:lnTo>
                    <a:lnTo>
                      <a:pt x="17692" y="13347"/>
                    </a:lnTo>
                    <a:lnTo>
                      <a:pt x="17692" y="13347"/>
                    </a:lnTo>
                    <a:lnTo>
                      <a:pt x="17614" y="13367"/>
                    </a:lnTo>
                    <a:lnTo>
                      <a:pt x="17614" y="13367"/>
                    </a:lnTo>
                    <a:lnTo>
                      <a:pt x="17302" y="12958"/>
                    </a:lnTo>
                    <a:lnTo>
                      <a:pt x="17010" y="12529"/>
                    </a:lnTo>
                    <a:lnTo>
                      <a:pt x="16406" y="11613"/>
                    </a:lnTo>
                    <a:lnTo>
                      <a:pt x="15783" y="10600"/>
                    </a:lnTo>
                    <a:lnTo>
                      <a:pt x="15159" y="9470"/>
                    </a:lnTo>
                    <a:lnTo>
                      <a:pt x="15159" y="9470"/>
                    </a:lnTo>
                    <a:lnTo>
                      <a:pt x="14380" y="8009"/>
                    </a:lnTo>
                    <a:lnTo>
                      <a:pt x="14380" y="8009"/>
                    </a:lnTo>
                    <a:lnTo>
                      <a:pt x="13639" y="6645"/>
                    </a:lnTo>
                    <a:lnTo>
                      <a:pt x="13269" y="5963"/>
                    </a:lnTo>
                    <a:lnTo>
                      <a:pt x="12880" y="5281"/>
                    </a:lnTo>
                    <a:lnTo>
                      <a:pt x="12880" y="5281"/>
                    </a:lnTo>
                    <a:lnTo>
                      <a:pt x="12548" y="4755"/>
                    </a:lnTo>
                    <a:lnTo>
                      <a:pt x="12237" y="4248"/>
                    </a:lnTo>
                    <a:lnTo>
                      <a:pt x="11925" y="3761"/>
                    </a:lnTo>
                    <a:lnTo>
                      <a:pt x="11594" y="3313"/>
                    </a:lnTo>
                    <a:lnTo>
                      <a:pt x="11594" y="3313"/>
                    </a:lnTo>
                    <a:lnTo>
                      <a:pt x="11223" y="2806"/>
                    </a:lnTo>
                    <a:lnTo>
                      <a:pt x="10853" y="2339"/>
                    </a:lnTo>
                    <a:lnTo>
                      <a:pt x="10483" y="1930"/>
                    </a:lnTo>
                    <a:lnTo>
                      <a:pt x="10113" y="1540"/>
                    </a:lnTo>
                    <a:lnTo>
                      <a:pt x="10113" y="1540"/>
                    </a:lnTo>
                    <a:lnTo>
                      <a:pt x="9704" y="1150"/>
                    </a:lnTo>
                    <a:lnTo>
                      <a:pt x="9489" y="994"/>
                    </a:lnTo>
                    <a:lnTo>
                      <a:pt x="9275" y="839"/>
                    </a:lnTo>
                    <a:lnTo>
                      <a:pt x="9061" y="683"/>
                    </a:lnTo>
                    <a:lnTo>
                      <a:pt x="8846" y="566"/>
                    </a:lnTo>
                    <a:lnTo>
                      <a:pt x="8632" y="449"/>
                    </a:lnTo>
                    <a:lnTo>
                      <a:pt x="8418" y="332"/>
                    </a:lnTo>
                    <a:lnTo>
                      <a:pt x="8418" y="332"/>
                    </a:lnTo>
                    <a:lnTo>
                      <a:pt x="8028" y="196"/>
                    </a:lnTo>
                    <a:lnTo>
                      <a:pt x="7638" y="79"/>
                    </a:lnTo>
                    <a:lnTo>
                      <a:pt x="7229" y="20"/>
                    </a:lnTo>
                    <a:lnTo>
                      <a:pt x="684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0" name="Google Shape;2380;p42"/>
              <p:cNvSpPr/>
              <p:nvPr/>
            </p:nvSpPr>
            <p:spPr>
              <a:xfrm>
                <a:off x="5012900" y="349325"/>
                <a:ext cx="249900" cy="622050"/>
              </a:xfrm>
              <a:custGeom>
                <a:avLst/>
                <a:gdLst/>
                <a:ahLst/>
                <a:cxnLst/>
                <a:rect l="l" t="t" r="r" b="b"/>
                <a:pathLst>
                  <a:path w="9996" h="24882" extrusionOk="0">
                    <a:moveTo>
                      <a:pt x="4306" y="1"/>
                    </a:moveTo>
                    <a:lnTo>
                      <a:pt x="4014" y="215"/>
                    </a:lnTo>
                    <a:lnTo>
                      <a:pt x="3683" y="488"/>
                    </a:lnTo>
                    <a:lnTo>
                      <a:pt x="3371" y="780"/>
                    </a:lnTo>
                    <a:lnTo>
                      <a:pt x="3059" y="1111"/>
                    </a:lnTo>
                    <a:lnTo>
                      <a:pt x="2728" y="1481"/>
                    </a:lnTo>
                    <a:lnTo>
                      <a:pt x="2416" y="1890"/>
                    </a:lnTo>
                    <a:lnTo>
                      <a:pt x="2143" y="2280"/>
                    </a:lnTo>
                    <a:lnTo>
                      <a:pt x="1890" y="2670"/>
                    </a:lnTo>
                    <a:lnTo>
                      <a:pt x="1637" y="3099"/>
                    </a:lnTo>
                    <a:lnTo>
                      <a:pt x="1403" y="3547"/>
                    </a:lnTo>
                    <a:lnTo>
                      <a:pt x="1189" y="3975"/>
                    </a:lnTo>
                    <a:lnTo>
                      <a:pt x="994" y="4423"/>
                    </a:lnTo>
                    <a:lnTo>
                      <a:pt x="819" y="4872"/>
                    </a:lnTo>
                    <a:lnTo>
                      <a:pt x="663" y="5339"/>
                    </a:lnTo>
                    <a:lnTo>
                      <a:pt x="526" y="5787"/>
                    </a:lnTo>
                    <a:lnTo>
                      <a:pt x="409" y="6235"/>
                    </a:lnTo>
                    <a:lnTo>
                      <a:pt x="312" y="6684"/>
                    </a:lnTo>
                    <a:lnTo>
                      <a:pt x="234" y="7132"/>
                    </a:lnTo>
                    <a:lnTo>
                      <a:pt x="176" y="7619"/>
                    </a:lnTo>
                    <a:lnTo>
                      <a:pt x="117" y="8125"/>
                    </a:lnTo>
                    <a:lnTo>
                      <a:pt x="78" y="8632"/>
                    </a:lnTo>
                    <a:lnTo>
                      <a:pt x="39" y="9139"/>
                    </a:lnTo>
                    <a:lnTo>
                      <a:pt x="20" y="9645"/>
                    </a:lnTo>
                    <a:lnTo>
                      <a:pt x="0" y="10171"/>
                    </a:lnTo>
                    <a:lnTo>
                      <a:pt x="20" y="11223"/>
                    </a:lnTo>
                    <a:lnTo>
                      <a:pt x="39" y="11749"/>
                    </a:lnTo>
                    <a:lnTo>
                      <a:pt x="78" y="12295"/>
                    </a:lnTo>
                    <a:lnTo>
                      <a:pt x="117" y="12821"/>
                    </a:lnTo>
                    <a:lnTo>
                      <a:pt x="176" y="13367"/>
                    </a:lnTo>
                    <a:lnTo>
                      <a:pt x="254" y="13893"/>
                    </a:lnTo>
                    <a:lnTo>
                      <a:pt x="331" y="14438"/>
                    </a:lnTo>
                    <a:lnTo>
                      <a:pt x="429" y="14964"/>
                    </a:lnTo>
                    <a:lnTo>
                      <a:pt x="546" y="15490"/>
                    </a:lnTo>
                    <a:lnTo>
                      <a:pt x="663" y="16016"/>
                    </a:lnTo>
                    <a:lnTo>
                      <a:pt x="799" y="16542"/>
                    </a:lnTo>
                    <a:lnTo>
                      <a:pt x="935" y="17069"/>
                    </a:lnTo>
                    <a:lnTo>
                      <a:pt x="1091" y="17595"/>
                    </a:lnTo>
                    <a:lnTo>
                      <a:pt x="1267" y="18101"/>
                    </a:lnTo>
                    <a:lnTo>
                      <a:pt x="1462" y="18608"/>
                    </a:lnTo>
                    <a:lnTo>
                      <a:pt x="1656" y="19095"/>
                    </a:lnTo>
                    <a:lnTo>
                      <a:pt x="1851" y="19582"/>
                    </a:lnTo>
                    <a:lnTo>
                      <a:pt x="2066" y="20050"/>
                    </a:lnTo>
                    <a:lnTo>
                      <a:pt x="2299" y="20517"/>
                    </a:lnTo>
                    <a:lnTo>
                      <a:pt x="2533" y="20965"/>
                    </a:lnTo>
                    <a:lnTo>
                      <a:pt x="2767" y="21394"/>
                    </a:lnTo>
                    <a:lnTo>
                      <a:pt x="3020" y="21823"/>
                    </a:lnTo>
                    <a:lnTo>
                      <a:pt x="3293" y="22232"/>
                    </a:lnTo>
                    <a:lnTo>
                      <a:pt x="3566" y="22621"/>
                    </a:lnTo>
                    <a:lnTo>
                      <a:pt x="3858" y="23011"/>
                    </a:lnTo>
                    <a:lnTo>
                      <a:pt x="3897" y="23089"/>
                    </a:lnTo>
                    <a:lnTo>
                      <a:pt x="3994" y="23186"/>
                    </a:lnTo>
                    <a:lnTo>
                      <a:pt x="4072" y="23303"/>
                    </a:lnTo>
                    <a:lnTo>
                      <a:pt x="4228" y="23557"/>
                    </a:lnTo>
                    <a:lnTo>
                      <a:pt x="4345" y="23790"/>
                    </a:lnTo>
                    <a:lnTo>
                      <a:pt x="4384" y="23849"/>
                    </a:lnTo>
                    <a:lnTo>
                      <a:pt x="4443" y="23985"/>
                    </a:lnTo>
                    <a:lnTo>
                      <a:pt x="4540" y="24180"/>
                    </a:lnTo>
                    <a:lnTo>
                      <a:pt x="4657" y="24356"/>
                    </a:lnTo>
                    <a:lnTo>
                      <a:pt x="4774" y="24492"/>
                    </a:lnTo>
                    <a:lnTo>
                      <a:pt x="4930" y="24628"/>
                    </a:lnTo>
                    <a:lnTo>
                      <a:pt x="5047" y="24706"/>
                    </a:lnTo>
                    <a:lnTo>
                      <a:pt x="5183" y="24784"/>
                    </a:lnTo>
                    <a:lnTo>
                      <a:pt x="5319" y="24823"/>
                    </a:lnTo>
                    <a:lnTo>
                      <a:pt x="5495" y="24862"/>
                    </a:lnTo>
                    <a:lnTo>
                      <a:pt x="5767" y="24882"/>
                    </a:lnTo>
                    <a:lnTo>
                      <a:pt x="5943" y="24882"/>
                    </a:lnTo>
                    <a:lnTo>
                      <a:pt x="6157" y="24862"/>
                    </a:lnTo>
                    <a:lnTo>
                      <a:pt x="6547" y="24784"/>
                    </a:lnTo>
                    <a:lnTo>
                      <a:pt x="6859" y="24687"/>
                    </a:lnTo>
                    <a:lnTo>
                      <a:pt x="7229" y="24570"/>
                    </a:lnTo>
                    <a:lnTo>
                      <a:pt x="7599" y="24414"/>
                    </a:lnTo>
                    <a:lnTo>
                      <a:pt x="7989" y="24258"/>
                    </a:lnTo>
                    <a:lnTo>
                      <a:pt x="8028" y="24239"/>
                    </a:lnTo>
                    <a:lnTo>
                      <a:pt x="8086" y="24219"/>
                    </a:lnTo>
                    <a:lnTo>
                      <a:pt x="8417" y="24063"/>
                    </a:lnTo>
                    <a:lnTo>
                      <a:pt x="8787" y="23927"/>
                    </a:lnTo>
                    <a:lnTo>
                      <a:pt x="9353" y="23771"/>
                    </a:lnTo>
                    <a:lnTo>
                      <a:pt x="9995" y="23635"/>
                    </a:lnTo>
                    <a:lnTo>
                      <a:pt x="9294" y="23070"/>
                    </a:lnTo>
                    <a:lnTo>
                      <a:pt x="8632" y="22505"/>
                    </a:lnTo>
                    <a:lnTo>
                      <a:pt x="8242" y="22134"/>
                    </a:lnTo>
                    <a:lnTo>
                      <a:pt x="7852" y="21764"/>
                    </a:lnTo>
                    <a:lnTo>
                      <a:pt x="7463" y="21374"/>
                    </a:lnTo>
                    <a:lnTo>
                      <a:pt x="7092" y="21004"/>
                    </a:lnTo>
                    <a:lnTo>
                      <a:pt x="6742" y="20595"/>
                    </a:lnTo>
                    <a:lnTo>
                      <a:pt x="6391" y="20205"/>
                    </a:lnTo>
                    <a:lnTo>
                      <a:pt x="6060" y="19796"/>
                    </a:lnTo>
                    <a:lnTo>
                      <a:pt x="5748" y="19387"/>
                    </a:lnTo>
                    <a:lnTo>
                      <a:pt x="5417" y="18958"/>
                    </a:lnTo>
                    <a:lnTo>
                      <a:pt x="5124" y="18510"/>
                    </a:lnTo>
                    <a:lnTo>
                      <a:pt x="4813" y="18062"/>
                    </a:lnTo>
                    <a:lnTo>
                      <a:pt x="4540" y="17614"/>
                    </a:lnTo>
                    <a:lnTo>
                      <a:pt x="4267" y="17166"/>
                    </a:lnTo>
                    <a:lnTo>
                      <a:pt x="4014" y="16698"/>
                    </a:lnTo>
                    <a:lnTo>
                      <a:pt x="3780" y="16231"/>
                    </a:lnTo>
                    <a:lnTo>
                      <a:pt x="3566" y="15763"/>
                    </a:lnTo>
                    <a:lnTo>
                      <a:pt x="3332" y="15276"/>
                    </a:lnTo>
                    <a:lnTo>
                      <a:pt x="3137" y="14769"/>
                    </a:lnTo>
                    <a:lnTo>
                      <a:pt x="2942" y="14263"/>
                    </a:lnTo>
                    <a:lnTo>
                      <a:pt x="2767" y="13756"/>
                    </a:lnTo>
                    <a:lnTo>
                      <a:pt x="2611" y="13230"/>
                    </a:lnTo>
                    <a:lnTo>
                      <a:pt x="2475" y="12704"/>
                    </a:lnTo>
                    <a:lnTo>
                      <a:pt x="2358" y="12198"/>
                    </a:lnTo>
                    <a:lnTo>
                      <a:pt x="2241" y="11671"/>
                    </a:lnTo>
                    <a:lnTo>
                      <a:pt x="2124" y="11009"/>
                    </a:lnTo>
                    <a:lnTo>
                      <a:pt x="2046" y="10327"/>
                    </a:lnTo>
                    <a:lnTo>
                      <a:pt x="1968" y="9626"/>
                    </a:lnTo>
                    <a:lnTo>
                      <a:pt x="1929" y="8885"/>
                    </a:lnTo>
                    <a:lnTo>
                      <a:pt x="1929" y="8067"/>
                    </a:lnTo>
                    <a:lnTo>
                      <a:pt x="1949" y="7249"/>
                    </a:lnTo>
                    <a:lnTo>
                      <a:pt x="1988" y="6450"/>
                    </a:lnTo>
                    <a:lnTo>
                      <a:pt x="2085" y="5670"/>
                    </a:lnTo>
                    <a:lnTo>
                      <a:pt x="2202" y="4833"/>
                    </a:lnTo>
                    <a:lnTo>
                      <a:pt x="2358" y="4053"/>
                    </a:lnTo>
                    <a:lnTo>
                      <a:pt x="2475" y="3644"/>
                    </a:lnTo>
                    <a:lnTo>
                      <a:pt x="2572" y="3235"/>
                    </a:lnTo>
                    <a:lnTo>
                      <a:pt x="2689" y="2865"/>
                    </a:lnTo>
                    <a:lnTo>
                      <a:pt x="2825" y="2514"/>
                    </a:lnTo>
                    <a:lnTo>
                      <a:pt x="2981" y="2124"/>
                    </a:lnTo>
                    <a:lnTo>
                      <a:pt x="3137" y="1774"/>
                    </a:lnTo>
                    <a:lnTo>
                      <a:pt x="3312" y="1442"/>
                    </a:lnTo>
                    <a:lnTo>
                      <a:pt x="3488" y="1131"/>
                    </a:lnTo>
                    <a:lnTo>
                      <a:pt x="3683" y="819"/>
                    </a:lnTo>
                    <a:lnTo>
                      <a:pt x="3878" y="527"/>
                    </a:lnTo>
                    <a:lnTo>
                      <a:pt x="4092" y="254"/>
                    </a:lnTo>
                    <a:lnTo>
                      <a:pt x="4306"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1" name="Google Shape;2381;p42"/>
              <p:cNvSpPr/>
              <p:nvPr/>
            </p:nvSpPr>
            <p:spPr>
              <a:xfrm>
                <a:off x="5049425" y="754100"/>
                <a:ext cx="922100" cy="522675"/>
              </a:xfrm>
              <a:custGeom>
                <a:avLst/>
                <a:gdLst/>
                <a:ahLst/>
                <a:cxnLst/>
                <a:rect l="l" t="t" r="r" b="b"/>
                <a:pathLst>
                  <a:path w="36884" h="20907" extrusionOk="0">
                    <a:moveTo>
                      <a:pt x="20478" y="1"/>
                    </a:moveTo>
                    <a:lnTo>
                      <a:pt x="20381" y="20"/>
                    </a:lnTo>
                    <a:lnTo>
                      <a:pt x="20322" y="59"/>
                    </a:lnTo>
                    <a:lnTo>
                      <a:pt x="20283" y="98"/>
                    </a:lnTo>
                    <a:lnTo>
                      <a:pt x="20264" y="157"/>
                    </a:lnTo>
                    <a:lnTo>
                      <a:pt x="20088" y="215"/>
                    </a:lnTo>
                    <a:lnTo>
                      <a:pt x="19796" y="312"/>
                    </a:lnTo>
                    <a:lnTo>
                      <a:pt x="19484" y="429"/>
                    </a:lnTo>
                    <a:lnTo>
                      <a:pt x="18939" y="683"/>
                    </a:lnTo>
                    <a:lnTo>
                      <a:pt x="18374" y="994"/>
                    </a:lnTo>
                    <a:lnTo>
                      <a:pt x="17848" y="1306"/>
                    </a:lnTo>
                    <a:lnTo>
                      <a:pt x="17341" y="1676"/>
                    </a:lnTo>
                    <a:lnTo>
                      <a:pt x="16854" y="2086"/>
                    </a:lnTo>
                    <a:lnTo>
                      <a:pt x="16620" y="2300"/>
                    </a:lnTo>
                    <a:lnTo>
                      <a:pt x="16425" y="2495"/>
                    </a:lnTo>
                    <a:lnTo>
                      <a:pt x="16231" y="2709"/>
                    </a:lnTo>
                    <a:lnTo>
                      <a:pt x="16055" y="2923"/>
                    </a:lnTo>
                    <a:lnTo>
                      <a:pt x="15899" y="3138"/>
                    </a:lnTo>
                    <a:lnTo>
                      <a:pt x="15763" y="3371"/>
                    </a:lnTo>
                    <a:lnTo>
                      <a:pt x="15646" y="3566"/>
                    </a:lnTo>
                    <a:lnTo>
                      <a:pt x="15549" y="3800"/>
                    </a:lnTo>
                    <a:lnTo>
                      <a:pt x="15451" y="4034"/>
                    </a:lnTo>
                    <a:lnTo>
                      <a:pt x="15373" y="4268"/>
                    </a:lnTo>
                    <a:lnTo>
                      <a:pt x="15295" y="4502"/>
                    </a:lnTo>
                    <a:lnTo>
                      <a:pt x="15237" y="4755"/>
                    </a:lnTo>
                    <a:lnTo>
                      <a:pt x="15140" y="5242"/>
                    </a:lnTo>
                    <a:lnTo>
                      <a:pt x="15081" y="5748"/>
                    </a:lnTo>
                    <a:lnTo>
                      <a:pt x="15023" y="6236"/>
                    </a:lnTo>
                    <a:lnTo>
                      <a:pt x="15023" y="6294"/>
                    </a:lnTo>
                    <a:lnTo>
                      <a:pt x="14964" y="6879"/>
                    </a:lnTo>
                    <a:lnTo>
                      <a:pt x="14925" y="7210"/>
                    </a:lnTo>
                    <a:lnTo>
                      <a:pt x="14867" y="7522"/>
                    </a:lnTo>
                    <a:lnTo>
                      <a:pt x="14847" y="7658"/>
                    </a:lnTo>
                    <a:lnTo>
                      <a:pt x="14789" y="7775"/>
                    </a:lnTo>
                    <a:lnTo>
                      <a:pt x="14769" y="7833"/>
                    </a:lnTo>
                    <a:lnTo>
                      <a:pt x="14711" y="7833"/>
                    </a:lnTo>
                    <a:lnTo>
                      <a:pt x="14477" y="7755"/>
                    </a:lnTo>
                    <a:lnTo>
                      <a:pt x="14263" y="7677"/>
                    </a:lnTo>
                    <a:lnTo>
                      <a:pt x="14224" y="7638"/>
                    </a:lnTo>
                    <a:lnTo>
                      <a:pt x="13756" y="7405"/>
                    </a:lnTo>
                    <a:lnTo>
                      <a:pt x="13250" y="7190"/>
                    </a:lnTo>
                    <a:lnTo>
                      <a:pt x="12646" y="6956"/>
                    </a:lnTo>
                    <a:lnTo>
                      <a:pt x="12042" y="6762"/>
                    </a:lnTo>
                    <a:lnTo>
                      <a:pt x="11457" y="6606"/>
                    </a:lnTo>
                    <a:lnTo>
                      <a:pt x="10853" y="6508"/>
                    </a:lnTo>
                    <a:lnTo>
                      <a:pt x="10249" y="6450"/>
                    </a:lnTo>
                    <a:lnTo>
                      <a:pt x="9645" y="6430"/>
                    </a:lnTo>
                    <a:lnTo>
                      <a:pt x="9587" y="6430"/>
                    </a:lnTo>
                    <a:lnTo>
                      <a:pt x="9041" y="6450"/>
                    </a:lnTo>
                    <a:lnTo>
                      <a:pt x="8476" y="6508"/>
                    </a:lnTo>
                    <a:lnTo>
                      <a:pt x="7930" y="6586"/>
                    </a:lnTo>
                    <a:lnTo>
                      <a:pt x="7385" y="6703"/>
                    </a:lnTo>
                    <a:lnTo>
                      <a:pt x="6839" y="6859"/>
                    </a:lnTo>
                    <a:lnTo>
                      <a:pt x="6294" y="7034"/>
                    </a:lnTo>
                    <a:lnTo>
                      <a:pt x="5748" y="7249"/>
                    </a:lnTo>
                    <a:lnTo>
                      <a:pt x="5222" y="7502"/>
                    </a:lnTo>
                    <a:lnTo>
                      <a:pt x="4735" y="7755"/>
                    </a:lnTo>
                    <a:lnTo>
                      <a:pt x="4248" y="8048"/>
                    </a:lnTo>
                    <a:lnTo>
                      <a:pt x="3780" y="8379"/>
                    </a:lnTo>
                    <a:lnTo>
                      <a:pt x="3313" y="8710"/>
                    </a:lnTo>
                    <a:lnTo>
                      <a:pt x="2904" y="9080"/>
                    </a:lnTo>
                    <a:lnTo>
                      <a:pt x="2475" y="9470"/>
                    </a:lnTo>
                    <a:lnTo>
                      <a:pt x="2085" y="9899"/>
                    </a:lnTo>
                    <a:lnTo>
                      <a:pt x="1735" y="10327"/>
                    </a:lnTo>
                    <a:lnTo>
                      <a:pt x="1579" y="10561"/>
                    </a:lnTo>
                    <a:lnTo>
                      <a:pt x="1423" y="10814"/>
                    </a:lnTo>
                    <a:lnTo>
                      <a:pt x="1267" y="11107"/>
                    </a:lnTo>
                    <a:lnTo>
                      <a:pt x="1131" y="11418"/>
                    </a:lnTo>
                    <a:lnTo>
                      <a:pt x="1014" y="11730"/>
                    </a:lnTo>
                    <a:lnTo>
                      <a:pt x="897" y="12042"/>
                    </a:lnTo>
                    <a:lnTo>
                      <a:pt x="741" y="12607"/>
                    </a:lnTo>
                    <a:lnTo>
                      <a:pt x="605" y="13074"/>
                    </a:lnTo>
                    <a:lnTo>
                      <a:pt x="449" y="13542"/>
                    </a:lnTo>
                    <a:lnTo>
                      <a:pt x="215" y="14263"/>
                    </a:lnTo>
                    <a:lnTo>
                      <a:pt x="117" y="14633"/>
                    </a:lnTo>
                    <a:lnTo>
                      <a:pt x="39" y="15003"/>
                    </a:lnTo>
                    <a:lnTo>
                      <a:pt x="1" y="15198"/>
                    </a:lnTo>
                    <a:lnTo>
                      <a:pt x="1" y="15374"/>
                    </a:lnTo>
                    <a:lnTo>
                      <a:pt x="1" y="15549"/>
                    </a:lnTo>
                    <a:lnTo>
                      <a:pt x="20" y="15724"/>
                    </a:lnTo>
                    <a:lnTo>
                      <a:pt x="59" y="15880"/>
                    </a:lnTo>
                    <a:lnTo>
                      <a:pt x="117" y="16036"/>
                    </a:lnTo>
                    <a:lnTo>
                      <a:pt x="176" y="16192"/>
                    </a:lnTo>
                    <a:lnTo>
                      <a:pt x="254" y="16328"/>
                    </a:lnTo>
                    <a:lnTo>
                      <a:pt x="351" y="16465"/>
                    </a:lnTo>
                    <a:lnTo>
                      <a:pt x="468" y="16582"/>
                    </a:lnTo>
                    <a:lnTo>
                      <a:pt x="585" y="16679"/>
                    </a:lnTo>
                    <a:lnTo>
                      <a:pt x="721" y="16757"/>
                    </a:lnTo>
                    <a:lnTo>
                      <a:pt x="838" y="16815"/>
                    </a:lnTo>
                    <a:lnTo>
                      <a:pt x="955" y="16854"/>
                    </a:lnTo>
                    <a:lnTo>
                      <a:pt x="1092" y="16893"/>
                    </a:lnTo>
                    <a:lnTo>
                      <a:pt x="1228" y="16913"/>
                    </a:lnTo>
                    <a:lnTo>
                      <a:pt x="1228" y="16952"/>
                    </a:lnTo>
                    <a:lnTo>
                      <a:pt x="1228" y="17010"/>
                    </a:lnTo>
                    <a:lnTo>
                      <a:pt x="1267" y="17069"/>
                    </a:lnTo>
                    <a:lnTo>
                      <a:pt x="1325" y="17147"/>
                    </a:lnTo>
                    <a:lnTo>
                      <a:pt x="1384" y="17166"/>
                    </a:lnTo>
                    <a:lnTo>
                      <a:pt x="1501" y="17166"/>
                    </a:lnTo>
                    <a:lnTo>
                      <a:pt x="1579" y="17127"/>
                    </a:lnTo>
                    <a:lnTo>
                      <a:pt x="1618" y="17088"/>
                    </a:lnTo>
                    <a:lnTo>
                      <a:pt x="1637" y="17069"/>
                    </a:lnTo>
                    <a:lnTo>
                      <a:pt x="1832" y="16660"/>
                    </a:lnTo>
                    <a:lnTo>
                      <a:pt x="2027" y="16289"/>
                    </a:lnTo>
                    <a:lnTo>
                      <a:pt x="2241" y="15958"/>
                    </a:lnTo>
                    <a:lnTo>
                      <a:pt x="2475" y="15646"/>
                    </a:lnTo>
                    <a:lnTo>
                      <a:pt x="2670" y="15413"/>
                    </a:lnTo>
                    <a:lnTo>
                      <a:pt x="2865" y="15218"/>
                    </a:lnTo>
                    <a:lnTo>
                      <a:pt x="3059" y="15042"/>
                    </a:lnTo>
                    <a:lnTo>
                      <a:pt x="3274" y="14867"/>
                    </a:lnTo>
                    <a:lnTo>
                      <a:pt x="3449" y="14750"/>
                    </a:lnTo>
                    <a:lnTo>
                      <a:pt x="3644" y="14633"/>
                    </a:lnTo>
                    <a:lnTo>
                      <a:pt x="3839" y="14536"/>
                    </a:lnTo>
                    <a:lnTo>
                      <a:pt x="4034" y="14458"/>
                    </a:lnTo>
                    <a:lnTo>
                      <a:pt x="4267" y="14380"/>
                    </a:lnTo>
                    <a:lnTo>
                      <a:pt x="4501" y="14302"/>
                    </a:lnTo>
                    <a:lnTo>
                      <a:pt x="4735" y="14263"/>
                    </a:lnTo>
                    <a:lnTo>
                      <a:pt x="4988" y="14224"/>
                    </a:lnTo>
                    <a:lnTo>
                      <a:pt x="5242" y="14205"/>
                    </a:lnTo>
                    <a:lnTo>
                      <a:pt x="5514" y="14185"/>
                    </a:lnTo>
                    <a:lnTo>
                      <a:pt x="5924" y="14205"/>
                    </a:lnTo>
                    <a:lnTo>
                      <a:pt x="6352" y="14244"/>
                    </a:lnTo>
                    <a:lnTo>
                      <a:pt x="6781" y="14321"/>
                    </a:lnTo>
                    <a:lnTo>
                      <a:pt x="7190" y="14419"/>
                    </a:lnTo>
                    <a:lnTo>
                      <a:pt x="7580" y="14516"/>
                    </a:lnTo>
                    <a:lnTo>
                      <a:pt x="7969" y="14653"/>
                    </a:lnTo>
                    <a:lnTo>
                      <a:pt x="8690" y="14906"/>
                    </a:lnTo>
                    <a:lnTo>
                      <a:pt x="9314" y="15179"/>
                    </a:lnTo>
                    <a:lnTo>
                      <a:pt x="10327" y="15627"/>
                    </a:lnTo>
                    <a:lnTo>
                      <a:pt x="11321" y="16114"/>
                    </a:lnTo>
                    <a:lnTo>
                      <a:pt x="11808" y="16348"/>
                    </a:lnTo>
                    <a:lnTo>
                      <a:pt x="13211" y="17030"/>
                    </a:lnTo>
                    <a:lnTo>
                      <a:pt x="14672" y="17712"/>
                    </a:lnTo>
                    <a:lnTo>
                      <a:pt x="15490" y="18082"/>
                    </a:lnTo>
                    <a:lnTo>
                      <a:pt x="16270" y="18433"/>
                    </a:lnTo>
                    <a:lnTo>
                      <a:pt x="17029" y="18744"/>
                    </a:lnTo>
                    <a:lnTo>
                      <a:pt x="17770" y="19037"/>
                    </a:lnTo>
                    <a:lnTo>
                      <a:pt x="18471" y="19290"/>
                    </a:lnTo>
                    <a:lnTo>
                      <a:pt x="19153" y="19543"/>
                    </a:lnTo>
                    <a:lnTo>
                      <a:pt x="19816" y="19757"/>
                    </a:lnTo>
                    <a:lnTo>
                      <a:pt x="20478" y="19952"/>
                    </a:lnTo>
                    <a:lnTo>
                      <a:pt x="21257" y="20167"/>
                    </a:lnTo>
                    <a:lnTo>
                      <a:pt x="22056" y="20361"/>
                    </a:lnTo>
                    <a:lnTo>
                      <a:pt x="22836" y="20517"/>
                    </a:lnTo>
                    <a:lnTo>
                      <a:pt x="23596" y="20654"/>
                    </a:lnTo>
                    <a:lnTo>
                      <a:pt x="24375" y="20751"/>
                    </a:lnTo>
                    <a:lnTo>
                      <a:pt x="25135" y="20829"/>
                    </a:lnTo>
                    <a:lnTo>
                      <a:pt x="25914" y="20888"/>
                    </a:lnTo>
                    <a:lnTo>
                      <a:pt x="26655" y="20907"/>
                    </a:lnTo>
                    <a:lnTo>
                      <a:pt x="27551" y="20907"/>
                    </a:lnTo>
                    <a:lnTo>
                      <a:pt x="28174" y="20868"/>
                    </a:lnTo>
                    <a:lnTo>
                      <a:pt x="28778" y="20810"/>
                    </a:lnTo>
                    <a:lnTo>
                      <a:pt x="29363" y="20732"/>
                    </a:lnTo>
                    <a:lnTo>
                      <a:pt x="29928" y="20634"/>
                    </a:lnTo>
                    <a:lnTo>
                      <a:pt x="30493" y="20517"/>
                    </a:lnTo>
                    <a:lnTo>
                      <a:pt x="31038" y="20361"/>
                    </a:lnTo>
                    <a:lnTo>
                      <a:pt x="31584" y="20186"/>
                    </a:lnTo>
                    <a:lnTo>
                      <a:pt x="32149" y="19991"/>
                    </a:lnTo>
                    <a:lnTo>
                      <a:pt x="32695" y="19757"/>
                    </a:lnTo>
                    <a:lnTo>
                      <a:pt x="33201" y="19504"/>
                    </a:lnTo>
                    <a:lnTo>
                      <a:pt x="33688" y="19231"/>
                    </a:lnTo>
                    <a:lnTo>
                      <a:pt x="34136" y="18920"/>
                    </a:lnTo>
                    <a:lnTo>
                      <a:pt x="34546" y="18608"/>
                    </a:lnTo>
                    <a:lnTo>
                      <a:pt x="34935" y="18277"/>
                    </a:lnTo>
                    <a:lnTo>
                      <a:pt x="35305" y="17906"/>
                    </a:lnTo>
                    <a:lnTo>
                      <a:pt x="35637" y="17517"/>
                    </a:lnTo>
                    <a:lnTo>
                      <a:pt x="35948" y="17088"/>
                    </a:lnTo>
                    <a:lnTo>
                      <a:pt x="36085" y="16874"/>
                    </a:lnTo>
                    <a:lnTo>
                      <a:pt x="36221" y="16640"/>
                    </a:lnTo>
                    <a:lnTo>
                      <a:pt x="36338" y="16406"/>
                    </a:lnTo>
                    <a:lnTo>
                      <a:pt x="36455" y="16153"/>
                    </a:lnTo>
                    <a:lnTo>
                      <a:pt x="36552" y="15900"/>
                    </a:lnTo>
                    <a:lnTo>
                      <a:pt x="36630" y="15646"/>
                    </a:lnTo>
                    <a:lnTo>
                      <a:pt x="36708" y="15374"/>
                    </a:lnTo>
                    <a:lnTo>
                      <a:pt x="36767" y="15120"/>
                    </a:lnTo>
                    <a:lnTo>
                      <a:pt x="36806" y="14848"/>
                    </a:lnTo>
                    <a:lnTo>
                      <a:pt x="36845" y="14555"/>
                    </a:lnTo>
                    <a:lnTo>
                      <a:pt x="36864" y="14282"/>
                    </a:lnTo>
                    <a:lnTo>
                      <a:pt x="36884" y="13990"/>
                    </a:lnTo>
                    <a:lnTo>
                      <a:pt x="36864" y="13698"/>
                    </a:lnTo>
                    <a:lnTo>
                      <a:pt x="36845" y="13406"/>
                    </a:lnTo>
                    <a:lnTo>
                      <a:pt x="36825" y="13094"/>
                    </a:lnTo>
                    <a:lnTo>
                      <a:pt x="36767" y="12763"/>
                    </a:lnTo>
                    <a:lnTo>
                      <a:pt x="36708" y="12451"/>
                    </a:lnTo>
                    <a:lnTo>
                      <a:pt x="36650" y="12159"/>
                    </a:lnTo>
                    <a:lnTo>
                      <a:pt x="36552" y="11866"/>
                    </a:lnTo>
                    <a:lnTo>
                      <a:pt x="36416" y="11535"/>
                    </a:lnTo>
                    <a:lnTo>
                      <a:pt x="36299" y="11282"/>
                    </a:lnTo>
                    <a:lnTo>
                      <a:pt x="36163" y="11029"/>
                    </a:lnTo>
                    <a:lnTo>
                      <a:pt x="36007" y="10775"/>
                    </a:lnTo>
                    <a:lnTo>
                      <a:pt x="35831" y="10542"/>
                    </a:lnTo>
                    <a:lnTo>
                      <a:pt x="35656" y="10288"/>
                    </a:lnTo>
                    <a:lnTo>
                      <a:pt x="35442" y="10054"/>
                    </a:lnTo>
                    <a:lnTo>
                      <a:pt x="35208" y="9821"/>
                    </a:lnTo>
                    <a:lnTo>
                      <a:pt x="34974" y="9587"/>
                    </a:lnTo>
                    <a:lnTo>
                      <a:pt x="34546" y="9197"/>
                    </a:lnTo>
                    <a:lnTo>
                      <a:pt x="34058" y="8846"/>
                    </a:lnTo>
                    <a:lnTo>
                      <a:pt x="33513" y="8476"/>
                    </a:lnTo>
                    <a:lnTo>
                      <a:pt x="32909" y="8106"/>
                    </a:lnTo>
                    <a:lnTo>
                      <a:pt x="32363" y="7794"/>
                    </a:lnTo>
                    <a:lnTo>
                      <a:pt x="31818" y="7502"/>
                    </a:lnTo>
                    <a:lnTo>
                      <a:pt x="30688" y="6937"/>
                    </a:lnTo>
                    <a:lnTo>
                      <a:pt x="30610" y="6898"/>
                    </a:lnTo>
                    <a:lnTo>
                      <a:pt x="29967" y="6586"/>
                    </a:lnTo>
                    <a:lnTo>
                      <a:pt x="28213" y="5710"/>
                    </a:lnTo>
                    <a:lnTo>
                      <a:pt x="27356" y="5261"/>
                    </a:lnTo>
                    <a:lnTo>
                      <a:pt x="26479" y="4794"/>
                    </a:lnTo>
                    <a:lnTo>
                      <a:pt x="25641" y="4307"/>
                    </a:lnTo>
                    <a:lnTo>
                      <a:pt x="24804" y="3781"/>
                    </a:lnTo>
                    <a:lnTo>
                      <a:pt x="23985" y="3216"/>
                    </a:lnTo>
                    <a:lnTo>
                      <a:pt x="23596" y="2923"/>
                    </a:lnTo>
                    <a:lnTo>
                      <a:pt x="23206" y="2631"/>
                    </a:lnTo>
                    <a:lnTo>
                      <a:pt x="23225" y="2651"/>
                    </a:lnTo>
                    <a:lnTo>
                      <a:pt x="22621" y="2124"/>
                    </a:lnTo>
                    <a:lnTo>
                      <a:pt x="22017" y="1579"/>
                    </a:lnTo>
                    <a:lnTo>
                      <a:pt x="21452" y="994"/>
                    </a:lnTo>
                    <a:lnTo>
                      <a:pt x="20907" y="371"/>
                    </a:lnTo>
                    <a:lnTo>
                      <a:pt x="20926" y="293"/>
                    </a:lnTo>
                    <a:lnTo>
                      <a:pt x="20926" y="215"/>
                    </a:lnTo>
                    <a:lnTo>
                      <a:pt x="20907" y="137"/>
                    </a:lnTo>
                    <a:lnTo>
                      <a:pt x="20848" y="98"/>
                    </a:lnTo>
                    <a:lnTo>
                      <a:pt x="20790" y="40"/>
                    </a:lnTo>
                    <a:lnTo>
                      <a:pt x="20673" y="40"/>
                    </a:lnTo>
                    <a:lnTo>
                      <a:pt x="20626" y="55"/>
                    </a:lnTo>
                    <a:lnTo>
                      <a:pt x="20626" y="55"/>
                    </a:lnTo>
                    <a:lnTo>
                      <a:pt x="20556" y="20"/>
                    </a:lnTo>
                    <a:lnTo>
                      <a:pt x="20478"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2" name="Google Shape;2382;p42"/>
              <p:cNvSpPr/>
              <p:nvPr/>
            </p:nvSpPr>
            <p:spPr>
              <a:xfrm>
                <a:off x="5049425" y="754100"/>
                <a:ext cx="922100" cy="522675"/>
              </a:xfrm>
              <a:custGeom>
                <a:avLst/>
                <a:gdLst/>
                <a:ahLst/>
                <a:cxnLst/>
                <a:rect l="l" t="t" r="r" b="b"/>
                <a:pathLst>
                  <a:path w="36884" h="20907" fill="none" extrusionOk="0">
                    <a:moveTo>
                      <a:pt x="20478" y="1"/>
                    </a:moveTo>
                    <a:lnTo>
                      <a:pt x="20478" y="1"/>
                    </a:lnTo>
                    <a:lnTo>
                      <a:pt x="20381" y="20"/>
                    </a:lnTo>
                    <a:lnTo>
                      <a:pt x="20322" y="59"/>
                    </a:lnTo>
                    <a:lnTo>
                      <a:pt x="20322" y="59"/>
                    </a:lnTo>
                    <a:lnTo>
                      <a:pt x="20283" y="98"/>
                    </a:lnTo>
                    <a:lnTo>
                      <a:pt x="20264" y="157"/>
                    </a:lnTo>
                    <a:lnTo>
                      <a:pt x="20264" y="157"/>
                    </a:lnTo>
                    <a:lnTo>
                      <a:pt x="20088" y="215"/>
                    </a:lnTo>
                    <a:lnTo>
                      <a:pt x="20088" y="215"/>
                    </a:lnTo>
                    <a:lnTo>
                      <a:pt x="19796" y="312"/>
                    </a:lnTo>
                    <a:lnTo>
                      <a:pt x="19484" y="429"/>
                    </a:lnTo>
                    <a:lnTo>
                      <a:pt x="19484" y="429"/>
                    </a:lnTo>
                    <a:lnTo>
                      <a:pt x="18939" y="683"/>
                    </a:lnTo>
                    <a:lnTo>
                      <a:pt x="18374" y="994"/>
                    </a:lnTo>
                    <a:lnTo>
                      <a:pt x="18374" y="994"/>
                    </a:lnTo>
                    <a:lnTo>
                      <a:pt x="17848" y="1306"/>
                    </a:lnTo>
                    <a:lnTo>
                      <a:pt x="17341" y="1676"/>
                    </a:lnTo>
                    <a:lnTo>
                      <a:pt x="17341" y="1676"/>
                    </a:lnTo>
                    <a:lnTo>
                      <a:pt x="16854" y="2086"/>
                    </a:lnTo>
                    <a:lnTo>
                      <a:pt x="16620" y="2300"/>
                    </a:lnTo>
                    <a:lnTo>
                      <a:pt x="16425" y="2495"/>
                    </a:lnTo>
                    <a:lnTo>
                      <a:pt x="16425" y="2495"/>
                    </a:lnTo>
                    <a:lnTo>
                      <a:pt x="16231" y="2709"/>
                    </a:lnTo>
                    <a:lnTo>
                      <a:pt x="16055" y="2923"/>
                    </a:lnTo>
                    <a:lnTo>
                      <a:pt x="15899" y="3138"/>
                    </a:lnTo>
                    <a:lnTo>
                      <a:pt x="15763" y="3371"/>
                    </a:lnTo>
                    <a:lnTo>
                      <a:pt x="15763" y="3371"/>
                    </a:lnTo>
                    <a:lnTo>
                      <a:pt x="15646" y="3566"/>
                    </a:lnTo>
                    <a:lnTo>
                      <a:pt x="15549" y="3800"/>
                    </a:lnTo>
                    <a:lnTo>
                      <a:pt x="15451" y="4034"/>
                    </a:lnTo>
                    <a:lnTo>
                      <a:pt x="15373" y="4268"/>
                    </a:lnTo>
                    <a:lnTo>
                      <a:pt x="15373" y="4268"/>
                    </a:lnTo>
                    <a:lnTo>
                      <a:pt x="15295" y="4502"/>
                    </a:lnTo>
                    <a:lnTo>
                      <a:pt x="15237" y="4755"/>
                    </a:lnTo>
                    <a:lnTo>
                      <a:pt x="15140" y="5242"/>
                    </a:lnTo>
                    <a:lnTo>
                      <a:pt x="15081" y="5748"/>
                    </a:lnTo>
                    <a:lnTo>
                      <a:pt x="15023" y="6236"/>
                    </a:lnTo>
                    <a:lnTo>
                      <a:pt x="15023" y="6294"/>
                    </a:lnTo>
                    <a:lnTo>
                      <a:pt x="15023" y="6294"/>
                    </a:lnTo>
                    <a:lnTo>
                      <a:pt x="14964" y="6879"/>
                    </a:lnTo>
                    <a:lnTo>
                      <a:pt x="14964" y="6879"/>
                    </a:lnTo>
                    <a:lnTo>
                      <a:pt x="14925" y="7210"/>
                    </a:lnTo>
                    <a:lnTo>
                      <a:pt x="14867" y="7522"/>
                    </a:lnTo>
                    <a:lnTo>
                      <a:pt x="14867" y="7522"/>
                    </a:lnTo>
                    <a:lnTo>
                      <a:pt x="14847" y="7658"/>
                    </a:lnTo>
                    <a:lnTo>
                      <a:pt x="14789" y="7775"/>
                    </a:lnTo>
                    <a:lnTo>
                      <a:pt x="14789" y="7775"/>
                    </a:lnTo>
                    <a:lnTo>
                      <a:pt x="14769" y="7833"/>
                    </a:lnTo>
                    <a:lnTo>
                      <a:pt x="14769" y="7833"/>
                    </a:lnTo>
                    <a:lnTo>
                      <a:pt x="14711" y="7833"/>
                    </a:lnTo>
                    <a:lnTo>
                      <a:pt x="14711" y="7833"/>
                    </a:lnTo>
                    <a:lnTo>
                      <a:pt x="14711" y="7833"/>
                    </a:lnTo>
                    <a:lnTo>
                      <a:pt x="14477" y="7755"/>
                    </a:lnTo>
                    <a:lnTo>
                      <a:pt x="14263" y="7677"/>
                    </a:lnTo>
                    <a:lnTo>
                      <a:pt x="14224" y="7638"/>
                    </a:lnTo>
                    <a:lnTo>
                      <a:pt x="14224" y="7638"/>
                    </a:lnTo>
                    <a:lnTo>
                      <a:pt x="13756" y="7405"/>
                    </a:lnTo>
                    <a:lnTo>
                      <a:pt x="13250" y="7190"/>
                    </a:lnTo>
                    <a:lnTo>
                      <a:pt x="13250" y="7190"/>
                    </a:lnTo>
                    <a:lnTo>
                      <a:pt x="12646" y="6956"/>
                    </a:lnTo>
                    <a:lnTo>
                      <a:pt x="12042" y="6762"/>
                    </a:lnTo>
                    <a:lnTo>
                      <a:pt x="12042" y="6762"/>
                    </a:lnTo>
                    <a:lnTo>
                      <a:pt x="11457" y="6606"/>
                    </a:lnTo>
                    <a:lnTo>
                      <a:pt x="10853" y="6508"/>
                    </a:lnTo>
                    <a:lnTo>
                      <a:pt x="10249" y="6450"/>
                    </a:lnTo>
                    <a:lnTo>
                      <a:pt x="9645" y="6430"/>
                    </a:lnTo>
                    <a:lnTo>
                      <a:pt x="9587" y="6430"/>
                    </a:lnTo>
                    <a:lnTo>
                      <a:pt x="9587" y="6430"/>
                    </a:lnTo>
                    <a:lnTo>
                      <a:pt x="9041" y="6450"/>
                    </a:lnTo>
                    <a:lnTo>
                      <a:pt x="8476" y="6508"/>
                    </a:lnTo>
                    <a:lnTo>
                      <a:pt x="7930" y="6586"/>
                    </a:lnTo>
                    <a:lnTo>
                      <a:pt x="7385" y="6703"/>
                    </a:lnTo>
                    <a:lnTo>
                      <a:pt x="6839" y="6859"/>
                    </a:lnTo>
                    <a:lnTo>
                      <a:pt x="6294" y="7034"/>
                    </a:lnTo>
                    <a:lnTo>
                      <a:pt x="5748" y="7249"/>
                    </a:lnTo>
                    <a:lnTo>
                      <a:pt x="5222" y="7502"/>
                    </a:lnTo>
                    <a:lnTo>
                      <a:pt x="5222" y="7502"/>
                    </a:lnTo>
                    <a:lnTo>
                      <a:pt x="4735" y="7755"/>
                    </a:lnTo>
                    <a:lnTo>
                      <a:pt x="4248" y="8048"/>
                    </a:lnTo>
                    <a:lnTo>
                      <a:pt x="3780" y="8379"/>
                    </a:lnTo>
                    <a:lnTo>
                      <a:pt x="3313" y="8710"/>
                    </a:lnTo>
                    <a:lnTo>
                      <a:pt x="3313" y="8710"/>
                    </a:lnTo>
                    <a:lnTo>
                      <a:pt x="2904" y="9080"/>
                    </a:lnTo>
                    <a:lnTo>
                      <a:pt x="2475" y="9470"/>
                    </a:lnTo>
                    <a:lnTo>
                      <a:pt x="2475" y="9470"/>
                    </a:lnTo>
                    <a:lnTo>
                      <a:pt x="2085" y="9899"/>
                    </a:lnTo>
                    <a:lnTo>
                      <a:pt x="1735" y="10327"/>
                    </a:lnTo>
                    <a:lnTo>
                      <a:pt x="1735" y="10327"/>
                    </a:lnTo>
                    <a:lnTo>
                      <a:pt x="1579" y="10561"/>
                    </a:lnTo>
                    <a:lnTo>
                      <a:pt x="1423" y="10814"/>
                    </a:lnTo>
                    <a:lnTo>
                      <a:pt x="1267" y="11107"/>
                    </a:lnTo>
                    <a:lnTo>
                      <a:pt x="1131" y="11418"/>
                    </a:lnTo>
                    <a:lnTo>
                      <a:pt x="1131" y="11418"/>
                    </a:lnTo>
                    <a:lnTo>
                      <a:pt x="1014" y="11730"/>
                    </a:lnTo>
                    <a:lnTo>
                      <a:pt x="897" y="12042"/>
                    </a:lnTo>
                    <a:lnTo>
                      <a:pt x="741" y="12607"/>
                    </a:lnTo>
                    <a:lnTo>
                      <a:pt x="741" y="12607"/>
                    </a:lnTo>
                    <a:lnTo>
                      <a:pt x="605" y="13074"/>
                    </a:lnTo>
                    <a:lnTo>
                      <a:pt x="449" y="13542"/>
                    </a:lnTo>
                    <a:lnTo>
                      <a:pt x="449" y="13542"/>
                    </a:lnTo>
                    <a:lnTo>
                      <a:pt x="215" y="14263"/>
                    </a:lnTo>
                    <a:lnTo>
                      <a:pt x="117" y="14633"/>
                    </a:lnTo>
                    <a:lnTo>
                      <a:pt x="39" y="15003"/>
                    </a:lnTo>
                    <a:lnTo>
                      <a:pt x="39" y="15003"/>
                    </a:lnTo>
                    <a:lnTo>
                      <a:pt x="1" y="15198"/>
                    </a:lnTo>
                    <a:lnTo>
                      <a:pt x="1" y="15374"/>
                    </a:lnTo>
                    <a:lnTo>
                      <a:pt x="1" y="15549"/>
                    </a:lnTo>
                    <a:lnTo>
                      <a:pt x="20" y="15724"/>
                    </a:lnTo>
                    <a:lnTo>
                      <a:pt x="59" y="15880"/>
                    </a:lnTo>
                    <a:lnTo>
                      <a:pt x="117" y="16036"/>
                    </a:lnTo>
                    <a:lnTo>
                      <a:pt x="176" y="16192"/>
                    </a:lnTo>
                    <a:lnTo>
                      <a:pt x="254" y="16328"/>
                    </a:lnTo>
                    <a:lnTo>
                      <a:pt x="254" y="16328"/>
                    </a:lnTo>
                    <a:lnTo>
                      <a:pt x="351" y="16465"/>
                    </a:lnTo>
                    <a:lnTo>
                      <a:pt x="468" y="16582"/>
                    </a:lnTo>
                    <a:lnTo>
                      <a:pt x="585" y="16679"/>
                    </a:lnTo>
                    <a:lnTo>
                      <a:pt x="721" y="16757"/>
                    </a:lnTo>
                    <a:lnTo>
                      <a:pt x="721" y="16757"/>
                    </a:lnTo>
                    <a:lnTo>
                      <a:pt x="838" y="16815"/>
                    </a:lnTo>
                    <a:lnTo>
                      <a:pt x="955" y="16854"/>
                    </a:lnTo>
                    <a:lnTo>
                      <a:pt x="1092" y="16893"/>
                    </a:lnTo>
                    <a:lnTo>
                      <a:pt x="1228" y="16913"/>
                    </a:lnTo>
                    <a:lnTo>
                      <a:pt x="1228" y="16913"/>
                    </a:lnTo>
                    <a:lnTo>
                      <a:pt x="1228" y="16952"/>
                    </a:lnTo>
                    <a:lnTo>
                      <a:pt x="1228" y="17010"/>
                    </a:lnTo>
                    <a:lnTo>
                      <a:pt x="1228" y="17010"/>
                    </a:lnTo>
                    <a:lnTo>
                      <a:pt x="1267" y="17069"/>
                    </a:lnTo>
                    <a:lnTo>
                      <a:pt x="1325" y="17147"/>
                    </a:lnTo>
                    <a:lnTo>
                      <a:pt x="1325" y="17147"/>
                    </a:lnTo>
                    <a:lnTo>
                      <a:pt x="1384" y="17166"/>
                    </a:lnTo>
                    <a:lnTo>
                      <a:pt x="1442" y="17166"/>
                    </a:lnTo>
                    <a:lnTo>
                      <a:pt x="1442" y="17166"/>
                    </a:lnTo>
                    <a:lnTo>
                      <a:pt x="1501" y="17166"/>
                    </a:lnTo>
                    <a:lnTo>
                      <a:pt x="1501" y="17166"/>
                    </a:lnTo>
                    <a:lnTo>
                      <a:pt x="1579" y="17127"/>
                    </a:lnTo>
                    <a:lnTo>
                      <a:pt x="1618" y="17088"/>
                    </a:lnTo>
                    <a:lnTo>
                      <a:pt x="1637" y="17069"/>
                    </a:lnTo>
                    <a:lnTo>
                      <a:pt x="1637" y="17069"/>
                    </a:lnTo>
                    <a:lnTo>
                      <a:pt x="1832" y="16660"/>
                    </a:lnTo>
                    <a:lnTo>
                      <a:pt x="2027" y="16289"/>
                    </a:lnTo>
                    <a:lnTo>
                      <a:pt x="2241" y="15958"/>
                    </a:lnTo>
                    <a:lnTo>
                      <a:pt x="2475" y="15646"/>
                    </a:lnTo>
                    <a:lnTo>
                      <a:pt x="2475" y="15646"/>
                    </a:lnTo>
                    <a:lnTo>
                      <a:pt x="2670" y="15413"/>
                    </a:lnTo>
                    <a:lnTo>
                      <a:pt x="2865" y="15218"/>
                    </a:lnTo>
                    <a:lnTo>
                      <a:pt x="3059" y="15042"/>
                    </a:lnTo>
                    <a:lnTo>
                      <a:pt x="3274" y="14867"/>
                    </a:lnTo>
                    <a:lnTo>
                      <a:pt x="3274" y="14867"/>
                    </a:lnTo>
                    <a:lnTo>
                      <a:pt x="3449" y="14750"/>
                    </a:lnTo>
                    <a:lnTo>
                      <a:pt x="3644" y="14633"/>
                    </a:lnTo>
                    <a:lnTo>
                      <a:pt x="3839" y="14536"/>
                    </a:lnTo>
                    <a:lnTo>
                      <a:pt x="4034" y="14458"/>
                    </a:lnTo>
                    <a:lnTo>
                      <a:pt x="4034" y="14458"/>
                    </a:lnTo>
                    <a:lnTo>
                      <a:pt x="4267" y="14380"/>
                    </a:lnTo>
                    <a:lnTo>
                      <a:pt x="4501" y="14302"/>
                    </a:lnTo>
                    <a:lnTo>
                      <a:pt x="4735" y="14263"/>
                    </a:lnTo>
                    <a:lnTo>
                      <a:pt x="4988" y="14224"/>
                    </a:lnTo>
                    <a:lnTo>
                      <a:pt x="4988" y="14224"/>
                    </a:lnTo>
                    <a:lnTo>
                      <a:pt x="5242" y="14205"/>
                    </a:lnTo>
                    <a:lnTo>
                      <a:pt x="5514" y="14185"/>
                    </a:lnTo>
                    <a:lnTo>
                      <a:pt x="5514" y="14185"/>
                    </a:lnTo>
                    <a:lnTo>
                      <a:pt x="5924" y="14205"/>
                    </a:lnTo>
                    <a:lnTo>
                      <a:pt x="6352" y="14244"/>
                    </a:lnTo>
                    <a:lnTo>
                      <a:pt x="6352" y="14244"/>
                    </a:lnTo>
                    <a:lnTo>
                      <a:pt x="6781" y="14321"/>
                    </a:lnTo>
                    <a:lnTo>
                      <a:pt x="7190" y="14419"/>
                    </a:lnTo>
                    <a:lnTo>
                      <a:pt x="7580" y="14516"/>
                    </a:lnTo>
                    <a:lnTo>
                      <a:pt x="7969" y="14653"/>
                    </a:lnTo>
                    <a:lnTo>
                      <a:pt x="8690" y="14906"/>
                    </a:lnTo>
                    <a:lnTo>
                      <a:pt x="9314" y="15179"/>
                    </a:lnTo>
                    <a:lnTo>
                      <a:pt x="9314" y="15179"/>
                    </a:lnTo>
                    <a:lnTo>
                      <a:pt x="10327" y="15627"/>
                    </a:lnTo>
                    <a:lnTo>
                      <a:pt x="11321" y="16114"/>
                    </a:lnTo>
                    <a:lnTo>
                      <a:pt x="11808" y="16348"/>
                    </a:lnTo>
                    <a:lnTo>
                      <a:pt x="11808" y="16348"/>
                    </a:lnTo>
                    <a:lnTo>
                      <a:pt x="13211" y="17030"/>
                    </a:lnTo>
                    <a:lnTo>
                      <a:pt x="14672" y="17712"/>
                    </a:lnTo>
                    <a:lnTo>
                      <a:pt x="14672" y="17712"/>
                    </a:lnTo>
                    <a:lnTo>
                      <a:pt x="15490" y="18082"/>
                    </a:lnTo>
                    <a:lnTo>
                      <a:pt x="16270" y="18433"/>
                    </a:lnTo>
                    <a:lnTo>
                      <a:pt x="17029" y="18744"/>
                    </a:lnTo>
                    <a:lnTo>
                      <a:pt x="17770" y="19037"/>
                    </a:lnTo>
                    <a:lnTo>
                      <a:pt x="18471" y="19290"/>
                    </a:lnTo>
                    <a:lnTo>
                      <a:pt x="19153" y="19543"/>
                    </a:lnTo>
                    <a:lnTo>
                      <a:pt x="19816" y="19757"/>
                    </a:lnTo>
                    <a:lnTo>
                      <a:pt x="20478" y="19952"/>
                    </a:lnTo>
                    <a:lnTo>
                      <a:pt x="20478" y="19952"/>
                    </a:lnTo>
                    <a:lnTo>
                      <a:pt x="21257" y="20167"/>
                    </a:lnTo>
                    <a:lnTo>
                      <a:pt x="22056" y="20361"/>
                    </a:lnTo>
                    <a:lnTo>
                      <a:pt x="22836" y="20517"/>
                    </a:lnTo>
                    <a:lnTo>
                      <a:pt x="23596" y="20654"/>
                    </a:lnTo>
                    <a:lnTo>
                      <a:pt x="24375" y="20751"/>
                    </a:lnTo>
                    <a:lnTo>
                      <a:pt x="25135" y="20829"/>
                    </a:lnTo>
                    <a:lnTo>
                      <a:pt x="25914" y="20888"/>
                    </a:lnTo>
                    <a:lnTo>
                      <a:pt x="26655" y="20907"/>
                    </a:lnTo>
                    <a:lnTo>
                      <a:pt x="26888" y="20907"/>
                    </a:lnTo>
                    <a:lnTo>
                      <a:pt x="26888" y="20907"/>
                    </a:lnTo>
                    <a:lnTo>
                      <a:pt x="27551" y="20907"/>
                    </a:lnTo>
                    <a:lnTo>
                      <a:pt x="28174" y="20868"/>
                    </a:lnTo>
                    <a:lnTo>
                      <a:pt x="28778" y="20810"/>
                    </a:lnTo>
                    <a:lnTo>
                      <a:pt x="29363" y="20732"/>
                    </a:lnTo>
                    <a:lnTo>
                      <a:pt x="29363" y="20732"/>
                    </a:lnTo>
                    <a:lnTo>
                      <a:pt x="29928" y="20634"/>
                    </a:lnTo>
                    <a:lnTo>
                      <a:pt x="30493" y="20517"/>
                    </a:lnTo>
                    <a:lnTo>
                      <a:pt x="31038" y="20361"/>
                    </a:lnTo>
                    <a:lnTo>
                      <a:pt x="31584" y="20186"/>
                    </a:lnTo>
                    <a:lnTo>
                      <a:pt x="31584" y="20186"/>
                    </a:lnTo>
                    <a:lnTo>
                      <a:pt x="32149" y="19991"/>
                    </a:lnTo>
                    <a:lnTo>
                      <a:pt x="32695" y="19757"/>
                    </a:lnTo>
                    <a:lnTo>
                      <a:pt x="33201" y="19504"/>
                    </a:lnTo>
                    <a:lnTo>
                      <a:pt x="33688" y="19231"/>
                    </a:lnTo>
                    <a:lnTo>
                      <a:pt x="34136" y="18920"/>
                    </a:lnTo>
                    <a:lnTo>
                      <a:pt x="34546" y="18608"/>
                    </a:lnTo>
                    <a:lnTo>
                      <a:pt x="34935" y="18277"/>
                    </a:lnTo>
                    <a:lnTo>
                      <a:pt x="35305" y="17906"/>
                    </a:lnTo>
                    <a:lnTo>
                      <a:pt x="35305" y="17906"/>
                    </a:lnTo>
                    <a:lnTo>
                      <a:pt x="35637" y="17517"/>
                    </a:lnTo>
                    <a:lnTo>
                      <a:pt x="35948" y="17088"/>
                    </a:lnTo>
                    <a:lnTo>
                      <a:pt x="35948" y="17088"/>
                    </a:lnTo>
                    <a:lnTo>
                      <a:pt x="36085" y="16874"/>
                    </a:lnTo>
                    <a:lnTo>
                      <a:pt x="36221" y="16640"/>
                    </a:lnTo>
                    <a:lnTo>
                      <a:pt x="36338" y="16406"/>
                    </a:lnTo>
                    <a:lnTo>
                      <a:pt x="36455" y="16153"/>
                    </a:lnTo>
                    <a:lnTo>
                      <a:pt x="36455" y="16153"/>
                    </a:lnTo>
                    <a:lnTo>
                      <a:pt x="36552" y="15900"/>
                    </a:lnTo>
                    <a:lnTo>
                      <a:pt x="36630" y="15646"/>
                    </a:lnTo>
                    <a:lnTo>
                      <a:pt x="36708" y="15374"/>
                    </a:lnTo>
                    <a:lnTo>
                      <a:pt x="36767" y="15120"/>
                    </a:lnTo>
                    <a:lnTo>
                      <a:pt x="36806" y="14848"/>
                    </a:lnTo>
                    <a:lnTo>
                      <a:pt x="36845" y="14555"/>
                    </a:lnTo>
                    <a:lnTo>
                      <a:pt x="36864" y="14282"/>
                    </a:lnTo>
                    <a:lnTo>
                      <a:pt x="36884" y="13990"/>
                    </a:lnTo>
                    <a:lnTo>
                      <a:pt x="36884" y="13990"/>
                    </a:lnTo>
                    <a:lnTo>
                      <a:pt x="36864" y="13698"/>
                    </a:lnTo>
                    <a:lnTo>
                      <a:pt x="36845" y="13406"/>
                    </a:lnTo>
                    <a:lnTo>
                      <a:pt x="36825" y="13094"/>
                    </a:lnTo>
                    <a:lnTo>
                      <a:pt x="36767" y="12763"/>
                    </a:lnTo>
                    <a:lnTo>
                      <a:pt x="36767" y="12763"/>
                    </a:lnTo>
                    <a:lnTo>
                      <a:pt x="36708" y="12451"/>
                    </a:lnTo>
                    <a:lnTo>
                      <a:pt x="36650" y="12159"/>
                    </a:lnTo>
                    <a:lnTo>
                      <a:pt x="36650" y="12159"/>
                    </a:lnTo>
                    <a:lnTo>
                      <a:pt x="36552" y="11866"/>
                    </a:lnTo>
                    <a:lnTo>
                      <a:pt x="36416" y="11535"/>
                    </a:lnTo>
                    <a:lnTo>
                      <a:pt x="36416" y="11535"/>
                    </a:lnTo>
                    <a:lnTo>
                      <a:pt x="36299" y="11282"/>
                    </a:lnTo>
                    <a:lnTo>
                      <a:pt x="36163" y="11029"/>
                    </a:lnTo>
                    <a:lnTo>
                      <a:pt x="36007" y="10775"/>
                    </a:lnTo>
                    <a:lnTo>
                      <a:pt x="35831" y="10542"/>
                    </a:lnTo>
                    <a:lnTo>
                      <a:pt x="35656" y="10288"/>
                    </a:lnTo>
                    <a:lnTo>
                      <a:pt x="35442" y="10054"/>
                    </a:lnTo>
                    <a:lnTo>
                      <a:pt x="35208" y="9821"/>
                    </a:lnTo>
                    <a:lnTo>
                      <a:pt x="34974" y="9587"/>
                    </a:lnTo>
                    <a:lnTo>
                      <a:pt x="34974" y="9587"/>
                    </a:lnTo>
                    <a:lnTo>
                      <a:pt x="34546" y="9197"/>
                    </a:lnTo>
                    <a:lnTo>
                      <a:pt x="34058" y="8846"/>
                    </a:lnTo>
                    <a:lnTo>
                      <a:pt x="33513" y="8476"/>
                    </a:lnTo>
                    <a:lnTo>
                      <a:pt x="32909" y="8106"/>
                    </a:lnTo>
                    <a:lnTo>
                      <a:pt x="32909" y="8106"/>
                    </a:lnTo>
                    <a:lnTo>
                      <a:pt x="32363" y="7794"/>
                    </a:lnTo>
                    <a:lnTo>
                      <a:pt x="31818" y="7502"/>
                    </a:lnTo>
                    <a:lnTo>
                      <a:pt x="30688" y="6937"/>
                    </a:lnTo>
                    <a:lnTo>
                      <a:pt x="30610" y="6898"/>
                    </a:lnTo>
                    <a:lnTo>
                      <a:pt x="29967" y="6586"/>
                    </a:lnTo>
                    <a:lnTo>
                      <a:pt x="29967" y="6586"/>
                    </a:lnTo>
                    <a:lnTo>
                      <a:pt x="28213" y="5710"/>
                    </a:lnTo>
                    <a:lnTo>
                      <a:pt x="27356" y="5261"/>
                    </a:lnTo>
                    <a:lnTo>
                      <a:pt x="26479" y="4794"/>
                    </a:lnTo>
                    <a:lnTo>
                      <a:pt x="25641" y="4307"/>
                    </a:lnTo>
                    <a:lnTo>
                      <a:pt x="24804" y="3781"/>
                    </a:lnTo>
                    <a:lnTo>
                      <a:pt x="23985" y="3216"/>
                    </a:lnTo>
                    <a:lnTo>
                      <a:pt x="23596" y="2923"/>
                    </a:lnTo>
                    <a:lnTo>
                      <a:pt x="23206" y="2631"/>
                    </a:lnTo>
                    <a:lnTo>
                      <a:pt x="23225" y="2651"/>
                    </a:lnTo>
                    <a:lnTo>
                      <a:pt x="23225" y="2651"/>
                    </a:lnTo>
                    <a:lnTo>
                      <a:pt x="22621" y="2124"/>
                    </a:lnTo>
                    <a:lnTo>
                      <a:pt x="22017" y="1579"/>
                    </a:lnTo>
                    <a:lnTo>
                      <a:pt x="21452" y="994"/>
                    </a:lnTo>
                    <a:lnTo>
                      <a:pt x="20907" y="371"/>
                    </a:lnTo>
                    <a:lnTo>
                      <a:pt x="20907" y="371"/>
                    </a:lnTo>
                    <a:lnTo>
                      <a:pt x="20926" y="293"/>
                    </a:lnTo>
                    <a:lnTo>
                      <a:pt x="20926" y="215"/>
                    </a:lnTo>
                    <a:lnTo>
                      <a:pt x="20926" y="215"/>
                    </a:lnTo>
                    <a:lnTo>
                      <a:pt x="20907" y="137"/>
                    </a:lnTo>
                    <a:lnTo>
                      <a:pt x="20848" y="98"/>
                    </a:lnTo>
                    <a:lnTo>
                      <a:pt x="20790" y="40"/>
                    </a:lnTo>
                    <a:lnTo>
                      <a:pt x="20731" y="40"/>
                    </a:lnTo>
                    <a:lnTo>
                      <a:pt x="20731" y="40"/>
                    </a:lnTo>
                    <a:lnTo>
                      <a:pt x="20673" y="40"/>
                    </a:lnTo>
                    <a:lnTo>
                      <a:pt x="20615" y="59"/>
                    </a:lnTo>
                    <a:lnTo>
                      <a:pt x="20634" y="59"/>
                    </a:lnTo>
                    <a:lnTo>
                      <a:pt x="20634" y="59"/>
                    </a:lnTo>
                    <a:lnTo>
                      <a:pt x="20556" y="20"/>
                    </a:lnTo>
                    <a:lnTo>
                      <a:pt x="2047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3" name="Google Shape;2383;p42"/>
              <p:cNvSpPr/>
              <p:nvPr/>
            </p:nvSpPr>
            <p:spPr>
              <a:xfrm>
                <a:off x="5049425" y="753625"/>
                <a:ext cx="914300" cy="523650"/>
              </a:xfrm>
              <a:custGeom>
                <a:avLst/>
                <a:gdLst/>
                <a:ahLst/>
                <a:cxnLst/>
                <a:rect l="l" t="t" r="r" b="b"/>
                <a:pathLst>
                  <a:path w="36572" h="20946" extrusionOk="0">
                    <a:moveTo>
                      <a:pt x="20478" y="0"/>
                    </a:moveTo>
                    <a:lnTo>
                      <a:pt x="20381" y="20"/>
                    </a:lnTo>
                    <a:lnTo>
                      <a:pt x="20322" y="78"/>
                    </a:lnTo>
                    <a:lnTo>
                      <a:pt x="20283" y="117"/>
                    </a:lnTo>
                    <a:lnTo>
                      <a:pt x="20244" y="176"/>
                    </a:lnTo>
                    <a:lnTo>
                      <a:pt x="20088" y="215"/>
                    </a:lnTo>
                    <a:lnTo>
                      <a:pt x="19796" y="312"/>
                    </a:lnTo>
                    <a:lnTo>
                      <a:pt x="19484" y="448"/>
                    </a:lnTo>
                    <a:lnTo>
                      <a:pt x="18919" y="702"/>
                    </a:lnTo>
                    <a:lnTo>
                      <a:pt x="18374" y="994"/>
                    </a:lnTo>
                    <a:lnTo>
                      <a:pt x="17848" y="1325"/>
                    </a:lnTo>
                    <a:lnTo>
                      <a:pt x="17341" y="1695"/>
                    </a:lnTo>
                    <a:lnTo>
                      <a:pt x="16835" y="2105"/>
                    </a:lnTo>
                    <a:lnTo>
                      <a:pt x="16620" y="2299"/>
                    </a:lnTo>
                    <a:lnTo>
                      <a:pt x="16425" y="2514"/>
                    </a:lnTo>
                    <a:lnTo>
                      <a:pt x="16231" y="2728"/>
                    </a:lnTo>
                    <a:lnTo>
                      <a:pt x="16055" y="2942"/>
                    </a:lnTo>
                    <a:lnTo>
                      <a:pt x="15899" y="3157"/>
                    </a:lnTo>
                    <a:lnTo>
                      <a:pt x="15763" y="3390"/>
                    </a:lnTo>
                    <a:lnTo>
                      <a:pt x="15646" y="3585"/>
                    </a:lnTo>
                    <a:lnTo>
                      <a:pt x="15529" y="3819"/>
                    </a:lnTo>
                    <a:lnTo>
                      <a:pt x="15451" y="4053"/>
                    </a:lnTo>
                    <a:lnTo>
                      <a:pt x="15354" y="4287"/>
                    </a:lnTo>
                    <a:lnTo>
                      <a:pt x="15295" y="4521"/>
                    </a:lnTo>
                    <a:lnTo>
                      <a:pt x="15237" y="4774"/>
                    </a:lnTo>
                    <a:lnTo>
                      <a:pt x="15140" y="5261"/>
                    </a:lnTo>
                    <a:lnTo>
                      <a:pt x="15081" y="5767"/>
                    </a:lnTo>
                    <a:lnTo>
                      <a:pt x="15023" y="6255"/>
                    </a:lnTo>
                    <a:lnTo>
                      <a:pt x="15023" y="6313"/>
                    </a:lnTo>
                    <a:lnTo>
                      <a:pt x="14964" y="6898"/>
                    </a:lnTo>
                    <a:lnTo>
                      <a:pt x="14925" y="7209"/>
                    </a:lnTo>
                    <a:lnTo>
                      <a:pt x="14867" y="7541"/>
                    </a:lnTo>
                    <a:lnTo>
                      <a:pt x="14828" y="7677"/>
                    </a:lnTo>
                    <a:lnTo>
                      <a:pt x="14789" y="7794"/>
                    </a:lnTo>
                    <a:lnTo>
                      <a:pt x="14750" y="7852"/>
                    </a:lnTo>
                    <a:lnTo>
                      <a:pt x="14711" y="7852"/>
                    </a:lnTo>
                    <a:lnTo>
                      <a:pt x="14594" y="7813"/>
                    </a:lnTo>
                    <a:lnTo>
                      <a:pt x="14477" y="7774"/>
                    </a:lnTo>
                    <a:lnTo>
                      <a:pt x="14282" y="7677"/>
                    </a:lnTo>
                    <a:lnTo>
                      <a:pt x="14224" y="7657"/>
                    </a:lnTo>
                    <a:lnTo>
                      <a:pt x="13737" y="7424"/>
                    </a:lnTo>
                    <a:lnTo>
                      <a:pt x="13250" y="7190"/>
                    </a:lnTo>
                    <a:lnTo>
                      <a:pt x="12646" y="6956"/>
                    </a:lnTo>
                    <a:lnTo>
                      <a:pt x="12042" y="6761"/>
                    </a:lnTo>
                    <a:lnTo>
                      <a:pt x="11457" y="6625"/>
                    </a:lnTo>
                    <a:lnTo>
                      <a:pt x="10853" y="6527"/>
                    </a:lnTo>
                    <a:lnTo>
                      <a:pt x="10249" y="6469"/>
                    </a:lnTo>
                    <a:lnTo>
                      <a:pt x="9645" y="6430"/>
                    </a:lnTo>
                    <a:lnTo>
                      <a:pt x="9587" y="6430"/>
                    </a:lnTo>
                    <a:lnTo>
                      <a:pt x="9041" y="6469"/>
                    </a:lnTo>
                    <a:lnTo>
                      <a:pt x="8476" y="6508"/>
                    </a:lnTo>
                    <a:lnTo>
                      <a:pt x="7930" y="6605"/>
                    </a:lnTo>
                    <a:lnTo>
                      <a:pt x="7385" y="6722"/>
                    </a:lnTo>
                    <a:lnTo>
                      <a:pt x="6839" y="6878"/>
                    </a:lnTo>
                    <a:lnTo>
                      <a:pt x="6294" y="7053"/>
                    </a:lnTo>
                    <a:lnTo>
                      <a:pt x="5748" y="7268"/>
                    </a:lnTo>
                    <a:lnTo>
                      <a:pt x="5222" y="7502"/>
                    </a:lnTo>
                    <a:lnTo>
                      <a:pt x="4735" y="7774"/>
                    </a:lnTo>
                    <a:lnTo>
                      <a:pt x="4248" y="8067"/>
                    </a:lnTo>
                    <a:lnTo>
                      <a:pt x="3761" y="8378"/>
                    </a:lnTo>
                    <a:lnTo>
                      <a:pt x="3313" y="8729"/>
                    </a:lnTo>
                    <a:lnTo>
                      <a:pt x="2904" y="9080"/>
                    </a:lnTo>
                    <a:lnTo>
                      <a:pt x="2475" y="9489"/>
                    </a:lnTo>
                    <a:lnTo>
                      <a:pt x="2085" y="9918"/>
                    </a:lnTo>
                    <a:lnTo>
                      <a:pt x="1735" y="10346"/>
                    </a:lnTo>
                    <a:lnTo>
                      <a:pt x="1559" y="10580"/>
                    </a:lnTo>
                    <a:lnTo>
                      <a:pt x="1403" y="10833"/>
                    </a:lnTo>
                    <a:lnTo>
                      <a:pt x="1267" y="11126"/>
                    </a:lnTo>
                    <a:lnTo>
                      <a:pt x="1131" y="11437"/>
                    </a:lnTo>
                    <a:lnTo>
                      <a:pt x="994" y="11749"/>
                    </a:lnTo>
                    <a:lnTo>
                      <a:pt x="897" y="12061"/>
                    </a:lnTo>
                    <a:lnTo>
                      <a:pt x="741" y="12626"/>
                    </a:lnTo>
                    <a:lnTo>
                      <a:pt x="605" y="13074"/>
                    </a:lnTo>
                    <a:lnTo>
                      <a:pt x="429" y="13561"/>
                    </a:lnTo>
                    <a:lnTo>
                      <a:pt x="195" y="14282"/>
                    </a:lnTo>
                    <a:lnTo>
                      <a:pt x="98" y="14652"/>
                    </a:lnTo>
                    <a:lnTo>
                      <a:pt x="20" y="15022"/>
                    </a:lnTo>
                    <a:lnTo>
                      <a:pt x="1" y="15217"/>
                    </a:lnTo>
                    <a:lnTo>
                      <a:pt x="1" y="15393"/>
                    </a:lnTo>
                    <a:lnTo>
                      <a:pt x="1" y="15568"/>
                    </a:lnTo>
                    <a:lnTo>
                      <a:pt x="20" y="15743"/>
                    </a:lnTo>
                    <a:lnTo>
                      <a:pt x="59" y="15919"/>
                    </a:lnTo>
                    <a:lnTo>
                      <a:pt x="98" y="16055"/>
                    </a:lnTo>
                    <a:lnTo>
                      <a:pt x="176" y="16211"/>
                    </a:lnTo>
                    <a:lnTo>
                      <a:pt x="234" y="16347"/>
                    </a:lnTo>
                    <a:lnTo>
                      <a:pt x="351" y="16484"/>
                    </a:lnTo>
                    <a:lnTo>
                      <a:pt x="449" y="16601"/>
                    </a:lnTo>
                    <a:lnTo>
                      <a:pt x="585" y="16698"/>
                    </a:lnTo>
                    <a:lnTo>
                      <a:pt x="721" y="16795"/>
                    </a:lnTo>
                    <a:lnTo>
                      <a:pt x="838" y="16834"/>
                    </a:lnTo>
                    <a:lnTo>
                      <a:pt x="955" y="16893"/>
                    </a:lnTo>
                    <a:lnTo>
                      <a:pt x="1092" y="16912"/>
                    </a:lnTo>
                    <a:lnTo>
                      <a:pt x="1228" y="16951"/>
                    </a:lnTo>
                    <a:lnTo>
                      <a:pt x="1228" y="16971"/>
                    </a:lnTo>
                    <a:lnTo>
                      <a:pt x="1228" y="17029"/>
                    </a:lnTo>
                    <a:lnTo>
                      <a:pt x="1267" y="17107"/>
                    </a:lnTo>
                    <a:lnTo>
                      <a:pt x="1325" y="17166"/>
                    </a:lnTo>
                    <a:lnTo>
                      <a:pt x="1384" y="17185"/>
                    </a:lnTo>
                    <a:lnTo>
                      <a:pt x="1501" y="17185"/>
                    </a:lnTo>
                    <a:lnTo>
                      <a:pt x="1579" y="17146"/>
                    </a:lnTo>
                    <a:lnTo>
                      <a:pt x="1618" y="17127"/>
                    </a:lnTo>
                    <a:lnTo>
                      <a:pt x="1637" y="17088"/>
                    </a:lnTo>
                    <a:lnTo>
                      <a:pt x="1832" y="16679"/>
                    </a:lnTo>
                    <a:lnTo>
                      <a:pt x="2027" y="16308"/>
                    </a:lnTo>
                    <a:lnTo>
                      <a:pt x="2261" y="15977"/>
                    </a:lnTo>
                    <a:lnTo>
                      <a:pt x="2475" y="15665"/>
                    </a:lnTo>
                    <a:lnTo>
                      <a:pt x="2670" y="15451"/>
                    </a:lnTo>
                    <a:lnTo>
                      <a:pt x="2865" y="15237"/>
                    </a:lnTo>
                    <a:lnTo>
                      <a:pt x="3059" y="15061"/>
                    </a:lnTo>
                    <a:lnTo>
                      <a:pt x="3274" y="14905"/>
                    </a:lnTo>
                    <a:lnTo>
                      <a:pt x="3449" y="14769"/>
                    </a:lnTo>
                    <a:lnTo>
                      <a:pt x="3644" y="14672"/>
                    </a:lnTo>
                    <a:lnTo>
                      <a:pt x="3839" y="14574"/>
                    </a:lnTo>
                    <a:lnTo>
                      <a:pt x="4034" y="14477"/>
                    </a:lnTo>
                    <a:lnTo>
                      <a:pt x="4267" y="14399"/>
                    </a:lnTo>
                    <a:lnTo>
                      <a:pt x="4501" y="14340"/>
                    </a:lnTo>
                    <a:lnTo>
                      <a:pt x="4755" y="14282"/>
                    </a:lnTo>
                    <a:lnTo>
                      <a:pt x="4988" y="14243"/>
                    </a:lnTo>
                    <a:lnTo>
                      <a:pt x="5242" y="14224"/>
                    </a:lnTo>
                    <a:lnTo>
                      <a:pt x="5924" y="14224"/>
                    </a:lnTo>
                    <a:lnTo>
                      <a:pt x="6352" y="14282"/>
                    </a:lnTo>
                    <a:lnTo>
                      <a:pt x="6781" y="14360"/>
                    </a:lnTo>
                    <a:lnTo>
                      <a:pt x="7190" y="14438"/>
                    </a:lnTo>
                    <a:lnTo>
                      <a:pt x="7580" y="14555"/>
                    </a:lnTo>
                    <a:lnTo>
                      <a:pt x="7969" y="14672"/>
                    </a:lnTo>
                    <a:lnTo>
                      <a:pt x="8690" y="14925"/>
                    </a:lnTo>
                    <a:lnTo>
                      <a:pt x="9314" y="15198"/>
                    </a:lnTo>
                    <a:lnTo>
                      <a:pt x="10288" y="15646"/>
                    </a:lnTo>
                    <a:lnTo>
                      <a:pt x="11262" y="16113"/>
                    </a:lnTo>
                    <a:lnTo>
                      <a:pt x="11321" y="16133"/>
                    </a:lnTo>
                    <a:lnTo>
                      <a:pt x="11808" y="16367"/>
                    </a:lnTo>
                    <a:lnTo>
                      <a:pt x="13211" y="17049"/>
                    </a:lnTo>
                    <a:lnTo>
                      <a:pt x="14672" y="17750"/>
                    </a:lnTo>
                    <a:lnTo>
                      <a:pt x="15490" y="18101"/>
                    </a:lnTo>
                    <a:lnTo>
                      <a:pt x="16270" y="18452"/>
                    </a:lnTo>
                    <a:lnTo>
                      <a:pt x="17029" y="18763"/>
                    </a:lnTo>
                    <a:lnTo>
                      <a:pt x="17750" y="19056"/>
                    </a:lnTo>
                    <a:lnTo>
                      <a:pt x="18452" y="19309"/>
                    </a:lnTo>
                    <a:lnTo>
                      <a:pt x="19153" y="19562"/>
                    </a:lnTo>
                    <a:lnTo>
                      <a:pt x="19816" y="19776"/>
                    </a:lnTo>
                    <a:lnTo>
                      <a:pt x="20478" y="19971"/>
                    </a:lnTo>
                    <a:lnTo>
                      <a:pt x="21257" y="20205"/>
                    </a:lnTo>
                    <a:lnTo>
                      <a:pt x="22037" y="20380"/>
                    </a:lnTo>
                    <a:lnTo>
                      <a:pt x="22836" y="20556"/>
                    </a:lnTo>
                    <a:lnTo>
                      <a:pt x="23596" y="20673"/>
                    </a:lnTo>
                    <a:lnTo>
                      <a:pt x="24375" y="20790"/>
                    </a:lnTo>
                    <a:lnTo>
                      <a:pt x="25135" y="20868"/>
                    </a:lnTo>
                    <a:lnTo>
                      <a:pt x="25914" y="20907"/>
                    </a:lnTo>
                    <a:lnTo>
                      <a:pt x="26655" y="20945"/>
                    </a:lnTo>
                    <a:lnTo>
                      <a:pt x="26888" y="20945"/>
                    </a:lnTo>
                    <a:lnTo>
                      <a:pt x="27551" y="20926"/>
                    </a:lnTo>
                    <a:lnTo>
                      <a:pt x="28174" y="20887"/>
                    </a:lnTo>
                    <a:lnTo>
                      <a:pt x="28778" y="20848"/>
                    </a:lnTo>
                    <a:lnTo>
                      <a:pt x="29363" y="20770"/>
                    </a:lnTo>
                    <a:lnTo>
                      <a:pt x="29928" y="20673"/>
                    </a:lnTo>
                    <a:lnTo>
                      <a:pt x="30493" y="20536"/>
                    </a:lnTo>
                    <a:lnTo>
                      <a:pt x="31038" y="20400"/>
                    </a:lnTo>
                    <a:lnTo>
                      <a:pt x="31584" y="20225"/>
                    </a:lnTo>
                    <a:lnTo>
                      <a:pt x="32149" y="20010"/>
                    </a:lnTo>
                    <a:lnTo>
                      <a:pt x="32695" y="19776"/>
                    </a:lnTo>
                    <a:lnTo>
                      <a:pt x="33201" y="19523"/>
                    </a:lnTo>
                    <a:lnTo>
                      <a:pt x="33688" y="19250"/>
                    </a:lnTo>
                    <a:lnTo>
                      <a:pt x="34136" y="18958"/>
                    </a:lnTo>
                    <a:lnTo>
                      <a:pt x="34565" y="18627"/>
                    </a:lnTo>
                    <a:lnTo>
                      <a:pt x="34955" y="18296"/>
                    </a:lnTo>
                    <a:lnTo>
                      <a:pt x="35305" y="17945"/>
                    </a:lnTo>
                    <a:lnTo>
                      <a:pt x="35637" y="17536"/>
                    </a:lnTo>
                    <a:lnTo>
                      <a:pt x="35948" y="17107"/>
                    </a:lnTo>
                    <a:lnTo>
                      <a:pt x="36085" y="16893"/>
                    </a:lnTo>
                    <a:lnTo>
                      <a:pt x="36221" y="16659"/>
                    </a:lnTo>
                    <a:lnTo>
                      <a:pt x="36338" y="16425"/>
                    </a:lnTo>
                    <a:lnTo>
                      <a:pt x="36455" y="16172"/>
                    </a:lnTo>
                    <a:lnTo>
                      <a:pt x="36572" y="15860"/>
                    </a:lnTo>
                    <a:lnTo>
                      <a:pt x="36260" y="16230"/>
                    </a:lnTo>
                    <a:lnTo>
                      <a:pt x="35948" y="16562"/>
                    </a:lnTo>
                    <a:lnTo>
                      <a:pt x="35539" y="16951"/>
                    </a:lnTo>
                    <a:lnTo>
                      <a:pt x="35130" y="17302"/>
                    </a:lnTo>
                    <a:lnTo>
                      <a:pt x="34682" y="17653"/>
                    </a:lnTo>
                    <a:lnTo>
                      <a:pt x="34234" y="17964"/>
                    </a:lnTo>
                    <a:lnTo>
                      <a:pt x="33766" y="18276"/>
                    </a:lnTo>
                    <a:lnTo>
                      <a:pt x="33279" y="18549"/>
                    </a:lnTo>
                    <a:lnTo>
                      <a:pt x="32773" y="18802"/>
                    </a:lnTo>
                    <a:lnTo>
                      <a:pt x="32266" y="19036"/>
                    </a:lnTo>
                    <a:lnTo>
                      <a:pt x="31740" y="19231"/>
                    </a:lnTo>
                    <a:lnTo>
                      <a:pt x="31214" y="19406"/>
                    </a:lnTo>
                    <a:lnTo>
                      <a:pt x="30668" y="19562"/>
                    </a:lnTo>
                    <a:lnTo>
                      <a:pt x="30142" y="19679"/>
                    </a:lnTo>
                    <a:lnTo>
                      <a:pt x="29519" y="19796"/>
                    </a:lnTo>
                    <a:lnTo>
                      <a:pt x="28915" y="19854"/>
                    </a:lnTo>
                    <a:lnTo>
                      <a:pt x="28194" y="19913"/>
                    </a:lnTo>
                    <a:lnTo>
                      <a:pt x="27453" y="19913"/>
                    </a:lnTo>
                    <a:lnTo>
                      <a:pt x="26752" y="19893"/>
                    </a:lnTo>
                    <a:lnTo>
                      <a:pt x="26051" y="19835"/>
                    </a:lnTo>
                    <a:lnTo>
                      <a:pt x="25369" y="19737"/>
                    </a:lnTo>
                    <a:lnTo>
                      <a:pt x="24667" y="19621"/>
                    </a:lnTo>
                    <a:lnTo>
                      <a:pt x="23966" y="19484"/>
                    </a:lnTo>
                    <a:lnTo>
                      <a:pt x="23284" y="19309"/>
                    </a:lnTo>
                    <a:lnTo>
                      <a:pt x="22602" y="19095"/>
                    </a:lnTo>
                    <a:lnTo>
                      <a:pt x="21920" y="18880"/>
                    </a:lnTo>
                    <a:lnTo>
                      <a:pt x="21257" y="18646"/>
                    </a:lnTo>
                    <a:lnTo>
                      <a:pt x="20595" y="18393"/>
                    </a:lnTo>
                    <a:lnTo>
                      <a:pt x="19933" y="18120"/>
                    </a:lnTo>
                    <a:lnTo>
                      <a:pt x="19290" y="17828"/>
                    </a:lnTo>
                    <a:lnTo>
                      <a:pt x="17965" y="17205"/>
                    </a:lnTo>
                    <a:lnTo>
                      <a:pt x="16659" y="16562"/>
                    </a:lnTo>
                    <a:lnTo>
                      <a:pt x="13873" y="15159"/>
                    </a:lnTo>
                    <a:lnTo>
                      <a:pt x="12490" y="14457"/>
                    </a:lnTo>
                    <a:lnTo>
                      <a:pt x="11067" y="13814"/>
                    </a:lnTo>
                    <a:lnTo>
                      <a:pt x="10366" y="13503"/>
                    </a:lnTo>
                    <a:lnTo>
                      <a:pt x="9723" y="13230"/>
                    </a:lnTo>
                    <a:lnTo>
                      <a:pt x="9041" y="12938"/>
                    </a:lnTo>
                    <a:lnTo>
                      <a:pt x="8359" y="12704"/>
                    </a:lnTo>
                    <a:lnTo>
                      <a:pt x="7950" y="12567"/>
                    </a:lnTo>
                    <a:lnTo>
                      <a:pt x="7521" y="12470"/>
                    </a:lnTo>
                    <a:lnTo>
                      <a:pt x="7073" y="12392"/>
                    </a:lnTo>
                    <a:lnTo>
                      <a:pt x="6684" y="12353"/>
                    </a:lnTo>
                    <a:lnTo>
                      <a:pt x="6333" y="12353"/>
                    </a:lnTo>
                    <a:lnTo>
                      <a:pt x="6313" y="12373"/>
                    </a:lnTo>
                    <a:lnTo>
                      <a:pt x="6255" y="12373"/>
                    </a:lnTo>
                    <a:lnTo>
                      <a:pt x="6216" y="12353"/>
                    </a:lnTo>
                    <a:lnTo>
                      <a:pt x="6216" y="12314"/>
                    </a:lnTo>
                    <a:lnTo>
                      <a:pt x="6216" y="12295"/>
                    </a:lnTo>
                    <a:lnTo>
                      <a:pt x="6274" y="12061"/>
                    </a:lnTo>
                    <a:lnTo>
                      <a:pt x="6372" y="11827"/>
                    </a:lnTo>
                    <a:lnTo>
                      <a:pt x="6450" y="11593"/>
                    </a:lnTo>
                    <a:lnTo>
                      <a:pt x="6567" y="11379"/>
                    </a:lnTo>
                    <a:lnTo>
                      <a:pt x="6800" y="10970"/>
                    </a:lnTo>
                    <a:lnTo>
                      <a:pt x="7073" y="10600"/>
                    </a:lnTo>
                    <a:lnTo>
                      <a:pt x="7326" y="10288"/>
                    </a:lnTo>
                    <a:lnTo>
                      <a:pt x="7619" y="9996"/>
                    </a:lnTo>
                    <a:lnTo>
                      <a:pt x="7892" y="9723"/>
                    </a:lnTo>
                    <a:lnTo>
                      <a:pt x="8203" y="9469"/>
                    </a:lnTo>
                    <a:lnTo>
                      <a:pt x="8612" y="9177"/>
                    </a:lnTo>
                    <a:lnTo>
                      <a:pt x="9022" y="8885"/>
                    </a:lnTo>
                    <a:lnTo>
                      <a:pt x="9450" y="8632"/>
                    </a:lnTo>
                    <a:lnTo>
                      <a:pt x="9879" y="8417"/>
                    </a:lnTo>
                    <a:lnTo>
                      <a:pt x="10346" y="8203"/>
                    </a:lnTo>
                    <a:lnTo>
                      <a:pt x="10814" y="8028"/>
                    </a:lnTo>
                    <a:lnTo>
                      <a:pt x="11301" y="7872"/>
                    </a:lnTo>
                    <a:lnTo>
                      <a:pt x="11808" y="7774"/>
                    </a:lnTo>
                    <a:lnTo>
                      <a:pt x="12275" y="7696"/>
                    </a:lnTo>
                    <a:lnTo>
                      <a:pt x="12509" y="7677"/>
                    </a:lnTo>
                    <a:lnTo>
                      <a:pt x="12762" y="7677"/>
                    </a:lnTo>
                    <a:lnTo>
                      <a:pt x="13230" y="7696"/>
                    </a:lnTo>
                    <a:lnTo>
                      <a:pt x="13464" y="7716"/>
                    </a:lnTo>
                    <a:lnTo>
                      <a:pt x="13698" y="7755"/>
                    </a:lnTo>
                    <a:lnTo>
                      <a:pt x="13912" y="7813"/>
                    </a:lnTo>
                    <a:lnTo>
                      <a:pt x="14146" y="7872"/>
                    </a:lnTo>
                    <a:lnTo>
                      <a:pt x="14360" y="7950"/>
                    </a:lnTo>
                    <a:lnTo>
                      <a:pt x="14574" y="8047"/>
                    </a:lnTo>
                    <a:lnTo>
                      <a:pt x="14789" y="8164"/>
                    </a:lnTo>
                    <a:lnTo>
                      <a:pt x="15003" y="8281"/>
                    </a:lnTo>
                    <a:lnTo>
                      <a:pt x="15256" y="8476"/>
                    </a:lnTo>
                    <a:lnTo>
                      <a:pt x="15295" y="8047"/>
                    </a:lnTo>
                    <a:lnTo>
                      <a:pt x="15334" y="7755"/>
                    </a:lnTo>
                    <a:lnTo>
                      <a:pt x="15412" y="7463"/>
                    </a:lnTo>
                    <a:lnTo>
                      <a:pt x="15568" y="7053"/>
                    </a:lnTo>
                    <a:lnTo>
                      <a:pt x="15763" y="6644"/>
                    </a:lnTo>
                    <a:lnTo>
                      <a:pt x="15997" y="6235"/>
                    </a:lnTo>
                    <a:lnTo>
                      <a:pt x="16250" y="5865"/>
                    </a:lnTo>
                    <a:lnTo>
                      <a:pt x="16523" y="5495"/>
                    </a:lnTo>
                    <a:lnTo>
                      <a:pt x="16835" y="5163"/>
                    </a:lnTo>
                    <a:lnTo>
                      <a:pt x="17185" y="4832"/>
                    </a:lnTo>
                    <a:lnTo>
                      <a:pt x="17536" y="4501"/>
                    </a:lnTo>
                    <a:lnTo>
                      <a:pt x="17926" y="4209"/>
                    </a:lnTo>
                    <a:lnTo>
                      <a:pt x="18335" y="3955"/>
                    </a:lnTo>
                    <a:lnTo>
                      <a:pt x="18744" y="3702"/>
                    </a:lnTo>
                    <a:lnTo>
                      <a:pt x="19192" y="3468"/>
                    </a:lnTo>
                    <a:lnTo>
                      <a:pt x="19640" y="3274"/>
                    </a:lnTo>
                    <a:lnTo>
                      <a:pt x="20088" y="3079"/>
                    </a:lnTo>
                    <a:lnTo>
                      <a:pt x="20459" y="2962"/>
                    </a:lnTo>
                    <a:lnTo>
                      <a:pt x="20809" y="2864"/>
                    </a:lnTo>
                    <a:lnTo>
                      <a:pt x="21180" y="2767"/>
                    </a:lnTo>
                    <a:lnTo>
                      <a:pt x="21550" y="2689"/>
                    </a:lnTo>
                    <a:lnTo>
                      <a:pt x="21939" y="2631"/>
                    </a:lnTo>
                    <a:lnTo>
                      <a:pt x="22310" y="2572"/>
                    </a:lnTo>
                    <a:lnTo>
                      <a:pt x="22680" y="2553"/>
                    </a:lnTo>
                    <a:lnTo>
                      <a:pt x="23089" y="2553"/>
                    </a:lnTo>
                    <a:lnTo>
                      <a:pt x="22524" y="2046"/>
                    </a:lnTo>
                    <a:lnTo>
                      <a:pt x="21959" y="1539"/>
                    </a:lnTo>
                    <a:lnTo>
                      <a:pt x="21433" y="974"/>
                    </a:lnTo>
                    <a:lnTo>
                      <a:pt x="20907" y="390"/>
                    </a:lnTo>
                    <a:lnTo>
                      <a:pt x="20946" y="331"/>
                    </a:lnTo>
                    <a:lnTo>
                      <a:pt x="20946" y="234"/>
                    </a:lnTo>
                    <a:lnTo>
                      <a:pt x="20907" y="156"/>
                    </a:lnTo>
                    <a:lnTo>
                      <a:pt x="20868" y="98"/>
                    </a:lnTo>
                    <a:lnTo>
                      <a:pt x="20790" y="59"/>
                    </a:lnTo>
                    <a:lnTo>
                      <a:pt x="20731" y="39"/>
                    </a:lnTo>
                    <a:lnTo>
                      <a:pt x="20673" y="59"/>
                    </a:lnTo>
                    <a:lnTo>
                      <a:pt x="20615" y="78"/>
                    </a:lnTo>
                    <a:lnTo>
                      <a:pt x="20556" y="20"/>
                    </a:lnTo>
                    <a:lnTo>
                      <a:pt x="20478"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4" name="Google Shape;2384;p42"/>
              <p:cNvSpPr/>
              <p:nvPr/>
            </p:nvSpPr>
            <p:spPr>
              <a:xfrm>
                <a:off x="5049425" y="753625"/>
                <a:ext cx="914300" cy="523650"/>
              </a:xfrm>
              <a:custGeom>
                <a:avLst/>
                <a:gdLst/>
                <a:ahLst/>
                <a:cxnLst/>
                <a:rect l="l" t="t" r="r" b="b"/>
                <a:pathLst>
                  <a:path w="36572" h="20946" fill="none" extrusionOk="0">
                    <a:moveTo>
                      <a:pt x="20322" y="78"/>
                    </a:moveTo>
                    <a:lnTo>
                      <a:pt x="20322" y="78"/>
                    </a:lnTo>
                    <a:lnTo>
                      <a:pt x="20283" y="117"/>
                    </a:lnTo>
                    <a:lnTo>
                      <a:pt x="20244" y="176"/>
                    </a:lnTo>
                    <a:lnTo>
                      <a:pt x="20244" y="176"/>
                    </a:lnTo>
                    <a:lnTo>
                      <a:pt x="20088" y="215"/>
                    </a:lnTo>
                    <a:lnTo>
                      <a:pt x="20088" y="215"/>
                    </a:lnTo>
                    <a:lnTo>
                      <a:pt x="19796" y="312"/>
                    </a:lnTo>
                    <a:lnTo>
                      <a:pt x="19484" y="448"/>
                    </a:lnTo>
                    <a:lnTo>
                      <a:pt x="19484" y="448"/>
                    </a:lnTo>
                    <a:lnTo>
                      <a:pt x="18919" y="702"/>
                    </a:lnTo>
                    <a:lnTo>
                      <a:pt x="18374" y="994"/>
                    </a:lnTo>
                    <a:lnTo>
                      <a:pt x="18374" y="994"/>
                    </a:lnTo>
                    <a:lnTo>
                      <a:pt x="17848" y="1325"/>
                    </a:lnTo>
                    <a:lnTo>
                      <a:pt x="17341" y="1695"/>
                    </a:lnTo>
                    <a:lnTo>
                      <a:pt x="17341" y="1695"/>
                    </a:lnTo>
                    <a:lnTo>
                      <a:pt x="16835" y="2105"/>
                    </a:lnTo>
                    <a:lnTo>
                      <a:pt x="16620" y="2299"/>
                    </a:lnTo>
                    <a:lnTo>
                      <a:pt x="16425" y="2514"/>
                    </a:lnTo>
                    <a:lnTo>
                      <a:pt x="16425" y="2514"/>
                    </a:lnTo>
                    <a:lnTo>
                      <a:pt x="16231" y="2728"/>
                    </a:lnTo>
                    <a:lnTo>
                      <a:pt x="16055" y="2942"/>
                    </a:lnTo>
                    <a:lnTo>
                      <a:pt x="15899" y="3157"/>
                    </a:lnTo>
                    <a:lnTo>
                      <a:pt x="15763" y="3390"/>
                    </a:lnTo>
                    <a:lnTo>
                      <a:pt x="15763" y="3390"/>
                    </a:lnTo>
                    <a:lnTo>
                      <a:pt x="15646" y="3585"/>
                    </a:lnTo>
                    <a:lnTo>
                      <a:pt x="15529" y="3819"/>
                    </a:lnTo>
                    <a:lnTo>
                      <a:pt x="15451" y="4053"/>
                    </a:lnTo>
                    <a:lnTo>
                      <a:pt x="15354" y="4287"/>
                    </a:lnTo>
                    <a:lnTo>
                      <a:pt x="15354" y="4287"/>
                    </a:lnTo>
                    <a:lnTo>
                      <a:pt x="15295" y="4521"/>
                    </a:lnTo>
                    <a:lnTo>
                      <a:pt x="15237" y="4774"/>
                    </a:lnTo>
                    <a:lnTo>
                      <a:pt x="15140" y="5261"/>
                    </a:lnTo>
                    <a:lnTo>
                      <a:pt x="15081" y="5767"/>
                    </a:lnTo>
                    <a:lnTo>
                      <a:pt x="15023" y="6255"/>
                    </a:lnTo>
                    <a:lnTo>
                      <a:pt x="15023" y="6313"/>
                    </a:lnTo>
                    <a:lnTo>
                      <a:pt x="15023" y="6313"/>
                    </a:lnTo>
                    <a:lnTo>
                      <a:pt x="14964" y="6898"/>
                    </a:lnTo>
                    <a:lnTo>
                      <a:pt x="14964" y="6898"/>
                    </a:lnTo>
                    <a:lnTo>
                      <a:pt x="14925" y="7209"/>
                    </a:lnTo>
                    <a:lnTo>
                      <a:pt x="14867" y="7541"/>
                    </a:lnTo>
                    <a:lnTo>
                      <a:pt x="14867" y="7541"/>
                    </a:lnTo>
                    <a:lnTo>
                      <a:pt x="14828" y="7677"/>
                    </a:lnTo>
                    <a:lnTo>
                      <a:pt x="14789" y="7794"/>
                    </a:lnTo>
                    <a:lnTo>
                      <a:pt x="14789" y="7794"/>
                    </a:lnTo>
                    <a:lnTo>
                      <a:pt x="14750" y="7852"/>
                    </a:lnTo>
                    <a:lnTo>
                      <a:pt x="14750" y="7852"/>
                    </a:lnTo>
                    <a:lnTo>
                      <a:pt x="14711" y="7852"/>
                    </a:lnTo>
                    <a:lnTo>
                      <a:pt x="14711" y="7852"/>
                    </a:lnTo>
                    <a:lnTo>
                      <a:pt x="14594" y="7813"/>
                    </a:lnTo>
                    <a:lnTo>
                      <a:pt x="14477" y="7774"/>
                    </a:lnTo>
                    <a:lnTo>
                      <a:pt x="14282" y="7677"/>
                    </a:lnTo>
                    <a:lnTo>
                      <a:pt x="14224" y="7657"/>
                    </a:lnTo>
                    <a:lnTo>
                      <a:pt x="14224" y="7657"/>
                    </a:lnTo>
                    <a:lnTo>
                      <a:pt x="13737" y="7424"/>
                    </a:lnTo>
                    <a:lnTo>
                      <a:pt x="13250" y="7190"/>
                    </a:lnTo>
                    <a:lnTo>
                      <a:pt x="13250" y="7190"/>
                    </a:lnTo>
                    <a:lnTo>
                      <a:pt x="12646" y="6956"/>
                    </a:lnTo>
                    <a:lnTo>
                      <a:pt x="12042" y="6761"/>
                    </a:lnTo>
                    <a:lnTo>
                      <a:pt x="12042" y="6761"/>
                    </a:lnTo>
                    <a:lnTo>
                      <a:pt x="11457" y="6625"/>
                    </a:lnTo>
                    <a:lnTo>
                      <a:pt x="10853" y="6527"/>
                    </a:lnTo>
                    <a:lnTo>
                      <a:pt x="10249" y="6469"/>
                    </a:lnTo>
                    <a:lnTo>
                      <a:pt x="9645" y="6430"/>
                    </a:lnTo>
                    <a:lnTo>
                      <a:pt x="9587" y="6430"/>
                    </a:lnTo>
                    <a:lnTo>
                      <a:pt x="9587" y="6430"/>
                    </a:lnTo>
                    <a:lnTo>
                      <a:pt x="9041" y="6469"/>
                    </a:lnTo>
                    <a:lnTo>
                      <a:pt x="8476" y="6508"/>
                    </a:lnTo>
                    <a:lnTo>
                      <a:pt x="7930" y="6605"/>
                    </a:lnTo>
                    <a:lnTo>
                      <a:pt x="7385" y="6722"/>
                    </a:lnTo>
                    <a:lnTo>
                      <a:pt x="6839" y="6878"/>
                    </a:lnTo>
                    <a:lnTo>
                      <a:pt x="6294" y="7053"/>
                    </a:lnTo>
                    <a:lnTo>
                      <a:pt x="5748" y="7268"/>
                    </a:lnTo>
                    <a:lnTo>
                      <a:pt x="5222" y="7502"/>
                    </a:lnTo>
                    <a:lnTo>
                      <a:pt x="5222" y="7502"/>
                    </a:lnTo>
                    <a:lnTo>
                      <a:pt x="4735" y="7774"/>
                    </a:lnTo>
                    <a:lnTo>
                      <a:pt x="4248" y="8067"/>
                    </a:lnTo>
                    <a:lnTo>
                      <a:pt x="3761" y="8378"/>
                    </a:lnTo>
                    <a:lnTo>
                      <a:pt x="3313" y="8729"/>
                    </a:lnTo>
                    <a:lnTo>
                      <a:pt x="3313" y="8729"/>
                    </a:lnTo>
                    <a:lnTo>
                      <a:pt x="2904" y="9080"/>
                    </a:lnTo>
                    <a:lnTo>
                      <a:pt x="2475" y="9489"/>
                    </a:lnTo>
                    <a:lnTo>
                      <a:pt x="2475" y="9489"/>
                    </a:lnTo>
                    <a:lnTo>
                      <a:pt x="2085" y="9918"/>
                    </a:lnTo>
                    <a:lnTo>
                      <a:pt x="1735" y="10346"/>
                    </a:lnTo>
                    <a:lnTo>
                      <a:pt x="1735" y="10346"/>
                    </a:lnTo>
                    <a:lnTo>
                      <a:pt x="1559" y="10580"/>
                    </a:lnTo>
                    <a:lnTo>
                      <a:pt x="1403" y="10833"/>
                    </a:lnTo>
                    <a:lnTo>
                      <a:pt x="1267" y="11126"/>
                    </a:lnTo>
                    <a:lnTo>
                      <a:pt x="1131" y="11437"/>
                    </a:lnTo>
                    <a:lnTo>
                      <a:pt x="1131" y="11437"/>
                    </a:lnTo>
                    <a:lnTo>
                      <a:pt x="994" y="11749"/>
                    </a:lnTo>
                    <a:lnTo>
                      <a:pt x="897" y="12061"/>
                    </a:lnTo>
                    <a:lnTo>
                      <a:pt x="741" y="12626"/>
                    </a:lnTo>
                    <a:lnTo>
                      <a:pt x="741" y="12626"/>
                    </a:lnTo>
                    <a:lnTo>
                      <a:pt x="605" y="13074"/>
                    </a:lnTo>
                    <a:lnTo>
                      <a:pt x="429" y="13561"/>
                    </a:lnTo>
                    <a:lnTo>
                      <a:pt x="429" y="13561"/>
                    </a:lnTo>
                    <a:lnTo>
                      <a:pt x="195" y="14282"/>
                    </a:lnTo>
                    <a:lnTo>
                      <a:pt x="98" y="14652"/>
                    </a:lnTo>
                    <a:lnTo>
                      <a:pt x="20" y="15022"/>
                    </a:lnTo>
                    <a:lnTo>
                      <a:pt x="20" y="15022"/>
                    </a:lnTo>
                    <a:lnTo>
                      <a:pt x="1" y="15217"/>
                    </a:lnTo>
                    <a:lnTo>
                      <a:pt x="1" y="15393"/>
                    </a:lnTo>
                    <a:lnTo>
                      <a:pt x="1" y="15568"/>
                    </a:lnTo>
                    <a:lnTo>
                      <a:pt x="20" y="15743"/>
                    </a:lnTo>
                    <a:lnTo>
                      <a:pt x="59" y="15919"/>
                    </a:lnTo>
                    <a:lnTo>
                      <a:pt x="98" y="16055"/>
                    </a:lnTo>
                    <a:lnTo>
                      <a:pt x="176" y="16211"/>
                    </a:lnTo>
                    <a:lnTo>
                      <a:pt x="234" y="16347"/>
                    </a:lnTo>
                    <a:lnTo>
                      <a:pt x="234" y="16347"/>
                    </a:lnTo>
                    <a:lnTo>
                      <a:pt x="351" y="16484"/>
                    </a:lnTo>
                    <a:lnTo>
                      <a:pt x="449" y="16601"/>
                    </a:lnTo>
                    <a:lnTo>
                      <a:pt x="585" y="16698"/>
                    </a:lnTo>
                    <a:lnTo>
                      <a:pt x="721" y="16795"/>
                    </a:lnTo>
                    <a:lnTo>
                      <a:pt x="721" y="16795"/>
                    </a:lnTo>
                    <a:lnTo>
                      <a:pt x="838" y="16834"/>
                    </a:lnTo>
                    <a:lnTo>
                      <a:pt x="955" y="16893"/>
                    </a:lnTo>
                    <a:lnTo>
                      <a:pt x="1092" y="16912"/>
                    </a:lnTo>
                    <a:lnTo>
                      <a:pt x="1228" y="16951"/>
                    </a:lnTo>
                    <a:lnTo>
                      <a:pt x="1228" y="16951"/>
                    </a:lnTo>
                    <a:lnTo>
                      <a:pt x="1228" y="16971"/>
                    </a:lnTo>
                    <a:lnTo>
                      <a:pt x="1228" y="17029"/>
                    </a:lnTo>
                    <a:lnTo>
                      <a:pt x="1228" y="17029"/>
                    </a:lnTo>
                    <a:lnTo>
                      <a:pt x="1267" y="17107"/>
                    </a:lnTo>
                    <a:lnTo>
                      <a:pt x="1325" y="17166"/>
                    </a:lnTo>
                    <a:lnTo>
                      <a:pt x="1325" y="17166"/>
                    </a:lnTo>
                    <a:lnTo>
                      <a:pt x="1384" y="17185"/>
                    </a:lnTo>
                    <a:lnTo>
                      <a:pt x="1442" y="17185"/>
                    </a:lnTo>
                    <a:lnTo>
                      <a:pt x="1442" y="17185"/>
                    </a:lnTo>
                    <a:lnTo>
                      <a:pt x="1501" y="17185"/>
                    </a:lnTo>
                    <a:lnTo>
                      <a:pt x="1501" y="17185"/>
                    </a:lnTo>
                    <a:lnTo>
                      <a:pt x="1579" y="17146"/>
                    </a:lnTo>
                    <a:lnTo>
                      <a:pt x="1618" y="17127"/>
                    </a:lnTo>
                    <a:lnTo>
                      <a:pt x="1637" y="17088"/>
                    </a:lnTo>
                    <a:lnTo>
                      <a:pt x="1637" y="17088"/>
                    </a:lnTo>
                    <a:lnTo>
                      <a:pt x="1832" y="16679"/>
                    </a:lnTo>
                    <a:lnTo>
                      <a:pt x="2027" y="16308"/>
                    </a:lnTo>
                    <a:lnTo>
                      <a:pt x="2261" y="15977"/>
                    </a:lnTo>
                    <a:lnTo>
                      <a:pt x="2475" y="15665"/>
                    </a:lnTo>
                    <a:lnTo>
                      <a:pt x="2475" y="15665"/>
                    </a:lnTo>
                    <a:lnTo>
                      <a:pt x="2670" y="15451"/>
                    </a:lnTo>
                    <a:lnTo>
                      <a:pt x="2865" y="15237"/>
                    </a:lnTo>
                    <a:lnTo>
                      <a:pt x="3059" y="15061"/>
                    </a:lnTo>
                    <a:lnTo>
                      <a:pt x="3274" y="14905"/>
                    </a:lnTo>
                    <a:lnTo>
                      <a:pt x="3274" y="14905"/>
                    </a:lnTo>
                    <a:lnTo>
                      <a:pt x="3449" y="14769"/>
                    </a:lnTo>
                    <a:lnTo>
                      <a:pt x="3644" y="14672"/>
                    </a:lnTo>
                    <a:lnTo>
                      <a:pt x="3839" y="14574"/>
                    </a:lnTo>
                    <a:lnTo>
                      <a:pt x="4034" y="14477"/>
                    </a:lnTo>
                    <a:lnTo>
                      <a:pt x="4034" y="14477"/>
                    </a:lnTo>
                    <a:lnTo>
                      <a:pt x="4267" y="14399"/>
                    </a:lnTo>
                    <a:lnTo>
                      <a:pt x="4501" y="14340"/>
                    </a:lnTo>
                    <a:lnTo>
                      <a:pt x="4755" y="14282"/>
                    </a:lnTo>
                    <a:lnTo>
                      <a:pt x="4988" y="14243"/>
                    </a:lnTo>
                    <a:lnTo>
                      <a:pt x="4988" y="14243"/>
                    </a:lnTo>
                    <a:lnTo>
                      <a:pt x="5242" y="14224"/>
                    </a:lnTo>
                    <a:lnTo>
                      <a:pt x="5514" y="14224"/>
                    </a:lnTo>
                    <a:lnTo>
                      <a:pt x="5514" y="14224"/>
                    </a:lnTo>
                    <a:lnTo>
                      <a:pt x="5924" y="14224"/>
                    </a:lnTo>
                    <a:lnTo>
                      <a:pt x="6352" y="14282"/>
                    </a:lnTo>
                    <a:lnTo>
                      <a:pt x="6352" y="14282"/>
                    </a:lnTo>
                    <a:lnTo>
                      <a:pt x="6781" y="14360"/>
                    </a:lnTo>
                    <a:lnTo>
                      <a:pt x="7190" y="14438"/>
                    </a:lnTo>
                    <a:lnTo>
                      <a:pt x="7580" y="14555"/>
                    </a:lnTo>
                    <a:lnTo>
                      <a:pt x="7969" y="14672"/>
                    </a:lnTo>
                    <a:lnTo>
                      <a:pt x="8690" y="14925"/>
                    </a:lnTo>
                    <a:lnTo>
                      <a:pt x="9314" y="15198"/>
                    </a:lnTo>
                    <a:lnTo>
                      <a:pt x="9314" y="15198"/>
                    </a:lnTo>
                    <a:lnTo>
                      <a:pt x="10288" y="15646"/>
                    </a:lnTo>
                    <a:lnTo>
                      <a:pt x="11262" y="16113"/>
                    </a:lnTo>
                    <a:lnTo>
                      <a:pt x="11321" y="16133"/>
                    </a:lnTo>
                    <a:lnTo>
                      <a:pt x="11808" y="16367"/>
                    </a:lnTo>
                    <a:lnTo>
                      <a:pt x="11808" y="16367"/>
                    </a:lnTo>
                    <a:lnTo>
                      <a:pt x="13211" y="17049"/>
                    </a:lnTo>
                    <a:lnTo>
                      <a:pt x="14672" y="17750"/>
                    </a:lnTo>
                    <a:lnTo>
                      <a:pt x="14672" y="17750"/>
                    </a:lnTo>
                    <a:lnTo>
                      <a:pt x="15490" y="18101"/>
                    </a:lnTo>
                    <a:lnTo>
                      <a:pt x="16270" y="18452"/>
                    </a:lnTo>
                    <a:lnTo>
                      <a:pt x="17029" y="18763"/>
                    </a:lnTo>
                    <a:lnTo>
                      <a:pt x="17750" y="19056"/>
                    </a:lnTo>
                    <a:lnTo>
                      <a:pt x="18452" y="19309"/>
                    </a:lnTo>
                    <a:lnTo>
                      <a:pt x="19153" y="19562"/>
                    </a:lnTo>
                    <a:lnTo>
                      <a:pt x="19816" y="19776"/>
                    </a:lnTo>
                    <a:lnTo>
                      <a:pt x="20478" y="19971"/>
                    </a:lnTo>
                    <a:lnTo>
                      <a:pt x="20478" y="19971"/>
                    </a:lnTo>
                    <a:lnTo>
                      <a:pt x="21257" y="20205"/>
                    </a:lnTo>
                    <a:lnTo>
                      <a:pt x="22037" y="20380"/>
                    </a:lnTo>
                    <a:lnTo>
                      <a:pt x="22836" y="20556"/>
                    </a:lnTo>
                    <a:lnTo>
                      <a:pt x="23596" y="20673"/>
                    </a:lnTo>
                    <a:lnTo>
                      <a:pt x="24375" y="20790"/>
                    </a:lnTo>
                    <a:lnTo>
                      <a:pt x="25135" y="20868"/>
                    </a:lnTo>
                    <a:lnTo>
                      <a:pt x="25914" y="20907"/>
                    </a:lnTo>
                    <a:lnTo>
                      <a:pt x="26655" y="20945"/>
                    </a:lnTo>
                    <a:lnTo>
                      <a:pt x="26888" y="20945"/>
                    </a:lnTo>
                    <a:lnTo>
                      <a:pt x="26888" y="20945"/>
                    </a:lnTo>
                    <a:lnTo>
                      <a:pt x="27551" y="20926"/>
                    </a:lnTo>
                    <a:lnTo>
                      <a:pt x="28174" y="20887"/>
                    </a:lnTo>
                    <a:lnTo>
                      <a:pt x="28778" y="20848"/>
                    </a:lnTo>
                    <a:lnTo>
                      <a:pt x="29363" y="20770"/>
                    </a:lnTo>
                    <a:lnTo>
                      <a:pt x="29363" y="20770"/>
                    </a:lnTo>
                    <a:lnTo>
                      <a:pt x="29928" y="20673"/>
                    </a:lnTo>
                    <a:lnTo>
                      <a:pt x="30493" y="20536"/>
                    </a:lnTo>
                    <a:lnTo>
                      <a:pt x="31038" y="20400"/>
                    </a:lnTo>
                    <a:lnTo>
                      <a:pt x="31584" y="20225"/>
                    </a:lnTo>
                    <a:lnTo>
                      <a:pt x="31584" y="20225"/>
                    </a:lnTo>
                    <a:lnTo>
                      <a:pt x="32149" y="20010"/>
                    </a:lnTo>
                    <a:lnTo>
                      <a:pt x="32695" y="19776"/>
                    </a:lnTo>
                    <a:lnTo>
                      <a:pt x="33201" y="19523"/>
                    </a:lnTo>
                    <a:lnTo>
                      <a:pt x="33688" y="19250"/>
                    </a:lnTo>
                    <a:lnTo>
                      <a:pt x="34136" y="18958"/>
                    </a:lnTo>
                    <a:lnTo>
                      <a:pt x="34565" y="18627"/>
                    </a:lnTo>
                    <a:lnTo>
                      <a:pt x="34955" y="18296"/>
                    </a:lnTo>
                    <a:lnTo>
                      <a:pt x="35305" y="17945"/>
                    </a:lnTo>
                    <a:lnTo>
                      <a:pt x="35305" y="17945"/>
                    </a:lnTo>
                    <a:lnTo>
                      <a:pt x="35637" y="17536"/>
                    </a:lnTo>
                    <a:lnTo>
                      <a:pt x="35948" y="17107"/>
                    </a:lnTo>
                    <a:lnTo>
                      <a:pt x="35948" y="17107"/>
                    </a:lnTo>
                    <a:lnTo>
                      <a:pt x="36085" y="16893"/>
                    </a:lnTo>
                    <a:lnTo>
                      <a:pt x="36221" y="16659"/>
                    </a:lnTo>
                    <a:lnTo>
                      <a:pt x="36338" y="16425"/>
                    </a:lnTo>
                    <a:lnTo>
                      <a:pt x="36455" y="16172"/>
                    </a:lnTo>
                    <a:lnTo>
                      <a:pt x="36455" y="16172"/>
                    </a:lnTo>
                    <a:lnTo>
                      <a:pt x="36572" y="15860"/>
                    </a:lnTo>
                    <a:lnTo>
                      <a:pt x="36572" y="15860"/>
                    </a:lnTo>
                    <a:lnTo>
                      <a:pt x="36260" y="16230"/>
                    </a:lnTo>
                    <a:lnTo>
                      <a:pt x="35948" y="16562"/>
                    </a:lnTo>
                    <a:lnTo>
                      <a:pt x="35948" y="16562"/>
                    </a:lnTo>
                    <a:lnTo>
                      <a:pt x="35539" y="16951"/>
                    </a:lnTo>
                    <a:lnTo>
                      <a:pt x="35130" y="17302"/>
                    </a:lnTo>
                    <a:lnTo>
                      <a:pt x="34682" y="17653"/>
                    </a:lnTo>
                    <a:lnTo>
                      <a:pt x="34234" y="17964"/>
                    </a:lnTo>
                    <a:lnTo>
                      <a:pt x="34234" y="17964"/>
                    </a:lnTo>
                    <a:lnTo>
                      <a:pt x="33766" y="18276"/>
                    </a:lnTo>
                    <a:lnTo>
                      <a:pt x="33279" y="18549"/>
                    </a:lnTo>
                    <a:lnTo>
                      <a:pt x="32773" y="18802"/>
                    </a:lnTo>
                    <a:lnTo>
                      <a:pt x="32266" y="19036"/>
                    </a:lnTo>
                    <a:lnTo>
                      <a:pt x="32266" y="19036"/>
                    </a:lnTo>
                    <a:lnTo>
                      <a:pt x="31740" y="19231"/>
                    </a:lnTo>
                    <a:lnTo>
                      <a:pt x="31214" y="19406"/>
                    </a:lnTo>
                    <a:lnTo>
                      <a:pt x="31214" y="19406"/>
                    </a:lnTo>
                    <a:lnTo>
                      <a:pt x="30668" y="19562"/>
                    </a:lnTo>
                    <a:lnTo>
                      <a:pt x="30142" y="19679"/>
                    </a:lnTo>
                    <a:lnTo>
                      <a:pt x="30142" y="19679"/>
                    </a:lnTo>
                    <a:lnTo>
                      <a:pt x="29519" y="19796"/>
                    </a:lnTo>
                    <a:lnTo>
                      <a:pt x="28915" y="19854"/>
                    </a:lnTo>
                    <a:lnTo>
                      <a:pt x="28915" y="19854"/>
                    </a:lnTo>
                    <a:lnTo>
                      <a:pt x="28194" y="19913"/>
                    </a:lnTo>
                    <a:lnTo>
                      <a:pt x="27453" y="19913"/>
                    </a:lnTo>
                    <a:lnTo>
                      <a:pt x="27453" y="19913"/>
                    </a:lnTo>
                    <a:lnTo>
                      <a:pt x="26752" y="19893"/>
                    </a:lnTo>
                    <a:lnTo>
                      <a:pt x="26051" y="19835"/>
                    </a:lnTo>
                    <a:lnTo>
                      <a:pt x="25369" y="19737"/>
                    </a:lnTo>
                    <a:lnTo>
                      <a:pt x="24667" y="19621"/>
                    </a:lnTo>
                    <a:lnTo>
                      <a:pt x="24667" y="19621"/>
                    </a:lnTo>
                    <a:lnTo>
                      <a:pt x="23966" y="19484"/>
                    </a:lnTo>
                    <a:lnTo>
                      <a:pt x="23284" y="19309"/>
                    </a:lnTo>
                    <a:lnTo>
                      <a:pt x="22602" y="19095"/>
                    </a:lnTo>
                    <a:lnTo>
                      <a:pt x="21920" y="18880"/>
                    </a:lnTo>
                    <a:lnTo>
                      <a:pt x="21257" y="18646"/>
                    </a:lnTo>
                    <a:lnTo>
                      <a:pt x="20595" y="18393"/>
                    </a:lnTo>
                    <a:lnTo>
                      <a:pt x="19933" y="18120"/>
                    </a:lnTo>
                    <a:lnTo>
                      <a:pt x="19290" y="17828"/>
                    </a:lnTo>
                    <a:lnTo>
                      <a:pt x="19290" y="17828"/>
                    </a:lnTo>
                    <a:lnTo>
                      <a:pt x="17965" y="17205"/>
                    </a:lnTo>
                    <a:lnTo>
                      <a:pt x="16659" y="16562"/>
                    </a:lnTo>
                    <a:lnTo>
                      <a:pt x="16659" y="16562"/>
                    </a:lnTo>
                    <a:lnTo>
                      <a:pt x="13873" y="15159"/>
                    </a:lnTo>
                    <a:lnTo>
                      <a:pt x="13873" y="15159"/>
                    </a:lnTo>
                    <a:lnTo>
                      <a:pt x="12490" y="14457"/>
                    </a:lnTo>
                    <a:lnTo>
                      <a:pt x="11067" y="13814"/>
                    </a:lnTo>
                    <a:lnTo>
                      <a:pt x="11067" y="13814"/>
                    </a:lnTo>
                    <a:lnTo>
                      <a:pt x="10366" y="13503"/>
                    </a:lnTo>
                    <a:lnTo>
                      <a:pt x="10366" y="13503"/>
                    </a:lnTo>
                    <a:lnTo>
                      <a:pt x="9723" y="13230"/>
                    </a:lnTo>
                    <a:lnTo>
                      <a:pt x="9723" y="13230"/>
                    </a:lnTo>
                    <a:lnTo>
                      <a:pt x="9041" y="12938"/>
                    </a:lnTo>
                    <a:lnTo>
                      <a:pt x="8359" y="12704"/>
                    </a:lnTo>
                    <a:lnTo>
                      <a:pt x="8359" y="12704"/>
                    </a:lnTo>
                    <a:lnTo>
                      <a:pt x="8359" y="12704"/>
                    </a:lnTo>
                    <a:lnTo>
                      <a:pt x="7950" y="12567"/>
                    </a:lnTo>
                    <a:lnTo>
                      <a:pt x="7521" y="12470"/>
                    </a:lnTo>
                    <a:lnTo>
                      <a:pt x="7521" y="12470"/>
                    </a:lnTo>
                    <a:lnTo>
                      <a:pt x="7073" y="12392"/>
                    </a:lnTo>
                    <a:lnTo>
                      <a:pt x="7073" y="12392"/>
                    </a:lnTo>
                    <a:lnTo>
                      <a:pt x="6684" y="12353"/>
                    </a:lnTo>
                    <a:lnTo>
                      <a:pt x="6684" y="12353"/>
                    </a:lnTo>
                    <a:lnTo>
                      <a:pt x="6333" y="12353"/>
                    </a:lnTo>
                    <a:lnTo>
                      <a:pt x="6333" y="12353"/>
                    </a:lnTo>
                    <a:lnTo>
                      <a:pt x="6313" y="12373"/>
                    </a:lnTo>
                    <a:lnTo>
                      <a:pt x="6255" y="12373"/>
                    </a:lnTo>
                    <a:lnTo>
                      <a:pt x="6255" y="12373"/>
                    </a:lnTo>
                    <a:lnTo>
                      <a:pt x="6216" y="12353"/>
                    </a:lnTo>
                    <a:lnTo>
                      <a:pt x="6216" y="12314"/>
                    </a:lnTo>
                    <a:lnTo>
                      <a:pt x="6216" y="12295"/>
                    </a:lnTo>
                    <a:lnTo>
                      <a:pt x="6216" y="12295"/>
                    </a:lnTo>
                    <a:lnTo>
                      <a:pt x="6274" y="12061"/>
                    </a:lnTo>
                    <a:lnTo>
                      <a:pt x="6372" y="11827"/>
                    </a:lnTo>
                    <a:lnTo>
                      <a:pt x="6450" y="11593"/>
                    </a:lnTo>
                    <a:lnTo>
                      <a:pt x="6567" y="11379"/>
                    </a:lnTo>
                    <a:lnTo>
                      <a:pt x="6567" y="11379"/>
                    </a:lnTo>
                    <a:lnTo>
                      <a:pt x="6800" y="10970"/>
                    </a:lnTo>
                    <a:lnTo>
                      <a:pt x="7073" y="10600"/>
                    </a:lnTo>
                    <a:lnTo>
                      <a:pt x="7073" y="10600"/>
                    </a:lnTo>
                    <a:lnTo>
                      <a:pt x="7326" y="10288"/>
                    </a:lnTo>
                    <a:lnTo>
                      <a:pt x="7619" y="9996"/>
                    </a:lnTo>
                    <a:lnTo>
                      <a:pt x="7892" y="9723"/>
                    </a:lnTo>
                    <a:lnTo>
                      <a:pt x="8203" y="9469"/>
                    </a:lnTo>
                    <a:lnTo>
                      <a:pt x="8203" y="9469"/>
                    </a:lnTo>
                    <a:lnTo>
                      <a:pt x="8612" y="9177"/>
                    </a:lnTo>
                    <a:lnTo>
                      <a:pt x="9022" y="8885"/>
                    </a:lnTo>
                    <a:lnTo>
                      <a:pt x="9450" y="8632"/>
                    </a:lnTo>
                    <a:lnTo>
                      <a:pt x="9879" y="8417"/>
                    </a:lnTo>
                    <a:lnTo>
                      <a:pt x="9879" y="8417"/>
                    </a:lnTo>
                    <a:lnTo>
                      <a:pt x="10346" y="8203"/>
                    </a:lnTo>
                    <a:lnTo>
                      <a:pt x="10814" y="8028"/>
                    </a:lnTo>
                    <a:lnTo>
                      <a:pt x="11301" y="7872"/>
                    </a:lnTo>
                    <a:lnTo>
                      <a:pt x="11808" y="7774"/>
                    </a:lnTo>
                    <a:lnTo>
                      <a:pt x="11808" y="7774"/>
                    </a:lnTo>
                    <a:lnTo>
                      <a:pt x="12275" y="7696"/>
                    </a:lnTo>
                    <a:lnTo>
                      <a:pt x="12509" y="7677"/>
                    </a:lnTo>
                    <a:lnTo>
                      <a:pt x="12762" y="7677"/>
                    </a:lnTo>
                    <a:lnTo>
                      <a:pt x="12762" y="7677"/>
                    </a:lnTo>
                    <a:lnTo>
                      <a:pt x="13230" y="7696"/>
                    </a:lnTo>
                    <a:lnTo>
                      <a:pt x="13464" y="7716"/>
                    </a:lnTo>
                    <a:lnTo>
                      <a:pt x="13698" y="7755"/>
                    </a:lnTo>
                    <a:lnTo>
                      <a:pt x="13698" y="7755"/>
                    </a:lnTo>
                    <a:lnTo>
                      <a:pt x="13912" y="7813"/>
                    </a:lnTo>
                    <a:lnTo>
                      <a:pt x="14146" y="7872"/>
                    </a:lnTo>
                    <a:lnTo>
                      <a:pt x="14360" y="7950"/>
                    </a:lnTo>
                    <a:lnTo>
                      <a:pt x="14574" y="8047"/>
                    </a:lnTo>
                    <a:lnTo>
                      <a:pt x="14574" y="8047"/>
                    </a:lnTo>
                    <a:lnTo>
                      <a:pt x="14789" y="8164"/>
                    </a:lnTo>
                    <a:lnTo>
                      <a:pt x="15003" y="8281"/>
                    </a:lnTo>
                    <a:lnTo>
                      <a:pt x="15003" y="8281"/>
                    </a:lnTo>
                    <a:lnTo>
                      <a:pt x="15256" y="8476"/>
                    </a:lnTo>
                    <a:lnTo>
                      <a:pt x="15256" y="8476"/>
                    </a:lnTo>
                    <a:lnTo>
                      <a:pt x="15295" y="8047"/>
                    </a:lnTo>
                    <a:lnTo>
                      <a:pt x="15295" y="8047"/>
                    </a:lnTo>
                    <a:lnTo>
                      <a:pt x="15334" y="7755"/>
                    </a:lnTo>
                    <a:lnTo>
                      <a:pt x="15412" y="7463"/>
                    </a:lnTo>
                    <a:lnTo>
                      <a:pt x="15412" y="7463"/>
                    </a:lnTo>
                    <a:lnTo>
                      <a:pt x="15568" y="7053"/>
                    </a:lnTo>
                    <a:lnTo>
                      <a:pt x="15763" y="6644"/>
                    </a:lnTo>
                    <a:lnTo>
                      <a:pt x="15763" y="6644"/>
                    </a:lnTo>
                    <a:lnTo>
                      <a:pt x="15997" y="6235"/>
                    </a:lnTo>
                    <a:lnTo>
                      <a:pt x="16250" y="5865"/>
                    </a:lnTo>
                    <a:lnTo>
                      <a:pt x="16523" y="5495"/>
                    </a:lnTo>
                    <a:lnTo>
                      <a:pt x="16835" y="5163"/>
                    </a:lnTo>
                    <a:lnTo>
                      <a:pt x="16835" y="5163"/>
                    </a:lnTo>
                    <a:lnTo>
                      <a:pt x="17185" y="4832"/>
                    </a:lnTo>
                    <a:lnTo>
                      <a:pt x="17536" y="4501"/>
                    </a:lnTo>
                    <a:lnTo>
                      <a:pt x="17926" y="4209"/>
                    </a:lnTo>
                    <a:lnTo>
                      <a:pt x="18335" y="3955"/>
                    </a:lnTo>
                    <a:lnTo>
                      <a:pt x="18335" y="3955"/>
                    </a:lnTo>
                    <a:lnTo>
                      <a:pt x="18744" y="3702"/>
                    </a:lnTo>
                    <a:lnTo>
                      <a:pt x="19192" y="3468"/>
                    </a:lnTo>
                    <a:lnTo>
                      <a:pt x="19640" y="3274"/>
                    </a:lnTo>
                    <a:lnTo>
                      <a:pt x="20088" y="3079"/>
                    </a:lnTo>
                    <a:lnTo>
                      <a:pt x="20088" y="3079"/>
                    </a:lnTo>
                    <a:lnTo>
                      <a:pt x="20459" y="2962"/>
                    </a:lnTo>
                    <a:lnTo>
                      <a:pt x="20809" y="2864"/>
                    </a:lnTo>
                    <a:lnTo>
                      <a:pt x="21180" y="2767"/>
                    </a:lnTo>
                    <a:lnTo>
                      <a:pt x="21550" y="2689"/>
                    </a:lnTo>
                    <a:lnTo>
                      <a:pt x="21939" y="2631"/>
                    </a:lnTo>
                    <a:lnTo>
                      <a:pt x="22310" y="2572"/>
                    </a:lnTo>
                    <a:lnTo>
                      <a:pt x="22680" y="2553"/>
                    </a:lnTo>
                    <a:lnTo>
                      <a:pt x="23069" y="2553"/>
                    </a:lnTo>
                    <a:lnTo>
                      <a:pt x="23089" y="2553"/>
                    </a:lnTo>
                    <a:lnTo>
                      <a:pt x="23089" y="2553"/>
                    </a:lnTo>
                    <a:lnTo>
                      <a:pt x="22524" y="2046"/>
                    </a:lnTo>
                    <a:lnTo>
                      <a:pt x="21959" y="1539"/>
                    </a:lnTo>
                    <a:lnTo>
                      <a:pt x="21433" y="974"/>
                    </a:lnTo>
                    <a:lnTo>
                      <a:pt x="20907" y="390"/>
                    </a:lnTo>
                    <a:lnTo>
                      <a:pt x="20907" y="390"/>
                    </a:lnTo>
                    <a:lnTo>
                      <a:pt x="20946" y="331"/>
                    </a:lnTo>
                    <a:lnTo>
                      <a:pt x="20946" y="234"/>
                    </a:lnTo>
                    <a:lnTo>
                      <a:pt x="20946" y="234"/>
                    </a:lnTo>
                    <a:lnTo>
                      <a:pt x="20907" y="156"/>
                    </a:lnTo>
                    <a:lnTo>
                      <a:pt x="20868" y="98"/>
                    </a:lnTo>
                    <a:lnTo>
                      <a:pt x="20790" y="59"/>
                    </a:lnTo>
                    <a:lnTo>
                      <a:pt x="20731" y="39"/>
                    </a:lnTo>
                    <a:lnTo>
                      <a:pt x="20731" y="39"/>
                    </a:lnTo>
                    <a:lnTo>
                      <a:pt x="20673" y="59"/>
                    </a:lnTo>
                    <a:lnTo>
                      <a:pt x="20615" y="78"/>
                    </a:lnTo>
                    <a:lnTo>
                      <a:pt x="20615" y="78"/>
                    </a:lnTo>
                    <a:lnTo>
                      <a:pt x="20556" y="20"/>
                    </a:lnTo>
                    <a:lnTo>
                      <a:pt x="20478" y="0"/>
                    </a:lnTo>
                    <a:lnTo>
                      <a:pt x="20478" y="0"/>
                    </a:lnTo>
                    <a:lnTo>
                      <a:pt x="20381" y="20"/>
                    </a:lnTo>
                    <a:lnTo>
                      <a:pt x="20322" y="7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5" name="Google Shape;2385;p42"/>
              <p:cNvSpPr/>
              <p:nvPr/>
            </p:nvSpPr>
            <p:spPr>
              <a:xfrm>
                <a:off x="5216500" y="1062450"/>
                <a:ext cx="500" cy="25"/>
              </a:xfrm>
              <a:custGeom>
                <a:avLst/>
                <a:gdLst/>
                <a:ahLst/>
                <a:cxnLst/>
                <a:rect l="l" t="t" r="r" b="b"/>
                <a:pathLst>
                  <a:path w="20" h="1" fill="none" extrusionOk="0">
                    <a:moveTo>
                      <a:pt x="20" y="0"/>
                    </a:moveTo>
                    <a:lnTo>
                      <a:pt x="1" y="0"/>
                    </a:lnTo>
                    <a:lnTo>
                      <a:pt x="2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6" name="Google Shape;2386;p42"/>
              <p:cNvSpPr/>
              <p:nvPr/>
            </p:nvSpPr>
            <p:spPr>
              <a:xfrm>
                <a:off x="5467350" y="999600"/>
                <a:ext cx="468625" cy="161250"/>
              </a:xfrm>
              <a:custGeom>
                <a:avLst/>
                <a:gdLst/>
                <a:ahLst/>
                <a:cxnLst/>
                <a:rect l="l" t="t" r="r" b="b"/>
                <a:pathLst>
                  <a:path w="18745" h="6450" extrusionOk="0">
                    <a:moveTo>
                      <a:pt x="40" y="1"/>
                    </a:moveTo>
                    <a:lnTo>
                      <a:pt x="20" y="20"/>
                    </a:lnTo>
                    <a:lnTo>
                      <a:pt x="1" y="79"/>
                    </a:lnTo>
                    <a:lnTo>
                      <a:pt x="1" y="98"/>
                    </a:lnTo>
                    <a:lnTo>
                      <a:pt x="20" y="137"/>
                    </a:lnTo>
                    <a:lnTo>
                      <a:pt x="858" y="799"/>
                    </a:lnTo>
                    <a:lnTo>
                      <a:pt x="1715" y="1423"/>
                    </a:lnTo>
                    <a:lnTo>
                      <a:pt x="2651" y="2066"/>
                    </a:lnTo>
                    <a:lnTo>
                      <a:pt x="3605" y="2670"/>
                    </a:lnTo>
                    <a:lnTo>
                      <a:pt x="4618" y="3254"/>
                    </a:lnTo>
                    <a:lnTo>
                      <a:pt x="5651" y="3800"/>
                    </a:lnTo>
                    <a:lnTo>
                      <a:pt x="6703" y="4326"/>
                    </a:lnTo>
                    <a:lnTo>
                      <a:pt x="7249" y="4560"/>
                    </a:lnTo>
                    <a:lnTo>
                      <a:pt x="7775" y="4794"/>
                    </a:lnTo>
                    <a:lnTo>
                      <a:pt x="8320" y="5008"/>
                    </a:lnTo>
                    <a:lnTo>
                      <a:pt x="8885" y="5222"/>
                    </a:lnTo>
                    <a:lnTo>
                      <a:pt x="9431" y="5417"/>
                    </a:lnTo>
                    <a:lnTo>
                      <a:pt x="9996" y="5593"/>
                    </a:lnTo>
                    <a:lnTo>
                      <a:pt x="10561" y="5748"/>
                    </a:lnTo>
                    <a:lnTo>
                      <a:pt x="11126" y="5904"/>
                    </a:lnTo>
                    <a:lnTo>
                      <a:pt x="11711" y="6041"/>
                    </a:lnTo>
                    <a:lnTo>
                      <a:pt x="12276" y="6158"/>
                    </a:lnTo>
                    <a:lnTo>
                      <a:pt x="12841" y="6255"/>
                    </a:lnTo>
                    <a:lnTo>
                      <a:pt x="13406" y="6333"/>
                    </a:lnTo>
                    <a:lnTo>
                      <a:pt x="14010" y="6391"/>
                    </a:lnTo>
                    <a:lnTo>
                      <a:pt x="14594" y="6430"/>
                    </a:lnTo>
                    <a:lnTo>
                      <a:pt x="15159" y="6450"/>
                    </a:lnTo>
                    <a:lnTo>
                      <a:pt x="15705" y="6450"/>
                    </a:lnTo>
                    <a:lnTo>
                      <a:pt x="16270" y="6430"/>
                    </a:lnTo>
                    <a:lnTo>
                      <a:pt x="16835" y="6372"/>
                    </a:lnTo>
                    <a:lnTo>
                      <a:pt x="17244" y="6333"/>
                    </a:lnTo>
                    <a:lnTo>
                      <a:pt x="17673" y="6255"/>
                    </a:lnTo>
                    <a:lnTo>
                      <a:pt x="18062" y="6177"/>
                    </a:lnTo>
                    <a:lnTo>
                      <a:pt x="18277" y="6119"/>
                    </a:lnTo>
                    <a:lnTo>
                      <a:pt x="18472" y="6041"/>
                    </a:lnTo>
                    <a:lnTo>
                      <a:pt x="18549" y="6021"/>
                    </a:lnTo>
                    <a:lnTo>
                      <a:pt x="18608" y="5982"/>
                    </a:lnTo>
                    <a:lnTo>
                      <a:pt x="18647" y="5943"/>
                    </a:lnTo>
                    <a:lnTo>
                      <a:pt x="18686" y="5885"/>
                    </a:lnTo>
                    <a:lnTo>
                      <a:pt x="18725" y="5807"/>
                    </a:lnTo>
                    <a:lnTo>
                      <a:pt x="18744" y="5748"/>
                    </a:lnTo>
                    <a:lnTo>
                      <a:pt x="18744" y="5670"/>
                    </a:lnTo>
                    <a:lnTo>
                      <a:pt x="18725" y="5593"/>
                    </a:lnTo>
                    <a:lnTo>
                      <a:pt x="18705" y="5534"/>
                    </a:lnTo>
                    <a:lnTo>
                      <a:pt x="18666" y="5476"/>
                    </a:lnTo>
                    <a:lnTo>
                      <a:pt x="18608" y="5417"/>
                    </a:lnTo>
                    <a:lnTo>
                      <a:pt x="18549" y="5378"/>
                    </a:lnTo>
                    <a:lnTo>
                      <a:pt x="18491" y="5359"/>
                    </a:lnTo>
                    <a:lnTo>
                      <a:pt x="18413" y="5339"/>
                    </a:lnTo>
                    <a:lnTo>
                      <a:pt x="18355" y="5339"/>
                    </a:lnTo>
                    <a:lnTo>
                      <a:pt x="18277" y="5359"/>
                    </a:lnTo>
                    <a:lnTo>
                      <a:pt x="18257" y="5359"/>
                    </a:lnTo>
                    <a:lnTo>
                      <a:pt x="17984" y="5398"/>
                    </a:lnTo>
                    <a:lnTo>
                      <a:pt x="17536" y="5476"/>
                    </a:lnTo>
                    <a:lnTo>
                      <a:pt x="17536" y="5476"/>
                    </a:lnTo>
                    <a:lnTo>
                      <a:pt x="17634" y="5456"/>
                    </a:lnTo>
                    <a:lnTo>
                      <a:pt x="17634" y="5456"/>
                    </a:lnTo>
                    <a:lnTo>
                      <a:pt x="17088" y="5534"/>
                    </a:lnTo>
                    <a:lnTo>
                      <a:pt x="16562" y="5612"/>
                    </a:lnTo>
                    <a:lnTo>
                      <a:pt x="16017" y="5651"/>
                    </a:lnTo>
                    <a:lnTo>
                      <a:pt x="15471" y="5670"/>
                    </a:lnTo>
                    <a:lnTo>
                      <a:pt x="14906" y="5690"/>
                    </a:lnTo>
                    <a:lnTo>
                      <a:pt x="14341" y="5670"/>
                    </a:lnTo>
                    <a:lnTo>
                      <a:pt x="13776" y="5632"/>
                    </a:lnTo>
                    <a:lnTo>
                      <a:pt x="13211" y="5593"/>
                    </a:lnTo>
                    <a:lnTo>
                      <a:pt x="12529" y="5515"/>
                    </a:lnTo>
                    <a:lnTo>
                      <a:pt x="11847" y="5398"/>
                    </a:lnTo>
                    <a:lnTo>
                      <a:pt x="11087" y="5261"/>
                    </a:lnTo>
                    <a:lnTo>
                      <a:pt x="10327" y="5086"/>
                    </a:lnTo>
                    <a:lnTo>
                      <a:pt x="9587" y="4891"/>
                    </a:lnTo>
                    <a:lnTo>
                      <a:pt x="8846" y="4657"/>
                    </a:lnTo>
                    <a:lnTo>
                      <a:pt x="8106" y="4424"/>
                    </a:lnTo>
                    <a:lnTo>
                      <a:pt x="7366" y="4151"/>
                    </a:lnTo>
                    <a:lnTo>
                      <a:pt x="7366" y="4151"/>
                    </a:lnTo>
                    <a:lnTo>
                      <a:pt x="7424" y="4170"/>
                    </a:lnTo>
                    <a:lnTo>
                      <a:pt x="7424" y="4170"/>
                    </a:lnTo>
                    <a:lnTo>
                      <a:pt x="6547" y="3819"/>
                    </a:lnTo>
                    <a:lnTo>
                      <a:pt x="5671" y="3430"/>
                    </a:lnTo>
                    <a:lnTo>
                      <a:pt x="4813" y="3021"/>
                    </a:lnTo>
                    <a:lnTo>
                      <a:pt x="3975" y="2573"/>
                    </a:lnTo>
                    <a:lnTo>
                      <a:pt x="3177" y="2124"/>
                    </a:lnTo>
                    <a:lnTo>
                      <a:pt x="2397" y="1637"/>
                    </a:lnTo>
                    <a:lnTo>
                      <a:pt x="1637" y="1131"/>
                    </a:lnTo>
                    <a:lnTo>
                      <a:pt x="878" y="605"/>
                    </a:lnTo>
                    <a:lnTo>
                      <a:pt x="878" y="605"/>
                    </a:lnTo>
                    <a:lnTo>
                      <a:pt x="897" y="624"/>
                    </a:lnTo>
                    <a:lnTo>
                      <a:pt x="507" y="332"/>
                    </a:lnTo>
                    <a:lnTo>
                      <a:pt x="118" y="20"/>
                    </a:lnTo>
                    <a:lnTo>
                      <a:pt x="79" y="1"/>
                    </a:lnTo>
                    <a:close/>
                  </a:path>
                </a:pathLst>
              </a:custGeom>
              <a:solidFill>
                <a:srgbClr val="FFBB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7" name="Google Shape;2387;p42"/>
              <p:cNvSpPr/>
              <p:nvPr/>
            </p:nvSpPr>
            <p:spPr>
              <a:xfrm>
                <a:off x="5467350" y="999600"/>
                <a:ext cx="468625" cy="161250"/>
              </a:xfrm>
              <a:custGeom>
                <a:avLst/>
                <a:gdLst/>
                <a:ahLst/>
                <a:cxnLst/>
                <a:rect l="l" t="t" r="r" b="b"/>
                <a:pathLst>
                  <a:path w="18745" h="6450" fill="none" extrusionOk="0">
                    <a:moveTo>
                      <a:pt x="20" y="20"/>
                    </a:moveTo>
                    <a:lnTo>
                      <a:pt x="20" y="20"/>
                    </a:lnTo>
                    <a:lnTo>
                      <a:pt x="1" y="79"/>
                    </a:lnTo>
                    <a:lnTo>
                      <a:pt x="1" y="98"/>
                    </a:lnTo>
                    <a:lnTo>
                      <a:pt x="20" y="137"/>
                    </a:lnTo>
                    <a:lnTo>
                      <a:pt x="20" y="137"/>
                    </a:lnTo>
                    <a:lnTo>
                      <a:pt x="858" y="799"/>
                    </a:lnTo>
                    <a:lnTo>
                      <a:pt x="1715" y="1423"/>
                    </a:lnTo>
                    <a:lnTo>
                      <a:pt x="1715" y="1423"/>
                    </a:lnTo>
                    <a:lnTo>
                      <a:pt x="2651" y="2066"/>
                    </a:lnTo>
                    <a:lnTo>
                      <a:pt x="3605" y="2670"/>
                    </a:lnTo>
                    <a:lnTo>
                      <a:pt x="3605" y="2670"/>
                    </a:lnTo>
                    <a:lnTo>
                      <a:pt x="4618" y="3254"/>
                    </a:lnTo>
                    <a:lnTo>
                      <a:pt x="5651" y="3800"/>
                    </a:lnTo>
                    <a:lnTo>
                      <a:pt x="5651" y="3800"/>
                    </a:lnTo>
                    <a:lnTo>
                      <a:pt x="6703" y="4326"/>
                    </a:lnTo>
                    <a:lnTo>
                      <a:pt x="7249" y="4560"/>
                    </a:lnTo>
                    <a:lnTo>
                      <a:pt x="7775" y="4794"/>
                    </a:lnTo>
                    <a:lnTo>
                      <a:pt x="7775" y="4794"/>
                    </a:lnTo>
                    <a:lnTo>
                      <a:pt x="8320" y="5008"/>
                    </a:lnTo>
                    <a:lnTo>
                      <a:pt x="8885" y="5222"/>
                    </a:lnTo>
                    <a:lnTo>
                      <a:pt x="9431" y="5417"/>
                    </a:lnTo>
                    <a:lnTo>
                      <a:pt x="9996" y="5593"/>
                    </a:lnTo>
                    <a:lnTo>
                      <a:pt x="10561" y="5748"/>
                    </a:lnTo>
                    <a:lnTo>
                      <a:pt x="11126" y="5904"/>
                    </a:lnTo>
                    <a:lnTo>
                      <a:pt x="11711" y="6041"/>
                    </a:lnTo>
                    <a:lnTo>
                      <a:pt x="12276" y="6158"/>
                    </a:lnTo>
                    <a:lnTo>
                      <a:pt x="12276" y="6158"/>
                    </a:lnTo>
                    <a:lnTo>
                      <a:pt x="12841" y="6255"/>
                    </a:lnTo>
                    <a:lnTo>
                      <a:pt x="13406" y="6333"/>
                    </a:lnTo>
                    <a:lnTo>
                      <a:pt x="13406" y="6333"/>
                    </a:lnTo>
                    <a:lnTo>
                      <a:pt x="14010" y="6391"/>
                    </a:lnTo>
                    <a:lnTo>
                      <a:pt x="14594" y="6430"/>
                    </a:lnTo>
                    <a:lnTo>
                      <a:pt x="14594" y="6430"/>
                    </a:lnTo>
                    <a:lnTo>
                      <a:pt x="15159" y="6450"/>
                    </a:lnTo>
                    <a:lnTo>
                      <a:pt x="15705" y="6450"/>
                    </a:lnTo>
                    <a:lnTo>
                      <a:pt x="16270" y="6430"/>
                    </a:lnTo>
                    <a:lnTo>
                      <a:pt x="16835" y="6372"/>
                    </a:lnTo>
                    <a:lnTo>
                      <a:pt x="16835" y="6372"/>
                    </a:lnTo>
                    <a:lnTo>
                      <a:pt x="17244" y="6333"/>
                    </a:lnTo>
                    <a:lnTo>
                      <a:pt x="17673" y="6255"/>
                    </a:lnTo>
                    <a:lnTo>
                      <a:pt x="17673" y="6255"/>
                    </a:lnTo>
                    <a:lnTo>
                      <a:pt x="18062" y="6177"/>
                    </a:lnTo>
                    <a:lnTo>
                      <a:pt x="18062" y="6177"/>
                    </a:lnTo>
                    <a:lnTo>
                      <a:pt x="18277" y="6119"/>
                    </a:lnTo>
                    <a:lnTo>
                      <a:pt x="18277" y="6119"/>
                    </a:lnTo>
                    <a:lnTo>
                      <a:pt x="18472" y="6041"/>
                    </a:lnTo>
                    <a:lnTo>
                      <a:pt x="18472" y="6041"/>
                    </a:lnTo>
                    <a:lnTo>
                      <a:pt x="18549" y="6021"/>
                    </a:lnTo>
                    <a:lnTo>
                      <a:pt x="18608" y="5982"/>
                    </a:lnTo>
                    <a:lnTo>
                      <a:pt x="18647" y="5943"/>
                    </a:lnTo>
                    <a:lnTo>
                      <a:pt x="18686" y="5885"/>
                    </a:lnTo>
                    <a:lnTo>
                      <a:pt x="18725" y="5807"/>
                    </a:lnTo>
                    <a:lnTo>
                      <a:pt x="18744" y="5748"/>
                    </a:lnTo>
                    <a:lnTo>
                      <a:pt x="18744" y="5670"/>
                    </a:lnTo>
                    <a:lnTo>
                      <a:pt x="18725" y="5593"/>
                    </a:lnTo>
                    <a:lnTo>
                      <a:pt x="18725" y="5593"/>
                    </a:lnTo>
                    <a:lnTo>
                      <a:pt x="18705" y="5534"/>
                    </a:lnTo>
                    <a:lnTo>
                      <a:pt x="18666" y="5476"/>
                    </a:lnTo>
                    <a:lnTo>
                      <a:pt x="18608" y="5417"/>
                    </a:lnTo>
                    <a:lnTo>
                      <a:pt x="18549" y="5378"/>
                    </a:lnTo>
                    <a:lnTo>
                      <a:pt x="18549" y="5378"/>
                    </a:lnTo>
                    <a:lnTo>
                      <a:pt x="18491" y="5359"/>
                    </a:lnTo>
                    <a:lnTo>
                      <a:pt x="18413" y="5339"/>
                    </a:lnTo>
                    <a:lnTo>
                      <a:pt x="18355" y="5339"/>
                    </a:lnTo>
                    <a:lnTo>
                      <a:pt x="18277" y="5359"/>
                    </a:lnTo>
                    <a:lnTo>
                      <a:pt x="18277" y="5359"/>
                    </a:lnTo>
                    <a:lnTo>
                      <a:pt x="18257" y="5359"/>
                    </a:lnTo>
                    <a:lnTo>
                      <a:pt x="18257" y="5359"/>
                    </a:lnTo>
                    <a:lnTo>
                      <a:pt x="17984" y="5398"/>
                    </a:lnTo>
                    <a:lnTo>
                      <a:pt x="17984" y="5398"/>
                    </a:lnTo>
                    <a:lnTo>
                      <a:pt x="17536" y="5476"/>
                    </a:lnTo>
                    <a:lnTo>
                      <a:pt x="17536" y="5476"/>
                    </a:lnTo>
                    <a:lnTo>
                      <a:pt x="17634" y="5456"/>
                    </a:lnTo>
                    <a:lnTo>
                      <a:pt x="17634" y="5456"/>
                    </a:lnTo>
                    <a:lnTo>
                      <a:pt x="17088" y="5534"/>
                    </a:lnTo>
                    <a:lnTo>
                      <a:pt x="16562" y="5612"/>
                    </a:lnTo>
                    <a:lnTo>
                      <a:pt x="16017" y="5651"/>
                    </a:lnTo>
                    <a:lnTo>
                      <a:pt x="15471" y="5670"/>
                    </a:lnTo>
                    <a:lnTo>
                      <a:pt x="15471" y="5670"/>
                    </a:lnTo>
                    <a:lnTo>
                      <a:pt x="14906" y="5690"/>
                    </a:lnTo>
                    <a:lnTo>
                      <a:pt x="14341" y="5670"/>
                    </a:lnTo>
                    <a:lnTo>
                      <a:pt x="13776" y="5632"/>
                    </a:lnTo>
                    <a:lnTo>
                      <a:pt x="13211" y="5593"/>
                    </a:lnTo>
                    <a:lnTo>
                      <a:pt x="13211" y="5593"/>
                    </a:lnTo>
                    <a:lnTo>
                      <a:pt x="12529" y="5515"/>
                    </a:lnTo>
                    <a:lnTo>
                      <a:pt x="11847" y="5398"/>
                    </a:lnTo>
                    <a:lnTo>
                      <a:pt x="11847" y="5398"/>
                    </a:lnTo>
                    <a:lnTo>
                      <a:pt x="11087" y="5261"/>
                    </a:lnTo>
                    <a:lnTo>
                      <a:pt x="10327" y="5086"/>
                    </a:lnTo>
                    <a:lnTo>
                      <a:pt x="10327" y="5086"/>
                    </a:lnTo>
                    <a:lnTo>
                      <a:pt x="9587" y="4891"/>
                    </a:lnTo>
                    <a:lnTo>
                      <a:pt x="8846" y="4657"/>
                    </a:lnTo>
                    <a:lnTo>
                      <a:pt x="8846" y="4657"/>
                    </a:lnTo>
                    <a:lnTo>
                      <a:pt x="8106" y="4424"/>
                    </a:lnTo>
                    <a:lnTo>
                      <a:pt x="7366" y="4151"/>
                    </a:lnTo>
                    <a:lnTo>
                      <a:pt x="7424" y="4170"/>
                    </a:lnTo>
                    <a:lnTo>
                      <a:pt x="7424" y="4170"/>
                    </a:lnTo>
                    <a:lnTo>
                      <a:pt x="6547" y="3819"/>
                    </a:lnTo>
                    <a:lnTo>
                      <a:pt x="5671" y="3430"/>
                    </a:lnTo>
                    <a:lnTo>
                      <a:pt x="4813" y="3021"/>
                    </a:lnTo>
                    <a:lnTo>
                      <a:pt x="3975" y="2573"/>
                    </a:lnTo>
                    <a:lnTo>
                      <a:pt x="3975" y="2573"/>
                    </a:lnTo>
                    <a:lnTo>
                      <a:pt x="3177" y="2124"/>
                    </a:lnTo>
                    <a:lnTo>
                      <a:pt x="2397" y="1637"/>
                    </a:lnTo>
                    <a:lnTo>
                      <a:pt x="1637" y="1131"/>
                    </a:lnTo>
                    <a:lnTo>
                      <a:pt x="878" y="605"/>
                    </a:lnTo>
                    <a:lnTo>
                      <a:pt x="897" y="624"/>
                    </a:lnTo>
                    <a:lnTo>
                      <a:pt x="897" y="624"/>
                    </a:lnTo>
                    <a:lnTo>
                      <a:pt x="507" y="332"/>
                    </a:lnTo>
                    <a:lnTo>
                      <a:pt x="118" y="20"/>
                    </a:lnTo>
                    <a:lnTo>
                      <a:pt x="118" y="20"/>
                    </a:lnTo>
                    <a:lnTo>
                      <a:pt x="79" y="1"/>
                    </a:lnTo>
                    <a:lnTo>
                      <a:pt x="79" y="1"/>
                    </a:lnTo>
                    <a:lnTo>
                      <a:pt x="40" y="1"/>
                    </a:lnTo>
                    <a:lnTo>
                      <a:pt x="20"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8" name="Google Shape;2388;p42"/>
              <p:cNvSpPr/>
              <p:nvPr/>
            </p:nvSpPr>
            <p:spPr>
              <a:xfrm>
                <a:off x="5590100" y="852025"/>
                <a:ext cx="353175" cy="197275"/>
              </a:xfrm>
              <a:custGeom>
                <a:avLst/>
                <a:gdLst/>
                <a:ahLst/>
                <a:cxnLst/>
                <a:rect l="l" t="t" r="r" b="b"/>
                <a:pathLst>
                  <a:path w="14127" h="7891" extrusionOk="0">
                    <a:moveTo>
                      <a:pt x="59" y="0"/>
                    </a:moveTo>
                    <a:lnTo>
                      <a:pt x="40" y="19"/>
                    </a:lnTo>
                    <a:lnTo>
                      <a:pt x="20" y="19"/>
                    </a:lnTo>
                    <a:lnTo>
                      <a:pt x="1" y="78"/>
                    </a:lnTo>
                    <a:lnTo>
                      <a:pt x="1" y="117"/>
                    </a:lnTo>
                    <a:lnTo>
                      <a:pt x="20" y="136"/>
                    </a:lnTo>
                    <a:lnTo>
                      <a:pt x="1053" y="916"/>
                    </a:lnTo>
                    <a:lnTo>
                      <a:pt x="2066" y="1637"/>
                    </a:lnTo>
                    <a:lnTo>
                      <a:pt x="2573" y="2007"/>
                    </a:lnTo>
                    <a:lnTo>
                      <a:pt x="3099" y="2338"/>
                    </a:lnTo>
                    <a:lnTo>
                      <a:pt x="4170" y="3020"/>
                    </a:lnTo>
                    <a:lnTo>
                      <a:pt x="5261" y="3644"/>
                    </a:lnTo>
                    <a:lnTo>
                      <a:pt x="6372" y="4248"/>
                    </a:lnTo>
                    <a:lnTo>
                      <a:pt x="7502" y="4813"/>
                    </a:lnTo>
                    <a:lnTo>
                      <a:pt x="8067" y="5066"/>
                    </a:lnTo>
                    <a:lnTo>
                      <a:pt x="8652" y="5319"/>
                    </a:lnTo>
                    <a:lnTo>
                      <a:pt x="9801" y="5787"/>
                    </a:lnTo>
                    <a:lnTo>
                      <a:pt x="11009" y="6293"/>
                    </a:lnTo>
                    <a:lnTo>
                      <a:pt x="11594" y="6566"/>
                    </a:lnTo>
                    <a:lnTo>
                      <a:pt x="12159" y="6858"/>
                    </a:lnTo>
                    <a:lnTo>
                      <a:pt x="12704" y="7170"/>
                    </a:lnTo>
                    <a:lnTo>
                      <a:pt x="13230" y="7521"/>
                    </a:lnTo>
                    <a:lnTo>
                      <a:pt x="13600" y="7794"/>
                    </a:lnTo>
                    <a:lnTo>
                      <a:pt x="13659" y="7852"/>
                    </a:lnTo>
                    <a:lnTo>
                      <a:pt x="13737" y="7891"/>
                    </a:lnTo>
                    <a:lnTo>
                      <a:pt x="13873" y="7891"/>
                    </a:lnTo>
                    <a:lnTo>
                      <a:pt x="13932" y="7872"/>
                    </a:lnTo>
                    <a:lnTo>
                      <a:pt x="13990" y="7833"/>
                    </a:lnTo>
                    <a:lnTo>
                      <a:pt x="14049" y="7794"/>
                    </a:lnTo>
                    <a:lnTo>
                      <a:pt x="14088" y="7735"/>
                    </a:lnTo>
                    <a:lnTo>
                      <a:pt x="14107" y="7696"/>
                    </a:lnTo>
                    <a:lnTo>
                      <a:pt x="14127" y="7560"/>
                    </a:lnTo>
                    <a:lnTo>
                      <a:pt x="14107" y="7443"/>
                    </a:lnTo>
                    <a:lnTo>
                      <a:pt x="14068" y="7404"/>
                    </a:lnTo>
                    <a:lnTo>
                      <a:pt x="14029" y="7345"/>
                    </a:lnTo>
                    <a:lnTo>
                      <a:pt x="13717" y="7073"/>
                    </a:lnTo>
                    <a:lnTo>
                      <a:pt x="13406" y="6839"/>
                    </a:lnTo>
                    <a:lnTo>
                      <a:pt x="13074" y="6625"/>
                    </a:lnTo>
                    <a:lnTo>
                      <a:pt x="12743" y="6430"/>
                    </a:lnTo>
                    <a:lnTo>
                      <a:pt x="12373" y="6235"/>
                    </a:lnTo>
                    <a:lnTo>
                      <a:pt x="12003" y="6060"/>
                    </a:lnTo>
                    <a:lnTo>
                      <a:pt x="11633" y="5884"/>
                    </a:lnTo>
                    <a:lnTo>
                      <a:pt x="11262" y="5748"/>
                    </a:lnTo>
                    <a:lnTo>
                      <a:pt x="10503" y="5456"/>
                    </a:lnTo>
                    <a:lnTo>
                      <a:pt x="9723" y="5183"/>
                    </a:lnTo>
                    <a:lnTo>
                      <a:pt x="8963" y="4929"/>
                    </a:lnTo>
                    <a:lnTo>
                      <a:pt x="8184" y="4657"/>
                    </a:lnTo>
                    <a:lnTo>
                      <a:pt x="7210" y="4248"/>
                    </a:lnTo>
                    <a:lnTo>
                      <a:pt x="6275" y="3819"/>
                    </a:lnTo>
                    <a:lnTo>
                      <a:pt x="5320" y="3371"/>
                    </a:lnTo>
                    <a:lnTo>
                      <a:pt x="4404" y="2864"/>
                    </a:lnTo>
                    <a:lnTo>
                      <a:pt x="3508" y="2338"/>
                    </a:lnTo>
                    <a:lnTo>
                      <a:pt x="2612" y="1793"/>
                    </a:lnTo>
                    <a:lnTo>
                      <a:pt x="1754" y="1208"/>
                    </a:lnTo>
                    <a:lnTo>
                      <a:pt x="897" y="604"/>
                    </a:lnTo>
                    <a:lnTo>
                      <a:pt x="118" y="19"/>
                    </a:lnTo>
                    <a:lnTo>
                      <a:pt x="59" y="0"/>
                    </a:lnTo>
                    <a:close/>
                  </a:path>
                </a:pathLst>
              </a:custGeom>
              <a:solidFill>
                <a:srgbClr val="FFBB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9" name="Google Shape;2389;p42"/>
              <p:cNvSpPr/>
              <p:nvPr/>
            </p:nvSpPr>
            <p:spPr>
              <a:xfrm>
                <a:off x="5590100" y="852025"/>
                <a:ext cx="353175" cy="197275"/>
              </a:xfrm>
              <a:custGeom>
                <a:avLst/>
                <a:gdLst/>
                <a:ahLst/>
                <a:cxnLst/>
                <a:rect l="l" t="t" r="r" b="b"/>
                <a:pathLst>
                  <a:path w="14127" h="7891" fill="none" extrusionOk="0">
                    <a:moveTo>
                      <a:pt x="20" y="19"/>
                    </a:moveTo>
                    <a:lnTo>
                      <a:pt x="20" y="19"/>
                    </a:lnTo>
                    <a:lnTo>
                      <a:pt x="1" y="78"/>
                    </a:lnTo>
                    <a:lnTo>
                      <a:pt x="1" y="117"/>
                    </a:lnTo>
                    <a:lnTo>
                      <a:pt x="20" y="136"/>
                    </a:lnTo>
                    <a:lnTo>
                      <a:pt x="20" y="136"/>
                    </a:lnTo>
                    <a:lnTo>
                      <a:pt x="1053" y="916"/>
                    </a:lnTo>
                    <a:lnTo>
                      <a:pt x="1053" y="916"/>
                    </a:lnTo>
                    <a:lnTo>
                      <a:pt x="2066" y="1637"/>
                    </a:lnTo>
                    <a:lnTo>
                      <a:pt x="2066" y="1637"/>
                    </a:lnTo>
                    <a:lnTo>
                      <a:pt x="2573" y="2007"/>
                    </a:lnTo>
                    <a:lnTo>
                      <a:pt x="3099" y="2338"/>
                    </a:lnTo>
                    <a:lnTo>
                      <a:pt x="4170" y="3020"/>
                    </a:lnTo>
                    <a:lnTo>
                      <a:pt x="4170" y="3020"/>
                    </a:lnTo>
                    <a:lnTo>
                      <a:pt x="5261" y="3644"/>
                    </a:lnTo>
                    <a:lnTo>
                      <a:pt x="6372" y="4248"/>
                    </a:lnTo>
                    <a:lnTo>
                      <a:pt x="6372" y="4248"/>
                    </a:lnTo>
                    <a:lnTo>
                      <a:pt x="7502" y="4813"/>
                    </a:lnTo>
                    <a:lnTo>
                      <a:pt x="8067" y="5066"/>
                    </a:lnTo>
                    <a:lnTo>
                      <a:pt x="8652" y="5319"/>
                    </a:lnTo>
                    <a:lnTo>
                      <a:pt x="8652" y="5319"/>
                    </a:lnTo>
                    <a:lnTo>
                      <a:pt x="9801" y="5787"/>
                    </a:lnTo>
                    <a:lnTo>
                      <a:pt x="9801" y="5787"/>
                    </a:lnTo>
                    <a:lnTo>
                      <a:pt x="11009" y="6293"/>
                    </a:lnTo>
                    <a:lnTo>
                      <a:pt x="11009" y="6293"/>
                    </a:lnTo>
                    <a:lnTo>
                      <a:pt x="11594" y="6566"/>
                    </a:lnTo>
                    <a:lnTo>
                      <a:pt x="12159" y="6858"/>
                    </a:lnTo>
                    <a:lnTo>
                      <a:pt x="12704" y="7170"/>
                    </a:lnTo>
                    <a:lnTo>
                      <a:pt x="13230" y="7521"/>
                    </a:lnTo>
                    <a:lnTo>
                      <a:pt x="13230" y="7521"/>
                    </a:lnTo>
                    <a:lnTo>
                      <a:pt x="13191" y="7501"/>
                    </a:lnTo>
                    <a:lnTo>
                      <a:pt x="13230" y="7521"/>
                    </a:lnTo>
                    <a:lnTo>
                      <a:pt x="13230" y="7521"/>
                    </a:lnTo>
                    <a:lnTo>
                      <a:pt x="13269" y="7560"/>
                    </a:lnTo>
                    <a:lnTo>
                      <a:pt x="13269" y="7560"/>
                    </a:lnTo>
                    <a:lnTo>
                      <a:pt x="13230" y="7521"/>
                    </a:lnTo>
                    <a:lnTo>
                      <a:pt x="13230" y="7521"/>
                    </a:lnTo>
                    <a:lnTo>
                      <a:pt x="13600" y="7794"/>
                    </a:lnTo>
                    <a:lnTo>
                      <a:pt x="13600" y="7794"/>
                    </a:lnTo>
                    <a:lnTo>
                      <a:pt x="13659" y="7852"/>
                    </a:lnTo>
                    <a:lnTo>
                      <a:pt x="13659" y="7852"/>
                    </a:lnTo>
                    <a:lnTo>
                      <a:pt x="13737" y="7891"/>
                    </a:lnTo>
                    <a:lnTo>
                      <a:pt x="13815" y="7891"/>
                    </a:lnTo>
                    <a:lnTo>
                      <a:pt x="13815" y="7891"/>
                    </a:lnTo>
                    <a:lnTo>
                      <a:pt x="13873" y="7891"/>
                    </a:lnTo>
                    <a:lnTo>
                      <a:pt x="13932" y="7872"/>
                    </a:lnTo>
                    <a:lnTo>
                      <a:pt x="13990" y="7833"/>
                    </a:lnTo>
                    <a:lnTo>
                      <a:pt x="14049" y="7794"/>
                    </a:lnTo>
                    <a:lnTo>
                      <a:pt x="14049" y="7794"/>
                    </a:lnTo>
                    <a:lnTo>
                      <a:pt x="14088" y="7735"/>
                    </a:lnTo>
                    <a:lnTo>
                      <a:pt x="14107" y="7696"/>
                    </a:lnTo>
                    <a:lnTo>
                      <a:pt x="14127" y="7560"/>
                    </a:lnTo>
                    <a:lnTo>
                      <a:pt x="14107" y="7443"/>
                    </a:lnTo>
                    <a:lnTo>
                      <a:pt x="14068" y="7404"/>
                    </a:lnTo>
                    <a:lnTo>
                      <a:pt x="14029" y="7345"/>
                    </a:lnTo>
                    <a:lnTo>
                      <a:pt x="14029" y="7345"/>
                    </a:lnTo>
                    <a:lnTo>
                      <a:pt x="13717" y="7073"/>
                    </a:lnTo>
                    <a:lnTo>
                      <a:pt x="13406" y="6839"/>
                    </a:lnTo>
                    <a:lnTo>
                      <a:pt x="13406" y="6839"/>
                    </a:lnTo>
                    <a:lnTo>
                      <a:pt x="13074" y="6625"/>
                    </a:lnTo>
                    <a:lnTo>
                      <a:pt x="12743" y="6430"/>
                    </a:lnTo>
                    <a:lnTo>
                      <a:pt x="12743" y="6430"/>
                    </a:lnTo>
                    <a:lnTo>
                      <a:pt x="12373" y="6235"/>
                    </a:lnTo>
                    <a:lnTo>
                      <a:pt x="12003" y="6060"/>
                    </a:lnTo>
                    <a:lnTo>
                      <a:pt x="11633" y="5884"/>
                    </a:lnTo>
                    <a:lnTo>
                      <a:pt x="11262" y="5748"/>
                    </a:lnTo>
                    <a:lnTo>
                      <a:pt x="11262" y="5748"/>
                    </a:lnTo>
                    <a:lnTo>
                      <a:pt x="10503" y="5456"/>
                    </a:lnTo>
                    <a:lnTo>
                      <a:pt x="9723" y="5183"/>
                    </a:lnTo>
                    <a:lnTo>
                      <a:pt x="8963" y="4929"/>
                    </a:lnTo>
                    <a:lnTo>
                      <a:pt x="8184" y="4657"/>
                    </a:lnTo>
                    <a:lnTo>
                      <a:pt x="8184" y="4657"/>
                    </a:lnTo>
                    <a:lnTo>
                      <a:pt x="7210" y="4248"/>
                    </a:lnTo>
                    <a:lnTo>
                      <a:pt x="6275" y="3819"/>
                    </a:lnTo>
                    <a:lnTo>
                      <a:pt x="5320" y="3371"/>
                    </a:lnTo>
                    <a:lnTo>
                      <a:pt x="4404" y="2864"/>
                    </a:lnTo>
                    <a:lnTo>
                      <a:pt x="3508" y="2338"/>
                    </a:lnTo>
                    <a:lnTo>
                      <a:pt x="2612" y="1793"/>
                    </a:lnTo>
                    <a:lnTo>
                      <a:pt x="1754" y="1208"/>
                    </a:lnTo>
                    <a:lnTo>
                      <a:pt x="897" y="604"/>
                    </a:lnTo>
                    <a:lnTo>
                      <a:pt x="897" y="604"/>
                    </a:lnTo>
                    <a:lnTo>
                      <a:pt x="897" y="604"/>
                    </a:lnTo>
                    <a:lnTo>
                      <a:pt x="118" y="19"/>
                    </a:lnTo>
                    <a:lnTo>
                      <a:pt x="118" y="19"/>
                    </a:lnTo>
                    <a:lnTo>
                      <a:pt x="59" y="0"/>
                    </a:lnTo>
                    <a:lnTo>
                      <a:pt x="59" y="0"/>
                    </a:lnTo>
                    <a:lnTo>
                      <a:pt x="40" y="19"/>
                    </a:lnTo>
                    <a:lnTo>
                      <a:pt x="20" y="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0" name="Google Shape;2390;p42"/>
              <p:cNvSpPr/>
              <p:nvPr/>
            </p:nvSpPr>
            <p:spPr>
              <a:xfrm>
                <a:off x="5794675" y="968425"/>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1" name="Google Shape;2391;p42"/>
              <p:cNvSpPr/>
              <p:nvPr/>
            </p:nvSpPr>
            <p:spPr>
              <a:xfrm>
                <a:off x="5920850" y="1040025"/>
                <a:ext cx="25" cy="25"/>
              </a:xfrm>
              <a:custGeom>
                <a:avLst/>
                <a:gdLst/>
                <a:ahLst/>
                <a:cxnLst/>
                <a:rect l="l" t="t" r="r" b="b"/>
                <a:pathLst>
                  <a:path w="1" h="1" fill="none" extrusionOk="0">
                    <a:moveTo>
                      <a:pt x="0" y="1"/>
                    </a:move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2" name="Google Shape;2392;p42"/>
              <p:cNvSpPr/>
              <p:nvPr/>
            </p:nvSpPr>
            <p:spPr>
              <a:xfrm>
                <a:off x="4996825" y="603600"/>
                <a:ext cx="827100" cy="650775"/>
              </a:xfrm>
              <a:custGeom>
                <a:avLst/>
                <a:gdLst/>
                <a:ahLst/>
                <a:cxnLst/>
                <a:rect l="l" t="t" r="r" b="b"/>
                <a:pathLst>
                  <a:path w="33084" h="26031" extrusionOk="0">
                    <a:moveTo>
                      <a:pt x="23147" y="0"/>
                    </a:moveTo>
                    <a:lnTo>
                      <a:pt x="22738" y="39"/>
                    </a:lnTo>
                    <a:lnTo>
                      <a:pt x="22270" y="98"/>
                    </a:lnTo>
                    <a:lnTo>
                      <a:pt x="21803" y="195"/>
                    </a:lnTo>
                    <a:lnTo>
                      <a:pt x="21335" y="331"/>
                    </a:lnTo>
                    <a:lnTo>
                      <a:pt x="20868" y="507"/>
                    </a:lnTo>
                    <a:lnTo>
                      <a:pt x="20419" y="702"/>
                    </a:lnTo>
                    <a:lnTo>
                      <a:pt x="19971" y="935"/>
                    </a:lnTo>
                    <a:lnTo>
                      <a:pt x="19523" y="1189"/>
                    </a:lnTo>
                    <a:lnTo>
                      <a:pt x="19095" y="1500"/>
                    </a:lnTo>
                    <a:lnTo>
                      <a:pt x="18705" y="1793"/>
                    </a:lnTo>
                    <a:lnTo>
                      <a:pt x="18335" y="2124"/>
                    </a:lnTo>
                    <a:lnTo>
                      <a:pt x="17984" y="2475"/>
                    </a:lnTo>
                    <a:lnTo>
                      <a:pt x="17633" y="2845"/>
                    </a:lnTo>
                    <a:lnTo>
                      <a:pt x="17321" y="3235"/>
                    </a:lnTo>
                    <a:lnTo>
                      <a:pt x="17010" y="3663"/>
                    </a:lnTo>
                    <a:lnTo>
                      <a:pt x="16717" y="4092"/>
                    </a:lnTo>
                    <a:lnTo>
                      <a:pt x="16445" y="4540"/>
                    </a:lnTo>
                    <a:lnTo>
                      <a:pt x="16230" y="4988"/>
                    </a:lnTo>
                    <a:lnTo>
                      <a:pt x="16016" y="5436"/>
                    </a:lnTo>
                    <a:lnTo>
                      <a:pt x="15821" y="5923"/>
                    </a:lnTo>
                    <a:lnTo>
                      <a:pt x="15646" y="6430"/>
                    </a:lnTo>
                    <a:lnTo>
                      <a:pt x="15490" y="6898"/>
                    </a:lnTo>
                    <a:lnTo>
                      <a:pt x="15373" y="7404"/>
                    </a:lnTo>
                    <a:lnTo>
                      <a:pt x="15295" y="7891"/>
                    </a:lnTo>
                    <a:lnTo>
                      <a:pt x="15217" y="8398"/>
                    </a:lnTo>
                    <a:lnTo>
                      <a:pt x="15178" y="8943"/>
                    </a:lnTo>
                    <a:lnTo>
                      <a:pt x="15159" y="9469"/>
                    </a:lnTo>
                    <a:lnTo>
                      <a:pt x="15178" y="9995"/>
                    </a:lnTo>
                    <a:lnTo>
                      <a:pt x="15217" y="10522"/>
                    </a:lnTo>
                    <a:lnTo>
                      <a:pt x="15295" y="11028"/>
                    </a:lnTo>
                    <a:lnTo>
                      <a:pt x="15412" y="11535"/>
                    </a:lnTo>
                    <a:lnTo>
                      <a:pt x="15548" y="12022"/>
                    </a:lnTo>
                    <a:lnTo>
                      <a:pt x="15704" y="12489"/>
                    </a:lnTo>
                    <a:lnTo>
                      <a:pt x="15919" y="13015"/>
                    </a:lnTo>
                    <a:lnTo>
                      <a:pt x="15919" y="13015"/>
                    </a:lnTo>
                    <a:lnTo>
                      <a:pt x="15470" y="12762"/>
                    </a:lnTo>
                    <a:lnTo>
                      <a:pt x="15022" y="12528"/>
                    </a:lnTo>
                    <a:lnTo>
                      <a:pt x="14535" y="12334"/>
                    </a:lnTo>
                    <a:lnTo>
                      <a:pt x="14048" y="12139"/>
                    </a:lnTo>
                    <a:lnTo>
                      <a:pt x="13327" y="11905"/>
                    </a:lnTo>
                    <a:lnTo>
                      <a:pt x="12587" y="11710"/>
                    </a:lnTo>
                    <a:lnTo>
                      <a:pt x="11827" y="11554"/>
                    </a:lnTo>
                    <a:lnTo>
                      <a:pt x="11048" y="11437"/>
                    </a:lnTo>
                    <a:lnTo>
                      <a:pt x="10600" y="11379"/>
                    </a:lnTo>
                    <a:lnTo>
                      <a:pt x="10151" y="11359"/>
                    </a:lnTo>
                    <a:lnTo>
                      <a:pt x="9703" y="11340"/>
                    </a:lnTo>
                    <a:lnTo>
                      <a:pt x="9275" y="11320"/>
                    </a:lnTo>
                    <a:lnTo>
                      <a:pt x="8593" y="11340"/>
                    </a:lnTo>
                    <a:lnTo>
                      <a:pt x="7930" y="11398"/>
                    </a:lnTo>
                    <a:lnTo>
                      <a:pt x="7541" y="11437"/>
                    </a:lnTo>
                    <a:lnTo>
                      <a:pt x="7151" y="11496"/>
                    </a:lnTo>
                    <a:lnTo>
                      <a:pt x="6781" y="11554"/>
                    </a:lnTo>
                    <a:lnTo>
                      <a:pt x="6410" y="11632"/>
                    </a:lnTo>
                    <a:lnTo>
                      <a:pt x="6040" y="11730"/>
                    </a:lnTo>
                    <a:lnTo>
                      <a:pt x="5670" y="11827"/>
                    </a:lnTo>
                    <a:lnTo>
                      <a:pt x="5319" y="11944"/>
                    </a:lnTo>
                    <a:lnTo>
                      <a:pt x="4988" y="12061"/>
                    </a:lnTo>
                    <a:lnTo>
                      <a:pt x="4637" y="12197"/>
                    </a:lnTo>
                    <a:lnTo>
                      <a:pt x="4287" y="12353"/>
                    </a:lnTo>
                    <a:lnTo>
                      <a:pt x="3955" y="12509"/>
                    </a:lnTo>
                    <a:lnTo>
                      <a:pt x="3644" y="12684"/>
                    </a:lnTo>
                    <a:lnTo>
                      <a:pt x="3332" y="12879"/>
                    </a:lnTo>
                    <a:lnTo>
                      <a:pt x="3040" y="13074"/>
                    </a:lnTo>
                    <a:lnTo>
                      <a:pt x="2747" y="13288"/>
                    </a:lnTo>
                    <a:lnTo>
                      <a:pt x="2475" y="13503"/>
                    </a:lnTo>
                    <a:lnTo>
                      <a:pt x="2202" y="13756"/>
                    </a:lnTo>
                    <a:lnTo>
                      <a:pt x="1949" y="14009"/>
                    </a:lnTo>
                    <a:lnTo>
                      <a:pt x="1715" y="14262"/>
                    </a:lnTo>
                    <a:lnTo>
                      <a:pt x="1481" y="14555"/>
                    </a:lnTo>
                    <a:lnTo>
                      <a:pt x="1267" y="14847"/>
                    </a:lnTo>
                    <a:lnTo>
                      <a:pt x="1072" y="15159"/>
                    </a:lnTo>
                    <a:lnTo>
                      <a:pt x="877" y="15470"/>
                    </a:lnTo>
                    <a:lnTo>
                      <a:pt x="702" y="15802"/>
                    </a:lnTo>
                    <a:lnTo>
                      <a:pt x="546" y="16172"/>
                    </a:lnTo>
                    <a:lnTo>
                      <a:pt x="409" y="16562"/>
                    </a:lnTo>
                    <a:lnTo>
                      <a:pt x="293" y="16951"/>
                    </a:lnTo>
                    <a:lnTo>
                      <a:pt x="176" y="17360"/>
                    </a:lnTo>
                    <a:lnTo>
                      <a:pt x="98" y="17770"/>
                    </a:lnTo>
                    <a:lnTo>
                      <a:pt x="39" y="18179"/>
                    </a:lnTo>
                    <a:lnTo>
                      <a:pt x="0" y="18607"/>
                    </a:lnTo>
                    <a:lnTo>
                      <a:pt x="0" y="19036"/>
                    </a:lnTo>
                    <a:lnTo>
                      <a:pt x="0" y="19523"/>
                    </a:lnTo>
                    <a:lnTo>
                      <a:pt x="59" y="20030"/>
                    </a:lnTo>
                    <a:lnTo>
                      <a:pt x="137" y="20556"/>
                    </a:lnTo>
                    <a:lnTo>
                      <a:pt x="254" y="21082"/>
                    </a:lnTo>
                    <a:lnTo>
                      <a:pt x="390" y="21588"/>
                    </a:lnTo>
                    <a:lnTo>
                      <a:pt x="565" y="22076"/>
                    </a:lnTo>
                    <a:lnTo>
                      <a:pt x="760" y="22582"/>
                    </a:lnTo>
                    <a:lnTo>
                      <a:pt x="1013" y="23069"/>
                    </a:lnTo>
                    <a:lnTo>
                      <a:pt x="1247" y="23498"/>
                    </a:lnTo>
                    <a:lnTo>
                      <a:pt x="1501" y="23907"/>
                    </a:lnTo>
                    <a:lnTo>
                      <a:pt x="1773" y="24297"/>
                    </a:lnTo>
                    <a:lnTo>
                      <a:pt x="2066" y="24667"/>
                    </a:lnTo>
                    <a:lnTo>
                      <a:pt x="2397" y="25018"/>
                    </a:lnTo>
                    <a:lnTo>
                      <a:pt x="2747" y="25349"/>
                    </a:lnTo>
                    <a:lnTo>
                      <a:pt x="3098" y="25641"/>
                    </a:lnTo>
                    <a:lnTo>
                      <a:pt x="3527" y="25933"/>
                    </a:lnTo>
                    <a:lnTo>
                      <a:pt x="3566" y="25953"/>
                    </a:lnTo>
                    <a:lnTo>
                      <a:pt x="3644" y="26011"/>
                    </a:lnTo>
                    <a:lnTo>
                      <a:pt x="3741" y="26031"/>
                    </a:lnTo>
                    <a:lnTo>
                      <a:pt x="3800" y="26011"/>
                    </a:lnTo>
                    <a:lnTo>
                      <a:pt x="3878" y="25972"/>
                    </a:lnTo>
                    <a:lnTo>
                      <a:pt x="3936" y="25894"/>
                    </a:lnTo>
                    <a:lnTo>
                      <a:pt x="3955" y="25816"/>
                    </a:lnTo>
                    <a:lnTo>
                      <a:pt x="3936" y="25738"/>
                    </a:lnTo>
                    <a:lnTo>
                      <a:pt x="3858" y="25446"/>
                    </a:lnTo>
                    <a:lnTo>
                      <a:pt x="3800" y="25154"/>
                    </a:lnTo>
                    <a:lnTo>
                      <a:pt x="3702" y="24569"/>
                    </a:lnTo>
                    <a:lnTo>
                      <a:pt x="3663" y="23946"/>
                    </a:lnTo>
                    <a:lnTo>
                      <a:pt x="3644" y="23284"/>
                    </a:lnTo>
                    <a:lnTo>
                      <a:pt x="3663" y="22602"/>
                    </a:lnTo>
                    <a:lnTo>
                      <a:pt x="3663" y="22621"/>
                    </a:lnTo>
                    <a:lnTo>
                      <a:pt x="3741" y="21881"/>
                    </a:lnTo>
                    <a:lnTo>
                      <a:pt x="3839" y="21179"/>
                    </a:lnTo>
                    <a:lnTo>
                      <a:pt x="3994" y="20497"/>
                    </a:lnTo>
                    <a:lnTo>
                      <a:pt x="4189" y="19854"/>
                    </a:lnTo>
                    <a:lnTo>
                      <a:pt x="4404" y="19289"/>
                    </a:lnTo>
                    <a:lnTo>
                      <a:pt x="4637" y="18744"/>
                    </a:lnTo>
                    <a:lnTo>
                      <a:pt x="4930" y="18198"/>
                    </a:lnTo>
                    <a:lnTo>
                      <a:pt x="5241" y="17692"/>
                    </a:lnTo>
                    <a:lnTo>
                      <a:pt x="5202" y="17731"/>
                    </a:lnTo>
                    <a:lnTo>
                      <a:pt x="5202" y="17731"/>
                    </a:lnTo>
                    <a:lnTo>
                      <a:pt x="5573" y="17205"/>
                    </a:lnTo>
                    <a:lnTo>
                      <a:pt x="5982" y="16717"/>
                    </a:lnTo>
                    <a:lnTo>
                      <a:pt x="6410" y="16230"/>
                    </a:lnTo>
                    <a:lnTo>
                      <a:pt x="6878" y="15782"/>
                    </a:lnTo>
                    <a:lnTo>
                      <a:pt x="6898" y="15782"/>
                    </a:lnTo>
                    <a:lnTo>
                      <a:pt x="6898" y="15763"/>
                    </a:lnTo>
                    <a:lnTo>
                      <a:pt x="7385" y="15373"/>
                    </a:lnTo>
                    <a:lnTo>
                      <a:pt x="7891" y="15003"/>
                    </a:lnTo>
                    <a:lnTo>
                      <a:pt x="8398" y="14672"/>
                    </a:lnTo>
                    <a:lnTo>
                      <a:pt x="8943" y="14379"/>
                    </a:lnTo>
                    <a:lnTo>
                      <a:pt x="8963" y="14360"/>
                    </a:lnTo>
                    <a:lnTo>
                      <a:pt x="9489" y="14126"/>
                    </a:lnTo>
                    <a:lnTo>
                      <a:pt x="10034" y="13912"/>
                    </a:lnTo>
                    <a:lnTo>
                      <a:pt x="10600" y="13736"/>
                    </a:lnTo>
                    <a:lnTo>
                      <a:pt x="11145" y="13600"/>
                    </a:lnTo>
                    <a:lnTo>
                      <a:pt x="11535" y="13542"/>
                    </a:lnTo>
                    <a:lnTo>
                      <a:pt x="11924" y="13503"/>
                    </a:lnTo>
                    <a:lnTo>
                      <a:pt x="12314" y="13464"/>
                    </a:lnTo>
                    <a:lnTo>
                      <a:pt x="13171" y="13464"/>
                    </a:lnTo>
                    <a:lnTo>
                      <a:pt x="13639" y="13522"/>
                    </a:lnTo>
                    <a:lnTo>
                      <a:pt x="14107" y="13600"/>
                    </a:lnTo>
                    <a:lnTo>
                      <a:pt x="14574" y="13697"/>
                    </a:lnTo>
                    <a:lnTo>
                      <a:pt x="15022" y="13834"/>
                    </a:lnTo>
                    <a:lnTo>
                      <a:pt x="15470" y="14009"/>
                    </a:lnTo>
                    <a:lnTo>
                      <a:pt x="15919" y="14204"/>
                    </a:lnTo>
                    <a:lnTo>
                      <a:pt x="16367" y="14438"/>
                    </a:lnTo>
                    <a:lnTo>
                      <a:pt x="16795" y="14691"/>
                    </a:lnTo>
                    <a:lnTo>
                      <a:pt x="17263" y="15022"/>
                    </a:lnTo>
                    <a:lnTo>
                      <a:pt x="17731" y="15412"/>
                    </a:lnTo>
                    <a:lnTo>
                      <a:pt x="17770" y="15431"/>
                    </a:lnTo>
                    <a:lnTo>
                      <a:pt x="17848" y="15451"/>
                    </a:lnTo>
                    <a:lnTo>
                      <a:pt x="17945" y="15490"/>
                    </a:lnTo>
                    <a:lnTo>
                      <a:pt x="17984" y="15470"/>
                    </a:lnTo>
                    <a:lnTo>
                      <a:pt x="18062" y="15431"/>
                    </a:lnTo>
                    <a:lnTo>
                      <a:pt x="18140" y="15373"/>
                    </a:lnTo>
                    <a:lnTo>
                      <a:pt x="18159" y="15295"/>
                    </a:lnTo>
                    <a:lnTo>
                      <a:pt x="18159" y="15217"/>
                    </a:lnTo>
                    <a:lnTo>
                      <a:pt x="18042" y="14808"/>
                    </a:lnTo>
                    <a:lnTo>
                      <a:pt x="17964" y="14418"/>
                    </a:lnTo>
                    <a:lnTo>
                      <a:pt x="17887" y="14029"/>
                    </a:lnTo>
                    <a:lnTo>
                      <a:pt x="17848" y="13639"/>
                    </a:lnTo>
                    <a:lnTo>
                      <a:pt x="17848" y="13600"/>
                    </a:lnTo>
                    <a:lnTo>
                      <a:pt x="17828" y="13230"/>
                    </a:lnTo>
                    <a:lnTo>
                      <a:pt x="17828" y="12860"/>
                    </a:lnTo>
                    <a:lnTo>
                      <a:pt x="17867" y="12509"/>
                    </a:lnTo>
                    <a:lnTo>
                      <a:pt x="17906" y="12139"/>
                    </a:lnTo>
                    <a:lnTo>
                      <a:pt x="17984" y="11846"/>
                    </a:lnTo>
                    <a:lnTo>
                      <a:pt x="18062" y="11535"/>
                    </a:lnTo>
                    <a:lnTo>
                      <a:pt x="18179" y="11242"/>
                    </a:lnTo>
                    <a:lnTo>
                      <a:pt x="18296" y="10950"/>
                    </a:lnTo>
                    <a:lnTo>
                      <a:pt x="18452" y="10658"/>
                    </a:lnTo>
                    <a:lnTo>
                      <a:pt x="18627" y="10366"/>
                    </a:lnTo>
                    <a:lnTo>
                      <a:pt x="18841" y="10073"/>
                    </a:lnTo>
                    <a:lnTo>
                      <a:pt x="19056" y="9801"/>
                    </a:lnTo>
                    <a:lnTo>
                      <a:pt x="19328" y="9508"/>
                    </a:lnTo>
                    <a:lnTo>
                      <a:pt x="19601" y="9236"/>
                    </a:lnTo>
                    <a:lnTo>
                      <a:pt x="19913" y="9002"/>
                    </a:lnTo>
                    <a:lnTo>
                      <a:pt x="20244" y="8748"/>
                    </a:lnTo>
                    <a:lnTo>
                      <a:pt x="20614" y="8534"/>
                    </a:lnTo>
                    <a:lnTo>
                      <a:pt x="21023" y="8320"/>
                    </a:lnTo>
                    <a:lnTo>
                      <a:pt x="21433" y="8125"/>
                    </a:lnTo>
                    <a:lnTo>
                      <a:pt x="21881" y="7950"/>
                    </a:lnTo>
                    <a:lnTo>
                      <a:pt x="22446" y="7794"/>
                    </a:lnTo>
                    <a:lnTo>
                      <a:pt x="23030" y="7657"/>
                    </a:lnTo>
                    <a:lnTo>
                      <a:pt x="23634" y="7540"/>
                    </a:lnTo>
                    <a:lnTo>
                      <a:pt x="24277" y="7482"/>
                    </a:lnTo>
                    <a:lnTo>
                      <a:pt x="24745" y="7463"/>
                    </a:lnTo>
                    <a:lnTo>
                      <a:pt x="25212" y="7443"/>
                    </a:lnTo>
                    <a:lnTo>
                      <a:pt x="25855" y="7463"/>
                    </a:lnTo>
                    <a:lnTo>
                      <a:pt x="26518" y="7502"/>
                    </a:lnTo>
                    <a:lnTo>
                      <a:pt x="27180" y="7579"/>
                    </a:lnTo>
                    <a:lnTo>
                      <a:pt x="27862" y="7696"/>
                    </a:lnTo>
                    <a:lnTo>
                      <a:pt x="28369" y="7794"/>
                    </a:lnTo>
                    <a:lnTo>
                      <a:pt x="28895" y="7911"/>
                    </a:lnTo>
                    <a:lnTo>
                      <a:pt x="29382" y="8047"/>
                    </a:lnTo>
                    <a:lnTo>
                      <a:pt x="29889" y="8203"/>
                    </a:lnTo>
                    <a:lnTo>
                      <a:pt x="30356" y="8359"/>
                    </a:lnTo>
                    <a:lnTo>
                      <a:pt x="30843" y="8534"/>
                    </a:lnTo>
                    <a:lnTo>
                      <a:pt x="31291" y="8729"/>
                    </a:lnTo>
                    <a:lnTo>
                      <a:pt x="31740" y="8943"/>
                    </a:lnTo>
                    <a:lnTo>
                      <a:pt x="32168" y="9158"/>
                    </a:lnTo>
                    <a:lnTo>
                      <a:pt x="32616" y="9430"/>
                    </a:lnTo>
                    <a:lnTo>
                      <a:pt x="32733" y="9489"/>
                    </a:lnTo>
                    <a:lnTo>
                      <a:pt x="32792" y="9528"/>
                    </a:lnTo>
                    <a:lnTo>
                      <a:pt x="32850" y="9528"/>
                    </a:lnTo>
                    <a:lnTo>
                      <a:pt x="32928" y="9508"/>
                    </a:lnTo>
                    <a:lnTo>
                      <a:pt x="33006" y="9469"/>
                    </a:lnTo>
                    <a:lnTo>
                      <a:pt x="33045" y="9430"/>
                    </a:lnTo>
                    <a:lnTo>
                      <a:pt x="33064" y="9372"/>
                    </a:lnTo>
                    <a:lnTo>
                      <a:pt x="33084" y="9333"/>
                    </a:lnTo>
                    <a:lnTo>
                      <a:pt x="33084" y="9275"/>
                    </a:lnTo>
                    <a:lnTo>
                      <a:pt x="33045" y="8826"/>
                    </a:lnTo>
                    <a:lnTo>
                      <a:pt x="32967" y="8359"/>
                    </a:lnTo>
                    <a:lnTo>
                      <a:pt x="32889" y="7911"/>
                    </a:lnTo>
                    <a:lnTo>
                      <a:pt x="32772" y="7463"/>
                    </a:lnTo>
                    <a:lnTo>
                      <a:pt x="32616" y="7014"/>
                    </a:lnTo>
                    <a:lnTo>
                      <a:pt x="32460" y="6566"/>
                    </a:lnTo>
                    <a:lnTo>
                      <a:pt x="32285" y="6118"/>
                    </a:lnTo>
                    <a:lnTo>
                      <a:pt x="32071" y="5689"/>
                    </a:lnTo>
                    <a:lnTo>
                      <a:pt x="31837" y="5261"/>
                    </a:lnTo>
                    <a:lnTo>
                      <a:pt x="31584" y="4852"/>
                    </a:lnTo>
                    <a:lnTo>
                      <a:pt x="31311" y="4443"/>
                    </a:lnTo>
                    <a:lnTo>
                      <a:pt x="31019" y="4033"/>
                    </a:lnTo>
                    <a:lnTo>
                      <a:pt x="30726" y="3644"/>
                    </a:lnTo>
                    <a:lnTo>
                      <a:pt x="30395" y="3273"/>
                    </a:lnTo>
                    <a:lnTo>
                      <a:pt x="30044" y="2903"/>
                    </a:lnTo>
                    <a:lnTo>
                      <a:pt x="29674" y="2553"/>
                    </a:lnTo>
                    <a:lnTo>
                      <a:pt x="29304" y="2241"/>
                    </a:lnTo>
                    <a:lnTo>
                      <a:pt x="28914" y="1929"/>
                    </a:lnTo>
                    <a:lnTo>
                      <a:pt x="28525" y="1637"/>
                    </a:lnTo>
                    <a:lnTo>
                      <a:pt x="28116" y="1384"/>
                    </a:lnTo>
                    <a:lnTo>
                      <a:pt x="27706" y="1130"/>
                    </a:lnTo>
                    <a:lnTo>
                      <a:pt x="27297" y="916"/>
                    </a:lnTo>
                    <a:lnTo>
                      <a:pt x="26869" y="721"/>
                    </a:lnTo>
                    <a:lnTo>
                      <a:pt x="26440" y="546"/>
                    </a:lnTo>
                    <a:lnTo>
                      <a:pt x="26070" y="409"/>
                    </a:lnTo>
                    <a:lnTo>
                      <a:pt x="25719" y="292"/>
                    </a:lnTo>
                    <a:lnTo>
                      <a:pt x="25349" y="195"/>
                    </a:lnTo>
                    <a:lnTo>
                      <a:pt x="24998" y="137"/>
                    </a:lnTo>
                    <a:lnTo>
                      <a:pt x="24628" y="59"/>
                    </a:lnTo>
                    <a:lnTo>
                      <a:pt x="24258" y="20"/>
                    </a:lnTo>
                    <a:lnTo>
                      <a:pt x="2390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3" name="Google Shape;2393;p42"/>
              <p:cNvSpPr/>
              <p:nvPr/>
            </p:nvSpPr>
            <p:spPr>
              <a:xfrm>
                <a:off x="4996825" y="603600"/>
                <a:ext cx="827100" cy="650775"/>
              </a:xfrm>
              <a:custGeom>
                <a:avLst/>
                <a:gdLst/>
                <a:ahLst/>
                <a:cxnLst/>
                <a:rect l="l" t="t" r="r" b="b"/>
                <a:pathLst>
                  <a:path w="33084" h="26031" fill="none" extrusionOk="0">
                    <a:moveTo>
                      <a:pt x="23537" y="0"/>
                    </a:moveTo>
                    <a:lnTo>
                      <a:pt x="23537" y="0"/>
                    </a:lnTo>
                    <a:lnTo>
                      <a:pt x="23147" y="0"/>
                    </a:lnTo>
                    <a:lnTo>
                      <a:pt x="22738" y="39"/>
                    </a:lnTo>
                    <a:lnTo>
                      <a:pt x="22738" y="39"/>
                    </a:lnTo>
                    <a:lnTo>
                      <a:pt x="22270" y="98"/>
                    </a:lnTo>
                    <a:lnTo>
                      <a:pt x="21803" y="195"/>
                    </a:lnTo>
                    <a:lnTo>
                      <a:pt x="21335" y="331"/>
                    </a:lnTo>
                    <a:lnTo>
                      <a:pt x="20868" y="507"/>
                    </a:lnTo>
                    <a:lnTo>
                      <a:pt x="20868" y="507"/>
                    </a:lnTo>
                    <a:lnTo>
                      <a:pt x="20419" y="702"/>
                    </a:lnTo>
                    <a:lnTo>
                      <a:pt x="19971" y="935"/>
                    </a:lnTo>
                    <a:lnTo>
                      <a:pt x="19523" y="1189"/>
                    </a:lnTo>
                    <a:lnTo>
                      <a:pt x="19095" y="1500"/>
                    </a:lnTo>
                    <a:lnTo>
                      <a:pt x="19095" y="1500"/>
                    </a:lnTo>
                    <a:lnTo>
                      <a:pt x="18705" y="1793"/>
                    </a:lnTo>
                    <a:lnTo>
                      <a:pt x="18335" y="2124"/>
                    </a:lnTo>
                    <a:lnTo>
                      <a:pt x="17984" y="2475"/>
                    </a:lnTo>
                    <a:lnTo>
                      <a:pt x="17633" y="2845"/>
                    </a:lnTo>
                    <a:lnTo>
                      <a:pt x="17321" y="3235"/>
                    </a:lnTo>
                    <a:lnTo>
                      <a:pt x="17010" y="3663"/>
                    </a:lnTo>
                    <a:lnTo>
                      <a:pt x="16717" y="4092"/>
                    </a:lnTo>
                    <a:lnTo>
                      <a:pt x="16445" y="4540"/>
                    </a:lnTo>
                    <a:lnTo>
                      <a:pt x="16445" y="4540"/>
                    </a:lnTo>
                    <a:lnTo>
                      <a:pt x="16230" y="4988"/>
                    </a:lnTo>
                    <a:lnTo>
                      <a:pt x="16016" y="5436"/>
                    </a:lnTo>
                    <a:lnTo>
                      <a:pt x="15821" y="5923"/>
                    </a:lnTo>
                    <a:lnTo>
                      <a:pt x="15646" y="6430"/>
                    </a:lnTo>
                    <a:lnTo>
                      <a:pt x="15646" y="6430"/>
                    </a:lnTo>
                    <a:lnTo>
                      <a:pt x="15490" y="6898"/>
                    </a:lnTo>
                    <a:lnTo>
                      <a:pt x="15373" y="7404"/>
                    </a:lnTo>
                    <a:lnTo>
                      <a:pt x="15295" y="7891"/>
                    </a:lnTo>
                    <a:lnTo>
                      <a:pt x="15217" y="8398"/>
                    </a:lnTo>
                    <a:lnTo>
                      <a:pt x="15217" y="8398"/>
                    </a:lnTo>
                    <a:lnTo>
                      <a:pt x="15178" y="8943"/>
                    </a:lnTo>
                    <a:lnTo>
                      <a:pt x="15159" y="9469"/>
                    </a:lnTo>
                    <a:lnTo>
                      <a:pt x="15178" y="9995"/>
                    </a:lnTo>
                    <a:lnTo>
                      <a:pt x="15217" y="10522"/>
                    </a:lnTo>
                    <a:lnTo>
                      <a:pt x="15295" y="11028"/>
                    </a:lnTo>
                    <a:lnTo>
                      <a:pt x="15412" y="11535"/>
                    </a:lnTo>
                    <a:lnTo>
                      <a:pt x="15548" y="12022"/>
                    </a:lnTo>
                    <a:lnTo>
                      <a:pt x="15704" y="12489"/>
                    </a:lnTo>
                    <a:lnTo>
                      <a:pt x="15704" y="12489"/>
                    </a:lnTo>
                    <a:lnTo>
                      <a:pt x="15919" y="13015"/>
                    </a:lnTo>
                    <a:lnTo>
                      <a:pt x="15919" y="13015"/>
                    </a:lnTo>
                    <a:lnTo>
                      <a:pt x="15470" y="12762"/>
                    </a:lnTo>
                    <a:lnTo>
                      <a:pt x="15022" y="12528"/>
                    </a:lnTo>
                    <a:lnTo>
                      <a:pt x="14535" y="12334"/>
                    </a:lnTo>
                    <a:lnTo>
                      <a:pt x="14048" y="12139"/>
                    </a:lnTo>
                    <a:lnTo>
                      <a:pt x="14048" y="12139"/>
                    </a:lnTo>
                    <a:lnTo>
                      <a:pt x="13327" y="11905"/>
                    </a:lnTo>
                    <a:lnTo>
                      <a:pt x="12587" y="11710"/>
                    </a:lnTo>
                    <a:lnTo>
                      <a:pt x="11827" y="11554"/>
                    </a:lnTo>
                    <a:lnTo>
                      <a:pt x="11048" y="11437"/>
                    </a:lnTo>
                    <a:lnTo>
                      <a:pt x="11048" y="11437"/>
                    </a:lnTo>
                    <a:lnTo>
                      <a:pt x="10600" y="11379"/>
                    </a:lnTo>
                    <a:lnTo>
                      <a:pt x="10151" y="11359"/>
                    </a:lnTo>
                    <a:lnTo>
                      <a:pt x="9703" y="11340"/>
                    </a:lnTo>
                    <a:lnTo>
                      <a:pt x="9275" y="11320"/>
                    </a:lnTo>
                    <a:lnTo>
                      <a:pt x="9275" y="11320"/>
                    </a:lnTo>
                    <a:lnTo>
                      <a:pt x="8593" y="11340"/>
                    </a:lnTo>
                    <a:lnTo>
                      <a:pt x="7930" y="11398"/>
                    </a:lnTo>
                    <a:lnTo>
                      <a:pt x="7930" y="11398"/>
                    </a:lnTo>
                    <a:lnTo>
                      <a:pt x="7541" y="11437"/>
                    </a:lnTo>
                    <a:lnTo>
                      <a:pt x="7151" y="11496"/>
                    </a:lnTo>
                    <a:lnTo>
                      <a:pt x="6781" y="11554"/>
                    </a:lnTo>
                    <a:lnTo>
                      <a:pt x="6410" y="11632"/>
                    </a:lnTo>
                    <a:lnTo>
                      <a:pt x="6040" y="11730"/>
                    </a:lnTo>
                    <a:lnTo>
                      <a:pt x="5670" y="11827"/>
                    </a:lnTo>
                    <a:lnTo>
                      <a:pt x="5319" y="11944"/>
                    </a:lnTo>
                    <a:lnTo>
                      <a:pt x="4988" y="12061"/>
                    </a:lnTo>
                    <a:lnTo>
                      <a:pt x="4988" y="12061"/>
                    </a:lnTo>
                    <a:lnTo>
                      <a:pt x="4637" y="12197"/>
                    </a:lnTo>
                    <a:lnTo>
                      <a:pt x="4287" y="12353"/>
                    </a:lnTo>
                    <a:lnTo>
                      <a:pt x="3955" y="12509"/>
                    </a:lnTo>
                    <a:lnTo>
                      <a:pt x="3644" y="12684"/>
                    </a:lnTo>
                    <a:lnTo>
                      <a:pt x="3332" y="12879"/>
                    </a:lnTo>
                    <a:lnTo>
                      <a:pt x="3040" y="13074"/>
                    </a:lnTo>
                    <a:lnTo>
                      <a:pt x="2747" y="13288"/>
                    </a:lnTo>
                    <a:lnTo>
                      <a:pt x="2475" y="13503"/>
                    </a:lnTo>
                    <a:lnTo>
                      <a:pt x="2475" y="13503"/>
                    </a:lnTo>
                    <a:lnTo>
                      <a:pt x="2202" y="13756"/>
                    </a:lnTo>
                    <a:lnTo>
                      <a:pt x="1949" y="14009"/>
                    </a:lnTo>
                    <a:lnTo>
                      <a:pt x="1715" y="14262"/>
                    </a:lnTo>
                    <a:lnTo>
                      <a:pt x="1481" y="14555"/>
                    </a:lnTo>
                    <a:lnTo>
                      <a:pt x="1481" y="14555"/>
                    </a:lnTo>
                    <a:lnTo>
                      <a:pt x="1267" y="14847"/>
                    </a:lnTo>
                    <a:lnTo>
                      <a:pt x="1072" y="15159"/>
                    </a:lnTo>
                    <a:lnTo>
                      <a:pt x="877" y="15470"/>
                    </a:lnTo>
                    <a:lnTo>
                      <a:pt x="702" y="15802"/>
                    </a:lnTo>
                    <a:lnTo>
                      <a:pt x="702" y="15802"/>
                    </a:lnTo>
                    <a:lnTo>
                      <a:pt x="546" y="16172"/>
                    </a:lnTo>
                    <a:lnTo>
                      <a:pt x="409" y="16562"/>
                    </a:lnTo>
                    <a:lnTo>
                      <a:pt x="293" y="16951"/>
                    </a:lnTo>
                    <a:lnTo>
                      <a:pt x="176" y="17360"/>
                    </a:lnTo>
                    <a:lnTo>
                      <a:pt x="98" y="17770"/>
                    </a:lnTo>
                    <a:lnTo>
                      <a:pt x="39" y="18179"/>
                    </a:lnTo>
                    <a:lnTo>
                      <a:pt x="0" y="18607"/>
                    </a:lnTo>
                    <a:lnTo>
                      <a:pt x="0" y="19036"/>
                    </a:lnTo>
                    <a:lnTo>
                      <a:pt x="0" y="19036"/>
                    </a:lnTo>
                    <a:lnTo>
                      <a:pt x="0" y="19523"/>
                    </a:lnTo>
                    <a:lnTo>
                      <a:pt x="59" y="20030"/>
                    </a:lnTo>
                    <a:lnTo>
                      <a:pt x="137" y="20556"/>
                    </a:lnTo>
                    <a:lnTo>
                      <a:pt x="254" y="21082"/>
                    </a:lnTo>
                    <a:lnTo>
                      <a:pt x="254" y="21082"/>
                    </a:lnTo>
                    <a:lnTo>
                      <a:pt x="390" y="21588"/>
                    </a:lnTo>
                    <a:lnTo>
                      <a:pt x="565" y="22076"/>
                    </a:lnTo>
                    <a:lnTo>
                      <a:pt x="760" y="22582"/>
                    </a:lnTo>
                    <a:lnTo>
                      <a:pt x="1013" y="23069"/>
                    </a:lnTo>
                    <a:lnTo>
                      <a:pt x="1013" y="23069"/>
                    </a:lnTo>
                    <a:lnTo>
                      <a:pt x="1247" y="23498"/>
                    </a:lnTo>
                    <a:lnTo>
                      <a:pt x="1501" y="23907"/>
                    </a:lnTo>
                    <a:lnTo>
                      <a:pt x="1773" y="24297"/>
                    </a:lnTo>
                    <a:lnTo>
                      <a:pt x="2066" y="24667"/>
                    </a:lnTo>
                    <a:lnTo>
                      <a:pt x="2066" y="24667"/>
                    </a:lnTo>
                    <a:lnTo>
                      <a:pt x="2397" y="25018"/>
                    </a:lnTo>
                    <a:lnTo>
                      <a:pt x="2747" y="25349"/>
                    </a:lnTo>
                    <a:lnTo>
                      <a:pt x="2747" y="25349"/>
                    </a:lnTo>
                    <a:lnTo>
                      <a:pt x="3098" y="25641"/>
                    </a:lnTo>
                    <a:lnTo>
                      <a:pt x="3527" y="25933"/>
                    </a:lnTo>
                    <a:lnTo>
                      <a:pt x="3527" y="25933"/>
                    </a:lnTo>
                    <a:lnTo>
                      <a:pt x="3566" y="25953"/>
                    </a:lnTo>
                    <a:lnTo>
                      <a:pt x="3566" y="25953"/>
                    </a:lnTo>
                    <a:lnTo>
                      <a:pt x="3644" y="26011"/>
                    </a:lnTo>
                    <a:lnTo>
                      <a:pt x="3741" y="26031"/>
                    </a:lnTo>
                    <a:lnTo>
                      <a:pt x="3741" y="26031"/>
                    </a:lnTo>
                    <a:lnTo>
                      <a:pt x="3800" y="26011"/>
                    </a:lnTo>
                    <a:lnTo>
                      <a:pt x="3800" y="26011"/>
                    </a:lnTo>
                    <a:lnTo>
                      <a:pt x="3878" y="25972"/>
                    </a:lnTo>
                    <a:lnTo>
                      <a:pt x="3936" y="25894"/>
                    </a:lnTo>
                    <a:lnTo>
                      <a:pt x="3955" y="25816"/>
                    </a:lnTo>
                    <a:lnTo>
                      <a:pt x="3936" y="25738"/>
                    </a:lnTo>
                    <a:lnTo>
                      <a:pt x="3936" y="25738"/>
                    </a:lnTo>
                    <a:lnTo>
                      <a:pt x="3858" y="25446"/>
                    </a:lnTo>
                    <a:lnTo>
                      <a:pt x="3800" y="25154"/>
                    </a:lnTo>
                    <a:lnTo>
                      <a:pt x="3800" y="25154"/>
                    </a:lnTo>
                    <a:lnTo>
                      <a:pt x="3702" y="24569"/>
                    </a:lnTo>
                    <a:lnTo>
                      <a:pt x="3663" y="23946"/>
                    </a:lnTo>
                    <a:lnTo>
                      <a:pt x="3644" y="23284"/>
                    </a:lnTo>
                    <a:lnTo>
                      <a:pt x="3663" y="22602"/>
                    </a:lnTo>
                    <a:lnTo>
                      <a:pt x="3663" y="22602"/>
                    </a:lnTo>
                    <a:lnTo>
                      <a:pt x="3663" y="22621"/>
                    </a:lnTo>
                    <a:lnTo>
                      <a:pt x="3663" y="22621"/>
                    </a:lnTo>
                    <a:lnTo>
                      <a:pt x="3741" y="21881"/>
                    </a:lnTo>
                    <a:lnTo>
                      <a:pt x="3839" y="21179"/>
                    </a:lnTo>
                    <a:lnTo>
                      <a:pt x="3994" y="20497"/>
                    </a:lnTo>
                    <a:lnTo>
                      <a:pt x="4189" y="19854"/>
                    </a:lnTo>
                    <a:lnTo>
                      <a:pt x="4189" y="19854"/>
                    </a:lnTo>
                    <a:lnTo>
                      <a:pt x="4189" y="19854"/>
                    </a:lnTo>
                    <a:lnTo>
                      <a:pt x="4404" y="19289"/>
                    </a:lnTo>
                    <a:lnTo>
                      <a:pt x="4637" y="18744"/>
                    </a:lnTo>
                    <a:lnTo>
                      <a:pt x="4930" y="18198"/>
                    </a:lnTo>
                    <a:lnTo>
                      <a:pt x="5241" y="17692"/>
                    </a:lnTo>
                    <a:lnTo>
                      <a:pt x="5202" y="17731"/>
                    </a:lnTo>
                    <a:lnTo>
                      <a:pt x="5202" y="17731"/>
                    </a:lnTo>
                    <a:lnTo>
                      <a:pt x="5573" y="17205"/>
                    </a:lnTo>
                    <a:lnTo>
                      <a:pt x="5982" y="16717"/>
                    </a:lnTo>
                    <a:lnTo>
                      <a:pt x="6410" y="16230"/>
                    </a:lnTo>
                    <a:lnTo>
                      <a:pt x="6878" y="15782"/>
                    </a:lnTo>
                    <a:lnTo>
                      <a:pt x="6878" y="15782"/>
                    </a:lnTo>
                    <a:lnTo>
                      <a:pt x="6878" y="15782"/>
                    </a:lnTo>
                    <a:lnTo>
                      <a:pt x="6898" y="15782"/>
                    </a:lnTo>
                    <a:lnTo>
                      <a:pt x="6898" y="15782"/>
                    </a:lnTo>
                    <a:lnTo>
                      <a:pt x="6898" y="15763"/>
                    </a:lnTo>
                    <a:lnTo>
                      <a:pt x="6898" y="15763"/>
                    </a:lnTo>
                    <a:lnTo>
                      <a:pt x="7385" y="15373"/>
                    </a:lnTo>
                    <a:lnTo>
                      <a:pt x="7891" y="15003"/>
                    </a:lnTo>
                    <a:lnTo>
                      <a:pt x="8398" y="14672"/>
                    </a:lnTo>
                    <a:lnTo>
                      <a:pt x="8943" y="14379"/>
                    </a:lnTo>
                    <a:lnTo>
                      <a:pt x="8963" y="14360"/>
                    </a:lnTo>
                    <a:lnTo>
                      <a:pt x="8963" y="14360"/>
                    </a:lnTo>
                    <a:lnTo>
                      <a:pt x="8963" y="14360"/>
                    </a:lnTo>
                    <a:lnTo>
                      <a:pt x="9489" y="14126"/>
                    </a:lnTo>
                    <a:lnTo>
                      <a:pt x="10034" y="13912"/>
                    </a:lnTo>
                    <a:lnTo>
                      <a:pt x="10600" y="13736"/>
                    </a:lnTo>
                    <a:lnTo>
                      <a:pt x="11145" y="13600"/>
                    </a:lnTo>
                    <a:lnTo>
                      <a:pt x="11145" y="13600"/>
                    </a:lnTo>
                    <a:lnTo>
                      <a:pt x="11535" y="13542"/>
                    </a:lnTo>
                    <a:lnTo>
                      <a:pt x="11924" y="13503"/>
                    </a:lnTo>
                    <a:lnTo>
                      <a:pt x="12314" y="13464"/>
                    </a:lnTo>
                    <a:lnTo>
                      <a:pt x="12723" y="13464"/>
                    </a:lnTo>
                    <a:lnTo>
                      <a:pt x="12723" y="13464"/>
                    </a:lnTo>
                    <a:lnTo>
                      <a:pt x="13171" y="13464"/>
                    </a:lnTo>
                    <a:lnTo>
                      <a:pt x="13171" y="13464"/>
                    </a:lnTo>
                    <a:lnTo>
                      <a:pt x="13639" y="13522"/>
                    </a:lnTo>
                    <a:lnTo>
                      <a:pt x="14107" y="13600"/>
                    </a:lnTo>
                    <a:lnTo>
                      <a:pt x="14574" y="13697"/>
                    </a:lnTo>
                    <a:lnTo>
                      <a:pt x="15022" y="13834"/>
                    </a:lnTo>
                    <a:lnTo>
                      <a:pt x="15022" y="13834"/>
                    </a:lnTo>
                    <a:lnTo>
                      <a:pt x="15470" y="14009"/>
                    </a:lnTo>
                    <a:lnTo>
                      <a:pt x="15919" y="14204"/>
                    </a:lnTo>
                    <a:lnTo>
                      <a:pt x="16367" y="14438"/>
                    </a:lnTo>
                    <a:lnTo>
                      <a:pt x="16795" y="14691"/>
                    </a:lnTo>
                    <a:lnTo>
                      <a:pt x="16795" y="14691"/>
                    </a:lnTo>
                    <a:lnTo>
                      <a:pt x="17263" y="15022"/>
                    </a:lnTo>
                    <a:lnTo>
                      <a:pt x="17731" y="15412"/>
                    </a:lnTo>
                    <a:lnTo>
                      <a:pt x="17731" y="15412"/>
                    </a:lnTo>
                    <a:lnTo>
                      <a:pt x="17770" y="15431"/>
                    </a:lnTo>
                    <a:lnTo>
                      <a:pt x="17848" y="15451"/>
                    </a:lnTo>
                    <a:lnTo>
                      <a:pt x="17848" y="15451"/>
                    </a:lnTo>
                    <a:lnTo>
                      <a:pt x="17945" y="15490"/>
                    </a:lnTo>
                    <a:lnTo>
                      <a:pt x="17945" y="15490"/>
                    </a:lnTo>
                    <a:lnTo>
                      <a:pt x="17984" y="15470"/>
                    </a:lnTo>
                    <a:lnTo>
                      <a:pt x="17984" y="15470"/>
                    </a:lnTo>
                    <a:lnTo>
                      <a:pt x="18062" y="15431"/>
                    </a:lnTo>
                    <a:lnTo>
                      <a:pt x="18140" y="15373"/>
                    </a:lnTo>
                    <a:lnTo>
                      <a:pt x="18140" y="15373"/>
                    </a:lnTo>
                    <a:lnTo>
                      <a:pt x="18159" y="15295"/>
                    </a:lnTo>
                    <a:lnTo>
                      <a:pt x="18159" y="15217"/>
                    </a:lnTo>
                    <a:lnTo>
                      <a:pt x="18159" y="15217"/>
                    </a:lnTo>
                    <a:lnTo>
                      <a:pt x="18042" y="14808"/>
                    </a:lnTo>
                    <a:lnTo>
                      <a:pt x="17964" y="14418"/>
                    </a:lnTo>
                    <a:lnTo>
                      <a:pt x="17887" y="14029"/>
                    </a:lnTo>
                    <a:lnTo>
                      <a:pt x="17848" y="13639"/>
                    </a:lnTo>
                    <a:lnTo>
                      <a:pt x="17848" y="13639"/>
                    </a:lnTo>
                    <a:lnTo>
                      <a:pt x="17848" y="13600"/>
                    </a:lnTo>
                    <a:lnTo>
                      <a:pt x="17848" y="13600"/>
                    </a:lnTo>
                    <a:lnTo>
                      <a:pt x="17828" y="13230"/>
                    </a:lnTo>
                    <a:lnTo>
                      <a:pt x="17828" y="12860"/>
                    </a:lnTo>
                    <a:lnTo>
                      <a:pt x="17867" y="12509"/>
                    </a:lnTo>
                    <a:lnTo>
                      <a:pt x="17906" y="12139"/>
                    </a:lnTo>
                    <a:lnTo>
                      <a:pt x="17906" y="12139"/>
                    </a:lnTo>
                    <a:lnTo>
                      <a:pt x="17984" y="11846"/>
                    </a:lnTo>
                    <a:lnTo>
                      <a:pt x="18062" y="11535"/>
                    </a:lnTo>
                    <a:lnTo>
                      <a:pt x="18179" y="11242"/>
                    </a:lnTo>
                    <a:lnTo>
                      <a:pt x="18296" y="10950"/>
                    </a:lnTo>
                    <a:lnTo>
                      <a:pt x="18296" y="10950"/>
                    </a:lnTo>
                    <a:lnTo>
                      <a:pt x="18452" y="10658"/>
                    </a:lnTo>
                    <a:lnTo>
                      <a:pt x="18627" y="10366"/>
                    </a:lnTo>
                    <a:lnTo>
                      <a:pt x="18841" y="10073"/>
                    </a:lnTo>
                    <a:lnTo>
                      <a:pt x="19056" y="9801"/>
                    </a:lnTo>
                    <a:lnTo>
                      <a:pt x="19056" y="9801"/>
                    </a:lnTo>
                    <a:lnTo>
                      <a:pt x="19328" y="9508"/>
                    </a:lnTo>
                    <a:lnTo>
                      <a:pt x="19601" y="9236"/>
                    </a:lnTo>
                    <a:lnTo>
                      <a:pt x="19913" y="9002"/>
                    </a:lnTo>
                    <a:lnTo>
                      <a:pt x="20244" y="8748"/>
                    </a:lnTo>
                    <a:lnTo>
                      <a:pt x="20244" y="8748"/>
                    </a:lnTo>
                    <a:lnTo>
                      <a:pt x="20614" y="8534"/>
                    </a:lnTo>
                    <a:lnTo>
                      <a:pt x="21023" y="8320"/>
                    </a:lnTo>
                    <a:lnTo>
                      <a:pt x="21433" y="8125"/>
                    </a:lnTo>
                    <a:lnTo>
                      <a:pt x="21881" y="7950"/>
                    </a:lnTo>
                    <a:lnTo>
                      <a:pt x="21881" y="7950"/>
                    </a:lnTo>
                    <a:lnTo>
                      <a:pt x="22446" y="7794"/>
                    </a:lnTo>
                    <a:lnTo>
                      <a:pt x="23030" y="7657"/>
                    </a:lnTo>
                    <a:lnTo>
                      <a:pt x="23634" y="7540"/>
                    </a:lnTo>
                    <a:lnTo>
                      <a:pt x="24277" y="7482"/>
                    </a:lnTo>
                    <a:lnTo>
                      <a:pt x="24277" y="7482"/>
                    </a:lnTo>
                    <a:lnTo>
                      <a:pt x="24745" y="7463"/>
                    </a:lnTo>
                    <a:lnTo>
                      <a:pt x="25212" y="7443"/>
                    </a:lnTo>
                    <a:lnTo>
                      <a:pt x="25212" y="7443"/>
                    </a:lnTo>
                    <a:lnTo>
                      <a:pt x="25855" y="7463"/>
                    </a:lnTo>
                    <a:lnTo>
                      <a:pt x="26518" y="7502"/>
                    </a:lnTo>
                    <a:lnTo>
                      <a:pt x="27180" y="7579"/>
                    </a:lnTo>
                    <a:lnTo>
                      <a:pt x="27862" y="7696"/>
                    </a:lnTo>
                    <a:lnTo>
                      <a:pt x="27862" y="7696"/>
                    </a:lnTo>
                    <a:lnTo>
                      <a:pt x="28369" y="7794"/>
                    </a:lnTo>
                    <a:lnTo>
                      <a:pt x="28895" y="7911"/>
                    </a:lnTo>
                    <a:lnTo>
                      <a:pt x="29382" y="8047"/>
                    </a:lnTo>
                    <a:lnTo>
                      <a:pt x="29889" y="8203"/>
                    </a:lnTo>
                    <a:lnTo>
                      <a:pt x="30356" y="8359"/>
                    </a:lnTo>
                    <a:lnTo>
                      <a:pt x="30843" y="8534"/>
                    </a:lnTo>
                    <a:lnTo>
                      <a:pt x="31291" y="8729"/>
                    </a:lnTo>
                    <a:lnTo>
                      <a:pt x="31740" y="8943"/>
                    </a:lnTo>
                    <a:lnTo>
                      <a:pt x="31740" y="8943"/>
                    </a:lnTo>
                    <a:lnTo>
                      <a:pt x="32168" y="9158"/>
                    </a:lnTo>
                    <a:lnTo>
                      <a:pt x="32168" y="9158"/>
                    </a:lnTo>
                    <a:lnTo>
                      <a:pt x="32616" y="9430"/>
                    </a:lnTo>
                    <a:lnTo>
                      <a:pt x="32733" y="9489"/>
                    </a:lnTo>
                    <a:lnTo>
                      <a:pt x="32733" y="9489"/>
                    </a:lnTo>
                    <a:lnTo>
                      <a:pt x="32792" y="9528"/>
                    </a:lnTo>
                    <a:lnTo>
                      <a:pt x="32850" y="9528"/>
                    </a:lnTo>
                    <a:lnTo>
                      <a:pt x="32850" y="9528"/>
                    </a:lnTo>
                    <a:lnTo>
                      <a:pt x="32928" y="9508"/>
                    </a:lnTo>
                    <a:lnTo>
                      <a:pt x="33006" y="9469"/>
                    </a:lnTo>
                    <a:lnTo>
                      <a:pt x="33006" y="9469"/>
                    </a:lnTo>
                    <a:lnTo>
                      <a:pt x="33045" y="9430"/>
                    </a:lnTo>
                    <a:lnTo>
                      <a:pt x="33064" y="9372"/>
                    </a:lnTo>
                    <a:lnTo>
                      <a:pt x="33084" y="9333"/>
                    </a:lnTo>
                    <a:lnTo>
                      <a:pt x="33084" y="9275"/>
                    </a:lnTo>
                    <a:lnTo>
                      <a:pt x="33084" y="9275"/>
                    </a:lnTo>
                    <a:lnTo>
                      <a:pt x="33045" y="8826"/>
                    </a:lnTo>
                    <a:lnTo>
                      <a:pt x="32967" y="8359"/>
                    </a:lnTo>
                    <a:lnTo>
                      <a:pt x="32889" y="7911"/>
                    </a:lnTo>
                    <a:lnTo>
                      <a:pt x="32772" y="7463"/>
                    </a:lnTo>
                    <a:lnTo>
                      <a:pt x="32616" y="7014"/>
                    </a:lnTo>
                    <a:lnTo>
                      <a:pt x="32460" y="6566"/>
                    </a:lnTo>
                    <a:lnTo>
                      <a:pt x="32285" y="6118"/>
                    </a:lnTo>
                    <a:lnTo>
                      <a:pt x="32071" y="5689"/>
                    </a:lnTo>
                    <a:lnTo>
                      <a:pt x="31837" y="5261"/>
                    </a:lnTo>
                    <a:lnTo>
                      <a:pt x="31584" y="4852"/>
                    </a:lnTo>
                    <a:lnTo>
                      <a:pt x="31311" y="4443"/>
                    </a:lnTo>
                    <a:lnTo>
                      <a:pt x="31019" y="4033"/>
                    </a:lnTo>
                    <a:lnTo>
                      <a:pt x="30726" y="3644"/>
                    </a:lnTo>
                    <a:lnTo>
                      <a:pt x="30395" y="3273"/>
                    </a:lnTo>
                    <a:lnTo>
                      <a:pt x="30044" y="2903"/>
                    </a:lnTo>
                    <a:lnTo>
                      <a:pt x="29674" y="2553"/>
                    </a:lnTo>
                    <a:lnTo>
                      <a:pt x="29674" y="2553"/>
                    </a:lnTo>
                    <a:lnTo>
                      <a:pt x="29304" y="2241"/>
                    </a:lnTo>
                    <a:lnTo>
                      <a:pt x="28914" y="1929"/>
                    </a:lnTo>
                    <a:lnTo>
                      <a:pt x="28525" y="1637"/>
                    </a:lnTo>
                    <a:lnTo>
                      <a:pt x="28116" y="1384"/>
                    </a:lnTo>
                    <a:lnTo>
                      <a:pt x="27706" y="1130"/>
                    </a:lnTo>
                    <a:lnTo>
                      <a:pt x="27297" y="916"/>
                    </a:lnTo>
                    <a:lnTo>
                      <a:pt x="26869" y="721"/>
                    </a:lnTo>
                    <a:lnTo>
                      <a:pt x="26440" y="546"/>
                    </a:lnTo>
                    <a:lnTo>
                      <a:pt x="26440" y="546"/>
                    </a:lnTo>
                    <a:lnTo>
                      <a:pt x="26070" y="409"/>
                    </a:lnTo>
                    <a:lnTo>
                      <a:pt x="25719" y="292"/>
                    </a:lnTo>
                    <a:lnTo>
                      <a:pt x="25349" y="195"/>
                    </a:lnTo>
                    <a:lnTo>
                      <a:pt x="24998" y="137"/>
                    </a:lnTo>
                    <a:lnTo>
                      <a:pt x="24628" y="59"/>
                    </a:lnTo>
                    <a:lnTo>
                      <a:pt x="24258" y="20"/>
                    </a:lnTo>
                    <a:lnTo>
                      <a:pt x="23907" y="0"/>
                    </a:lnTo>
                    <a:lnTo>
                      <a:pt x="2353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4" name="Google Shape;2394;p42"/>
              <p:cNvSpPr/>
              <p:nvPr/>
            </p:nvSpPr>
            <p:spPr>
              <a:xfrm>
                <a:off x="5068900" y="554875"/>
                <a:ext cx="82350" cy="104275"/>
              </a:xfrm>
              <a:custGeom>
                <a:avLst/>
                <a:gdLst/>
                <a:ahLst/>
                <a:cxnLst/>
                <a:rect l="l" t="t" r="r" b="b"/>
                <a:pathLst>
                  <a:path w="3294" h="4171" extrusionOk="0">
                    <a:moveTo>
                      <a:pt x="1754" y="1"/>
                    </a:moveTo>
                    <a:lnTo>
                      <a:pt x="1521" y="20"/>
                    </a:lnTo>
                    <a:lnTo>
                      <a:pt x="1306" y="79"/>
                    </a:lnTo>
                    <a:lnTo>
                      <a:pt x="1131" y="137"/>
                    </a:lnTo>
                    <a:lnTo>
                      <a:pt x="956" y="215"/>
                    </a:lnTo>
                    <a:lnTo>
                      <a:pt x="800" y="332"/>
                    </a:lnTo>
                    <a:lnTo>
                      <a:pt x="644" y="449"/>
                    </a:lnTo>
                    <a:lnTo>
                      <a:pt x="507" y="585"/>
                    </a:lnTo>
                    <a:lnTo>
                      <a:pt x="391" y="722"/>
                    </a:lnTo>
                    <a:lnTo>
                      <a:pt x="293" y="878"/>
                    </a:lnTo>
                    <a:lnTo>
                      <a:pt x="196" y="1053"/>
                    </a:lnTo>
                    <a:lnTo>
                      <a:pt x="118" y="1228"/>
                    </a:lnTo>
                    <a:lnTo>
                      <a:pt x="59" y="1404"/>
                    </a:lnTo>
                    <a:lnTo>
                      <a:pt x="20" y="1598"/>
                    </a:lnTo>
                    <a:lnTo>
                      <a:pt x="1" y="1813"/>
                    </a:lnTo>
                    <a:lnTo>
                      <a:pt x="1" y="2008"/>
                    </a:lnTo>
                    <a:lnTo>
                      <a:pt x="1" y="2222"/>
                    </a:lnTo>
                    <a:lnTo>
                      <a:pt x="40" y="2417"/>
                    </a:lnTo>
                    <a:lnTo>
                      <a:pt x="79" y="2631"/>
                    </a:lnTo>
                    <a:lnTo>
                      <a:pt x="157" y="2826"/>
                    </a:lnTo>
                    <a:lnTo>
                      <a:pt x="254" y="3021"/>
                    </a:lnTo>
                    <a:lnTo>
                      <a:pt x="352" y="3196"/>
                    </a:lnTo>
                    <a:lnTo>
                      <a:pt x="468" y="3372"/>
                    </a:lnTo>
                    <a:lnTo>
                      <a:pt x="585" y="3527"/>
                    </a:lnTo>
                    <a:lnTo>
                      <a:pt x="741" y="3664"/>
                    </a:lnTo>
                    <a:lnTo>
                      <a:pt x="878" y="3781"/>
                    </a:lnTo>
                    <a:lnTo>
                      <a:pt x="1053" y="3898"/>
                    </a:lnTo>
                    <a:lnTo>
                      <a:pt x="1209" y="3995"/>
                    </a:lnTo>
                    <a:lnTo>
                      <a:pt x="1384" y="4053"/>
                    </a:lnTo>
                    <a:lnTo>
                      <a:pt x="1560" y="4112"/>
                    </a:lnTo>
                    <a:lnTo>
                      <a:pt x="1754" y="4151"/>
                    </a:lnTo>
                    <a:lnTo>
                      <a:pt x="1930" y="4170"/>
                    </a:lnTo>
                    <a:lnTo>
                      <a:pt x="2125" y="4170"/>
                    </a:lnTo>
                    <a:lnTo>
                      <a:pt x="2319" y="4151"/>
                    </a:lnTo>
                    <a:lnTo>
                      <a:pt x="2495" y="4112"/>
                    </a:lnTo>
                    <a:lnTo>
                      <a:pt x="2729" y="4014"/>
                    </a:lnTo>
                    <a:lnTo>
                      <a:pt x="2943" y="3917"/>
                    </a:lnTo>
                    <a:lnTo>
                      <a:pt x="3118" y="3781"/>
                    </a:lnTo>
                    <a:lnTo>
                      <a:pt x="3294" y="3605"/>
                    </a:lnTo>
                    <a:lnTo>
                      <a:pt x="3060" y="3644"/>
                    </a:lnTo>
                    <a:lnTo>
                      <a:pt x="2826" y="3625"/>
                    </a:lnTo>
                    <a:lnTo>
                      <a:pt x="2592" y="3566"/>
                    </a:lnTo>
                    <a:lnTo>
                      <a:pt x="2378" y="3469"/>
                    </a:lnTo>
                    <a:lnTo>
                      <a:pt x="2183" y="3352"/>
                    </a:lnTo>
                    <a:lnTo>
                      <a:pt x="1988" y="3196"/>
                    </a:lnTo>
                    <a:lnTo>
                      <a:pt x="1813" y="3021"/>
                    </a:lnTo>
                    <a:lnTo>
                      <a:pt x="1676" y="2826"/>
                    </a:lnTo>
                    <a:lnTo>
                      <a:pt x="1540" y="2612"/>
                    </a:lnTo>
                    <a:lnTo>
                      <a:pt x="1443" y="2378"/>
                    </a:lnTo>
                    <a:lnTo>
                      <a:pt x="1345" y="2144"/>
                    </a:lnTo>
                    <a:lnTo>
                      <a:pt x="1287" y="1910"/>
                    </a:lnTo>
                    <a:lnTo>
                      <a:pt x="1267" y="1657"/>
                    </a:lnTo>
                    <a:lnTo>
                      <a:pt x="1267" y="1423"/>
                    </a:lnTo>
                    <a:lnTo>
                      <a:pt x="1287" y="1170"/>
                    </a:lnTo>
                    <a:lnTo>
                      <a:pt x="1345" y="955"/>
                    </a:lnTo>
                    <a:lnTo>
                      <a:pt x="1443" y="741"/>
                    </a:lnTo>
                    <a:lnTo>
                      <a:pt x="1560" y="527"/>
                    </a:lnTo>
                    <a:lnTo>
                      <a:pt x="1715" y="351"/>
                    </a:lnTo>
                    <a:lnTo>
                      <a:pt x="1910" y="196"/>
                    </a:lnTo>
                    <a:lnTo>
                      <a:pt x="2047" y="118"/>
                    </a:lnTo>
                    <a:lnTo>
                      <a:pt x="2203" y="40"/>
                    </a:lnTo>
                    <a:lnTo>
                      <a:pt x="1969" y="20"/>
                    </a:lnTo>
                    <a:lnTo>
                      <a:pt x="1754" y="1"/>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5" name="Google Shape;2395;p42"/>
              <p:cNvSpPr/>
              <p:nvPr/>
            </p:nvSpPr>
            <p:spPr>
              <a:xfrm>
                <a:off x="5068900" y="554875"/>
                <a:ext cx="82350" cy="104275"/>
              </a:xfrm>
              <a:custGeom>
                <a:avLst/>
                <a:gdLst/>
                <a:ahLst/>
                <a:cxnLst/>
                <a:rect l="l" t="t" r="r" b="b"/>
                <a:pathLst>
                  <a:path w="3294" h="4171" fill="none" extrusionOk="0">
                    <a:moveTo>
                      <a:pt x="79" y="2631"/>
                    </a:moveTo>
                    <a:lnTo>
                      <a:pt x="79" y="2631"/>
                    </a:lnTo>
                    <a:lnTo>
                      <a:pt x="157" y="2826"/>
                    </a:lnTo>
                    <a:lnTo>
                      <a:pt x="254" y="3021"/>
                    </a:lnTo>
                    <a:lnTo>
                      <a:pt x="352" y="3196"/>
                    </a:lnTo>
                    <a:lnTo>
                      <a:pt x="468" y="3372"/>
                    </a:lnTo>
                    <a:lnTo>
                      <a:pt x="585" y="3527"/>
                    </a:lnTo>
                    <a:lnTo>
                      <a:pt x="741" y="3664"/>
                    </a:lnTo>
                    <a:lnTo>
                      <a:pt x="878" y="3781"/>
                    </a:lnTo>
                    <a:lnTo>
                      <a:pt x="1053" y="3898"/>
                    </a:lnTo>
                    <a:lnTo>
                      <a:pt x="1209" y="3995"/>
                    </a:lnTo>
                    <a:lnTo>
                      <a:pt x="1384" y="4053"/>
                    </a:lnTo>
                    <a:lnTo>
                      <a:pt x="1560" y="4112"/>
                    </a:lnTo>
                    <a:lnTo>
                      <a:pt x="1754" y="4151"/>
                    </a:lnTo>
                    <a:lnTo>
                      <a:pt x="1930" y="4170"/>
                    </a:lnTo>
                    <a:lnTo>
                      <a:pt x="2125" y="4170"/>
                    </a:lnTo>
                    <a:lnTo>
                      <a:pt x="2319" y="4151"/>
                    </a:lnTo>
                    <a:lnTo>
                      <a:pt x="2495" y="4112"/>
                    </a:lnTo>
                    <a:lnTo>
                      <a:pt x="2495" y="4112"/>
                    </a:lnTo>
                    <a:lnTo>
                      <a:pt x="2729" y="4014"/>
                    </a:lnTo>
                    <a:lnTo>
                      <a:pt x="2943" y="3917"/>
                    </a:lnTo>
                    <a:lnTo>
                      <a:pt x="3118" y="3781"/>
                    </a:lnTo>
                    <a:lnTo>
                      <a:pt x="3294" y="3605"/>
                    </a:lnTo>
                    <a:lnTo>
                      <a:pt x="3294" y="3605"/>
                    </a:lnTo>
                    <a:lnTo>
                      <a:pt x="3060" y="3644"/>
                    </a:lnTo>
                    <a:lnTo>
                      <a:pt x="3060" y="3644"/>
                    </a:lnTo>
                    <a:lnTo>
                      <a:pt x="2826" y="3625"/>
                    </a:lnTo>
                    <a:lnTo>
                      <a:pt x="2826" y="3625"/>
                    </a:lnTo>
                    <a:lnTo>
                      <a:pt x="2592" y="3566"/>
                    </a:lnTo>
                    <a:lnTo>
                      <a:pt x="2378" y="3469"/>
                    </a:lnTo>
                    <a:lnTo>
                      <a:pt x="2378" y="3469"/>
                    </a:lnTo>
                    <a:lnTo>
                      <a:pt x="2183" y="3352"/>
                    </a:lnTo>
                    <a:lnTo>
                      <a:pt x="1988" y="3196"/>
                    </a:lnTo>
                    <a:lnTo>
                      <a:pt x="1988" y="3196"/>
                    </a:lnTo>
                    <a:lnTo>
                      <a:pt x="1813" y="3021"/>
                    </a:lnTo>
                    <a:lnTo>
                      <a:pt x="1676" y="2826"/>
                    </a:lnTo>
                    <a:lnTo>
                      <a:pt x="1540" y="2612"/>
                    </a:lnTo>
                    <a:lnTo>
                      <a:pt x="1443" y="2378"/>
                    </a:lnTo>
                    <a:lnTo>
                      <a:pt x="1443" y="2378"/>
                    </a:lnTo>
                    <a:lnTo>
                      <a:pt x="1345" y="2144"/>
                    </a:lnTo>
                    <a:lnTo>
                      <a:pt x="1287" y="1910"/>
                    </a:lnTo>
                    <a:lnTo>
                      <a:pt x="1287" y="1910"/>
                    </a:lnTo>
                    <a:lnTo>
                      <a:pt x="1267" y="1657"/>
                    </a:lnTo>
                    <a:lnTo>
                      <a:pt x="1267" y="1423"/>
                    </a:lnTo>
                    <a:lnTo>
                      <a:pt x="1267" y="1423"/>
                    </a:lnTo>
                    <a:lnTo>
                      <a:pt x="1287" y="1170"/>
                    </a:lnTo>
                    <a:lnTo>
                      <a:pt x="1345" y="955"/>
                    </a:lnTo>
                    <a:lnTo>
                      <a:pt x="1345" y="955"/>
                    </a:lnTo>
                    <a:lnTo>
                      <a:pt x="1443" y="741"/>
                    </a:lnTo>
                    <a:lnTo>
                      <a:pt x="1560" y="527"/>
                    </a:lnTo>
                    <a:lnTo>
                      <a:pt x="1560" y="527"/>
                    </a:lnTo>
                    <a:lnTo>
                      <a:pt x="1715" y="351"/>
                    </a:lnTo>
                    <a:lnTo>
                      <a:pt x="1910" y="196"/>
                    </a:lnTo>
                    <a:lnTo>
                      <a:pt x="1910" y="196"/>
                    </a:lnTo>
                    <a:lnTo>
                      <a:pt x="2047" y="118"/>
                    </a:lnTo>
                    <a:lnTo>
                      <a:pt x="2203" y="40"/>
                    </a:lnTo>
                    <a:lnTo>
                      <a:pt x="2203" y="40"/>
                    </a:lnTo>
                    <a:lnTo>
                      <a:pt x="1969" y="20"/>
                    </a:lnTo>
                    <a:lnTo>
                      <a:pt x="1754" y="1"/>
                    </a:lnTo>
                    <a:lnTo>
                      <a:pt x="1521" y="20"/>
                    </a:lnTo>
                    <a:lnTo>
                      <a:pt x="1306" y="79"/>
                    </a:lnTo>
                    <a:lnTo>
                      <a:pt x="1306" y="79"/>
                    </a:lnTo>
                    <a:lnTo>
                      <a:pt x="1131" y="137"/>
                    </a:lnTo>
                    <a:lnTo>
                      <a:pt x="956" y="215"/>
                    </a:lnTo>
                    <a:lnTo>
                      <a:pt x="800" y="332"/>
                    </a:lnTo>
                    <a:lnTo>
                      <a:pt x="644" y="449"/>
                    </a:lnTo>
                    <a:lnTo>
                      <a:pt x="507" y="585"/>
                    </a:lnTo>
                    <a:lnTo>
                      <a:pt x="391" y="722"/>
                    </a:lnTo>
                    <a:lnTo>
                      <a:pt x="293" y="878"/>
                    </a:lnTo>
                    <a:lnTo>
                      <a:pt x="196" y="1053"/>
                    </a:lnTo>
                    <a:lnTo>
                      <a:pt x="118" y="1228"/>
                    </a:lnTo>
                    <a:lnTo>
                      <a:pt x="59" y="1404"/>
                    </a:lnTo>
                    <a:lnTo>
                      <a:pt x="20" y="1598"/>
                    </a:lnTo>
                    <a:lnTo>
                      <a:pt x="1" y="1813"/>
                    </a:lnTo>
                    <a:lnTo>
                      <a:pt x="1" y="2008"/>
                    </a:lnTo>
                    <a:lnTo>
                      <a:pt x="1" y="2222"/>
                    </a:lnTo>
                    <a:lnTo>
                      <a:pt x="40" y="2417"/>
                    </a:lnTo>
                    <a:lnTo>
                      <a:pt x="79" y="263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6" name="Google Shape;2396;p42"/>
              <p:cNvSpPr/>
              <p:nvPr/>
            </p:nvSpPr>
            <p:spPr>
              <a:xfrm>
                <a:off x="5092775" y="555375"/>
                <a:ext cx="71625" cy="94525"/>
              </a:xfrm>
              <a:custGeom>
                <a:avLst/>
                <a:gdLst/>
                <a:ahLst/>
                <a:cxnLst/>
                <a:rect l="l" t="t" r="r" b="b"/>
                <a:pathLst>
                  <a:path w="2865" h="3781" extrusionOk="0">
                    <a:moveTo>
                      <a:pt x="1150" y="0"/>
                    </a:moveTo>
                    <a:lnTo>
                      <a:pt x="1033" y="39"/>
                    </a:lnTo>
                    <a:lnTo>
                      <a:pt x="877" y="98"/>
                    </a:lnTo>
                    <a:lnTo>
                      <a:pt x="858" y="98"/>
                    </a:lnTo>
                    <a:lnTo>
                      <a:pt x="838" y="117"/>
                    </a:lnTo>
                    <a:lnTo>
                      <a:pt x="819" y="117"/>
                    </a:lnTo>
                    <a:lnTo>
                      <a:pt x="741" y="176"/>
                    </a:lnTo>
                    <a:lnTo>
                      <a:pt x="644" y="234"/>
                    </a:lnTo>
                    <a:lnTo>
                      <a:pt x="624" y="254"/>
                    </a:lnTo>
                    <a:lnTo>
                      <a:pt x="605" y="254"/>
                    </a:lnTo>
                    <a:lnTo>
                      <a:pt x="585" y="273"/>
                    </a:lnTo>
                    <a:lnTo>
                      <a:pt x="488" y="370"/>
                    </a:lnTo>
                    <a:lnTo>
                      <a:pt x="468" y="370"/>
                    </a:lnTo>
                    <a:lnTo>
                      <a:pt x="468" y="390"/>
                    </a:lnTo>
                    <a:lnTo>
                      <a:pt x="449" y="409"/>
                    </a:lnTo>
                    <a:lnTo>
                      <a:pt x="390" y="468"/>
                    </a:lnTo>
                    <a:lnTo>
                      <a:pt x="332" y="546"/>
                    </a:lnTo>
                    <a:lnTo>
                      <a:pt x="312" y="585"/>
                    </a:lnTo>
                    <a:lnTo>
                      <a:pt x="273" y="643"/>
                    </a:lnTo>
                    <a:lnTo>
                      <a:pt x="254" y="663"/>
                    </a:lnTo>
                    <a:lnTo>
                      <a:pt x="215" y="721"/>
                    </a:lnTo>
                    <a:lnTo>
                      <a:pt x="176" y="838"/>
                    </a:lnTo>
                    <a:lnTo>
                      <a:pt x="137" y="916"/>
                    </a:lnTo>
                    <a:lnTo>
                      <a:pt x="137" y="935"/>
                    </a:lnTo>
                    <a:lnTo>
                      <a:pt x="117" y="955"/>
                    </a:lnTo>
                    <a:lnTo>
                      <a:pt x="79" y="1072"/>
                    </a:lnTo>
                    <a:lnTo>
                      <a:pt x="59" y="1169"/>
                    </a:lnTo>
                    <a:lnTo>
                      <a:pt x="20" y="1403"/>
                    </a:lnTo>
                    <a:lnTo>
                      <a:pt x="20" y="1423"/>
                    </a:lnTo>
                    <a:lnTo>
                      <a:pt x="1" y="1637"/>
                    </a:lnTo>
                    <a:lnTo>
                      <a:pt x="1" y="1656"/>
                    </a:lnTo>
                    <a:lnTo>
                      <a:pt x="20" y="1793"/>
                    </a:lnTo>
                    <a:lnTo>
                      <a:pt x="40" y="1988"/>
                    </a:lnTo>
                    <a:lnTo>
                      <a:pt x="59" y="2163"/>
                    </a:lnTo>
                    <a:lnTo>
                      <a:pt x="98" y="2319"/>
                    </a:lnTo>
                    <a:lnTo>
                      <a:pt x="215" y="2631"/>
                    </a:lnTo>
                    <a:lnTo>
                      <a:pt x="215" y="2611"/>
                    </a:lnTo>
                    <a:lnTo>
                      <a:pt x="351" y="2884"/>
                    </a:lnTo>
                    <a:lnTo>
                      <a:pt x="527" y="3137"/>
                    </a:lnTo>
                    <a:lnTo>
                      <a:pt x="527" y="3118"/>
                    </a:lnTo>
                    <a:lnTo>
                      <a:pt x="702" y="3313"/>
                    </a:lnTo>
                    <a:lnTo>
                      <a:pt x="897" y="3468"/>
                    </a:lnTo>
                    <a:lnTo>
                      <a:pt x="1092" y="3585"/>
                    </a:lnTo>
                    <a:lnTo>
                      <a:pt x="1267" y="3683"/>
                    </a:lnTo>
                    <a:lnTo>
                      <a:pt x="1462" y="3741"/>
                    </a:lnTo>
                    <a:lnTo>
                      <a:pt x="1637" y="3761"/>
                    </a:lnTo>
                    <a:lnTo>
                      <a:pt x="1618" y="3761"/>
                    </a:lnTo>
                    <a:lnTo>
                      <a:pt x="1813" y="3780"/>
                    </a:lnTo>
                    <a:lnTo>
                      <a:pt x="1968" y="3761"/>
                    </a:lnTo>
                    <a:lnTo>
                      <a:pt x="2124" y="3722"/>
                    </a:lnTo>
                    <a:lnTo>
                      <a:pt x="2241" y="3683"/>
                    </a:lnTo>
                    <a:lnTo>
                      <a:pt x="2436" y="3488"/>
                    </a:lnTo>
                    <a:lnTo>
                      <a:pt x="2592" y="3254"/>
                    </a:lnTo>
                    <a:lnTo>
                      <a:pt x="2709" y="3001"/>
                    </a:lnTo>
                    <a:lnTo>
                      <a:pt x="2806" y="2728"/>
                    </a:lnTo>
                    <a:lnTo>
                      <a:pt x="2845" y="2436"/>
                    </a:lnTo>
                    <a:lnTo>
                      <a:pt x="2865" y="2144"/>
                    </a:lnTo>
                    <a:lnTo>
                      <a:pt x="2845" y="1832"/>
                    </a:lnTo>
                    <a:lnTo>
                      <a:pt x="2767" y="1540"/>
                    </a:lnTo>
                    <a:lnTo>
                      <a:pt x="2650" y="1228"/>
                    </a:lnTo>
                    <a:lnTo>
                      <a:pt x="2514" y="955"/>
                    </a:lnTo>
                    <a:lnTo>
                      <a:pt x="2339" y="721"/>
                    </a:lnTo>
                    <a:lnTo>
                      <a:pt x="2144" y="507"/>
                    </a:lnTo>
                    <a:lnTo>
                      <a:pt x="1910" y="331"/>
                    </a:lnTo>
                    <a:lnTo>
                      <a:pt x="1676" y="176"/>
                    </a:lnTo>
                    <a:lnTo>
                      <a:pt x="1403" y="78"/>
                    </a:lnTo>
                    <a:lnTo>
                      <a:pt x="1150"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7" name="Google Shape;2397;p42"/>
              <p:cNvSpPr/>
              <p:nvPr/>
            </p:nvSpPr>
            <p:spPr>
              <a:xfrm>
                <a:off x="5092775" y="555375"/>
                <a:ext cx="71625" cy="94525"/>
              </a:xfrm>
              <a:custGeom>
                <a:avLst/>
                <a:gdLst/>
                <a:ahLst/>
                <a:cxnLst/>
                <a:rect l="l" t="t" r="r" b="b"/>
                <a:pathLst>
                  <a:path w="2865" h="3781" fill="none" extrusionOk="0">
                    <a:moveTo>
                      <a:pt x="1033" y="39"/>
                    </a:moveTo>
                    <a:lnTo>
                      <a:pt x="1033" y="39"/>
                    </a:lnTo>
                    <a:lnTo>
                      <a:pt x="1033" y="39"/>
                    </a:lnTo>
                    <a:lnTo>
                      <a:pt x="1150" y="0"/>
                    </a:lnTo>
                    <a:lnTo>
                      <a:pt x="1150" y="0"/>
                    </a:lnTo>
                    <a:lnTo>
                      <a:pt x="1403" y="78"/>
                    </a:lnTo>
                    <a:lnTo>
                      <a:pt x="1676" y="176"/>
                    </a:lnTo>
                    <a:lnTo>
                      <a:pt x="1910" y="331"/>
                    </a:lnTo>
                    <a:lnTo>
                      <a:pt x="2144" y="507"/>
                    </a:lnTo>
                    <a:lnTo>
                      <a:pt x="2339" y="721"/>
                    </a:lnTo>
                    <a:lnTo>
                      <a:pt x="2514" y="955"/>
                    </a:lnTo>
                    <a:lnTo>
                      <a:pt x="2650" y="1228"/>
                    </a:lnTo>
                    <a:lnTo>
                      <a:pt x="2767" y="1540"/>
                    </a:lnTo>
                    <a:lnTo>
                      <a:pt x="2767" y="1540"/>
                    </a:lnTo>
                    <a:lnTo>
                      <a:pt x="2845" y="1832"/>
                    </a:lnTo>
                    <a:lnTo>
                      <a:pt x="2865" y="2144"/>
                    </a:lnTo>
                    <a:lnTo>
                      <a:pt x="2845" y="2436"/>
                    </a:lnTo>
                    <a:lnTo>
                      <a:pt x="2806" y="2728"/>
                    </a:lnTo>
                    <a:lnTo>
                      <a:pt x="2709" y="3001"/>
                    </a:lnTo>
                    <a:lnTo>
                      <a:pt x="2592" y="3254"/>
                    </a:lnTo>
                    <a:lnTo>
                      <a:pt x="2436" y="3488"/>
                    </a:lnTo>
                    <a:lnTo>
                      <a:pt x="2241" y="3683"/>
                    </a:lnTo>
                    <a:lnTo>
                      <a:pt x="2241" y="3683"/>
                    </a:lnTo>
                    <a:lnTo>
                      <a:pt x="2124" y="3722"/>
                    </a:lnTo>
                    <a:lnTo>
                      <a:pt x="2124" y="3722"/>
                    </a:lnTo>
                    <a:lnTo>
                      <a:pt x="1968" y="3761"/>
                    </a:lnTo>
                    <a:lnTo>
                      <a:pt x="1968" y="3761"/>
                    </a:lnTo>
                    <a:lnTo>
                      <a:pt x="1968" y="3761"/>
                    </a:lnTo>
                    <a:lnTo>
                      <a:pt x="1813" y="3780"/>
                    </a:lnTo>
                    <a:lnTo>
                      <a:pt x="1813" y="3780"/>
                    </a:lnTo>
                    <a:lnTo>
                      <a:pt x="1618" y="3761"/>
                    </a:lnTo>
                    <a:lnTo>
                      <a:pt x="1637" y="3761"/>
                    </a:lnTo>
                    <a:lnTo>
                      <a:pt x="1637" y="3761"/>
                    </a:lnTo>
                    <a:lnTo>
                      <a:pt x="1462" y="3741"/>
                    </a:lnTo>
                    <a:lnTo>
                      <a:pt x="1462" y="3741"/>
                    </a:lnTo>
                    <a:lnTo>
                      <a:pt x="1267" y="3683"/>
                    </a:lnTo>
                    <a:lnTo>
                      <a:pt x="1267" y="3683"/>
                    </a:lnTo>
                    <a:lnTo>
                      <a:pt x="1267" y="3683"/>
                    </a:lnTo>
                    <a:lnTo>
                      <a:pt x="1267" y="3683"/>
                    </a:lnTo>
                    <a:lnTo>
                      <a:pt x="1267" y="3683"/>
                    </a:lnTo>
                    <a:lnTo>
                      <a:pt x="1267" y="3683"/>
                    </a:lnTo>
                    <a:lnTo>
                      <a:pt x="1092" y="3585"/>
                    </a:lnTo>
                    <a:lnTo>
                      <a:pt x="1092" y="3585"/>
                    </a:lnTo>
                    <a:lnTo>
                      <a:pt x="897" y="3468"/>
                    </a:lnTo>
                    <a:lnTo>
                      <a:pt x="897" y="3468"/>
                    </a:lnTo>
                    <a:lnTo>
                      <a:pt x="897" y="3468"/>
                    </a:lnTo>
                    <a:lnTo>
                      <a:pt x="897" y="3488"/>
                    </a:lnTo>
                    <a:lnTo>
                      <a:pt x="897" y="3468"/>
                    </a:lnTo>
                    <a:lnTo>
                      <a:pt x="897" y="3468"/>
                    </a:lnTo>
                    <a:lnTo>
                      <a:pt x="897" y="3468"/>
                    </a:lnTo>
                    <a:lnTo>
                      <a:pt x="897" y="3468"/>
                    </a:lnTo>
                    <a:lnTo>
                      <a:pt x="897" y="3468"/>
                    </a:lnTo>
                    <a:lnTo>
                      <a:pt x="897" y="3468"/>
                    </a:lnTo>
                    <a:lnTo>
                      <a:pt x="897" y="3468"/>
                    </a:lnTo>
                    <a:lnTo>
                      <a:pt x="702" y="3313"/>
                    </a:lnTo>
                    <a:lnTo>
                      <a:pt x="702" y="3313"/>
                    </a:lnTo>
                    <a:lnTo>
                      <a:pt x="527" y="3118"/>
                    </a:lnTo>
                    <a:lnTo>
                      <a:pt x="527" y="3137"/>
                    </a:lnTo>
                    <a:lnTo>
                      <a:pt x="527" y="3137"/>
                    </a:lnTo>
                    <a:lnTo>
                      <a:pt x="527" y="3137"/>
                    </a:lnTo>
                    <a:lnTo>
                      <a:pt x="527" y="3137"/>
                    </a:lnTo>
                    <a:lnTo>
                      <a:pt x="351" y="2884"/>
                    </a:lnTo>
                    <a:lnTo>
                      <a:pt x="351" y="2884"/>
                    </a:lnTo>
                    <a:lnTo>
                      <a:pt x="215" y="2611"/>
                    </a:lnTo>
                    <a:lnTo>
                      <a:pt x="215" y="2631"/>
                    </a:lnTo>
                    <a:lnTo>
                      <a:pt x="215" y="2631"/>
                    </a:lnTo>
                    <a:lnTo>
                      <a:pt x="98" y="2319"/>
                    </a:lnTo>
                    <a:lnTo>
                      <a:pt x="98" y="2319"/>
                    </a:lnTo>
                    <a:lnTo>
                      <a:pt x="59" y="2163"/>
                    </a:lnTo>
                    <a:lnTo>
                      <a:pt x="40" y="1988"/>
                    </a:lnTo>
                    <a:lnTo>
                      <a:pt x="40" y="1988"/>
                    </a:lnTo>
                    <a:lnTo>
                      <a:pt x="40" y="2007"/>
                    </a:lnTo>
                    <a:lnTo>
                      <a:pt x="40" y="1988"/>
                    </a:lnTo>
                    <a:lnTo>
                      <a:pt x="40" y="1988"/>
                    </a:lnTo>
                    <a:lnTo>
                      <a:pt x="20" y="1793"/>
                    </a:lnTo>
                    <a:lnTo>
                      <a:pt x="20" y="1793"/>
                    </a:lnTo>
                    <a:lnTo>
                      <a:pt x="1" y="1656"/>
                    </a:lnTo>
                    <a:lnTo>
                      <a:pt x="1" y="1637"/>
                    </a:lnTo>
                    <a:lnTo>
                      <a:pt x="1" y="1637"/>
                    </a:lnTo>
                    <a:lnTo>
                      <a:pt x="20" y="1423"/>
                    </a:lnTo>
                    <a:lnTo>
                      <a:pt x="20" y="1423"/>
                    </a:lnTo>
                    <a:lnTo>
                      <a:pt x="20" y="1423"/>
                    </a:lnTo>
                    <a:lnTo>
                      <a:pt x="20" y="1423"/>
                    </a:lnTo>
                    <a:lnTo>
                      <a:pt x="20" y="1403"/>
                    </a:lnTo>
                    <a:lnTo>
                      <a:pt x="20" y="1403"/>
                    </a:lnTo>
                    <a:lnTo>
                      <a:pt x="20" y="1403"/>
                    </a:lnTo>
                    <a:lnTo>
                      <a:pt x="20" y="1403"/>
                    </a:lnTo>
                    <a:lnTo>
                      <a:pt x="59" y="1169"/>
                    </a:lnTo>
                    <a:lnTo>
                      <a:pt x="59" y="1169"/>
                    </a:lnTo>
                    <a:lnTo>
                      <a:pt x="79" y="1072"/>
                    </a:lnTo>
                    <a:lnTo>
                      <a:pt x="79" y="1072"/>
                    </a:lnTo>
                    <a:lnTo>
                      <a:pt x="117" y="955"/>
                    </a:lnTo>
                    <a:lnTo>
                      <a:pt x="117" y="955"/>
                    </a:lnTo>
                    <a:lnTo>
                      <a:pt x="137" y="935"/>
                    </a:lnTo>
                    <a:lnTo>
                      <a:pt x="137" y="935"/>
                    </a:lnTo>
                    <a:lnTo>
                      <a:pt x="137" y="935"/>
                    </a:lnTo>
                    <a:lnTo>
                      <a:pt x="137" y="935"/>
                    </a:lnTo>
                    <a:lnTo>
                      <a:pt x="137" y="935"/>
                    </a:lnTo>
                    <a:lnTo>
                      <a:pt x="137" y="916"/>
                    </a:lnTo>
                    <a:lnTo>
                      <a:pt x="137" y="916"/>
                    </a:lnTo>
                    <a:lnTo>
                      <a:pt x="137" y="916"/>
                    </a:lnTo>
                    <a:lnTo>
                      <a:pt x="137" y="916"/>
                    </a:lnTo>
                    <a:lnTo>
                      <a:pt x="137" y="916"/>
                    </a:lnTo>
                    <a:lnTo>
                      <a:pt x="137" y="916"/>
                    </a:lnTo>
                    <a:lnTo>
                      <a:pt x="137" y="916"/>
                    </a:lnTo>
                    <a:lnTo>
                      <a:pt x="137" y="935"/>
                    </a:lnTo>
                    <a:lnTo>
                      <a:pt x="137" y="935"/>
                    </a:lnTo>
                    <a:lnTo>
                      <a:pt x="137" y="916"/>
                    </a:lnTo>
                    <a:lnTo>
                      <a:pt x="137" y="916"/>
                    </a:lnTo>
                    <a:lnTo>
                      <a:pt x="137" y="916"/>
                    </a:lnTo>
                    <a:lnTo>
                      <a:pt x="137" y="916"/>
                    </a:lnTo>
                    <a:lnTo>
                      <a:pt x="137" y="916"/>
                    </a:lnTo>
                    <a:lnTo>
                      <a:pt x="176" y="838"/>
                    </a:lnTo>
                    <a:lnTo>
                      <a:pt x="176" y="838"/>
                    </a:lnTo>
                    <a:lnTo>
                      <a:pt x="215" y="721"/>
                    </a:lnTo>
                    <a:lnTo>
                      <a:pt x="215" y="721"/>
                    </a:lnTo>
                    <a:lnTo>
                      <a:pt x="254" y="663"/>
                    </a:lnTo>
                    <a:lnTo>
                      <a:pt x="273" y="643"/>
                    </a:lnTo>
                    <a:lnTo>
                      <a:pt x="273" y="643"/>
                    </a:lnTo>
                    <a:lnTo>
                      <a:pt x="273" y="643"/>
                    </a:lnTo>
                    <a:lnTo>
                      <a:pt x="312" y="585"/>
                    </a:lnTo>
                    <a:lnTo>
                      <a:pt x="312" y="585"/>
                    </a:lnTo>
                    <a:lnTo>
                      <a:pt x="332" y="546"/>
                    </a:lnTo>
                    <a:lnTo>
                      <a:pt x="332" y="546"/>
                    </a:lnTo>
                    <a:lnTo>
                      <a:pt x="332" y="546"/>
                    </a:lnTo>
                    <a:lnTo>
                      <a:pt x="332" y="546"/>
                    </a:lnTo>
                    <a:lnTo>
                      <a:pt x="332" y="546"/>
                    </a:lnTo>
                    <a:lnTo>
                      <a:pt x="332" y="546"/>
                    </a:lnTo>
                    <a:lnTo>
                      <a:pt x="332" y="546"/>
                    </a:lnTo>
                    <a:lnTo>
                      <a:pt x="390" y="468"/>
                    </a:lnTo>
                    <a:lnTo>
                      <a:pt x="390" y="468"/>
                    </a:lnTo>
                    <a:lnTo>
                      <a:pt x="449" y="409"/>
                    </a:lnTo>
                    <a:lnTo>
                      <a:pt x="468" y="390"/>
                    </a:lnTo>
                    <a:lnTo>
                      <a:pt x="468" y="370"/>
                    </a:lnTo>
                    <a:lnTo>
                      <a:pt x="488" y="370"/>
                    </a:lnTo>
                    <a:lnTo>
                      <a:pt x="488" y="370"/>
                    </a:lnTo>
                    <a:lnTo>
                      <a:pt x="488" y="370"/>
                    </a:lnTo>
                    <a:lnTo>
                      <a:pt x="585" y="273"/>
                    </a:lnTo>
                    <a:lnTo>
                      <a:pt x="585" y="273"/>
                    </a:lnTo>
                    <a:lnTo>
                      <a:pt x="585" y="273"/>
                    </a:lnTo>
                    <a:lnTo>
                      <a:pt x="585" y="273"/>
                    </a:lnTo>
                    <a:lnTo>
                      <a:pt x="605" y="254"/>
                    </a:lnTo>
                    <a:lnTo>
                      <a:pt x="605" y="254"/>
                    </a:lnTo>
                    <a:lnTo>
                      <a:pt x="624" y="254"/>
                    </a:lnTo>
                    <a:lnTo>
                      <a:pt x="624" y="254"/>
                    </a:lnTo>
                    <a:lnTo>
                      <a:pt x="644" y="234"/>
                    </a:lnTo>
                    <a:lnTo>
                      <a:pt x="644" y="234"/>
                    </a:lnTo>
                    <a:lnTo>
                      <a:pt x="644" y="234"/>
                    </a:lnTo>
                    <a:lnTo>
                      <a:pt x="741" y="176"/>
                    </a:lnTo>
                    <a:lnTo>
                      <a:pt x="741" y="176"/>
                    </a:lnTo>
                    <a:lnTo>
                      <a:pt x="819" y="117"/>
                    </a:lnTo>
                    <a:lnTo>
                      <a:pt x="838" y="117"/>
                    </a:lnTo>
                    <a:lnTo>
                      <a:pt x="838" y="117"/>
                    </a:lnTo>
                    <a:lnTo>
                      <a:pt x="858" y="98"/>
                    </a:lnTo>
                    <a:lnTo>
                      <a:pt x="858" y="98"/>
                    </a:lnTo>
                    <a:lnTo>
                      <a:pt x="858" y="98"/>
                    </a:lnTo>
                    <a:lnTo>
                      <a:pt x="877" y="98"/>
                    </a:lnTo>
                    <a:lnTo>
                      <a:pt x="877" y="98"/>
                    </a:lnTo>
                    <a:lnTo>
                      <a:pt x="1033" y="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8" name="Google Shape;2398;p42"/>
              <p:cNvSpPr/>
              <p:nvPr/>
            </p:nvSpPr>
            <p:spPr>
              <a:xfrm>
                <a:off x="5105925" y="63380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9" name="Google Shape;2399;p42"/>
              <p:cNvSpPr/>
              <p:nvPr/>
            </p:nvSpPr>
            <p:spPr>
              <a:xfrm>
                <a:off x="5124450" y="647425"/>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0" name="Google Shape;2400;p42"/>
              <p:cNvSpPr/>
              <p:nvPr/>
            </p:nvSpPr>
            <p:spPr>
              <a:xfrm>
                <a:off x="5082050" y="606025"/>
                <a:ext cx="27800" cy="14150"/>
              </a:xfrm>
              <a:custGeom>
                <a:avLst/>
                <a:gdLst/>
                <a:ahLst/>
                <a:cxnLst/>
                <a:rect l="l" t="t" r="r" b="b"/>
                <a:pathLst>
                  <a:path w="1112" h="566" extrusionOk="0">
                    <a:moveTo>
                      <a:pt x="702" y="1"/>
                    </a:moveTo>
                    <a:lnTo>
                      <a:pt x="488" y="40"/>
                    </a:lnTo>
                    <a:lnTo>
                      <a:pt x="274" y="137"/>
                    </a:lnTo>
                    <a:lnTo>
                      <a:pt x="118" y="234"/>
                    </a:lnTo>
                    <a:lnTo>
                      <a:pt x="59" y="293"/>
                    </a:lnTo>
                    <a:lnTo>
                      <a:pt x="20" y="332"/>
                    </a:lnTo>
                    <a:lnTo>
                      <a:pt x="1" y="390"/>
                    </a:lnTo>
                    <a:lnTo>
                      <a:pt x="1" y="449"/>
                    </a:lnTo>
                    <a:lnTo>
                      <a:pt x="20" y="488"/>
                    </a:lnTo>
                    <a:lnTo>
                      <a:pt x="79" y="527"/>
                    </a:lnTo>
                    <a:lnTo>
                      <a:pt x="137" y="546"/>
                    </a:lnTo>
                    <a:lnTo>
                      <a:pt x="215" y="566"/>
                    </a:lnTo>
                    <a:lnTo>
                      <a:pt x="410" y="546"/>
                    </a:lnTo>
                    <a:lnTo>
                      <a:pt x="624" y="507"/>
                    </a:lnTo>
                    <a:lnTo>
                      <a:pt x="839" y="429"/>
                    </a:lnTo>
                    <a:lnTo>
                      <a:pt x="995" y="332"/>
                    </a:lnTo>
                    <a:lnTo>
                      <a:pt x="1053" y="273"/>
                    </a:lnTo>
                    <a:lnTo>
                      <a:pt x="1092" y="215"/>
                    </a:lnTo>
                    <a:lnTo>
                      <a:pt x="1112" y="156"/>
                    </a:lnTo>
                    <a:lnTo>
                      <a:pt x="1112" y="118"/>
                    </a:lnTo>
                    <a:lnTo>
                      <a:pt x="1073" y="79"/>
                    </a:lnTo>
                    <a:lnTo>
                      <a:pt x="1034" y="40"/>
                    </a:lnTo>
                    <a:lnTo>
                      <a:pt x="975" y="20"/>
                    </a:lnTo>
                    <a:lnTo>
                      <a:pt x="897" y="1"/>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1" name="Google Shape;2401;p42"/>
              <p:cNvSpPr/>
              <p:nvPr/>
            </p:nvSpPr>
            <p:spPr>
              <a:xfrm>
                <a:off x="5082050" y="606025"/>
                <a:ext cx="27800" cy="14150"/>
              </a:xfrm>
              <a:custGeom>
                <a:avLst/>
                <a:gdLst/>
                <a:ahLst/>
                <a:cxnLst/>
                <a:rect l="l" t="t" r="r" b="b"/>
                <a:pathLst>
                  <a:path w="1112" h="566" fill="none" extrusionOk="0">
                    <a:moveTo>
                      <a:pt x="1" y="449"/>
                    </a:moveTo>
                    <a:lnTo>
                      <a:pt x="1" y="449"/>
                    </a:lnTo>
                    <a:lnTo>
                      <a:pt x="20" y="488"/>
                    </a:lnTo>
                    <a:lnTo>
                      <a:pt x="79" y="527"/>
                    </a:lnTo>
                    <a:lnTo>
                      <a:pt x="137" y="546"/>
                    </a:lnTo>
                    <a:lnTo>
                      <a:pt x="215" y="566"/>
                    </a:lnTo>
                    <a:lnTo>
                      <a:pt x="410" y="546"/>
                    </a:lnTo>
                    <a:lnTo>
                      <a:pt x="624" y="507"/>
                    </a:lnTo>
                    <a:lnTo>
                      <a:pt x="624" y="507"/>
                    </a:lnTo>
                    <a:lnTo>
                      <a:pt x="839" y="429"/>
                    </a:lnTo>
                    <a:lnTo>
                      <a:pt x="995" y="332"/>
                    </a:lnTo>
                    <a:lnTo>
                      <a:pt x="1053" y="273"/>
                    </a:lnTo>
                    <a:lnTo>
                      <a:pt x="1092" y="215"/>
                    </a:lnTo>
                    <a:lnTo>
                      <a:pt x="1112" y="156"/>
                    </a:lnTo>
                    <a:lnTo>
                      <a:pt x="1112" y="118"/>
                    </a:lnTo>
                    <a:lnTo>
                      <a:pt x="1112" y="118"/>
                    </a:lnTo>
                    <a:lnTo>
                      <a:pt x="1073" y="79"/>
                    </a:lnTo>
                    <a:lnTo>
                      <a:pt x="1034" y="40"/>
                    </a:lnTo>
                    <a:lnTo>
                      <a:pt x="975" y="20"/>
                    </a:lnTo>
                    <a:lnTo>
                      <a:pt x="897" y="1"/>
                    </a:lnTo>
                    <a:lnTo>
                      <a:pt x="702" y="1"/>
                    </a:lnTo>
                    <a:lnTo>
                      <a:pt x="488" y="40"/>
                    </a:lnTo>
                    <a:lnTo>
                      <a:pt x="488" y="40"/>
                    </a:lnTo>
                    <a:lnTo>
                      <a:pt x="274" y="137"/>
                    </a:lnTo>
                    <a:lnTo>
                      <a:pt x="118" y="234"/>
                    </a:lnTo>
                    <a:lnTo>
                      <a:pt x="59" y="293"/>
                    </a:lnTo>
                    <a:lnTo>
                      <a:pt x="20" y="332"/>
                    </a:lnTo>
                    <a:lnTo>
                      <a:pt x="1" y="390"/>
                    </a:lnTo>
                    <a:lnTo>
                      <a:pt x="1" y="44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2" name="Google Shape;2402;p42"/>
              <p:cNvSpPr/>
              <p:nvPr/>
            </p:nvSpPr>
            <p:spPr>
              <a:xfrm>
                <a:off x="5248650" y="501800"/>
                <a:ext cx="82350" cy="104250"/>
              </a:xfrm>
              <a:custGeom>
                <a:avLst/>
                <a:gdLst/>
                <a:ahLst/>
                <a:cxnLst/>
                <a:rect l="l" t="t" r="r" b="b"/>
                <a:pathLst>
                  <a:path w="3294" h="4170" extrusionOk="0">
                    <a:moveTo>
                      <a:pt x="1754" y="0"/>
                    </a:moveTo>
                    <a:lnTo>
                      <a:pt x="1540" y="20"/>
                    </a:lnTo>
                    <a:lnTo>
                      <a:pt x="1306" y="58"/>
                    </a:lnTo>
                    <a:lnTo>
                      <a:pt x="1131" y="136"/>
                    </a:lnTo>
                    <a:lnTo>
                      <a:pt x="955" y="214"/>
                    </a:lnTo>
                    <a:lnTo>
                      <a:pt x="799" y="312"/>
                    </a:lnTo>
                    <a:lnTo>
                      <a:pt x="663" y="429"/>
                    </a:lnTo>
                    <a:lnTo>
                      <a:pt x="527" y="565"/>
                    </a:lnTo>
                    <a:lnTo>
                      <a:pt x="410" y="701"/>
                    </a:lnTo>
                    <a:lnTo>
                      <a:pt x="293" y="857"/>
                    </a:lnTo>
                    <a:lnTo>
                      <a:pt x="195" y="1033"/>
                    </a:lnTo>
                    <a:lnTo>
                      <a:pt x="137" y="1208"/>
                    </a:lnTo>
                    <a:lnTo>
                      <a:pt x="78" y="1403"/>
                    </a:lnTo>
                    <a:lnTo>
                      <a:pt x="20" y="1598"/>
                    </a:lnTo>
                    <a:lnTo>
                      <a:pt x="0" y="1793"/>
                    </a:lnTo>
                    <a:lnTo>
                      <a:pt x="0" y="1987"/>
                    </a:lnTo>
                    <a:lnTo>
                      <a:pt x="20" y="2202"/>
                    </a:lnTo>
                    <a:lnTo>
                      <a:pt x="39" y="2416"/>
                    </a:lnTo>
                    <a:lnTo>
                      <a:pt x="98" y="2611"/>
                    </a:lnTo>
                    <a:lnTo>
                      <a:pt x="156" y="2825"/>
                    </a:lnTo>
                    <a:lnTo>
                      <a:pt x="254" y="3001"/>
                    </a:lnTo>
                    <a:lnTo>
                      <a:pt x="351" y="3195"/>
                    </a:lnTo>
                    <a:lnTo>
                      <a:pt x="468" y="3351"/>
                    </a:lnTo>
                    <a:lnTo>
                      <a:pt x="604" y="3507"/>
                    </a:lnTo>
                    <a:lnTo>
                      <a:pt x="741" y="3644"/>
                    </a:lnTo>
                    <a:lnTo>
                      <a:pt x="897" y="3780"/>
                    </a:lnTo>
                    <a:lnTo>
                      <a:pt x="1053" y="3877"/>
                    </a:lnTo>
                    <a:lnTo>
                      <a:pt x="1228" y="3975"/>
                    </a:lnTo>
                    <a:lnTo>
                      <a:pt x="1384" y="4053"/>
                    </a:lnTo>
                    <a:lnTo>
                      <a:pt x="1579" y="4111"/>
                    </a:lnTo>
                    <a:lnTo>
                      <a:pt x="1754" y="4150"/>
                    </a:lnTo>
                    <a:lnTo>
                      <a:pt x="1949" y="4170"/>
                    </a:lnTo>
                    <a:lnTo>
                      <a:pt x="2124" y="4150"/>
                    </a:lnTo>
                    <a:lnTo>
                      <a:pt x="2319" y="4131"/>
                    </a:lnTo>
                    <a:lnTo>
                      <a:pt x="2514" y="4092"/>
                    </a:lnTo>
                    <a:lnTo>
                      <a:pt x="2728" y="4014"/>
                    </a:lnTo>
                    <a:lnTo>
                      <a:pt x="2943" y="3897"/>
                    </a:lnTo>
                    <a:lnTo>
                      <a:pt x="3137" y="3760"/>
                    </a:lnTo>
                    <a:lnTo>
                      <a:pt x="3293" y="3605"/>
                    </a:lnTo>
                    <a:lnTo>
                      <a:pt x="3079" y="3624"/>
                    </a:lnTo>
                    <a:lnTo>
                      <a:pt x="2826" y="3605"/>
                    </a:lnTo>
                    <a:lnTo>
                      <a:pt x="2611" y="3546"/>
                    </a:lnTo>
                    <a:lnTo>
                      <a:pt x="2397" y="3449"/>
                    </a:lnTo>
                    <a:lnTo>
                      <a:pt x="2183" y="3332"/>
                    </a:lnTo>
                    <a:lnTo>
                      <a:pt x="2007" y="3176"/>
                    </a:lnTo>
                    <a:lnTo>
                      <a:pt x="1832" y="3001"/>
                    </a:lnTo>
                    <a:lnTo>
                      <a:pt x="1676" y="2806"/>
                    </a:lnTo>
                    <a:lnTo>
                      <a:pt x="1559" y="2591"/>
                    </a:lnTo>
                    <a:lnTo>
                      <a:pt x="1442" y="2377"/>
                    </a:lnTo>
                    <a:lnTo>
                      <a:pt x="1364" y="2143"/>
                    </a:lnTo>
                    <a:lnTo>
                      <a:pt x="1306" y="1890"/>
                    </a:lnTo>
                    <a:lnTo>
                      <a:pt x="1267" y="1656"/>
                    </a:lnTo>
                    <a:lnTo>
                      <a:pt x="1267" y="1403"/>
                    </a:lnTo>
                    <a:lnTo>
                      <a:pt x="1286" y="1169"/>
                    </a:lnTo>
                    <a:lnTo>
                      <a:pt x="1345" y="935"/>
                    </a:lnTo>
                    <a:lnTo>
                      <a:pt x="1442" y="721"/>
                    </a:lnTo>
                    <a:lnTo>
                      <a:pt x="1559" y="526"/>
                    </a:lnTo>
                    <a:lnTo>
                      <a:pt x="1735" y="331"/>
                    </a:lnTo>
                    <a:lnTo>
                      <a:pt x="1929" y="175"/>
                    </a:lnTo>
                    <a:lnTo>
                      <a:pt x="2066" y="97"/>
                    </a:lnTo>
                    <a:lnTo>
                      <a:pt x="2202" y="39"/>
                    </a:lnTo>
                    <a:lnTo>
                      <a:pt x="1988"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3" name="Google Shape;2403;p42"/>
              <p:cNvSpPr/>
              <p:nvPr/>
            </p:nvSpPr>
            <p:spPr>
              <a:xfrm>
                <a:off x="5248650" y="501800"/>
                <a:ext cx="82350" cy="104250"/>
              </a:xfrm>
              <a:custGeom>
                <a:avLst/>
                <a:gdLst/>
                <a:ahLst/>
                <a:cxnLst/>
                <a:rect l="l" t="t" r="r" b="b"/>
                <a:pathLst>
                  <a:path w="3294" h="4170" fill="none" extrusionOk="0">
                    <a:moveTo>
                      <a:pt x="98" y="2611"/>
                    </a:moveTo>
                    <a:lnTo>
                      <a:pt x="98" y="2611"/>
                    </a:lnTo>
                    <a:lnTo>
                      <a:pt x="156" y="2825"/>
                    </a:lnTo>
                    <a:lnTo>
                      <a:pt x="254" y="3001"/>
                    </a:lnTo>
                    <a:lnTo>
                      <a:pt x="351" y="3195"/>
                    </a:lnTo>
                    <a:lnTo>
                      <a:pt x="468" y="3351"/>
                    </a:lnTo>
                    <a:lnTo>
                      <a:pt x="604" y="3507"/>
                    </a:lnTo>
                    <a:lnTo>
                      <a:pt x="741" y="3644"/>
                    </a:lnTo>
                    <a:lnTo>
                      <a:pt x="897" y="3780"/>
                    </a:lnTo>
                    <a:lnTo>
                      <a:pt x="1053" y="3877"/>
                    </a:lnTo>
                    <a:lnTo>
                      <a:pt x="1228" y="3975"/>
                    </a:lnTo>
                    <a:lnTo>
                      <a:pt x="1384" y="4053"/>
                    </a:lnTo>
                    <a:lnTo>
                      <a:pt x="1579" y="4111"/>
                    </a:lnTo>
                    <a:lnTo>
                      <a:pt x="1754" y="4150"/>
                    </a:lnTo>
                    <a:lnTo>
                      <a:pt x="1949" y="4170"/>
                    </a:lnTo>
                    <a:lnTo>
                      <a:pt x="2124" y="4150"/>
                    </a:lnTo>
                    <a:lnTo>
                      <a:pt x="2319" y="4131"/>
                    </a:lnTo>
                    <a:lnTo>
                      <a:pt x="2514" y="4092"/>
                    </a:lnTo>
                    <a:lnTo>
                      <a:pt x="2514" y="4092"/>
                    </a:lnTo>
                    <a:lnTo>
                      <a:pt x="2728" y="4014"/>
                    </a:lnTo>
                    <a:lnTo>
                      <a:pt x="2943" y="3897"/>
                    </a:lnTo>
                    <a:lnTo>
                      <a:pt x="3137" y="3760"/>
                    </a:lnTo>
                    <a:lnTo>
                      <a:pt x="3293" y="3605"/>
                    </a:lnTo>
                    <a:lnTo>
                      <a:pt x="3293" y="3605"/>
                    </a:lnTo>
                    <a:lnTo>
                      <a:pt x="3079" y="3624"/>
                    </a:lnTo>
                    <a:lnTo>
                      <a:pt x="3079" y="3624"/>
                    </a:lnTo>
                    <a:lnTo>
                      <a:pt x="2826" y="3605"/>
                    </a:lnTo>
                    <a:lnTo>
                      <a:pt x="2826" y="3605"/>
                    </a:lnTo>
                    <a:lnTo>
                      <a:pt x="2611" y="3546"/>
                    </a:lnTo>
                    <a:lnTo>
                      <a:pt x="2397" y="3449"/>
                    </a:lnTo>
                    <a:lnTo>
                      <a:pt x="2397" y="3449"/>
                    </a:lnTo>
                    <a:lnTo>
                      <a:pt x="2183" y="3332"/>
                    </a:lnTo>
                    <a:lnTo>
                      <a:pt x="2007" y="3176"/>
                    </a:lnTo>
                    <a:lnTo>
                      <a:pt x="2007" y="3176"/>
                    </a:lnTo>
                    <a:lnTo>
                      <a:pt x="1832" y="3001"/>
                    </a:lnTo>
                    <a:lnTo>
                      <a:pt x="1676" y="2806"/>
                    </a:lnTo>
                    <a:lnTo>
                      <a:pt x="1559" y="2591"/>
                    </a:lnTo>
                    <a:lnTo>
                      <a:pt x="1442" y="2377"/>
                    </a:lnTo>
                    <a:lnTo>
                      <a:pt x="1442" y="2377"/>
                    </a:lnTo>
                    <a:lnTo>
                      <a:pt x="1364" y="2143"/>
                    </a:lnTo>
                    <a:lnTo>
                      <a:pt x="1306" y="1890"/>
                    </a:lnTo>
                    <a:lnTo>
                      <a:pt x="1306" y="1890"/>
                    </a:lnTo>
                    <a:lnTo>
                      <a:pt x="1267" y="1656"/>
                    </a:lnTo>
                    <a:lnTo>
                      <a:pt x="1267" y="1403"/>
                    </a:lnTo>
                    <a:lnTo>
                      <a:pt x="1267" y="1403"/>
                    </a:lnTo>
                    <a:lnTo>
                      <a:pt x="1286" y="1169"/>
                    </a:lnTo>
                    <a:lnTo>
                      <a:pt x="1345" y="935"/>
                    </a:lnTo>
                    <a:lnTo>
                      <a:pt x="1345" y="935"/>
                    </a:lnTo>
                    <a:lnTo>
                      <a:pt x="1442" y="721"/>
                    </a:lnTo>
                    <a:lnTo>
                      <a:pt x="1559" y="526"/>
                    </a:lnTo>
                    <a:lnTo>
                      <a:pt x="1559" y="526"/>
                    </a:lnTo>
                    <a:lnTo>
                      <a:pt x="1735" y="331"/>
                    </a:lnTo>
                    <a:lnTo>
                      <a:pt x="1929" y="175"/>
                    </a:lnTo>
                    <a:lnTo>
                      <a:pt x="1929" y="175"/>
                    </a:lnTo>
                    <a:lnTo>
                      <a:pt x="2066" y="97"/>
                    </a:lnTo>
                    <a:lnTo>
                      <a:pt x="2202" y="39"/>
                    </a:lnTo>
                    <a:lnTo>
                      <a:pt x="2202" y="39"/>
                    </a:lnTo>
                    <a:lnTo>
                      <a:pt x="1988" y="0"/>
                    </a:lnTo>
                    <a:lnTo>
                      <a:pt x="1754" y="0"/>
                    </a:lnTo>
                    <a:lnTo>
                      <a:pt x="1540" y="20"/>
                    </a:lnTo>
                    <a:lnTo>
                      <a:pt x="1306" y="58"/>
                    </a:lnTo>
                    <a:lnTo>
                      <a:pt x="1306" y="58"/>
                    </a:lnTo>
                    <a:lnTo>
                      <a:pt x="1131" y="136"/>
                    </a:lnTo>
                    <a:lnTo>
                      <a:pt x="955" y="214"/>
                    </a:lnTo>
                    <a:lnTo>
                      <a:pt x="799" y="312"/>
                    </a:lnTo>
                    <a:lnTo>
                      <a:pt x="663" y="429"/>
                    </a:lnTo>
                    <a:lnTo>
                      <a:pt x="527" y="565"/>
                    </a:lnTo>
                    <a:lnTo>
                      <a:pt x="410" y="701"/>
                    </a:lnTo>
                    <a:lnTo>
                      <a:pt x="293" y="857"/>
                    </a:lnTo>
                    <a:lnTo>
                      <a:pt x="195" y="1033"/>
                    </a:lnTo>
                    <a:lnTo>
                      <a:pt x="137" y="1208"/>
                    </a:lnTo>
                    <a:lnTo>
                      <a:pt x="78" y="1403"/>
                    </a:lnTo>
                    <a:lnTo>
                      <a:pt x="20" y="1598"/>
                    </a:lnTo>
                    <a:lnTo>
                      <a:pt x="0" y="1793"/>
                    </a:lnTo>
                    <a:lnTo>
                      <a:pt x="0" y="1987"/>
                    </a:lnTo>
                    <a:lnTo>
                      <a:pt x="20" y="2202"/>
                    </a:lnTo>
                    <a:lnTo>
                      <a:pt x="39" y="2416"/>
                    </a:lnTo>
                    <a:lnTo>
                      <a:pt x="98" y="261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4" name="Google Shape;2404;p42"/>
              <p:cNvSpPr/>
              <p:nvPr/>
            </p:nvSpPr>
            <p:spPr>
              <a:xfrm>
                <a:off x="5273000" y="502275"/>
                <a:ext cx="71150" cy="94025"/>
              </a:xfrm>
              <a:custGeom>
                <a:avLst/>
                <a:gdLst/>
                <a:ahLst/>
                <a:cxnLst/>
                <a:rect l="l" t="t" r="r" b="b"/>
                <a:pathLst>
                  <a:path w="2846" h="3761" extrusionOk="0">
                    <a:moveTo>
                      <a:pt x="1131" y="1"/>
                    </a:moveTo>
                    <a:lnTo>
                      <a:pt x="1033" y="20"/>
                    </a:lnTo>
                    <a:lnTo>
                      <a:pt x="1014" y="20"/>
                    </a:lnTo>
                    <a:lnTo>
                      <a:pt x="877" y="78"/>
                    </a:lnTo>
                    <a:lnTo>
                      <a:pt x="838" y="98"/>
                    </a:lnTo>
                    <a:lnTo>
                      <a:pt x="819" y="98"/>
                    </a:lnTo>
                    <a:lnTo>
                      <a:pt x="722" y="156"/>
                    </a:lnTo>
                    <a:lnTo>
                      <a:pt x="624" y="215"/>
                    </a:lnTo>
                    <a:lnTo>
                      <a:pt x="605" y="234"/>
                    </a:lnTo>
                    <a:lnTo>
                      <a:pt x="585" y="254"/>
                    </a:lnTo>
                    <a:lnTo>
                      <a:pt x="488" y="351"/>
                    </a:lnTo>
                    <a:lnTo>
                      <a:pt x="468" y="351"/>
                    </a:lnTo>
                    <a:lnTo>
                      <a:pt x="468" y="371"/>
                    </a:lnTo>
                    <a:lnTo>
                      <a:pt x="449" y="371"/>
                    </a:lnTo>
                    <a:lnTo>
                      <a:pt x="429" y="390"/>
                    </a:lnTo>
                    <a:lnTo>
                      <a:pt x="390" y="449"/>
                    </a:lnTo>
                    <a:lnTo>
                      <a:pt x="332" y="527"/>
                    </a:lnTo>
                    <a:lnTo>
                      <a:pt x="293" y="566"/>
                    </a:lnTo>
                    <a:lnTo>
                      <a:pt x="254" y="643"/>
                    </a:lnTo>
                    <a:lnTo>
                      <a:pt x="215" y="721"/>
                    </a:lnTo>
                    <a:lnTo>
                      <a:pt x="157" y="819"/>
                    </a:lnTo>
                    <a:lnTo>
                      <a:pt x="118" y="916"/>
                    </a:lnTo>
                    <a:lnTo>
                      <a:pt x="118" y="936"/>
                    </a:lnTo>
                    <a:lnTo>
                      <a:pt x="79" y="1053"/>
                    </a:lnTo>
                    <a:lnTo>
                      <a:pt x="40" y="1170"/>
                    </a:lnTo>
                    <a:lnTo>
                      <a:pt x="1" y="1384"/>
                    </a:lnTo>
                    <a:lnTo>
                      <a:pt x="1" y="1403"/>
                    </a:lnTo>
                    <a:lnTo>
                      <a:pt x="1" y="1618"/>
                    </a:lnTo>
                    <a:lnTo>
                      <a:pt x="1" y="1637"/>
                    </a:lnTo>
                    <a:lnTo>
                      <a:pt x="1" y="1793"/>
                    </a:lnTo>
                    <a:lnTo>
                      <a:pt x="20" y="1988"/>
                    </a:lnTo>
                    <a:lnTo>
                      <a:pt x="59" y="2144"/>
                    </a:lnTo>
                    <a:lnTo>
                      <a:pt x="98" y="2300"/>
                    </a:lnTo>
                    <a:lnTo>
                      <a:pt x="215" y="2611"/>
                    </a:lnTo>
                    <a:lnTo>
                      <a:pt x="195" y="2611"/>
                    </a:lnTo>
                    <a:lnTo>
                      <a:pt x="351" y="2884"/>
                    </a:lnTo>
                    <a:lnTo>
                      <a:pt x="527" y="3118"/>
                    </a:lnTo>
                    <a:lnTo>
                      <a:pt x="507" y="3118"/>
                    </a:lnTo>
                    <a:lnTo>
                      <a:pt x="702" y="3313"/>
                    </a:lnTo>
                    <a:lnTo>
                      <a:pt x="877" y="3469"/>
                    </a:lnTo>
                    <a:lnTo>
                      <a:pt x="1072" y="3586"/>
                    </a:lnTo>
                    <a:lnTo>
                      <a:pt x="1248" y="3664"/>
                    </a:lnTo>
                    <a:lnTo>
                      <a:pt x="1442" y="3722"/>
                    </a:lnTo>
                    <a:lnTo>
                      <a:pt x="1618" y="3761"/>
                    </a:lnTo>
                    <a:lnTo>
                      <a:pt x="1793" y="3761"/>
                    </a:lnTo>
                    <a:lnTo>
                      <a:pt x="1949" y="3741"/>
                    </a:lnTo>
                    <a:lnTo>
                      <a:pt x="2124" y="3722"/>
                    </a:lnTo>
                    <a:lnTo>
                      <a:pt x="2222" y="3683"/>
                    </a:lnTo>
                    <a:lnTo>
                      <a:pt x="2417" y="3469"/>
                    </a:lnTo>
                    <a:lnTo>
                      <a:pt x="2573" y="3235"/>
                    </a:lnTo>
                    <a:lnTo>
                      <a:pt x="2689" y="2982"/>
                    </a:lnTo>
                    <a:lnTo>
                      <a:pt x="2787" y="2709"/>
                    </a:lnTo>
                    <a:lnTo>
                      <a:pt x="2845" y="2417"/>
                    </a:lnTo>
                    <a:lnTo>
                      <a:pt x="2845" y="2124"/>
                    </a:lnTo>
                    <a:lnTo>
                      <a:pt x="2826" y="1832"/>
                    </a:lnTo>
                    <a:lnTo>
                      <a:pt x="2748" y="1520"/>
                    </a:lnTo>
                    <a:lnTo>
                      <a:pt x="2650" y="1228"/>
                    </a:lnTo>
                    <a:lnTo>
                      <a:pt x="2495" y="955"/>
                    </a:lnTo>
                    <a:lnTo>
                      <a:pt x="2319" y="702"/>
                    </a:lnTo>
                    <a:lnTo>
                      <a:pt x="2124" y="488"/>
                    </a:lnTo>
                    <a:lnTo>
                      <a:pt x="1891" y="312"/>
                    </a:lnTo>
                    <a:lnTo>
                      <a:pt x="1657" y="176"/>
                    </a:lnTo>
                    <a:lnTo>
                      <a:pt x="1403" y="59"/>
                    </a:lnTo>
                    <a:lnTo>
                      <a:pt x="1131" y="1"/>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5" name="Google Shape;2405;p42"/>
              <p:cNvSpPr/>
              <p:nvPr/>
            </p:nvSpPr>
            <p:spPr>
              <a:xfrm>
                <a:off x="5273000" y="502275"/>
                <a:ext cx="71150" cy="94025"/>
              </a:xfrm>
              <a:custGeom>
                <a:avLst/>
                <a:gdLst/>
                <a:ahLst/>
                <a:cxnLst/>
                <a:rect l="l" t="t" r="r" b="b"/>
                <a:pathLst>
                  <a:path w="2846" h="3761" fill="none" extrusionOk="0">
                    <a:moveTo>
                      <a:pt x="1014" y="20"/>
                    </a:moveTo>
                    <a:lnTo>
                      <a:pt x="1033" y="20"/>
                    </a:lnTo>
                    <a:lnTo>
                      <a:pt x="1033" y="20"/>
                    </a:lnTo>
                    <a:lnTo>
                      <a:pt x="1131" y="1"/>
                    </a:lnTo>
                    <a:lnTo>
                      <a:pt x="1131" y="1"/>
                    </a:lnTo>
                    <a:lnTo>
                      <a:pt x="1403" y="59"/>
                    </a:lnTo>
                    <a:lnTo>
                      <a:pt x="1657" y="176"/>
                    </a:lnTo>
                    <a:lnTo>
                      <a:pt x="1891" y="312"/>
                    </a:lnTo>
                    <a:lnTo>
                      <a:pt x="2124" y="488"/>
                    </a:lnTo>
                    <a:lnTo>
                      <a:pt x="2319" y="702"/>
                    </a:lnTo>
                    <a:lnTo>
                      <a:pt x="2495" y="955"/>
                    </a:lnTo>
                    <a:lnTo>
                      <a:pt x="2650" y="1228"/>
                    </a:lnTo>
                    <a:lnTo>
                      <a:pt x="2748" y="1520"/>
                    </a:lnTo>
                    <a:lnTo>
                      <a:pt x="2748" y="1520"/>
                    </a:lnTo>
                    <a:lnTo>
                      <a:pt x="2826" y="1832"/>
                    </a:lnTo>
                    <a:lnTo>
                      <a:pt x="2845" y="2124"/>
                    </a:lnTo>
                    <a:lnTo>
                      <a:pt x="2845" y="2417"/>
                    </a:lnTo>
                    <a:lnTo>
                      <a:pt x="2787" y="2709"/>
                    </a:lnTo>
                    <a:lnTo>
                      <a:pt x="2689" y="2982"/>
                    </a:lnTo>
                    <a:lnTo>
                      <a:pt x="2573" y="3235"/>
                    </a:lnTo>
                    <a:lnTo>
                      <a:pt x="2417" y="3469"/>
                    </a:lnTo>
                    <a:lnTo>
                      <a:pt x="2222" y="3683"/>
                    </a:lnTo>
                    <a:lnTo>
                      <a:pt x="2222" y="3683"/>
                    </a:lnTo>
                    <a:lnTo>
                      <a:pt x="2124" y="3722"/>
                    </a:lnTo>
                    <a:lnTo>
                      <a:pt x="2124" y="3722"/>
                    </a:lnTo>
                    <a:lnTo>
                      <a:pt x="1949" y="3741"/>
                    </a:lnTo>
                    <a:lnTo>
                      <a:pt x="1949" y="3741"/>
                    </a:lnTo>
                    <a:lnTo>
                      <a:pt x="1949" y="3741"/>
                    </a:lnTo>
                    <a:lnTo>
                      <a:pt x="1793" y="3761"/>
                    </a:lnTo>
                    <a:lnTo>
                      <a:pt x="1793" y="3761"/>
                    </a:lnTo>
                    <a:lnTo>
                      <a:pt x="1618" y="3761"/>
                    </a:lnTo>
                    <a:lnTo>
                      <a:pt x="1618" y="3761"/>
                    </a:lnTo>
                    <a:lnTo>
                      <a:pt x="1618" y="3761"/>
                    </a:lnTo>
                    <a:lnTo>
                      <a:pt x="1442" y="3722"/>
                    </a:lnTo>
                    <a:lnTo>
                      <a:pt x="1442" y="3722"/>
                    </a:lnTo>
                    <a:lnTo>
                      <a:pt x="1248" y="3664"/>
                    </a:lnTo>
                    <a:lnTo>
                      <a:pt x="1248" y="3664"/>
                    </a:lnTo>
                    <a:lnTo>
                      <a:pt x="1248" y="3664"/>
                    </a:lnTo>
                    <a:lnTo>
                      <a:pt x="1248" y="3664"/>
                    </a:lnTo>
                    <a:lnTo>
                      <a:pt x="1248" y="3664"/>
                    </a:lnTo>
                    <a:lnTo>
                      <a:pt x="1248" y="3664"/>
                    </a:lnTo>
                    <a:lnTo>
                      <a:pt x="1072" y="3586"/>
                    </a:lnTo>
                    <a:lnTo>
                      <a:pt x="1072" y="3586"/>
                    </a:lnTo>
                    <a:lnTo>
                      <a:pt x="877" y="3469"/>
                    </a:lnTo>
                    <a:lnTo>
                      <a:pt x="877" y="3469"/>
                    </a:lnTo>
                    <a:lnTo>
                      <a:pt x="877" y="3469"/>
                    </a:lnTo>
                    <a:lnTo>
                      <a:pt x="897" y="3469"/>
                    </a:lnTo>
                    <a:lnTo>
                      <a:pt x="877" y="3469"/>
                    </a:lnTo>
                    <a:lnTo>
                      <a:pt x="877" y="3469"/>
                    </a:lnTo>
                    <a:lnTo>
                      <a:pt x="877" y="3469"/>
                    </a:lnTo>
                    <a:lnTo>
                      <a:pt x="877" y="3469"/>
                    </a:lnTo>
                    <a:lnTo>
                      <a:pt x="877" y="3469"/>
                    </a:lnTo>
                    <a:lnTo>
                      <a:pt x="877" y="3469"/>
                    </a:lnTo>
                    <a:lnTo>
                      <a:pt x="877" y="3469"/>
                    </a:lnTo>
                    <a:lnTo>
                      <a:pt x="702" y="3313"/>
                    </a:lnTo>
                    <a:lnTo>
                      <a:pt x="702" y="3313"/>
                    </a:lnTo>
                    <a:lnTo>
                      <a:pt x="507" y="3118"/>
                    </a:lnTo>
                    <a:lnTo>
                      <a:pt x="527" y="3118"/>
                    </a:lnTo>
                    <a:lnTo>
                      <a:pt x="527" y="3118"/>
                    </a:lnTo>
                    <a:lnTo>
                      <a:pt x="527" y="3118"/>
                    </a:lnTo>
                    <a:lnTo>
                      <a:pt x="527" y="3118"/>
                    </a:lnTo>
                    <a:lnTo>
                      <a:pt x="351" y="2884"/>
                    </a:lnTo>
                    <a:lnTo>
                      <a:pt x="351" y="2884"/>
                    </a:lnTo>
                    <a:lnTo>
                      <a:pt x="195" y="2611"/>
                    </a:lnTo>
                    <a:lnTo>
                      <a:pt x="215" y="2611"/>
                    </a:lnTo>
                    <a:lnTo>
                      <a:pt x="215" y="2611"/>
                    </a:lnTo>
                    <a:lnTo>
                      <a:pt x="98" y="2300"/>
                    </a:lnTo>
                    <a:lnTo>
                      <a:pt x="98" y="2300"/>
                    </a:lnTo>
                    <a:lnTo>
                      <a:pt x="59" y="2144"/>
                    </a:lnTo>
                    <a:lnTo>
                      <a:pt x="20" y="1988"/>
                    </a:lnTo>
                    <a:lnTo>
                      <a:pt x="20" y="1988"/>
                    </a:lnTo>
                    <a:lnTo>
                      <a:pt x="20" y="1988"/>
                    </a:lnTo>
                    <a:lnTo>
                      <a:pt x="20" y="1988"/>
                    </a:lnTo>
                    <a:lnTo>
                      <a:pt x="20" y="1988"/>
                    </a:lnTo>
                    <a:lnTo>
                      <a:pt x="1" y="1793"/>
                    </a:lnTo>
                    <a:lnTo>
                      <a:pt x="1" y="1793"/>
                    </a:lnTo>
                    <a:lnTo>
                      <a:pt x="1" y="1637"/>
                    </a:lnTo>
                    <a:lnTo>
                      <a:pt x="1" y="1618"/>
                    </a:lnTo>
                    <a:lnTo>
                      <a:pt x="1" y="1618"/>
                    </a:lnTo>
                    <a:lnTo>
                      <a:pt x="1" y="1403"/>
                    </a:lnTo>
                    <a:lnTo>
                      <a:pt x="1" y="1403"/>
                    </a:lnTo>
                    <a:lnTo>
                      <a:pt x="1" y="1403"/>
                    </a:lnTo>
                    <a:lnTo>
                      <a:pt x="1" y="1403"/>
                    </a:lnTo>
                    <a:lnTo>
                      <a:pt x="1" y="1384"/>
                    </a:lnTo>
                    <a:lnTo>
                      <a:pt x="1" y="1384"/>
                    </a:lnTo>
                    <a:lnTo>
                      <a:pt x="1" y="1384"/>
                    </a:lnTo>
                    <a:lnTo>
                      <a:pt x="1" y="1384"/>
                    </a:lnTo>
                    <a:lnTo>
                      <a:pt x="40" y="1170"/>
                    </a:lnTo>
                    <a:lnTo>
                      <a:pt x="40" y="1170"/>
                    </a:lnTo>
                    <a:lnTo>
                      <a:pt x="79" y="1053"/>
                    </a:lnTo>
                    <a:lnTo>
                      <a:pt x="79" y="1053"/>
                    </a:lnTo>
                    <a:lnTo>
                      <a:pt x="118" y="936"/>
                    </a:lnTo>
                    <a:lnTo>
                      <a:pt x="118" y="93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57" y="819"/>
                    </a:lnTo>
                    <a:lnTo>
                      <a:pt x="157" y="819"/>
                    </a:lnTo>
                    <a:lnTo>
                      <a:pt x="215" y="721"/>
                    </a:lnTo>
                    <a:lnTo>
                      <a:pt x="215" y="721"/>
                    </a:lnTo>
                    <a:lnTo>
                      <a:pt x="254" y="643"/>
                    </a:lnTo>
                    <a:lnTo>
                      <a:pt x="254" y="643"/>
                    </a:lnTo>
                    <a:lnTo>
                      <a:pt x="254" y="643"/>
                    </a:lnTo>
                    <a:lnTo>
                      <a:pt x="254" y="643"/>
                    </a:lnTo>
                    <a:lnTo>
                      <a:pt x="293" y="566"/>
                    </a:lnTo>
                    <a:lnTo>
                      <a:pt x="293" y="566"/>
                    </a:lnTo>
                    <a:lnTo>
                      <a:pt x="332" y="527"/>
                    </a:lnTo>
                    <a:lnTo>
                      <a:pt x="332" y="527"/>
                    </a:lnTo>
                    <a:lnTo>
                      <a:pt x="332" y="527"/>
                    </a:lnTo>
                    <a:lnTo>
                      <a:pt x="332" y="527"/>
                    </a:lnTo>
                    <a:lnTo>
                      <a:pt x="332" y="527"/>
                    </a:lnTo>
                    <a:lnTo>
                      <a:pt x="332" y="527"/>
                    </a:lnTo>
                    <a:lnTo>
                      <a:pt x="332" y="527"/>
                    </a:lnTo>
                    <a:lnTo>
                      <a:pt x="390" y="449"/>
                    </a:lnTo>
                    <a:lnTo>
                      <a:pt x="390" y="449"/>
                    </a:lnTo>
                    <a:lnTo>
                      <a:pt x="429" y="390"/>
                    </a:lnTo>
                    <a:lnTo>
                      <a:pt x="449" y="371"/>
                    </a:lnTo>
                    <a:lnTo>
                      <a:pt x="468" y="371"/>
                    </a:lnTo>
                    <a:lnTo>
                      <a:pt x="468" y="351"/>
                    </a:lnTo>
                    <a:lnTo>
                      <a:pt x="488" y="351"/>
                    </a:lnTo>
                    <a:lnTo>
                      <a:pt x="488" y="351"/>
                    </a:lnTo>
                    <a:lnTo>
                      <a:pt x="585" y="254"/>
                    </a:lnTo>
                    <a:lnTo>
                      <a:pt x="585" y="254"/>
                    </a:lnTo>
                    <a:lnTo>
                      <a:pt x="585" y="254"/>
                    </a:lnTo>
                    <a:lnTo>
                      <a:pt x="585" y="254"/>
                    </a:lnTo>
                    <a:lnTo>
                      <a:pt x="585" y="254"/>
                    </a:lnTo>
                    <a:lnTo>
                      <a:pt x="585" y="254"/>
                    </a:lnTo>
                    <a:lnTo>
                      <a:pt x="605" y="234"/>
                    </a:lnTo>
                    <a:lnTo>
                      <a:pt x="605" y="234"/>
                    </a:lnTo>
                    <a:lnTo>
                      <a:pt x="624" y="215"/>
                    </a:lnTo>
                    <a:lnTo>
                      <a:pt x="624" y="215"/>
                    </a:lnTo>
                    <a:lnTo>
                      <a:pt x="624" y="215"/>
                    </a:lnTo>
                    <a:lnTo>
                      <a:pt x="722" y="156"/>
                    </a:lnTo>
                    <a:lnTo>
                      <a:pt x="722" y="156"/>
                    </a:lnTo>
                    <a:lnTo>
                      <a:pt x="819" y="98"/>
                    </a:lnTo>
                    <a:lnTo>
                      <a:pt x="819" y="98"/>
                    </a:lnTo>
                    <a:lnTo>
                      <a:pt x="838" y="98"/>
                    </a:lnTo>
                    <a:lnTo>
                      <a:pt x="838" y="98"/>
                    </a:lnTo>
                    <a:lnTo>
                      <a:pt x="838" y="98"/>
                    </a:lnTo>
                    <a:lnTo>
                      <a:pt x="838" y="98"/>
                    </a:lnTo>
                    <a:lnTo>
                      <a:pt x="877" y="78"/>
                    </a:lnTo>
                    <a:lnTo>
                      <a:pt x="877" y="78"/>
                    </a:lnTo>
                    <a:lnTo>
                      <a:pt x="1014"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6" name="Google Shape;2406;p42"/>
              <p:cNvSpPr/>
              <p:nvPr/>
            </p:nvSpPr>
            <p:spPr>
              <a:xfrm>
                <a:off x="5286150" y="58020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7" name="Google Shape;2407;p42"/>
              <p:cNvSpPr/>
              <p:nvPr/>
            </p:nvSpPr>
            <p:spPr>
              <a:xfrm>
                <a:off x="5304175" y="5938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8" name="Google Shape;2408;p42"/>
              <p:cNvSpPr/>
              <p:nvPr/>
            </p:nvSpPr>
            <p:spPr>
              <a:xfrm>
                <a:off x="5261800" y="552450"/>
                <a:ext cx="27800" cy="14150"/>
              </a:xfrm>
              <a:custGeom>
                <a:avLst/>
                <a:gdLst/>
                <a:ahLst/>
                <a:cxnLst/>
                <a:rect l="l" t="t" r="r" b="b"/>
                <a:pathLst>
                  <a:path w="1112" h="566" extrusionOk="0">
                    <a:moveTo>
                      <a:pt x="721" y="0"/>
                    </a:moveTo>
                    <a:lnTo>
                      <a:pt x="488" y="59"/>
                    </a:lnTo>
                    <a:lnTo>
                      <a:pt x="293" y="137"/>
                    </a:lnTo>
                    <a:lnTo>
                      <a:pt x="117" y="234"/>
                    </a:lnTo>
                    <a:lnTo>
                      <a:pt x="59" y="293"/>
                    </a:lnTo>
                    <a:lnTo>
                      <a:pt x="20" y="351"/>
                    </a:lnTo>
                    <a:lnTo>
                      <a:pt x="1" y="390"/>
                    </a:lnTo>
                    <a:lnTo>
                      <a:pt x="1" y="448"/>
                    </a:lnTo>
                    <a:lnTo>
                      <a:pt x="39" y="487"/>
                    </a:lnTo>
                    <a:lnTo>
                      <a:pt x="78" y="526"/>
                    </a:lnTo>
                    <a:lnTo>
                      <a:pt x="137" y="546"/>
                    </a:lnTo>
                    <a:lnTo>
                      <a:pt x="215" y="565"/>
                    </a:lnTo>
                    <a:lnTo>
                      <a:pt x="410" y="565"/>
                    </a:lnTo>
                    <a:lnTo>
                      <a:pt x="624" y="507"/>
                    </a:lnTo>
                    <a:lnTo>
                      <a:pt x="838" y="429"/>
                    </a:lnTo>
                    <a:lnTo>
                      <a:pt x="994" y="332"/>
                    </a:lnTo>
                    <a:lnTo>
                      <a:pt x="1053" y="273"/>
                    </a:lnTo>
                    <a:lnTo>
                      <a:pt x="1092" y="215"/>
                    </a:lnTo>
                    <a:lnTo>
                      <a:pt x="1111" y="176"/>
                    </a:lnTo>
                    <a:lnTo>
                      <a:pt x="1111" y="117"/>
                    </a:lnTo>
                    <a:lnTo>
                      <a:pt x="1092" y="78"/>
                    </a:lnTo>
                    <a:lnTo>
                      <a:pt x="1053" y="39"/>
                    </a:lnTo>
                    <a:lnTo>
                      <a:pt x="975" y="20"/>
                    </a:lnTo>
                    <a:lnTo>
                      <a:pt x="897"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9" name="Google Shape;2409;p42"/>
              <p:cNvSpPr/>
              <p:nvPr/>
            </p:nvSpPr>
            <p:spPr>
              <a:xfrm>
                <a:off x="5261800" y="552450"/>
                <a:ext cx="27800" cy="14150"/>
              </a:xfrm>
              <a:custGeom>
                <a:avLst/>
                <a:gdLst/>
                <a:ahLst/>
                <a:cxnLst/>
                <a:rect l="l" t="t" r="r" b="b"/>
                <a:pathLst>
                  <a:path w="1112" h="566" fill="none" extrusionOk="0">
                    <a:moveTo>
                      <a:pt x="1" y="448"/>
                    </a:moveTo>
                    <a:lnTo>
                      <a:pt x="1" y="448"/>
                    </a:lnTo>
                    <a:lnTo>
                      <a:pt x="39" y="487"/>
                    </a:lnTo>
                    <a:lnTo>
                      <a:pt x="78" y="526"/>
                    </a:lnTo>
                    <a:lnTo>
                      <a:pt x="137" y="546"/>
                    </a:lnTo>
                    <a:lnTo>
                      <a:pt x="215" y="565"/>
                    </a:lnTo>
                    <a:lnTo>
                      <a:pt x="410" y="565"/>
                    </a:lnTo>
                    <a:lnTo>
                      <a:pt x="624" y="507"/>
                    </a:lnTo>
                    <a:lnTo>
                      <a:pt x="624" y="507"/>
                    </a:lnTo>
                    <a:lnTo>
                      <a:pt x="838" y="429"/>
                    </a:lnTo>
                    <a:lnTo>
                      <a:pt x="994" y="332"/>
                    </a:lnTo>
                    <a:lnTo>
                      <a:pt x="1053" y="273"/>
                    </a:lnTo>
                    <a:lnTo>
                      <a:pt x="1092" y="215"/>
                    </a:lnTo>
                    <a:lnTo>
                      <a:pt x="1111" y="176"/>
                    </a:lnTo>
                    <a:lnTo>
                      <a:pt x="1111" y="117"/>
                    </a:lnTo>
                    <a:lnTo>
                      <a:pt x="1111" y="117"/>
                    </a:lnTo>
                    <a:lnTo>
                      <a:pt x="1092" y="78"/>
                    </a:lnTo>
                    <a:lnTo>
                      <a:pt x="1053" y="39"/>
                    </a:lnTo>
                    <a:lnTo>
                      <a:pt x="975" y="20"/>
                    </a:lnTo>
                    <a:lnTo>
                      <a:pt x="897" y="0"/>
                    </a:lnTo>
                    <a:lnTo>
                      <a:pt x="721" y="0"/>
                    </a:lnTo>
                    <a:lnTo>
                      <a:pt x="488" y="59"/>
                    </a:lnTo>
                    <a:lnTo>
                      <a:pt x="488" y="59"/>
                    </a:lnTo>
                    <a:lnTo>
                      <a:pt x="293" y="137"/>
                    </a:lnTo>
                    <a:lnTo>
                      <a:pt x="117" y="234"/>
                    </a:lnTo>
                    <a:lnTo>
                      <a:pt x="59" y="293"/>
                    </a:lnTo>
                    <a:lnTo>
                      <a:pt x="20" y="351"/>
                    </a:lnTo>
                    <a:lnTo>
                      <a:pt x="1" y="390"/>
                    </a:lnTo>
                    <a:lnTo>
                      <a:pt x="1" y="44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0" name="Google Shape;2410;p42"/>
              <p:cNvSpPr/>
              <p:nvPr/>
            </p:nvSpPr>
            <p:spPr>
              <a:xfrm>
                <a:off x="5192150" y="601650"/>
                <a:ext cx="51650" cy="29725"/>
              </a:xfrm>
              <a:custGeom>
                <a:avLst/>
                <a:gdLst/>
                <a:ahLst/>
                <a:cxnLst/>
                <a:rect l="l" t="t" r="r" b="b"/>
                <a:pathLst>
                  <a:path w="2066" h="1189" extrusionOk="0">
                    <a:moveTo>
                      <a:pt x="1247" y="0"/>
                    </a:moveTo>
                    <a:lnTo>
                      <a:pt x="1072" y="20"/>
                    </a:lnTo>
                    <a:lnTo>
                      <a:pt x="897" y="39"/>
                    </a:lnTo>
                    <a:lnTo>
                      <a:pt x="819" y="59"/>
                    </a:lnTo>
                    <a:lnTo>
                      <a:pt x="663" y="117"/>
                    </a:lnTo>
                    <a:lnTo>
                      <a:pt x="526" y="176"/>
                    </a:lnTo>
                    <a:lnTo>
                      <a:pt x="409" y="254"/>
                    </a:lnTo>
                    <a:lnTo>
                      <a:pt x="293" y="351"/>
                    </a:lnTo>
                    <a:lnTo>
                      <a:pt x="176" y="468"/>
                    </a:lnTo>
                    <a:lnTo>
                      <a:pt x="98" y="585"/>
                    </a:lnTo>
                    <a:lnTo>
                      <a:pt x="20" y="721"/>
                    </a:lnTo>
                    <a:lnTo>
                      <a:pt x="0" y="858"/>
                    </a:lnTo>
                    <a:lnTo>
                      <a:pt x="0" y="916"/>
                    </a:lnTo>
                    <a:lnTo>
                      <a:pt x="20" y="974"/>
                    </a:lnTo>
                    <a:lnTo>
                      <a:pt x="59" y="1033"/>
                    </a:lnTo>
                    <a:lnTo>
                      <a:pt x="78" y="1072"/>
                    </a:lnTo>
                    <a:lnTo>
                      <a:pt x="137" y="1111"/>
                    </a:lnTo>
                    <a:lnTo>
                      <a:pt x="215" y="1150"/>
                    </a:lnTo>
                    <a:lnTo>
                      <a:pt x="332" y="1169"/>
                    </a:lnTo>
                    <a:lnTo>
                      <a:pt x="565" y="1189"/>
                    </a:lnTo>
                    <a:lnTo>
                      <a:pt x="819" y="1189"/>
                    </a:lnTo>
                    <a:lnTo>
                      <a:pt x="1052" y="1150"/>
                    </a:lnTo>
                    <a:lnTo>
                      <a:pt x="1286" y="1091"/>
                    </a:lnTo>
                    <a:lnTo>
                      <a:pt x="1345" y="1072"/>
                    </a:lnTo>
                    <a:lnTo>
                      <a:pt x="1598" y="974"/>
                    </a:lnTo>
                    <a:lnTo>
                      <a:pt x="1715" y="916"/>
                    </a:lnTo>
                    <a:lnTo>
                      <a:pt x="1812" y="838"/>
                    </a:lnTo>
                    <a:lnTo>
                      <a:pt x="1890" y="760"/>
                    </a:lnTo>
                    <a:lnTo>
                      <a:pt x="1968" y="663"/>
                    </a:lnTo>
                    <a:lnTo>
                      <a:pt x="2027" y="565"/>
                    </a:lnTo>
                    <a:lnTo>
                      <a:pt x="2066" y="448"/>
                    </a:lnTo>
                    <a:lnTo>
                      <a:pt x="2066" y="409"/>
                    </a:lnTo>
                    <a:lnTo>
                      <a:pt x="2046" y="390"/>
                    </a:lnTo>
                    <a:lnTo>
                      <a:pt x="1949" y="273"/>
                    </a:lnTo>
                    <a:lnTo>
                      <a:pt x="1832" y="195"/>
                    </a:lnTo>
                    <a:lnTo>
                      <a:pt x="1715" y="117"/>
                    </a:lnTo>
                    <a:lnTo>
                      <a:pt x="1579" y="59"/>
                    </a:lnTo>
                    <a:lnTo>
                      <a:pt x="1403" y="20"/>
                    </a:lnTo>
                    <a:lnTo>
                      <a:pt x="1247" y="0"/>
                    </a:lnTo>
                    <a:close/>
                  </a:path>
                </a:pathLst>
              </a:custGeom>
              <a:solidFill>
                <a:srgbClr val="FF86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1" name="Google Shape;2411;p42"/>
              <p:cNvSpPr/>
              <p:nvPr/>
            </p:nvSpPr>
            <p:spPr>
              <a:xfrm>
                <a:off x="5192150" y="601650"/>
                <a:ext cx="51650" cy="29725"/>
              </a:xfrm>
              <a:custGeom>
                <a:avLst/>
                <a:gdLst/>
                <a:ahLst/>
                <a:cxnLst/>
                <a:rect l="l" t="t" r="r" b="b"/>
                <a:pathLst>
                  <a:path w="2066" h="1189" fill="none" extrusionOk="0">
                    <a:moveTo>
                      <a:pt x="819" y="59"/>
                    </a:moveTo>
                    <a:lnTo>
                      <a:pt x="819" y="59"/>
                    </a:lnTo>
                    <a:lnTo>
                      <a:pt x="897" y="39"/>
                    </a:lnTo>
                    <a:lnTo>
                      <a:pt x="897" y="39"/>
                    </a:lnTo>
                    <a:lnTo>
                      <a:pt x="1072" y="20"/>
                    </a:lnTo>
                    <a:lnTo>
                      <a:pt x="1247" y="0"/>
                    </a:lnTo>
                    <a:lnTo>
                      <a:pt x="1247" y="0"/>
                    </a:lnTo>
                    <a:lnTo>
                      <a:pt x="1403" y="20"/>
                    </a:lnTo>
                    <a:lnTo>
                      <a:pt x="1579" y="59"/>
                    </a:lnTo>
                    <a:lnTo>
                      <a:pt x="1579" y="59"/>
                    </a:lnTo>
                    <a:lnTo>
                      <a:pt x="1715" y="117"/>
                    </a:lnTo>
                    <a:lnTo>
                      <a:pt x="1832" y="195"/>
                    </a:lnTo>
                    <a:lnTo>
                      <a:pt x="1832" y="195"/>
                    </a:lnTo>
                    <a:lnTo>
                      <a:pt x="1949" y="273"/>
                    </a:lnTo>
                    <a:lnTo>
                      <a:pt x="1949" y="273"/>
                    </a:lnTo>
                    <a:lnTo>
                      <a:pt x="2046" y="390"/>
                    </a:lnTo>
                    <a:lnTo>
                      <a:pt x="2046" y="390"/>
                    </a:lnTo>
                    <a:lnTo>
                      <a:pt x="2066" y="409"/>
                    </a:lnTo>
                    <a:lnTo>
                      <a:pt x="2066" y="448"/>
                    </a:lnTo>
                    <a:lnTo>
                      <a:pt x="2066" y="448"/>
                    </a:lnTo>
                    <a:lnTo>
                      <a:pt x="2027" y="565"/>
                    </a:lnTo>
                    <a:lnTo>
                      <a:pt x="1968" y="663"/>
                    </a:lnTo>
                    <a:lnTo>
                      <a:pt x="1968" y="663"/>
                    </a:lnTo>
                    <a:lnTo>
                      <a:pt x="1890" y="760"/>
                    </a:lnTo>
                    <a:lnTo>
                      <a:pt x="1812" y="838"/>
                    </a:lnTo>
                    <a:lnTo>
                      <a:pt x="1812" y="838"/>
                    </a:lnTo>
                    <a:lnTo>
                      <a:pt x="1715" y="916"/>
                    </a:lnTo>
                    <a:lnTo>
                      <a:pt x="1598" y="974"/>
                    </a:lnTo>
                    <a:lnTo>
                      <a:pt x="1345" y="1072"/>
                    </a:lnTo>
                    <a:lnTo>
                      <a:pt x="1345" y="1072"/>
                    </a:lnTo>
                    <a:lnTo>
                      <a:pt x="1286" y="1091"/>
                    </a:lnTo>
                    <a:lnTo>
                      <a:pt x="1286" y="1091"/>
                    </a:lnTo>
                    <a:lnTo>
                      <a:pt x="1052" y="1150"/>
                    </a:lnTo>
                    <a:lnTo>
                      <a:pt x="819" y="1189"/>
                    </a:lnTo>
                    <a:lnTo>
                      <a:pt x="819" y="1189"/>
                    </a:lnTo>
                    <a:lnTo>
                      <a:pt x="565" y="1189"/>
                    </a:lnTo>
                    <a:lnTo>
                      <a:pt x="332" y="1169"/>
                    </a:lnTo>
                    <a:lnTo>
                      <a:pt x="332" y="1169"/>
                    </a:lnTo>
                    <a:lnTo>
                      <a:pt x="215" y="1150"/>
                    </a:lnTo>
                    <a:lnTo>
                      <a:pt x="215" y="1150"/>
                    </a:lnTo>
                    <a:lnTo>
                      <a:pt x="137" y="1111"/>
                    </a:lnTo>
                    <a:lnTo>
                      <a:pt x="78" y="1072"/>
                    </a:lnTo>
                    <a:lnTo>
                      <a:pt x="78" y="1072"/>
                    </a:lnTo>
                    <a:lnTo>
                      <a:pt x="59" y="1033"/>
                    </a:lnTo>
                    <a:lnTo>
                      <a:pt x="20" y="974"/>
                    </a:lnTo>
                    <a:lnTo>
                      <a:pt x="20" y="974"/>
                    </a:lnTo>
                    <a:lnTo>
                      <a:pt x="0" y="916"/>
                    </a:lnTo>
                    <a:lnTo>
                      <a:pt x="0" y="916"/>
                    </a:lnTo>
                    <a:lnTo>
                      <a:pt x="0" y="858"/>
                    </a:lnTo>
                    <a:lnTo>
                      <a:pt x="0" y="858"/>
                    </a:lnTo>
                    <a:lnTo>
                      <a:pt x="20" y="721"/>
                    </a:lnTo>
                    <a:lnTo>
                      <a:pt x="98" y="585"/>
                    </a:lnTo>
                    <a:lnTo>
                      <a:pt x="98" y="585"/>
                    </a:lnTo>
                    <a:lnTo>
                      <a:pt x="176" y="468"/>
                    </a:lnTo>
                    <a:lnTo>
                      <a:pt x="293" y="351"/>
                    </a:lnTo>
                    <a:lnTo>
                      <a:pt x="293" y="351"/>
                    </a:lnTo>
                    <a:lnTo>
                      <a:pt x="409" y="254"/>
                    </a:lnTo>
                    <a:lnTo>
                      <a:pt x="526" y="176"/>
                    </a:lnTo>
                    <a:lnTo>
                      <a:pt x="663" y="117"/>
                    </a:lnTo>
                    <a:lnTo>
                      <a:pt x="819" y="5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2" name="Google Shape;2412;p42"/>
              <p:cNvSpPr/>
              <p:nvPr/>
            </p:nvSpPr>
            <p:spPr>
              <a:xfrm>
                <a:off x="5187275" y="622100"/>
                <a:ext cx="25" cy="25"/>
              </a:xfrm>
              <a:custGeom>
                <a:avLst/>
                <a:gdLst/>
                <a:ahLst/>
                <a:cxnLst/>
                <a:rect l="l" t="t" r="r" b="b"/>
                <a:pathLst>
                  <a:path w="1" h="1" extrusionOk="0">
                    <a:moveTo>
                      <a:pt x="0" y="1"/>
                    </a:moveTo>
                    <a:lnTo>
                      <a:pt x="0" y="1"/>
                    </a:lnTo>
                    <a:lnTo>
                      <a:pt x="0" y="1"/>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3" name="Google Shape;2413;p42"/>
              <p:cNvSpPr/>
              <p:nvPr/>
            </p:nvSpPr>
            <p:spPr>
              <a:xfrm>
                <a:off x="5187275" y="622100"/>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4" name="Google Shape;2414;p42"/>
              <p:cNvSpPr/>
              <p:nvPr/>
            </p:nvSpPr>
            <p:spPr>
              <a:xfrm>
                <a:off x="5179000" y="581675"/>
                <a:ext cx="69175" cy="51650"/>
              </a:xfrm>
              <a:custGeom>
                <a:avLst/>
                <a:gdLst/>
                <a:ahLst/>
                <a:cxnLst/>
                <a:rect l="l" t="t" r="r" b="b"/>
                <a:pathLst>
                  <a:path w="2767" h="2066" extrusionOk="0">
                    <a:moveTo>
                      <a:pt x="1929" y="858"/>
                    </a:moveTo>
                    <a:lnTo>
                      <a:pt x="2066" y="877"/>
                    </a:lnTo>
                    <a:lnTo>
                      <a:pt x="2182" y="916"/>
                    </a:lnTo>
                    <a:lnTo>
                      <a:pt x="2358" y="1014"/>
                    </a:lnTo>
                    <a:lnTo>
                      <a:pt x="2455" y="1111"/>
                    </a:lnTo>
                    <a:lnTo>
                      <a:pt x="2533" y="1228"/>
                    </a:lnTo>
                    <a:lnTo>
                      <a:pt x="2553" y="1247"/>
                    </a:lnTo>
                    <a:lnTo>
                      <a:pt x="2553" y="1267"/>
                    </a:lnTo>
                    <a:lnTo>
                      <a:pt x="2455" y="1423"/>
                    </a:lnTo>
                    <a:lnTo>
                      <a:pt x="2338" y="1540"/>
                    </a:lnTo>
                    <a:lnTo>
                      <a:pt x="2221" y="1657"/>
                    </a:lnTo>
                    <a:lnTo>
                      <a:pt x="2046" y="1754"/>
                    </a:lnTo>
                    <a:lnTo>
                      <a:pt x="1851" y="1851"/>
                    </a:lnTo>
                    <a:lnTo>
                      <a:pt x="1695" y="1910"/>
                    </a:lnTo>
                    <a:lnTo>
                      <a:pt x="1676" y="1910"/>
                    </a:lnTo>
                    <a:lnTo>
                      <a:pt x="1637" y="1929"/>
                    </a:lnTo>
                    <a:lnTo>
                      <a:pt x="1520" y="1949"/>
                    </a:lnTo>
                    <a:lnTo>
                      <a:pt x="1306" y="1988"/>
                    </a:lnTo>
                    <a:lnTo>
                      <a:pt x="1091" y="1988"/>
                    </a:lnTo>
                    <a:lnTo>
                      <a:pt x="935" y="1968"/>
                    </a:lnTo>
                    <a:lnTo>
                      <a:pt x="780" y="1910"/>
                    </a:lnTo>
                    <a:lnTo>
                      <a:pt x="624" y="1851"/>
                    </a:lnTo>
                    <a:lnTo>
                      <a:pt x="604" y="1793"/>
                    </a:lnTo>
                    <a:lnTo>
                      <a:pt x="604" y="1773"/>
                    </a:lnTo>
                    <a:lnTo>
                      <a:pt x="604" y="1734"/>
                    </a:lnTo>
                    <a:lnTo>
                      <a:pt x="604" y="1696"/>
                    </a:lnTo>
                    <a:lnTo>
                      <a:pt x="604" y="1657"/>
                    </a:lnTo>
                    <a:lnTo>
                      <a:pt x="604" y="1637"/>
                    </a:lnTo>
                    <a:lnTo>
                      <a:pt x="643" y="1520"/>
                    </a:lnTo>
                    <a:lnTo>
                      <a:pt x="721" y="1345"/>
                    </a:lnTo>
                    <a:lnTo>
                      <a:pt x="819" y="1247"/>
                    </a:lnTo>
                    <a:lnTo>
                      <a:pt x="916" y="1150"/>
                    </a:lnTo>
                    <a:lnTo>
                      <a:pt x="1052" y="1053"/>
                    </a:lnTo>
                    <a:lnTo>
                      <a:pt x="1208" y="975"/>
                    </a:lnTo>
                    <a:lnTo>
                      <a:pt x="1384" y="916"/>
                    </a:lnTo>
                    <a:lnTo>
                      <a:pt x="1578" y="858"/>
                    </a:lnTo>
                    <a:close/>
                    <a:moveTo>
                      <a:pt x="2085" y="0"/>
                    </a:moveTo>
                    <a:lnTo>
                      <a:pt x="1929" y="20"/>
                    </a:lnTo>
                    <a:lnTo>
                      <a:pt x="1851" y="39"/>
                    </a:lnTo>
                    <a:lnTo>
                      <a:pt x="1754" y="78"/>
                    </a:lnTo>
                    <a:lnTo>
                      <a:pt x="1637" y="137"/>
                    </a:lnTo>
                    <a:lnTo>
                      <a:pt x="1423" y="273"/>
                    </a:lnTo>
                    <a:lnTo>
                      <a:pt x="1384" y="312"/>
                    </a:lnTo>
                    <a:lnTo>
                      <a:pt x="1247" y="410"/>
                    </a:lnTo>
                    <a:lnTo>
                      <a:pt x="1013" y="410"/>
                    </a:lnTo>
                    <a:lnTo>
                      <a:pt x="760" y="390"/>
                    </a:lnTo>
                    <a:lnTo>
                      <a:pt x="624" y="410"/>
                    </a:lnTo>
                    <a:lnTo>
                      <a:pt x="507" y="429"/>
                    </a:lnTo>
                    <a:lnTo>
                      <a:pt x="429" y="449"/>
                    </a:lnTo>
                    <a:lnTo>
                      <a:pt x="292" y="526"/>
                    </a:lnTo>
                    <a:lnTo>
                      <a:pt x="176" y="624"/>
                    </a:lnTo>
                    <a:lnTo>
                      <a:pt x="98" y="721"/>
                    </a:lnTo>
                    <a:lnTo>
                      <a:pt x="39" y="838"/>
                    </a:lnTo>
                    <a:lnTo>
                      <a:pt x="20" y="975"/>
                    </a:lnTo>
                    <a:lnTo>
                      <a:pt x="0" y="1092"/>
                    </a:lnTo>
                    <a:lnTo>
                      <a:pt x="20" y="1208"/>
                    </a:lnTo>
                    <a:lnTo>
                      <a:pt x="59" y="1345"/>
                    </a:lnTo>
                    <a:lnTo>
                      <a:pt x="117" y="1462"/>
                    </a:lnTo>
                    <a:lnTo>
                      <a:pt x="176" y="1579"/>
                    </a:lnTo>
                    <a:lnTo>
                      <a:pt x="273" y="1696"/>
                    </a:lnTo>
                    <a:lnTo>
                      <a:pt x="390" y="1793"/>
                    </a:lnTo>
                    <a:lnTo>
                      <a:pt x="487" y="1871"/>
                    </a:lnTo>
                    <a:lnTo>
                      <a:pt x="624" y="1949"/>
                    </a:lnTo>
                    <a:lnTo>
                      <a:pt x="760" y="2007"/>
                    </a:lnTo>
                    <a:lnTo>
                      <a:pt x="897" y="2046"/>
                    </a:lnTo>
                    <a:lnTo>
                      <a:pt x="1033" y="2066"/>
                    </a:lnTo>
                    <a:lnTo>
                      <a:pt x="1306" y="2066"/>
                    </a:lnTo>
                    <a:lnTo>
                      <a:pt x="1462" y="2046"/>
                    </a:lnTo>
                    <a:lnTo>
                      <a:pt x="1715" y="1988"/>
                    </a:lnTo>
                    <a:lnTo>
                      <a:pt x="1754" y="1988"/>
                    </a:lnTo>
                    <a:lnTo>
                      <a:pt x="1949" y="1910"/>
                    </a:lnTo>
                    <a:lnTo>
                      <a:pt x="2085" y="1851"/>
                    </a:lnTo>
                    <a:lnTo>
                      <a:pt x="2202" y="1773"/>
                    </a:lnTo>
                    <a:lnTo>
                      <a:pt x="2319" y="1676"/>
                    </a:lnTo>
                    <a:lnTo>
                      <a:pt x="2416" y="1598"/>
                    </a:lnTo>
                    <a:lnTo>
                      <a:pt x="2514" y="1481"/>
                    </a:lnTo>
                    <a:lnTo>
                      <a:pt x="2592" y="1364"/>
                    </a:lnTo>
                    <a:lnTo>
                      <a:pt x="2670" y="1247"/>
                    </a:lnTo>
                    <a:lnTo>
                      <a:pt x="2709" y="1111"/>
                    </a:lnTo>
                    <a:lnTo>
                      <a:pt x="2747" y="975"/>
                    </a:lnTo>
                    <a:lnTo>
                      <a:pt x="2767" y="819"/>
                    </a:lnTo>
                    <a:lnTo>
                      <a:pt x="2767" y="682"/>
                    </a:lnTo>
                    <a:lnTo>
                      <a:pt x="2728" y="546"/>
                    </a:lnTo>
                    <a:lnTo>
                      <a:pt x="2689" y="429"/>
                    </a:lnTo>
                    <a:lnTo>
                      <a:pt x="2631" y="312"/>
                    </a:lnTo>
                    <a:lnTo>
                      <a:pt x="2572" y="215"/>
                    </a:lnTo>
                    <a:lnTo>
                      <a:pt x="2475" y="117"/>
                    </a:lnTo>
                    <a:lnTo>
                      <a:pt x="2358" y="59"/>
                    </a:lnTo>
                    <a:lnTo>
                      <a:pt x="2241" y="20"/>
                    </a:lnTo>
                    <a:lnTo>
                      <a:pt x="2085"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5" name="Google Shape;2415;p42"/>
              <p:cNvSpPr/>
              <p:nvPr/>
            </p:nvSpPr>
            <p:spPr>
              <a:xfrm>
                <a:off x="5179000" y="581675"/>
                <a:ext cx="69175" cy="51650"/>
              </a:xfrm>
              <a:custGeom>
                <a:avLst/>
                <a:gdLst/>
                <a:ahLst/>
                <a:cxnLst/>
                <a:rect l="l" t="t" r="r" b="b"/>
                <a:pathLst>
                  <a:path w="2767" h="2066" fill="none" extrusionOk="0">
                    <a:moveTo>
                      <a:pt x="507" y="429"/>
                    </a:moveTo>
                    <a:lnTo>
                      <a:pt x="507" y="429"/>
                    </a:lnTo>
                    <a:lnTo>
                      <a:pt x="429" y="449"/>
                    </a:lnTo>
                    <a:lnTo>
                      <a:pt x="429" y="449"/>
                    </a:lnTo>
                    <a:lnTo>
                      <a:pt x="292" y="526"/>
                    </a:lnTo>
                    <a:lnTo>
                      <a:pt x="176" y="624"/>
                    </a:lnTo>
                    <a:lnTo>
                      <a:pt x="176" y="624"/>
                    </a:lnTo>
                    <a:lnTo>
                      <a:pt x="98" y="721"/>
                    </a:lnTo>
                    <a:lnTo>
                      <a:pt x="39" y="838"/>
                    </a:lnTo>
                    <a:lnTo>
                      <a:pt x="39" y="838"/>
                    </a:lnTo>
                    <a:lnTo>
                      <a:pt x="20" y="975"/>
                    </a:lnTo>
                    <a:lnTo>
                      <a:pt x="20" y="975"/>
                    </a:lnTo>
                    <a:lnTo>
                      <a:pt x="0" y="1092"/>
                    </a:lnTo>
                    <a:lnTo>
                      <a:pt x="0" y="1092"/>
                    </a:lnTo>
                    <a:lnTo>
                      <a:pt x="20" y="1208"/>
                    </a:lnTo>
                    <a:lnTo>
                      <a:pt x="59" y="1345"/>
                    </a:lnTo>
                    <a:lnTo>
                      <a:pt x="59" y="1345"/>
                    </a:lnTo>
                    <a:lnTo>
                      <a:pt x="117" y="1462"/>
                    </a:lnTo>
                    <a:lnTo>
                      <a:pt x="176" y="1579"/>
                    </a:lnTo>
                    <a:lnTo>
                      <a:pt x="176" y="1579"/>
                    </a:lnTo>
                    <a:lnTo>
                      <a:pt x="273" y="1696"/>
                    </a:lnTo>
                    <a:lnTo>
                      <a:pt x="390" y="1793"/>
                    </a:lnTo>
                    <a:lnTo>
                      <a:pt x="390" y="1793"/>
                    </a:lnTo>
                    <a:lnTo>
                      <a:pt x="487" y="1871"/>
                    </a:lnTo>
                    <a:lnTo>
                      <a:pt x="624" y="1949"/>
                    </a:lnTo>
                    <a:lnTo>
                      <a:pt x="760" y="2007"/>
                    </a:lnTo>
                    <a:lnTo>
                      <a:pt x="897" y="2046"/>
                    </a:lnTo>
                    <a:lnTo>
                      <a:pt x="897" y="2046"/>
                    </a:lnTo>
                    <a:lnTo>
                      <a:pt x="1033" y="2066"/>
                    </a:lnTo>
                    <a:lnTo>
                      <a:pt x="1169" y="2066"/>
                    </a:lnTo>
                    <a:lnTo>
                      <a:pt x="1306" y="2066"/>
                    </a:lnTo>
                    <a:lnTo>
                      <a:pt x="1462" y="2046"/>
                    </a:lnTo>
                    <a:lnTo>
                      <a:pt x="1462" y="2046"/>
                    </a:lnTo>
                    <a:lnTo>
                      <a:pt x="1715" y="1988"/>
                    </a:lnTo>
                    <a:lnTo>
                      <a:pt x="1715" y="1988"/>
                    </a:lnTo>
                    <a:lnTo>
                      <a:pt x="1754" y="1988"/>
                    </a:lnTo>
                    <a:lnTo>
                      <a:pt x="1754" y="1988"/>
                    </a:lnTo>
                    <a:lnTo>
                      <a:pt x="1949" y="1910"/>
                    </a:lnTo>
                    <a:lnTo>
                      <a:pt x="1949" y="1910"/>
                    </a:lnTo>
                    <a:lnTo>
                      <a:pt x="2085" y="1851"/>
                    </a:lnTo>
                    <a:lnTo>
                      <a:pt x="2202" y="1773"/>
                    </a:lnTo>
                    <a:lnTo>
                      <a:pt x="2319" y="1676"/>
                    </a:lnTo>
                    <a:lnTo>
                      <a:pt x="2416" y="1598"/>
                    </a:lnTo>
                    <a:lnTo>
                      <a:pt x="2416" y="1598"/>
                    </a:lnTo>
                    <a:lnTo>
                      <a:pt x="2514" y="1481"/>
                    </a:lnTo>
                    <a:lnTo>
                      <a:pt x="2592" y="1364"/>
                    </a:lnTo>
                    <a:lnTo>
                      <a:pt x="2670" y="1247"/>
                    </a:lnTo>
                    <a:lnTo>
                      <a:pt x="2709" y="1111"/>
                    </a:lnTo>
                    <a:lnTo>
                      <a:pt x="2709" y="1111"/>
                    </a:lnTo>
                    <a:lnTo>
                      <a:pt x="2747" y="975"/>
                    </a:lnTo>
                    <a:lnTo>
                      <a:pt x="2767" y="819"/>
                    </a:lnTo>
                    <a:lnTo>
                      <a:pt x="2767" y="819"/>
                    </a:lnTo>
                    <a:lnTo>
                      <a:pt x="2767" y="682"/>
                    </a:lnTo>
                    <a:lnTo>
                      <a:pt x="2728" y="546"/>
                    </a:lnTo>
                    <a:lnTo>
                      <a:pt x="2728" y="546"/>
                    </a:lnTo>
                    <a:lnTo>
                      <a:pt x="2689" y="429"/>
                    </a:lnTo>
                    <a:lnTo>
                      <a:pt x="2631" y="312"/>
                    </a:lnTo>
                    <a:lnTo>
                      <a:pt x="2631" y="312"/>
                    </a:lnTo>
                    <a:lnTo>
                      <a:pt x="2572" y="215"/>
                    </a:lnTo>
                    <a:lnTo>
                      <a:pt x="2572" y="215"/>
                    </a:lnTo>
                    <a:lnTo>
                      <a:pt x="2475" y="117"/>
                    </a:lnTo>
                    <a:lnTo>
                      <a:pt x="2475" y="117"/>
                    </a:lnTo>
                    <a:lnTo>
                      <a:pt x="2358" y="59"/>
                    </a:lnTo>
                    <a:lnTo>
                      <a:pt x="2241" y="20"/>
                    </a:lnTo>
                    <a:lnTo>
                      <a:pt x="2241" y="20"/>
                    </a:lnTo>
                    <a:lnTo>
                      <a:pt x="2085" y="0"/>
                    </a:lnTo>
                    <a:lnTo>
                      <a:pt x="1929" y="20"/>
                    </a:lnTo>
                    <a:lnTo>
                      <a:pt x="1929" y="20"/>
                    </a:lnTo>
                    <a:lnTo>
                      <a:pt x="1851" y="39"/>
                    </a:lnTo>
                    <a:lnTo>
                      <a:pt x="1851" y="39"/>
                    </a:lnTo>
                    <a:lnTo>
                      <a:pt x="1754" y="78"/>
                    </a:lnTo>
                    <a:lnTo>
                      <a:pt x="1637" y="137"/>
                    </a:lnTo>
                    <a:lnTo>
                      <a:pt x="1637" y="137"/>
                    </a:lnTo>
                    <a:lnTo>
                      <a:pt x="1423" y="273"/>
                    </a:lnTo>
                    <a:lnTo>
                      <a:pt x="1384" y="312"/>
                    </a:lnTo>
                    <a:lnTo>
                      <a:pt x="1384" y="312"/>
                    </a:lnTo>
                    <a:lnTo>
                      <a:pt x="1247" y="410"/>
                    </a:lnTo>
                    <a:lnTo>
                      <a:pt x="1247" y="410"/>
                    </a:lnTo>
                    <a:lnTo>
                      <a:pt x="1247" y="410"/>
                    </a:lnTo>
                    <a:lnTo>
                      <a:pt x="1228" y="410"/>
                    </a:lnTo>
                    <a:lnTo>
                      <a:pt x="1228" y="410"/>
                    </a:lnTo>
                    <a:lnTo>
                      <a:pt x="1072" y="410"/>
                    </a:lnTo>
                    <a:lnTo>
                      <a:pt x="1072" y="410"/>
                    </a:lnTo>
                    <a:lnTo>
                      <a:pt x="1072" y="410"/>
                    </a:lnTo>
                    <a:lnTo>
                      <a:pt x="1072" y="410"/>
                    </a:lnTo>
                    <a:lnTo>
                      <a:pt x="1072" y="410"/>
                    </a:lnTo>
                    <a:lnTo>
                      <a:pt x="1072" y="410"/>
                    </a:lnTo>
                    <a:lnTo>
                      <a:pt x="1013" y="410"/>
                    </a:lnTo>
                    <a:lnTo>
                      <a:pt x="1013" y="410"/>
                    </a:lnTo>
                    <a:lnTo>
                      <a:pt x="760" y="390"/>
                    </a:lnTo>
                    <a:lnTo>
                      <a:pt x="760" y="390"/>
                    </a:lnTo>
                    <a:lnTo>
                      <a:pt x="624" y="410"/>
                    </a:lnTo>
                    <a:lnTo>
                      <a:pt x="507" y="4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6" name="Google Shape;2416;p42"/>
              <p:cNvSpPr/>
              <p:nvPr/>
            </p:nvSpPr>
            <p:spPr>
              <a:xfrm>
                <a:off x="5194100" y="603100"/>
                <a:ext cx="48725" cy="28275"/>
              </a:xfrm>
              <a:custGeom>
                <a:avLst/>
                <a:gdLst/>
                <a:ahLst/>
                <a:cxnLst/>
                <a:rect l="l" t="t" r="r" b="b"/>
                <a:pathLst>
                  <a:path w="1949" h="1131" fill="none" extrusionOk="0">
                    <a:moveTo>
                      <a:pt x="974" y="1"/>
                    </a:moveTo>
                    <a:lnTo>
                      <a:pt x="974" y="1"/>
                    </a:lnTo>
                    <a:lnTo>
                      <a:pt x="1150" y="1"/>
                    </a:lnTo>
                    <a:lnTo>
                      <a:pt x="1325" y="1"/>
                    </a:lnTo>
                    <a:lnTo>
                      <a:pt x="1325" y="1"/>
                    </a:lnTo>
                    <a:lnTo>
                      <a:pt x="1462" y="20"/>
                    </a:lnTo>
                    <a:lnTo>
                      <a:pt x="1578" y="59"/>
                    </a:lnTo>
                    <a:lnTo>
                      <a:pt x="1578" y="59"/>
                    </a:lnTo>
                    <a:lnTo>
                      <a:pt x="1754" y="157"/>
                    </a:lnTo>
                    <a:lnTo>
                      <a:pt x="1754" y="157"/>
                    </a:lnTo>
                    <a:lnTo>
                      <a:pt x="1851" y="254"/>
                    </a:lnTo>
                    <a:lnTo>
                      <a:pt x="1851" y="254"/>
                    </a:lnTo>
                    <a:lnTo>
                      <a:pt x="1851" y="254"/>
                    </a:lnTo>
                    <a:lnTo>
                      <a:pt x="1851" y="254"/>
                    </a:lnTo>
                    <a:lnTo>
                      <a:pt x="1851" y="254"/>
                    </a:lnTo>
                    <a:lnTo>
                      <a:pt x="1929" y="371"/>
                    </a:lnTo>
                    <a:lnTo>
                      <a:pt x="1949" y="390"/>
                    </a:lnTo>
                    <a:lnTo>
                      <a:pt x="1949" y="410"/>
                    </a:lnTo>
                    <a:lnTo>
                      <a:pt x="1949" y="410"/>
                    </a:lnTo>
                    <a:lnTo>
                      <a:pt x="1851" y="566"/>
                    </a:lnTo>
                    <a:lnTo>
                      <a:pt x="1851" y="566"/>
                    </a:lnTo>
                    <a:lnTo>
                      <a:pt x="1734" y="683"/>
                    </a:lnTo>
                    <a:lnTo>
                      <a:pt x="1617" y="800"/>
                    </a:lnTo>
                    <a:lnTo>
                      <a:pt x="1617" y="800"/>
                    </a:lnTo>
                    <a:lnTo>
                      <a:pt x="1617" y="800"/>
                    </a:lnTo>
                    <a:lnTo>
                      <a:pt x="1442" y="897"/>
                    </a:lnTo>
                    <a:lnTo>
                      <a:pt x="1247" y="994"/>
                    </a:lnTo>
                    <a:lnTo>
                      <a:pt x="1247" y="994"/>
                    </a:lnTo>
                    <a:lnTo>
                      <a:pt x="1091" y="1053"/>
                    </a:lnTo>
                    <a:lnTo>
                      <a:pt x="1072" y="1053"/>
                    </a:lnTo>
                    <a:lnTo>
                      <a:pt x="1072" y="1053"/>
                    </a:lnTo>
                    <a:lnTo>
                      <a:pt x="1033" y="1072"/>
                    </a:lnTo>
                    <a:lnTo>
                      <a:pt x="1033" y="1072"/>
                    </a:lnTo>
                    <a:lnTo>
                      <a:pt x="916" y="1092"/>
                    </a:lnTo>
                    <a:lnTo>
                      <a:pt x="916" y="1092"/>
                    </a:lnTo>
                    <a:lnTo>
                      <a:pt x="702" y="1131"/>
                    </a:lnTo>
                    <a:lnTo>
                      <a:pt x="487" y="1131"/>
                    </a:lnTo>
                    <a:lnTo>
                      <a:pt x="487" y="1131"/>
                    </a:lnTo>
                    <a:lnTo>
                      <a:pt x="487" y="1131"/>
                    </a:lnTo>
                    <a:lnTo>
                      <a:pt x="331" y="1111"/>
                    </a:lnTo>
                    <a:lnTo>
                      <a:pt x="176" y="1053"/>
                    </a:lnTo>
                    <a:lnTo>
                      <a:pt x="176" y="1053"/>
                    </a:lnTo>
                    <a:lnTo>
                      <a:pt x="20" y="994"/>
                    </a:lnTo>
                    <a:lnTo>
                      <a:pt x="20" y="994"/>
                    </a:lnTo>
                    <a:lnTo>
                      <a:pt x="0" y="936"/>
                    </a:lnTo>
                    <a:lnTo>
                      <a:pt x="0" y="916"/>
                    </a:lnTo>
                    <a:lnTo>
                      <a:pt x="0" y="916"/>
                    </a:lnTo>
                    <a:lnTo>
                      <a:pt x="0" y="877"/>
                    </a:lnTo>
                    <a:lnTo>
                      <a:pt x="0" y="877"/>
                    </a:lnTo>
                    <a:lnTo>
                      <a:pt x="0" y="877"/>
                    </a:lnTo>
                    <a:lnTo>
                      <a:pt x="0" y="877"/>
                    </a:lnTo>
                    <a:lnTo>
                      <a:pt x="0" y="839"/>
                    </a:lnTo>
                    <a:lnTo>
                      <a:pt x="0" y="839"/>
                    </a:lnTo>
                    <a:lnTo>
                      <a:pt x="0" y="800"/>
                    </a:lnTo>
                    <a:lnTo>
                      <a:pt x="0" y="800"/>
                    </a:lnTo>
                    <a:lnTo>
                      <a:pt x="0" y="800"/>
                    </a:lnTo>
                    <a:lnTo>
                      <a:pt x="0" y="780"/>
                    </a:lnTo>
                    <a:lnTo>
                      <a:pt x="0" y="780"/>
                    </a:lnTo>
                    <a:lnTo>
                      <a:pt x="39" y="663"/>
                    </a:lnTo>
                    <a:lnTo>
                      <a:pt x="39" y="663"/>
                    </a:lnTo>
                    <a:lnTo>
                      <a:pt x="117" y="488"/>
                    </a:lnTo>
                    <a:lnTo>
                      <a:pt x="117" y="488"/>
                    </a:lnTo>
                    <a:lnTo>
                      <a:pt x="215" y="390"/>
                    </a:lnTo>
                    <a:lnTo>
                      <a:pt x="312" y="293"/>
                    </a:lnTo>
                    <a:lnTo>
                      <a:pt x="312" y="293"/>
                    </a:lnTo>
                    <a:lnTo>
                      <a:pt x="448" y="196"/>
                    </a:lnTo>
                    <a:lnTo>
                      <a:pt x="604" y="118"/>
                    </a:lnTo>
                    <a:lnTo>
                      <a:pt x="604" y="118"/>
                    </a:lnTo>
                    <a:lnTo>
                      <a:pt x="780" y="59"/>
                    </a:lnTo>
                    <a:lnTo>
                      <a:pt x="780" y="59"/>
                    </a:lnTo>
                    <a:lnTo>
                      <a:pt x="780" y="59"/>
                    </a:lnTo>
                    <a:lnTo>
                      <a:pt x="974" y="1"/>
                    </a:lnTo>
                    <a:lnTo>
                      <a:pt x="97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452" name="Google Shape;2452;p42"/>
          <p:cNvSpPr/>
          <p:nvPr/>
        </p:nvSpPr>
        <p:spPr>
          <a:xfrm rot="2516804" flipH="1">
            <a:off x="11767304" y="896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3" name="Google Shape;2453;p42"/>
          <p:cNvSpPr/>
          <p:nvPr/>
        </p:nvSpPr>
        <p:spPr>
          <a:xfrm flipH="1">
            <a:off x="11522023" y="25743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4" name="Google Shape;2454;p42"/>
          <p:cNvSpPr/>
          <p:nvPr/>
        </p:nvSpPr>
        <p:spPr>
          <a:xfrm rot="2516804" flipH="1">
            <a:off x="11586804" y="3445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5" name="Google Shape;2455;p42"/>
          <p:cNvSpPr/>
          <p:nvPr/>
        </p:nvSpPr>
        <p:spPr>
          <a:xfrm flipH="1">
            <a:off x="11406067" y="400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 name="Nhóm 4">
            <a:extLst>
              <a:ext uri="{FF2B5EF4-FFF2-40B4-BE49-F238E27FC236}">
                <a16:creationId xmlns:a16="http://schemas.microsoft.com/office/drawing/2014/main" id="{549DCE75-58DB-1BC3-184E-F040E2E88BC3}"/>
              </a:ext>
            </a:extLst>
          </p:cNvPr>
          <p:cNvGrpSpPr/>
          <p:nvPr/>
        </p:nvGrpSpPr>
        <p:grpSpPr>
          <a:xfrm>
            <a:off x="1864723" y="4326137"/>
            <a:ext cx="1539396" cy="1419084"/>
            <a:chOff x="1398542" y="3244602"/>
            <a:chExt cx="1154547" cy="1064313"/>
          </a:xfrm>
        </p:grpSpPr>
        <p:sp>
          <p:nvSpPr>
            <p:cNvPr id="2373" name="Google Shape;2373;p42"/>
            <p:cNvSpPr/>
            <p:nvPr/>
          </p:nvSpPr>
          <p:spPr>
            <a:xfrm>
              <a:off x="1398542" y="3724660"/>
              <a:ext cx="1154547" cy="58425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417" name="Google Shape;2417;p42"/>
            <p:cNvGrpSpPr/>
            <p:nvPr/>
          </p:nvGrpSpPr>
          <p:grpSpPr>
            <a:xfrm rot="-529032">
              <a:off x="1425723" y="3244602"/>
              <a:ext cx="901385" cy="862548"/>
              <a:chOff x="406450" y="3502000"/>
              <a:chExt cx="1837300" cy="1907475"/>
            </a:xfrm>
          </p:grpSpPr>
          <p:sp>
            <p:nvSpPr>
              <p:cNvPr id="2418" name="Google Shape;2418;p42"/>
              <p:cNvSpPr/>
              <p:nvPr/>
            </p:nvSpPr>
            <p:spPr>
              <a:xfrm>
                <a:off x="1644025" y="3673625"/>
                <a:ext cx="362075" cy="387775"/>
              </a:xfrm>
              <a:custGeom>
                <a:avLst/>
                <a:gdLst/>
                <a:ahLst/>
                <a:cxnLst/>
                <a:rect l="l" t="t" r="r" b="b"/>
                <a:pathLst>
                  <a:path w="14483" h="15511" extrusionOk="0">
                    <a:moveTo>
                      <a:pt x="5254" y="1"/>
                    </a:moveTo>
                    <a:lnTo>
                      <a:pt x="4726" y="56"/>
                    </a:lnTo>
                    <a:lnTo>
                      <a:pt x="4226" y="112"/>
                    </a:lnTo>
                    <a:lnTo>
                      <a:pt x="3753" y="251"/>
                    </a:lnTo>
                    <a:lnTo>
                      <a:pt x="3281" y="418"/>
                    </a:lnTo>
                    <a:lnTo>
                      <a:pt x="2836" y="612"/>
                    </a:lnTo>
                    <a:lnTo>
                      <a:pt x="2391" y="862"/>
                    </a:lnTo>
                    <a:lnTo>
                      <a:pt x="2002" y="1168"/>
                    </a:lnTo>
                    <a:lnTo>
                      <a:pt x="1613" y="1502"/>
                    </a:lnTo>
                    <a:lnTo>
                      <a:pt x="1279" y="1863"/>
                    </a:lnTo>
                    <a:lnTo>
                      <a:pt x="974" y="2308"/>
                    </a:lnTo>
                    <a:lnTo>
                      <a:pt x="696" y="2780"/>
                    </a:lnTo>
                    <a:lnTo>
                      <a:pt x="446" y="3308"/>
                    </a:lnTo>
                    <a:lnTo>
                      <a:pt x="251" y="3864"/>
                    </a:lnTo>
                    <a:lnTo>
                      <a:pt x="112" y="4504"/>
                    </a:lnTo>
                    <a:lnTo>
                      <a:pt x="1" y="5171"/>
                    </a:lnTo>
                    <a:lnTo>
                      <a:pt x="6338" y="15233"/>
                    </a:lnTo>
                    <a:lnTo>
                      <a:pt x="6950" y="15372"/>
                    </a:lnTo>
                    <a:lnTo>
                      <a:pt x="7533" y="15483"/>
                    </a:lnTo>
                    <a:lnTo>
                      <a:pt x="8117" y="15511"/>
                    </a:lnTo>
                    <a:lnTo>
                      <a:pt x="8673" y="15511"/>
                    </a:lnTo>
                    <a:lnTo>
                      <a:pt x="9201" y="15455"/>
                    </a:lnTo>
                    <a:lnTo>
                      <a:pt x="9701" y="15344"/>
                    </a:lnTo>
                    <a:lnTo>
                      <a:pt x="10174" y="15233"/>
                    </a:lnTo>
                    <a:lnTo>
                      <a:pt x="10646" y="15038"/>
                    </a:lnTo>
                    <a:lnTo>
                      <a:pt x="11091" y="14844"/>
                    </a:lnTo>
                    <a:lnTo>
                      <a:pt x="11508" y="14593"/>
                    </a:lnTo>
                    <a:lnTo>
                      <a:pt x="11897" y="14315"/>
                    </a:lnTo>
                    <a:lnTo>
                      <a:pt x="12259" y="14010"/>
                    </a:lnTo>
                    <a:lnTo>
                      <a:pt x="12592" y="13676"/>
                    </a:lnTo>
                    <a:lnTo>
                      <a:pt x="12926" y="13315"/>
                    </a:lnTo>
                    <a:lnTo>
                      <a:pt x="13204" y="12926"/>
                    </a:lnTo>
                    <a:lnTo>
                      <a:pt x="13482" y="12509"/>
                    </a:lnTo>
                    <a:lnTo>
                      <a:pt x="13704" y="12064"/>
                    </a:lnTo>
                    <a:lnTo>
                      <a:pt x="13899" y="11619"/>
                    </a:lnTo>
                    <a:lnTo>
                      <a:pt x="14065" y="11175"/>
                    </a:lnTo>
                    <a:lnTo>
                      <a:pt x="14232" y="10674"/>
                    </a:lnTo>
                    <a:lnTo>
                      <a:pt x="14343" y="10174"/>
                    </a:lnTo>
                    <a:lnTo>
                      <a:pt x="14427" y="9674"/>
                    </a:lnTo>
                    <a:lnTo>
                      <a:pt x="14454" y="9173"/>
                    </a:lnTo>
                    <a:lnTo>
                      <a:pt x="14482" y="8645"/>
                    </a:lnTo>
                    <a:lnTo>
                      <a:pt x="14454" y="8117"/>
                    </a:lnTo>
                    <a:lnTo>
                      <a:pt x="14427" y="7617"/>
                    </a:lnTo>
                    <a:lnTo>
                      <a:pt x="14315" y="7089"/>
                    </a:lnTo>
                    <a:lnTo>
                      <a:pt x="14204" y="6561"/>
                    </a:lnTo>
                    <a:lnTo>
                      <a:pt x="14037" y="6032"/>
                    </a:lnTo>
                    <a:lnTo>
                      <a:pt x="13871" y="5532"/>
                    </a:lnTo>
                    <a:lnTo>
                      <a:pt x="13621" y="5004"/>
                    </a:lnTo>
                    <a:lnTo>
                      <a:pt x="13370" y="4504"/>
                    </a:lnTo>
                    <a:lnTo>
                      <a:pt x="13037" y="4003"/>
                    </a:lnTo>
                    <a:lnTo>
                      <a:pt x="12676" y="3531"/>
                    </a:lnTo>
                    <a:lnTo>
                      <a:pt x="12286" y="3086"/>
                    </a:lnTo>
                    <a:lnTo>
                      <a:pt x="11869" y="2669"/>
                    </a:lnTo>
                    <a:lnTo>
                      <a:pt x="11453" y="2280"/>
                    </a:lnTo>
                    <a:lnTo>
                      <a:pt x="10980" y="1891"/>
                    </a:lnTo>
                    <a:lnTo>
                      <a:pt x="10507" y="1557"/>
                    </a:lnTo>
                    <a:lnTo>
                      <a:pt x="10007" y="1252"/>
                    </a:lnTo>
                    <a:lnTo>
                      <a:pt x="9507" y="974"/>
                    </a:lnTo>
                    <a:lnTo>
                      <a:pt x="8979" y="751"/>
                    </a:lnTo>
                    <a:lnTo>
                      <a:pt x="8451" y="529"/>
                    </a:lnTo>
                    <a:lnTo>
                      <a:pt x="7923" y="362"/>
                    </a:lnTo>
                    <a:lnTo>
                      <a:pt x="7394" y="195"/>
                    </a:lnTo>
                    <a:lnTo>
                      <a:pt x="6838" y="112"/>
                    </a:lnTo>
                    <a:lnTo>
                      <a:pt x="6310" y="29"/>
                    </a:lnTo>
                    <a:lnTo>
                      <a:pt x="578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9" name="Google Shape;2419;p42"/>
              <p:cNvSpPr/>
              <p:nvPr/>
            </p:nvSpPr>
            <p:spPr>
              <a:xfrm>
                <a:off x="1644025" y="3673625"/>
                <a:ext cx="362075" cy="387775"/>
              </a:xfrm>
              <a:custGeom>
                <a:avLst/>
                <a:gdLst/>
                <a:ahLst/>
                <a:cxnLst/>
                <a:rect l="l" t="t" r="r" b="b"/>
                <a:pathLst>
                  <a:path w="14483" h="15511" fill="none" extrusionOk="0">
                    <a:moveTo>
                      <a:pt x="1" y="5171"/>
                    </a:moveTo>
                    <a:lnTo>
                      <a:pt x="1" y="5171"/>
                    </a:lnTo>
                    <a:lnTo>
                      <a:pt x="112" y="4504"/>
                    </a:lnTo>
                    <a:lnTo>
                      <a:pt x="251" y="3864"/>
                    </a:lnTo>
                    <a:lnTo>
                      <a:pt x="446" y="3308"/>
                    </a:lnTo>
                    <a:lnTo>
                      <a:pt x="696" y="2780"/>
                    </a:lnTo>
                    <a:lnTo>
                      <a:pt x="974" y="2308"/>
                    </a:lnTo>
                    <a:lnTo>
                      <a:pt x="1279" y="1863"/>
                    </a:lnTo>
                    <a:lnTo>
                      <a:pt x="1613" y="1502"/>
                    </a:lnTo>
                    <a:lnTo>
                      <a:pt x="2002" y="1168"/>
                    </a:lnTo>
                    <a:lnTo>
                      <a:pt x="2391" y="862"/>
                    </a:lnTo>
                    <a:lnTo>
                      <a:pt x="2836" y="612"/>
                    </a:lnTo>
                    <a:lnTo>
                      <a:pt x="3281" y="418"/>
                    </a:lnTo>
                    <a:lnTo>
                      <a:pt x="3753" y="251"/>
                    </a:lnTo>
                    <a:lnTo>
                      <a:pt x="4226" y="112"/>
                    </a:lnTo>
                    <a:lnTo>
                      <a:pt x="4726" y="56"/>
                    </a:lnTo>
                    <a:lnTo>
                      <a:pt x="5254" y="1"/>
                    </a:lnTo>
                    <a:lnTo>
                      <a:pt x="5782" y="1"/>
                    </a:lnTo>
                    <a:lnTo>
                      <a:pt x="6310" y="29"/>
                    </a:lnTo>
                    <a:lnTo>
                      <a:pt x="6838" y="112"/>
                    </a:lnTo>
                    <a:lnTo>
                      <a:pt x="7394" y="195"/>
                    </a:lnTo>
                    <a:lnTo>
                      <a:pt x="7923" y="362"/>
                    </a:lnTo>
                    <a:lnTo>
                      <a:pt x="8451" y="529"/>
                    </a:lnTo>
                    <a:lnTo>
                      <a:pt x="8979" y="751"/>
                    </a:lnTo>
                    <a:lnTo>
                      <a:pt x="9507" y="974"/>
                    </a:lnTo>
                    <a:lnTo>
                      <a:pt x="10007" y="1252"/>
                    </a:lnTo>
                    <a:lnTo>
                      <a:pt x="10507" y="1557"/>
                    </a:lnTo>
                    <a:lnTo>
                      <a:pt x="10980" y="1891"/>
                    </a:lnTo>
                    <a:lnTo>
                      <a:pt x="11453" y="2280"/>
                    </a:lnTo>
                    <a:lnTo>
                      <a:pt x="11869" y="2669"/>
                    </a:lnTo>
                    <a:lnTo>
                      <a:pt x="12286" y="3086"/>
                    </a:lnTo>
                    <a:lnTo>
                      <a:pt x="12676" y="3531"/>
                    </a:lnTo>
                    <a:lnTo>
                      <a:pt x="13037" y="4003"/>
                    </a:lnTo>
                    <a:lnTo>
                      <a:pt x="13370" y="4504"/>
                    </a:lnTo>
                    <a:lnTo>
                      <a:pt x="13370" y="4504"/>
                    </a:lnTo>
                    <a:lnTo>
                      <a:pt x="13621" y="5004"/>
                    </a:lnTo>
                    <a:lnTo>
                      <a:pt x="13871" y="5532"/>
                    </a:lnTo>
                    <a:lnTo>
                      <a:pt x="14037" y="6032"/>
                    </a:lnTo>
                    <a:lnTo>
                      <a:pt x="14204" y="6561"/>
                    </a:lnTo>
                    <a:lnTo>
                      <a:pt x="14315" y="7089"/>
                    </a:lnTo>
                    <a:lnTo>
                      <a:pt x="14427" y="7617"/>
                    </a:lnTo>
                    <a:lnTo>
                      <a:pt x="14454" y="8117"/>
                    </a:lnTo>
                    <a:lnTo>
                      <a:pt x="14482" y="8645"/>
                    </a:lnTo>
                    <a:lnTo>
                      <a:pt x="14454" y="9173"/>
                    </a:lnTo>
                    <a:lnTo>
                      <a:pt x="14427" y="9674"/>
                    </a:lnTo>
                    <a:lnTo>
                      <a:pt x="14343" y="10174"/>
                    </a:lnTo>
                    <a:lnTo>
                      <a:pt x="14232" y="10674"/>
                    </a:lnTo>
                    <a:lnTo>
                      <a:pt x="14065" y="11175"/>
                    </a:lnTo>
                    <a:lnTo>
                      <a:pt x="13899" y="11619"/>
                    </a:lnTo>
                    <a:lnTo>
                      <a:pt x="13704" y="12064"/>
                    </a:lnTo>
                    <a:lnTo>
                      <a:pt x="13482" y="12509"/>
                    </a:lnTo>
                    <a:lnTo>
                      <a:pt x="13204" y="12926"/>
                    </a:lnTo>
                    <a:lnTo>
                      <a:pt x="12926" y="13315"/>
                    </a:lnTo>
                    <a:lnTo>
                      <a:pt x="12592" y="13676"/>
                    </a:lnTo>
                    <a:lnTo>
                      <a:pt x="12259" y="14010"/>
                    </a:lnTo>
                    <a:lnTo>
                      <a:pt x="11897" y="14315"/>
                    </a:lnTo>
                    <a:lnTo>
                      <a:pt x="11508" y="14593"/>
                    </a:lnTo>
                    <a:lnTo>
                      <a:pt x="11091" y="14844"/>
                    </a:lnTo>
                    <a:lnTo>
                      <a:pt x="10646" y="15038"/>
                    </a:lnTo>
                    <a:lnTo>
                      <a:pt x="10174" y="15233"/>
                    </a:lnTo>
                    <a:lnTo>
                      <a:pt x="9701" y="15344"/>
                    </a:lnTo>
                    <a:lnTo>
                      <a:pt x="9201" y="15455"/>
                    </a:lnTo>
                    <a:lnTo>
                      <a:pt x="8673" y="15511"/>
                    </a:lnTo>
                    <a:lnTo>
                      <a:pt x="8117" y="15511"/>
                    </a:lnTo>
                    <a:lnTo>
                      <a:pt x="7533" y="15483"/>
                    </a:lnTo>
                    <a:lnTo>
                      <a:pt x="6950" y="15372"/>
                    </a:lnTo>
                    <a:lnTo>
                      <a:pt x="6338" y="1523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0" name="Google Shape;2420;p42"/>
              <p:cNvSpPr/>
              <p:nvPr/>
            </p:nvSpPr>
            <p:spPr>
              <a:xfrm>
                <a:off x="1732275" y="3798700"/>
                <a:ext cx="142475" cy="152900"/>
              </a:xfrm>
              <a:custGeom>
                <a:avLst/>
                <a:gdLst/>
                <a:ahLst/>
                <a:cxnLst/>
                <a:rect l="l" t="t" r="r" b="b"/>
                <a:pathLst>
                  <a:path w="5699" h="6116" extrusionOk="0">
                    <a:moveTo>
                      <a:pt x="2280" y="1"/>
                    </a:moveTo>
                    <a:lnTo>
                      <a:pt x="1863" y="29"/>
                    </a:lnTo>
                    <a:lnTo>
                      <a:pt x="1669" y="57"/>
                    </a:lnTo>
                    <a:lnTo>
                      <a:pt x="1474" y="112"/>
                    </a:lnTo>
                    <a:lnTo>
                      <a:pt x="1279" y="168"/>
                    </a:lnTo>
                    <a:lnTo>
                      <a:pt x="1113" y="251"/>
                    </a:lnTo>
                    <a:lnTo>
                      <a:pt x="946" y="335"/>
                    </a:lnTo>
                    <a:lnTo>
                      <a:pt x="779" y="473"/>
                    </a:lnTo>
                    <a:lnTo>
                      <a:pt x="640" y="585"/>
                    </a:lnTo>
                    <a:lnTo>
                      <a:pt x="501" y="751"/>
                    </a:lnTo>
                    <a:lnTo>
                      <a:pt x="362" y="918"/>
                    </a:lnTo>
                    <a:lnTo>
                      <a:pt x="279" y="1113"/>
                    </a:lnTo>
                    <a:lnTo>
                      <a:pt x="168" y="1307"/>
                    </a:lnTo>
                    <a:lnTo>
                      <a:pt x="84" y="1530"/>
                    </a:lnTo>
                    <a:lnTo>
                      <a:pt x="29" y="1780"/>
                    </a:lnTo>
                    <a:lnTo>
                      <a:pt x="1" y="2058"/>
                    </a:lnTo>
                    <a:lnTo>
                      <a:pt x="2502" y="6033"/>
                    </a:lnTo>
                    <a:lnTo>
                      <a:pt x="2753" y="6088"/>
                    </a:lnTo>
                    <a:lnTo>
                      <a:pt x="2975" y="6116"/>
                    </a:lnTo>
                    <a:lnTo>
                      <a:pt x="3614" y="6116"/>
                    </a:lnTo>
                    <a:lnTo>
                      <a:pt x="3837" y="6060"/>
                    </a:lnTo>
                    <a:lnTo>
                      <a:pt x="4003" y="6005"/>
                    </a:lnTo>
                    <a:lnTo>
                      <a:pt x="4198" y="5949"/>
                    </a:lnTo>
                    <a:lnTo>
                      <a:pt x="4531" y="5755"/>
                    </a:lnTo>
                    <a:lnTo>
                      <a:pt x="4837" y="5532"/>
                    </a:lnTo>
                    <a:lnTo>
                      <a:pt x="5087" y="5254"/>
                    </a:lnTo>
                    <a:lnTo>
                      <a:pt x="5310" y="4949"/>
                    </a:lnTo>
                    <a:lnTo>
                      <a:pt x="5477" y="4587"/>
                    </a:lnTo>
                    <a:lnTo>
                      <a:pt x="5616" y="4226"/>
                    </a:lnTo>
                    <a:lnTo>
                      <a:pt x="5699" y="3837"/>
                    </a:lnTo>
                    <a:lnTo>
                      <a:pt x="5699" y="3420"/>
                    </a:lnTo>
                    <a:lnTo>
                      <a:pt x="5671" y="3003"/>
                    </a:lnTo>
                    <a:lnTo>
                      <a:pt x="5616" y="2586"/>
                    </a:lnTo>
                    <a:lnTo>
                      <a:pt x="5477" y="2197"/>
                    </a:lnTo>
                    <a:lnTo>
                      <a:pt x="5282" y="1780"/>
                    </a:lnTo>
                    <a:lnTo>
                      <a:pt x="5004" y="1391"/>
                    </a:lnTo>
                    <a:lnTo>
                      <a:pt x="4670" y="1057"/>
                    </a:lnTo>
                    <a:lnTo>
                      <a:pt x="4337" y="751"/>
                    </a:lnTo>
                    <a:lnTo>
                      <a:pt x="3948" y="501"/>
                    </a:lnTo>
                    <a:lnTo>
                      <a:pt x="3531" y="307"/>
                    </a:lnTo>
                    <a:lnTo>
                      <a:pt x="3114" y="140"/>
                    </a:lnTo>
                    <a:lnTo>
                      <a:pt x="2697" y="57"/>
                    </a:lnTo>
                    <a:lnTo>
                      <a:pt x="2280" y="1"/>
                    </a:lnTo>
                    <a:close/>
                  </a:path>
                </a:pathLst>
              </a:custGeom>
              <a:solidFill>
                <a:srgbClr val="FFE6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1" name="Google Shape;2421;p42"/>
              <p:cNvSpPr/>
              <p:nvPr/>
            </p:nvSpPr>
            <p:spPr>
              <a:xfrm>
                <a:off x="1732275" y="3798700"/>
                <a:ext cx="142475" cy="152900"/>
              </a:xfrm>
              <a:custGeom>
                <a:avLst/>
                <a:gdLst/>
                <a:ahLst/>
                <a:cxnLst/>
                <a:rect l="l" t="t" r="r" b="b"/>
                <a:pathLst>
                  <a:path w="5699" h="6116" fill="none" extrusionOk="0">
                    <a:moveTo>
                      <a:pt x="1" y="2058"/>
                    </a:moveTo>
                    <a:lnTo>
                      <a:pt x="1" y="2058"/>
                    </a:lnTo>
                    <a:lnTo>
                      <a:pt x="29" y="1780"/>
                    </a:lnTo>
                    <a:lnTo>
                      <a:pt x="84" y="1530"/>
                    </a:lnTo>
                    <a:lnTo>
                      <a:pt x="168" y="1307"/>
                    </a:lnTo>
                    <a:lnTo>
                      <a:pt x="279" y="1113"/>
                    </a:lnTo>
                    <a:lnTo>
                      <a:pt x="362" y="918"/>
                    </a:lnTo>
                    <a:lnTo>
                      <a:pt x="501" y="751"/>
                    </a:lnTo>
                    <a:lnTo>
                      <a:pt x="640" y="585"/>
                    </a:lnTo>
                    <a:lnTo>
                      <a:pt x="779" y="473"/>
                    </a:lnTo>
                    <a:lnTo>
                      <a:pt x="946" y="335"/>
                    </a:lnTo>
                    <a:lnTo>
                      <a:pt x="1113" y="251"/>
                    </a:lnTo>
                    <a:lnTo>
                      <a:pt x="1279" y="168"/>
                    </a:lnTo>
                    <a:lnTo>
                      <a:pt x="1474" y="112"/>
                    </a:lnTo>
                    <a:lnTo>
                      <a:pt x="1669" y="57"/>
                    </a:lnTo>
                    <a:lnTo>
                      <a:pt x="1863" y="29"/>
                    </a:lnTo>
                    <a:lnTo>
                      <a:pt x="2280" y="1"/>
                    </a:lnTo>
                    <a:lnTo>
                      <a:pt x="2697" y="57"/>
                    </a:lnTo>
                    <a:lnTo>
                      <a:pt x="3114" y="140"/>
                    </a:lnTo>
                    <a:lnTo>
                      <a:pt x="3531" y="307"/>
                    </a:lnTo>
                    <a:lnTo>
                      <a:pt x="3948" y="501"/>
                    </a:lnTo>
                    <a:lnTo>
                      <a:pt x="4337" y="751"/>
                    </a:lnTo>
                    <a:lnTo>
                      <a:pt x="4670" y="1057"/>
                    </a:lnTo>
                    <a:lnTo>
                      <a:pt x="5004" y="1391"/>
                    </a:lnTo>
                    <a:lnTo>
                      <a:pt x="5282" y="1780"/>
                    </a:lnTo>
                    <a:lnTo>
                      <a:pt x="5282" y="1780"/>
                    </a:lnTo>
                    <a:lnTo>
                      <a:pt x="5477" y="2197"/>
                    </a:lnTo>
                    <a:lnTo>
                      <a:pt x="5616" y="2586"/>
                    </a:lnTo>
                    <a:lnTo>
                      <a:pt x="5671" y="3003"/>
                    </a:lnTo>
                    <a:lnTo>
                      <a:pt x="5699" y="3420"/>
                    </a:lnTo>
                    <a:lnTo>
                      <a:pt x="5699" y="3837"/>
                    </a:lnTo>
                    <a:lnTo>
                      <a:pt x="5616" y="4226"/>
                    </a:lnTo>
                    <a:lnTo>
                      <a:pt x="5477" y="4587"/>
                    </a:lnTo>
                    <a:lnTo>
                      <a:pt x="5310" y="4949"/>
                    </a:lnTo>
                    <a:lnTo>
                      <a:pt x="5087" y="5254"/>
                    </a:lnTo>
                    <a:lnTo>
                      <a:pt x="4837" y="5532"/>
                    </a:lnTo>
                    <a:lnTo>
                      <a:pt x="4531" y="5755"/>
                    </a:lnTo>
                    <a:lnTo>
                      <a:pt x="4198" y="5949"/>
                    </a:lnTo>
                    <a:lnTo>
                      <a:pt x="4003" y="6005"/>
                    </a:lnTo>
                    <a:lnTo>
                      <a:pt x="3837" y="6060"/>
                    </a:lnTo>
                    <a:lnTo>
                      <a:pt x="3614" y="6116"/>
                    </a:lnTo>
                    <a:lnTo>
                      <a:pt x="3420" y="6116"/>
                    </a:lnTo>
                    <a:lnTo>
                      <a:pt x="3197" y="6116"/>
                    </a:lnTo>
                    <a:lnTo>
                      <a:pt x="2975" y="6116"/>
                    </a:lnTo>
                    <a:lnTo>
                      <a:pt x="2753" y="6088"/>
                    </a:lnTo>
                    <a:lnTo>
                      <a:pt x="2502" y="603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2" name="Google Shape;2422;p42"/>
              <p:cNvSpPr/>
              <p:nvPr/>
            </p:nvSpPr>
            <p:spPr>
              <a:xfrm>
                <a:off x="603100" y="3673625"/>
                <a:ext cx="362050" cy="387775"/>
              </a:xfrm>
              <a:custGeom>
                <a:avLst/>
                <a:gdLst/>
                <a:ahLst/>
                <a:cxnLst/>
                <a:rect l="l" t="t" r="r" b="b"/>
                <a:pathLst>
                  <a:path w="14482" h="15511" extrusionOk="0">
                    <a:moveTo>
                      <a:pt x="8700" y="1"/>
                    </a:moveTo>
                    <a:lnTo>
                      <a:pt x="8172" y="29"/>
                    </a:lnTo>
                    <a:lnTo>
                      <a:pt x="7644" y="112"/>
                    </a:lnTo>
                    <a:lnTo>
                      <a:pt x="7116" y="195"/>
                    </a:lnTo>
                    <a:lnTo>
                      <a:pt x="6560" y="362"/>
                    </a:lnTo>
                    <a:lnTo>
                      <a:pt x="6032" y="529"/>
                    </a:lnTo>
                    <a:lnTo>
                      <a:pt x="5504" y="751"/>
                    </a:lnTo>
                    <a:lnTo>
                      <a:pt x="4976" y="974"/>
                    </a:lnTo>
                    <a:lnTo>
                      <a:pt x="4475" y="1252"/>
                    </a:lnTo>
                    <a:lnTo>
                      <a:pt x="3975" y="1557"/>
                    </a:lnTo>
                    <a:lnTo>
                      <a:pt x="3503" y="1891"/>
                    </a:lnTo>
                    <a:lnTo>
                      <a:pt x="3058" y="2280"/>
                    </a:lnTo>
                    <a:lnTo>
                      <a:pt x="2613" y="2669"/>
                    </a:lnTo>
                    <a:lnTo>
                      <a:pt x="2196" y="3086"/>
                    </a:lnTo>
                    <a:lnTo>
                      <a:pt x="1807" y="3531"/>
                    </a:lnTo>
                    <a:lnTo>
                      <a:pt x="1446" y="4003"/>
                    </a:lnTo>
                    <a:lnTo>
                      <a:pt x="1140" y="4504"/>
                    </a:lnTo>
                    <a:lnTo>
                      <a:pt x="862" y="5004"/>
                    </a:lnTo>
                    <a:lnTo>
                      <a:pt x="640" y="5532"/>
                    </a:lnTo>
                    <a:lnTo>
                      <a:pt x="445" y="6032"/>
                    </a:lnTo>
                    <a:lnTo>
                      <a:pt x="278" y="6561"/>
                    </a:lnTo>
                    <a:lnTo>
                      <a:pt x="167" y="7089"/>
                    </a:lnTo>
                    <a:lnTo>
                      <a:pt x="84" y="7617"/>
                    </a:lnTo>
                    <a:lnTo>
                      <a:pt x="28" y="8117"/>
                    </a:lnTo>
                    <a:lnTo>
                      <a:pt x="0" y="8645"/>
                    </a:lnTo>
                    <a:lnTo>
                      <a:pt x="28" y="9173"/>
                    </a:lnTo>
                    <a:lnTo>
                      <a:pt x="84" y="9674"/>
                    </a:lnTo>
                    <a:lnTo>
                      <a:pt x="139" y="10174"/>
                    </a:lnTo>
                    <a:lnTo>
                      <a:pt x="278" y="10674"/>
                    </a:lnTo>
                    <a:lnTo>
                      <a:pt x="417" y="11175"/>
                    </a:lnTo>
                    <a:lnTo>
                      <a:pt x="584" y="11619"/>
                    </a:lnTo>
                    <a:lnTo>
                      <a:pt x="779" y="12064"/>
                    </a:lnTo>
                    <a:lnTo>
                      <a:pt x="1029" y="12509"/>
                    </a:lnTo>
                    <a:lnTo>
                      <a:pt x="1279" y="12926"/>
                    </a:lnTo>
                    <a:lnTo>
                      <a:pt x="1557" y="13315"/>
                    </a:lnTo>
                    <a:lnTo>
                      <a:pt x="1890" y="13676"/>
                    </a:lnTo>
                    <a:lnTo>
                      <a:pt x="2224" y="14010"/>
                    </a:lnTo>
                    <a:lnTo>
                      <a:pt x="2585" y="14315"/>
                    </a:lnTo>
                    <a:lnTo>
                      <a:pt x="2974" y="14593"/>
                    </a:lnTo>
                    <a:lnTo>
                      <a:pt x="3391" y="14844"/>
                    </a:lnTo>
                    <a:lnTo>
                      <a:pt x="3836" y="15038"/>
                    </a:lnTo>
                    <a:lnTo>
                      <a:pt x="4309" y="15233"/>
                    </a:lnTo>
                    <a:lnTo>
                      <a:pt x="4781" y="15344"/>
                    </a:lnTo>
                    <a:lnTo>
                      <a:pt x="5281" y="15455"/>
                    </a:lnTo>
                    <a:lnTo>
                      <a:pt x="5810" y="15511"/>
                    </a:lnTo>
                    <a:lnTo>
                      <a:pt x="6365" y="15511"/>
                    </a:lnTo>
                    <a:lnTo>
                      <a:pt x="6949" y="15483"/>
                    </a:lnTo>
                    <a:lnTo>
                      <a:pt x="7533" y="15372"/>
                    </a:lnTo>
                    <a:lnTo>
                      <a:pt x="8144" y="15233"/>
                    </a:lnTo>
                    <a:lnTo>
                      <a:pt x="14482" y="5171"/>
                    </a:lnTo>
                    <a:lnTo>
                      <a:pt x="14371" y="4504"/>
                    </a:lnTo>
                    <a:lnTo>
                      <a:pt x="14232" y="3864"/>
                    </a:lnTo>
                    <a:lnTo>
                      <a:pt x="14037" y="3308"/>
                    </a:lnTo>
                    <a:lnTo>
                      <a:pt x="13787" y="2780"/>
                    </a:lnTo>
                    <a:lnTo>
                      <a:pt x="13509" y="2308"/>
                    </a:lnTo>
                    <a:lnTo>
                      <a:pt x="13203" y="1863"/>
                    </a:lnTo>
                    <a:lnTo>
                      <a:pt x="12870" y="1502"/>
                    </a:lnTo>
                    <a:lnTo>
                      <a:pt x="12480" y="1168"/>
                    </a:lnTo>
                    <a:lnTo>
                      <a:pt x="12091" y="862"/>
                    </a:lnTo>
                    <a:lnTo>
                      <a:pt x="11674" y="612"/>
                    </a:lnTo>
                    <a:lnTo>
                      <a:pt x="11202" y="418"/>
                    </a:lnTo>
                    <a:lnTo>
                      <a:pt x="10729" y="251"/>
                    </a:lnTo>
                    <a:lnTo>
                      <a:pt x="10257" y="112"/>
                    </a:lnTo>
                    <a:lnTo>
                      <a:pt x="9757" y="56"/>
                    </a:lnTo>
                    <a:lnTo>
                      <a:pt x="9228"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3" name="Google Shape;2423;p42"/>
              <p:cNvSpPr/>
              <p:nvPr/>
            </p:nvSpPr>
            <p:spPr>
              <a:xfrm>
                <a:off x="603100" y="3673625"/>
                <a:ext cx="362050" cy="387775"/>
              </a:xfrm>
              <a:custGeom>
                <a:avLst/>
                <a:gdLst/>
                <a:ahLst/>
                <a:cxnLst/>
                <a:rect l="l" t="t" r="r" b="b"/>
                <a:pathLst>
                  <a:path w="14482" h="15511" fill="none" extrusionOk="0">
                    <a:moveTo>
                      <a:pt x="14482" y="5171"/>
                    </a:moveTo>
                    <a:lnTo>
                      <a:pt x="14482" y="5171"/>
                    </a:lnTo>
                    <a:lnTo>
                      <a:pt x="14371" y="4504"/>
                    </a:lnTo>
                    <a:lnTo>
                      <a:pt x="14232" y="3864"/>
                    </a:lnTo>
                    <a:lnTo>
                      <a:pt x="14037" y="3308"/>
                    </a:lnTo>
                    <a:lnTo>
                      <a:pt x="13787" y="2780"/>
                    </a:lnTo>
                    <a:lnTo>
                      <a:pt x="13509" y="2308"/>
                    </a:lnTo>
                    <a:lnTo>
                      <a:pt x="13203" y="1863"/>
                    </a:lnTo>
                    <a:lnTo>
                      <a:pt x="12870" y="1502"/>
                    </a:lnTo>
                    <a:lnTo>
                      <a:pt x="12480" y="1168"/>
                    </a:lnTo>
                    <a:lnTo>
                      <a:pt x="12091" y="862"/>
                    </a:lnTo>
                    <a:lnTo>
                      <a:pt x="11674" y="612"/>
                    </a:lnTo>
                    <a:lnTo>
                      <a:pt x="11202" y="418"/>
                    </a:lnTo>
                    <a:lnTo>
                      <a:pt x="10729" y="251"/>
                    </a:lnTo>
                    <a:lnTo>
                      <a:pt x="10257" y="112"/>
                    </a:lnTo>
                    <a:lnTo>
                      <a:pt x="9757" y="56"/>
                    </a:lnTo>
                    <a:lnTo>
                      <a:pt x="9228" y="1"/>
                    </a:lnTo>
                    <a:lnTo>
                      <a:pt x="8700" y="1"/>
                    </a:lnTo>
                    <a:lnTo>
                      <a:pt x="8172" y="29"/>
                    </a:lnTo>
                    <a:lnTo>
                      <a:pt x="7644" y="112"/>
                    </a:lnTo>
                    <a:lnTo>
                      <a:pt x="7116" y="195"/>
                    </a:lnTo>
                    <a:lnTo>
                      <a:pt x="6560" y="362"/>
                    </a:lnTo>
                    <a:lnTo>
                      <a:pt x="6032" y="529"/>
                    </a:lnTo>
                    <a:lnTo>
                      <a:pt x="5504" y="751"/>
                    </a:lnTo>
                    <a:lnTo>
                      <a:pt x="4976" y="974"/>
                    </a:lnTo>
                    <a:lnTo>
                      <a:pt x="4475" y="1252"/>
                    </a:lnTo>
                    <a:lnTo>
                      <a:pt x="3975" y="1557"/>
                    </a:lnTo>
                    <a:lnTo>
                      <a:pt x="3503" y="1891"/>
                    </a:lnTo>
                    <a:lnTo>
                      <a:pt x="3058" y="2280"/>
                    </a:lnTo>
                    <a:lnTo>
                      <a:pt x="2613" y="2669"/>
                    </a:lnTo>
                    <a:lnTo>
                      <a:pt x="2196" y="3086"/>
                    </a:lnTo>
                    <a:lnTo>
                      <a:pt x="1807" y="3531"/>
                    </a:lnTo>
                    <a:lnTo>
                      <a:pt x="1446" y="4003"/>
                    </a:lnTo>
                    <a:lnTo>
                      <a:pt x="1140" y="4504"/>
                    </a:lnTo>
                    <a:lnTo>
                      <a:pt x="1140" y="4504"/>
                    </a:lnTo>
                    <a:lnTo>
                      <a:pt x="862" y="5004"/>
                    </a:lnTo>
                    <a:lnTo>
                      <a:pt x="640" y="5532"/>
                    </a:lnTo>
                    <a:lnTo>
                      <a:pt x="445" y="6032"/>
                    </a:lnTo>
                    <a:lnTo>
                      <a:pt x="278" y="6561"/>
                    </a:lnTo>
                    <a:lnTo>
                      <a:pt x="167" y="7089"/>
                    </a:lnTo>
                    <a:lnTo>
                      <a:pt x="84" y="7617"/>
                    </a:lnTo>
                    <a:lnTo>
                      <a:pt x="28" y="8117"/>
                    </a:lnTo>
                    <a:lnTo>
                      <a:pt x="0" y="8645"/>
                    </a:lnTo>
                    <a:lnTo>
                      <a:pt x="28" y="9173"/>
                    </a:lnTo>
                    <a:lnTo>
                      <a:pt x="84" y="9674"/>
                    </a:lnTo>
                    <a:lnTo>
                      <a:pt x="139" y="10174"/>
                    </a:lnTo>
                    <a:lnTo>
                      <a:pt x="278" y="10674"/>
                    </a:lnTo>
                    <a:lnTo>
                      <a:pt x="417" y="11175"/>
                    </a:lnTo>
                    <a:lnTo>
                      <a:pt x="584" y="11619"/>
                    </a:lnTo>
                    <a:lnTo>
                      <a:pt x="779" y="12064"/>
                    </a:lnTo>
                    <a:lnTo>
                      <a:pt x="1029" y="12509"/>
                    </a:lnTo>
                    <a:lnTo>
                      <a:pt x="1279" y="12926"/>
                    </a:lnTo>
                    <a:lnTo>
                      <a:pt x="1557" y="13315"/>
                    </a:lnTo>
                    <a:lnTo>
                      <a:pt x="1890" y="13676"/>
                    </a:lnTo>
                    <a:lnTo>
                      <a:pt x="2224" y="14010"/>
                    </a:lnTo>
                    <a:lnTo>
                      <a:pt x="2585" y="14315"/>
                    </a:lnTo>
                    <a:lnTo>
                      <a:pt x="2974" y="14593"/>
                    </a:lnTo>
                    <a:lnTo>
                      <a:pt x="3391" y="14844"/>
                    </a:lnTo>
                    <a:lnTo>
                      <a:pt x="3836" y="15038"/>
                    </a:lnTo>
                    <a:lnTo>
                      <a:pt x="4309" y="15233"/>
                    </a:lnTo>
                    <a:lnTo>
                      <a:pt x="4781" y="15344"/>
                    </a:lnTo>
                    <a:lnTo>
                      <a:pt x="5281" y="15455"/>
                    </a:lnTo>
                    <a:lnTo>
                      <a:pt x="5810" y="15511"/>
                    </a:lnTo>
                    <a:lnTo>
                      <a:pt x="6365" y="15511"/>
                    </a:lnTo>
                    <a:lnTo>
                      <a:pt x="6949" y="15483"/>
                    </a:lnTo>
                    <a:lnTo>
                      <a:pt x="7533" y="15372"/>
                    </a:lnTo>
                    <a:lnTo>
                      <a:pt x="8144" y="1523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4" name="Google Shape;2424;p42"/>
              <p:cNvSpPr/>
              <p:nvPr/>
            </p:nvSpPr>
            <p:spPr>
              <a:xfrm>
                <a:off x="737900" y="3814700"/>
                <a:ext cx="143175" cy="152900"/>
              </a:xfrm>
              <a:custGeom>
                <a:avLst/>
                <a:gdLst/>
                <a:ahLst/>
                <a:cxnLst/>
                <a:rect l="l" t="t" r="r" b="b"/>
                <a:pathLst>
                  <a:path w="5727" h="6116" extrusionOk="0">
                    <a:moveTo>
                      <a:pt x="3447" y="0"/>
                    </a:moveTo>
                    <a:lnTo>
                      <a:pt x="3030" y="28"/>
                    </a:lnTo>
                    <a:lnTo>
                      <a:pt x="2586" y="139"/>
                    </a:lnTo>
                    <a:lnTo>
                      <a:pt x="2169" y="278"/>
                    </a:lnTo>
                    <a:lnTo>
                      <a:pt x="1780" y="501"/>
                    </a:lnTo>
                    <a:lnTo>
                      <a:pt x="1390" y="751"/>
                    </a:lnTo>
                    <a:lnTo>
                      <a:pt x="1029" y="1056"/>
                    </a:lnTo>
                    <a:lnTo>
                      <a:pt x="723" y="1390"/>
                    </a:lnTo>
                    <a:lnTo>
                      <a:pt x="445" y="1779"/>
                    </a:lnTo>
                    <a:lnTo>
                      <a:pt x="251" y="2168"/>
                    </a:lnTo>
                    <a:lnTo>
                      <a:pt x="112" y="2585"/>
                    </a:lnTo>
                    <a:lnTo>
                      <a:pt x="28" y="3002"/>
                    </a:lnTo>
                    <a:lnTo>
                      <a:pt x="1" y="3419"/>
                    </a:lnTo>
                    <a:lnTo>
                      <a:pt x="28" y="3808"/>
                    </a:lnTo>
                    <a:lnTo>
                      <a:pt x="112" y="4225"/>
                    </a:lnTo>
                    <a:lnTo>
                      <a:pt x="223" y="4587"/>
                    </a:lnTo>
                    <a:lnTo>
                      <a:pt x="418" y="4920"/>
                    </a:lnTo>
                    <a:lnTo>
                      <a:pt x="612" y="5254"/>
                    </a:lnTo>
                    <a:lnTo>
                      <a:pt x="890" y="5532"/>
                    </a:lnTo>
                    <a:lnTo>
                      <a:pt x="1196" y="5754"/>
                    </a:lnTo>
                    <a:lnTo>
                      <a:pt x="1529" y="5948"/>
                    </a:lnTo>
                    <a:lnTo>
                      <a:pt x="1696" y="6004"/>
                    </a:lnTo>
                    <a:lnTo>
                      <a:pt x="1891" y="6060"/>
                    </a:lnTo>
                    <a:lnTo>
                      <a:pt x="2085" y="6087"/>
                    </a:lnTo>
                    <a:lnTo>
                      <a:pt x="2308" y="6115"/>
                    </a:lnTo>
                    <a:lnTo>
                      <a:pt x="2752" y="6115"/>
                    </a:lnTo>
                    <a:lnTo>
                      <a:pt x="2975" y="6060"/>
                    </a:lnTo>
                    <a:lnTo>
                      <a:pt x="3225" y="6004"/>
                    </a:lnTo>
                    <a:lnTo>
                      <a:pt x="5727" y="2029"/>
                    </a:lnTo>
                    <a:lnTo>
                      <a:pt x="5671" y="1779"/>
                    </a:lnTo>
                    <a:lnTo>
                      <a:pt x="5615" y="1529"/>
                    </a:lnTo>
                    <a:lnTo>
                      <a:pt x="5560" y="1307"/>
                    </a:lnTo>
                    <a:lnTo>
                      <a:pt x="5449" y="1084"/>
                    </a:lnTo>
                    <a:lnTo>
                      <a:pt x="5337" y="918"/>
                    </a:lnTo>
                    <a:lnTo>
                      <a:pt x="5226" y="723"/>
                    </a:lnTo>
                    <a:lnTo>
                      <a:pt x="5087" y="584"/>
                    </a:lnTo>
                    <a:lnTo>
                      <a:pt x="4948" y="445"/>
                    </a:lnTo>
                    <a:lnTo>
                      <a:pt x="4781" y="334"/>
                    </a:lnTo>
                    <a:lnTo>
                      <a:pt x="4615" y="250"/>
                    </a:lnTo>
                    <a:lnTo>
                      <a:pt x="4420" y="167"/>
                    </a:lnTo>
                    <a:lnTo>
                      <a:pt x="4253" y="84"/>
                    </a:lnTo>
                    <a:lnTo>
                      <a:pt x="4059" y="56"/>
                    </a:lnTo>
                    <a:lnTo>
                      <a:pt x="3864" y="0"/>
                    </a:lnTo>
                    <a:close/>
                  </a:path>
                </a:pathLst>
              </a:custGeom>
              <a:solidFill>
                <a:srgbClr val="FFE6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5" name="Google Shape;2425;p42"/>
              <p:cNvSpPr/>
              <p:nvPr/>
            </p:nvSpPr>
            <p:spPr>
              <a:xfrm>
                <a:off x="737900" y="3814700"/>
                <a:ext cx="143175" cy="152900"/>
              </a:xfrm>
              <a:custGeom>
                <a:avLst/>
                <a:gdLst/>
                <a:ahLst/>
                <a:cxnLst/>
                <a:rect l="l" t="t" r="r" b="b"/>
                <a:pathLst>
                  <a:path w="5727" h="6116" fill="none" extrusionOk="0">
                    <a:moveTo>
                      <a:pt x="5727" y="2029"/>
                    </a:moveTo>
                    <a:lnTo>
                      <a:pt x="5727" y="2029"/>
                    </a:lnTo>
                    <a:lnTo>
                      <a:pt x="5671" y="1779"/>
                    </a:lnTo>
                    <a:lnTo>
                      <a:pt x="5615" y="1529"/>
                    </a:lnTo>
                    <a:lnTo>
                      <a:pt x="5560" y="1307"/>
                    </a:lnTo>
                    <a:lnTo>
                      <a:pt x="5449" y="1084"/>
                    </a:lnTo>
                    <a:lnTo>
                      <a:pt x="5337" y="918"/>
                    </a:lnTo>
                    <a:lnTo>
                      <a:pt x="5226" y="723"/>
                    </a:lnTo>
                    <a:lnTo>
                      <a:pt x="5087" y="584"/>
                    </a:lnTo>
                    <a:lnTo>
                      <a:pt x="4948" y="445"/>
                    </a:lnTo>
                    <a:lnTo>
                      <a:pt x="4781" y="334"/>
                    </a:lnTo>
                    <a:lnTo>
                      <a:pt x="4615" y="250"/>
                    </a:lnTo>
                    <a:lnTo>
                      <a:pt x="4420" y="167"/>
                    </a:lnTo>
                    <a:lnTo>
                      <a:pt x="4253" y="84"/>
                    </a:lnTo>
                    <a:lnTo>
                      <a:pt x="4059" y="56"/>
                    </a:lnTo>
                    <a:lnTo>
                      <a:pt x="3864" y="0"/>
                    </a:lnTo>
                    <a:lnTo>
                      <a:pt x="3447" y="0"/>
                    </a:lnTo>
                    <a:lnTo>
                      <a:pt x="3030" y="28"/>
                    </a:lnTo>
                    <a:lnTo>
                      <a:pt x="2586" y="139"/>
                    </a:lnTo>
                    <a:lnTo>
                      <a:pt x="2169" y="278"/>
                    </a:lnTo>
                    <a:lnTo>
                      <a:pt x="1780" y="501"/>
                    </a:lnTo>
                    <a:lnTo>
                      <a:pt x="1390" y="751"/>
                    </a:lnTo>
                    <a:lnTo>
                      <a:pt x="1029" y="1056"/>
                    </a:lnTo>
                    <a:lnTo>
                      <a:pt x="723" y="1390"/>
                    </a:lnTo>
                    <a:lnTo>
                      <a:pt x="445" y="1779"/>
                    </a:lnTo>
                    <a:lnTo>
                      <a:pt x="445" y="1779"/>
                    </a:lnTo>
                    <a:lnTo>
                      <a:pt x="251" y="2168"/>
                    </a:lnTo>
                    <a:lnTo>
                      <a:pt x="112" y="2585"/>
                    </a:lnTo>
                    <a:lnTo>
                      <a:pt x="28" y="3002"/>
                    </a:lnTo>
                    <a:lnTo>
                      <a:pt x="1" y="3419"/>
                    </a:lnTo>
                    <a:lnTo>
                      <a:pt x="28" y="3808"/>
                    </a:lnTo>
                    <a:lnTo>
                      <a:pt x="112" y="4225"/>
                    </a:lnTo>
                    <a:lnTo>
                      <a:pt x="223" y="4587"/>
                    </a:lnTo>
                    <a:lnTo>
                      <a:pt x="418" y="4920"/>
                    </a:lnTo>
                    <a:lnTo>
                      <a:pt x="612" y="5254"/>
                    </a:lnTo>
                    <a:lnTo>
                      <a:pt x="890" y="5532"/>
                    </a:lnTo>
                    <a:lnTo>
                      <a:pt x="1196" y="5754"/>
                    </a:lnTo>
                    <a:lnTo>
                      <a:pt x="1529" y="5948"/>
                    </a:lnTo>
                    <a:lnTo>
                      <a:pt x="1696" y="6004"/>
                    </a:lnTo>
                    <a:lnTo>
                      <a:pt x="1891" y="6060"/>
                    </a:lnTo>
                    <a:lnTo>
                      <a:pt x="2085" y="6087"/>
                    </a:lnTo>
                    <a:lnTo>
                      <a:pt x="2308" y="6115"/>
                    </a:lnTo>
                    <a:lnTo>
                      <a:pt x="2530" y="6115"/>
                    </a:lnTo>
                    <a:lnTo>
                      <a:pt x="2752" y="6115"/>
                    </a:lnTo>
                    <a:lnTo>
                      <a:pt x="2975" y="6060"/>
                    </a:lnTo>
                    <a:lnTo>
                      <a:pt x="3225" y="600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6" name="Google Shape;2426;p42"/>
              <p:cNvSpPr/>
              <p:nvPr/>
            </p:nvSpPr>
            <p:spPr>
              <a:xfrm>
                <a:off x="406450" y="3654175"/>
                <a:ext cx="1837300" cy="1755300"/>
              </a:xfrm>
              <a:custGeom>
                <a:avLst/>
                <a:gdLst/>
                <a:ahLst/>
                <a:cxnLst/>
                <a:rect l="l" t="t" r="r" b="b"/>
                <a:pathLst>
                  <a:path w="73492" h="70212" extrusionOk="0">
                    <a:moveTo>
                      <a:pt x="33327" y="1"/>
                    </a:moveTo>
                    <a:lnTo>
                      <a:pt x="32688" y="28"/>
                    </a:lnTo>
                    <a:lnTo>
                      <a:pt x="32048" y="84"/>
                    </a:lnTo>
                    <a:lnTo>
                      <a:pt x="31409" y="167"/>
                    </a:lnTo>
                    <a:lnTo>
                      <a:pt x="30798" y="278"/>
                    </a:lnTo>
                    <a:lnTo>
                      <a:pt x="30186" y="390"/>
                    </a:lnTo>
                    <a:lnTo>
                      <a:pt x="29602" y="529"/>
                    </a:lnTo>
                    <a:lnTo>
                      <a:pt x="28991" y="695"/>
                    </a:lnTo>
                    <a:lnTo>
                      <a:pt x="28435" y="890"/>
                    </a:lnTo>
                    <a:lnTo>
                      <a:pt x="27851" y="1085"/>
                    </a:lnTo>
                    <a:lnTo>
                      <a:pt x="27295" y="1307"/>
                    </a:lnTo>
                    <a:lnTo>
                      <a:pt x="26767" y="1529"/>
                    </a:lnTo>
                    <a:lnTo>
                      <a:pt x="26239" y="1779"/>
                    </a:lnTo>
                    <a:lnTo>
                      <a:pt x="25711" y="2057"/>
                    </a:lnTo>
                    <a:lnTo>
                      <a:pt x="25183" y="2335"/>
                    </a:lnTo>
                    <a:lnTo>
                      <a:pt x="24683" y="2613"/>
                    </a:lnTo>
                    <a:lnTo>
                      <a:pt x="23682" y="3253"/>
                    </a:lnTo>
                    <a:lnTo>
                      <a:pt x="22737" y="3947"/>
                    </a:lnTo>
                    <a:lnTo>
                      <a:pt x="21820" y="4670"/>
                    </a:lnTo>
                    <a:lnTo>
                      <a:pt x="20930" y="5448"/>
                    </a:lnTo>
                    <a:lnTo>
                      <a:pt x="20096" y="6254"/>
                    </a:lnTo>
                    <a:lnTo>
                      <a:pt x="19262" y="7088"/>
                    </a:lnTo>
                    <a:lnTo>
                      <a:pt x="18484" y="7978"/>
                    </a:lnTo>
                    <a:lnTo>
                      <a:pt x="17706" y="8867"/>
                    </a:lnTo>
                    <a:lnTo>
                      <a:pt x="16983" y="9785"/>
                    </a:lnTo>
                    <a:lnTo>
                      <a:pt x="16288" y="10702"/>
                    </a:lnTo>
                    <a:lnTo>
                      <a:pt x="15593" y="11619"/>
                    </a:lnTo>
                    <a:lnTo>
                      <a:pt x="14926" y="12564"/>
                    </a:lnTo>
                    <a:lnTo>
                      <a:pt x="13703" y="14399"/>
                    </a:lnTo>
                    <a:lnTo>
                      <a:pt x="12536" y="16205"/>
                    </a:lnTo>
                    <a:lnTo>
                      <a:pt x="11424" y="17929"/>
                    </a:lnTo>
                    <a:lnTo>
                      <a:pt x="10396" y="19513"/>
                    </a:lnTo>
                    <a:lnTo>
                      <a:pt x="9895" y="20263"/>
                    </a:lnTo>
                    <a:lnTo>
                      <a:pt x="9423" y="20958"/>
                    </a:lnTo>
                    <a:lnTo>
                      <a:pt x="8950" y="21598"/>
                    </a:lnTo>
                    <a:lnTo>
                      <a:pt x="8506" y="22181"/>
                    </a:lnTo>
                    <a:lnTo>
                      <a:pt x="7755" y="23099"/>
                    </a:lnTo>
                    <a:lnTo>
                      <a:pt x="7032" y="24044"/>
                    </a:lnTo>
                    <a:lnTo>
                      <a:pt x="6338" y="24989"/>
                    </a:lnTo>
                    <a:lnTo>
                      <a:pt x="5671" y="25934"/>
                    </a:lnTo>
                    <a:lnTo>
                      <a:pt x="5031" y="26907"/>
                    </a:lnTo>
                    <a:lnTo>
                      <a:pt x="4420" y="27879"/>
                    </a:lnTo>
                    <a:lnTo>
                      <a:pt x="3836" y="28852"/>
                    </a:lnTo>
                    <a:lnTo>
                      <a:pt x="3308" y="29825"/>
                    </a:lnTo>
                    <a:lnTo>
                      <a:pt x="2808" y="30826"/>
                    </a:lnTo>
                    <a:lnTo>
                      <a:pt x="2335" y="31826"/>
                    </a:lnTo>
                    <a:lnTo>
                      <a:pt x="1890" y="32827"/>
                    </a:lnTo>
                    <a:lnTo>
                      <a:pt x="1501" y="33855"/>
                    </a:lnTo>
                    <a:lnTo>
                      <a:pt x="1168" y="34884"/>
                    </a:lnTo>
                    <a:lnTo>
                      <a:pt x="862" y="35912"/>
                    </a:lnTo>
                    <a:lnTo>
                      <a:pt x="584" y="36941"/>
                    </a:lnTo>
                    <a:lnTo>
                      <a:pt x="389" y="37997"/>
                    </a:lnTo>
                    <a:lnTo>
                      <a:pt x="195" y="39025"/>
                    </a:lnTo>
                    <a:lnTo>
                      <a:pt x="84" y="40109"/>
                    </a:lnTo>
                    <a:lnTo>
                      <a:pt x="0" y="41166"/>
                    </a:lnTo>
                    <a:lnTo>
                      <a:pt x="0" y="42222"/>
                    </a:lnTo>
                    <a:lnTo>
                      <a:pt x="28" y="43306"/>
                    </a:lnTo>
                    <a:lnTo>
                      <a:pt x="111" y="44390"/>
                    </a:lnTo>
                    <a:lnTo>
                      <a:pt x="250" y="45502"/>
                    </a:lnTo>
                    <a:lnTo>
                      <a:pt x="445" y="46586"/>
                    </a:lnTo>
                    <a:lnTo>
                      <a:pt x="695" y="47698"/>
                    </a:lnTo>
                    <a:lnTo>
                      <a:pt x="1029" y="48809"/>
                    </a:lnTo>
                    <a:lnTo>
                      <a:pt x="1390" y="49921"/>
                    </a:lnTo>
                    <a:lnTo>
                      <a:pt x="1835" y="51061"/>
                    </a:lnTo>
                    <a:lnTo>
                      <a:pt x="2335" y="52173"/>
                    </a:lnTo>
                    <a:lnTo>
                      <a:pt x="2919" y="53312"/>
                    </a:lnTo>
                    <a:lnTo>
                      <a:pt x="3558" y="54480"/>
                    </a:lnTo>
                    <a:lnTo>
                      <a:pt x="4253" y="55619"/>
                    </a:lnTo>
                    <a:lnTo>
                      <a:pt x="5003" y="56731"/>
                    </a:lnTo>
                    <a:lnTo>
                      <a:pt x="5754" y="57787"/>
                    </a:lnTo>
                    <a:lnTo>
                      <a:pt x="6560" y="58788"/>
                    </a:lnTo>
                    <a:lnTo>
                      <a:pt x="7366" y="59705"/>
                    </a:lnTo>
                    <a:lnTo>
                      <a:pt x="8200" y="60622"/>
                    </a:lnTo>
                    <a:lnTo>
                      <a:pt x="9062" y="61456"/>
                    </a:lnTo>
                    <a:lnTo>
                      <a:pt x="9923" y="62235"/>
                    </a:lnTo>
                    <a:lnTo>
                      <a:pt x="10840" y="62985"/>
                    </a:lnTo>
                    <a:lnTo>
                      <a:pt x="11758" y="63680"/>
                    </a:lnTo>
                    <a:lnTo>
                      <a:pt x="12703" y="64347"/>
                    </a:lnTo>
                    <a:lnTo>
                      <a:pt x="13648" y="64959"/>
                    </a:lnTo>
                    <a:lnTo>
                      <a:pt x="14648" y="65514"/>
                    </a:lnTo>
                    <a:lnTo>
                      <a:pt x="15649" y="66043"/>
                    </a:lnTo>
                    <a:lnTo>
                      <a:pt x="16677" y="66543"/>
                    </a:lnTo>
                    <a:lnTo>
                      <a:pt x="17706" y="66988"/>
                    </a:lnTo>
                    <a:lnTo>
                      <a:pt x="18762" y="67405"/>
                    </a:lnTo>
                    <a:lnTo>
                      <a:pt x="19846" y="67766"/>
                    </a:lnTo>
                    <a:lnTo>
                      <a:pt x="20958" y="68127"/>
                    </a:lnTo>
                    <a:lnTo>
                      <a:pt x="22070" y="68433"/>
                    </a:lnTo>
                    <a:lnTo>
                      <a:pt x="23209" y="68711"/>
                    </a:lnTo>
                    <a:lnTo>
                      <a:pt x="24349" y="68961"/>
                    </a:lnTo>
                    <a:lnTo>
                      <a:pt x="25544" y="69183"/>
                    </a:lnTo>
                    <a:lnTo>
                      <a:pt x="26712" y="69378"/>
                    </a:lnTo>
                    <a:lnTo>
                      <a:pt x="27935" y="69545"/>
                    </a:lnTo>
                    <a:lnTo>
                      <a:pt x="29158" y="69712"/>
                    </a:lnTo>
                    <a:lnTo>
                      <a:pt x="30408" y="69823"/>
                    </a:lnTo>
                    <a:lnTo>
                      <a:pt x="31659" y="69934"/>
                    </a:lnTo>
                    <a:lnTo>
                      <a:pt x="32938" y="70017"/>
                    </a:lnTo>
                    <a:lnTo>
                      <a:pt x="34216" y="70101"/>
                    </a:lnTo>
                    <a:lnTo>
                      <a:pt x="35523" y="70156"/>
                    </a:lnTo>
                    <a:lnTo>
                      <a:pt x="38191" y="70212"/>
                    </a:lnTo>
                    <a:lnTo>
                      <a:pt x="40026" y="70184"/>
                    </a:lnTo>
                    <a:lnTo>
                      <a:pt x="41860" y="70128"/>
                    </a:lnTo>
                    <a:lnTo>
                      <a:pt x="43667" y="69989"/>
                    </a:lnTo>
                    <a:lnTo>
                      <a:pt x="45473" y="69795"/>
                    </a:lnTo>
                    <a:lnTo>
                      <a:pt x="47225" y="69545"/>
                    </a:lnTo>
                    <a:lnTo>
                      <a:pt x="48976" y="69239"/>
                    </a:lnTo>
                    <a:lnTo>
                      <a:pt x="49837" y="69072"/>
                    </a:lnTo>
                    <a:lnTo>
                      <a:pt x="50671" y="68878"/>
                    </a:lnTo>
                    <a:lnTo>
                      <a:pt x="51505" y="68655"/>
                    </a:lnTo>
                    <a:lnTo>
                      <a:pt x="52339" y="68433"/>
                    </a:lnTo>
                    <a:lnTo>
                      <a:pt x="53173" y="68183"/>
                    </a:lnTo>
                    <a:lnTo>
                      <a:pt x="53979" y="67933"/>
                    </a:lnTo>
                    <a:lnTo>
                      <a:pt x="54785" y="67682"/>
                    </a:lnTo>
                    <a:lnTo>
                      <a:pt x="55563" y="67377"/>
                    </a:lnTo>
                    <a:lnTo>
                      <a:pt x="56341" y="67071"/>
                    </a:lnTo>
                    <a:lnTo>
                      <a:pt x="57120" y="66765"/>
                    </a:lnTo>
                    <a:lnTo>
                      <a:pt x="57870" y="66432"/>
                    </a:lnTo>
                    <a:lnTo>
                      <a:pt x="58621" y="66098"/>
                    </a:lnTo>
                    <a:lnTo>
                      <a:pt x="59343" y="65737"/>
                    </a:lnTo>
                    <a:lnTo>
                      <a:pt x="60066" y="65348"/>
                    </a:lnTo>
                    <a:lnTo>
                      <a:pt x="60761" y="64959"/>
                    </a:lnTo>
                    <a:lnTo>
                      <a:pt x="61456" y="64542"/>
                    </a:lnTo>
                    <a:lnTo>
                      <a:pt x="62123" y="64125"/>
                    </a:lnTo>
                    <a:lnTo>
                      <a:pt x="62790" y="63680"/>
                    </a:lnTo>
                    <a:lnTo>
                      <a:pt x="63429" y="63235"/>
                    </a:lnTo>
                    <a:lnTo>
                      <a:pt x="64069" y="62763"/>
                    </a:lnTo>
                    <a:lnTo>
                      <a:pt x="64680" y="62290"/>
                    </a:lnTo>
                    <a:lnTo>
                      <a:pt x="65264" y="61790"/>
                    </a:lnTo>
                    <a:lnTo>
                      <a:pt x="65848" y="61262"/>
                    </a:lnTo>
                    <a:lnTo>
                      <a:pt x="66403" y="60734"/>
                    </a:lnTo>
                    <a:lnTo>
                      <a:pt x="66932" y="60178"/>
                    </a:lnTo>
                    <a:lnTo>
                      <a:pt x="67460" y="59622"/>
                    </a:lnTo>
                    <a:lnTo>
                      <a:pt x="67960" y="59038"/>
                    </a:lnTo>
                    <a:lnTo>
                      <a:pt x="68460" y="58454"/>
                    </a:lnTo>
                    <a:lnTo>
                      <a:pt x="68933" y="57843"/>
                    </a:lnTo>
                    <a:lnTo>
                      <a:pt x="69378" y="57231"/>
                    </a:lnTo>
                    <a:lnTo>
                      <a:pt x="69794" y="56592"/>
                    </a:lnTo>
                    <a:lnTo>
                      <a:pt x="70211" y="55925"/>
                    </a:lnTo>
                    <a:lnTo>
                      <a:pt x="70573" y="55258"/>
                    </a:lnTo>
                    <a:lnTo>
                      <a:pt x="70934" y="54591"/>
                    </a:lnTo>
                    <a:lnTo>
                      <a:pt x="71295" y="53868"/>
                    </a:lnTo>
                    <a:lnTo>
                      <a:pt x="71601" y="53173"/>
                    </a:lnTo>
                    <a:lnTo>
                      <a:pt x="71907" y="52423"/>
                    </a:lnTo>
                    <a:lnTo>
                      <a:pt x="72157" y="51700"/>
                    </a:lnTo>
                    <a:lnTo>
                      <a:pt x="72407" y="50922"/>
                    </a:lnTo>
                    <a:lnTo>
                      <a:pt x="72630" y="50144"/>
                    </a:lnTo>
                    <a:lnTo>
                      <a:pt x="72824" y="49365"/>
                    </a:lnTo>
                    <a:lnTo>
                      <a:pt x="73019" y="48559"/>
                    </a:lnTo>
                    <a:lnTo>
                      <a:pt x="73158" y="47725"/>
                    </a:lnTo>
                    <a:lnTo>
                      <a:pt x="73269" y="46891"/>
                    </a:lnTo>
                    <a:lnTo>
                      <a:pt x="73380" y="46030"/>
                    </a:lnTo>
                    <a:lnTo>
                      <a:pt x="73436" y="45168"/>
                    </a:lnTo>
                    <a:lnTo>
                      <a:pt x="73491" y="44279"/>
                    </a:lnTo>
                    <a:lnTo>
                      <a:pt x="73491" y="43389"/>
                    </a:lnTo>
                    <a:lnTo>
                      <a:pt x="73491" y="42472"/>
                    </a:lnTo>
                    <a:lnTo>
                      <a:pt x="73436" y="41527"/>
                    </a:lnTo>
                    <a:lnTo>
                      <a:pt x="73352" y="40582"/>
                    </a:lnTo>
                    <a:lnTo>
                      <a:pt x="73269" y="39637"/>
                    </a:lnTo>
                    <a:lnTo>
                      <a:pt x="73130" y="38608"/>
                    </a:lnTo>
                    <a:lnTo>
                      <a:pt x="72963" y="37663"/>
                    </a:lnTo>
                    <a:lnTo>
                      <a:pt x="72769" y="36746"/>
                    </a:lnTo>
                    <a:lnTo>
                      <a:pt x="72546" y="35857"/>
                    </a:lnTo>
                    <a:lnTo>
                      <a:pt x="72296" y="35023"/>
                    </a:lnTo>
                    <a:lnTo>
                      <a:pt x="72046" y="34217"/>
                    </a:lnTo>
                    <a:lnTo>
                      <a:pt x="71740" y="33438"/>
                    </a:lnTo>
                    <a:lnTo>
                      <a:pt x="71434" y="32716"/>
                    </a:lnTo>
                    <a:lnTo>
                      <a:pt x="71101" y="31993"/>
                    </a:lnTo>
                    <a:lnTo>
                      <a:pt x="70767" y="31326"/>
                    </a:lnTo>
                    <a:lnTo>
                      <a:pt x="70406" y="30659"/>
                    </a:lnTo>
                    <a:lnTo>
                      <a:pt x="70017" y="30047"/>
                    </a:lnTo>
                    <a:lnTo>
                      <a:pt x="69628" y="29436"/>
                    </a:lnTo>
                    <a:lnTo>
                      <a:pt x="69239" y="28824"/>
                    </a:lnTo>
                    <a:lnTo>
                      <a:pt x="68822" y="28268"/>
                    </a:lnTo>
                    <a:lnTo>
                      <a:pt x="68405" y="27713"/>
                    </a:lnTo>
                    <a:lnTo>
                      <a:pt x="67543" y="26629"/>
                    </a:lnTo>
                    <a:lnTo>
                      <a:pt x="66654" y="25572"/>
                    </a:lnTo>
                    <a:lnTo>
                      <a:pt x="64847" y="23543"/>
                    </a:lnTo>
                    <a:lnTo>
                      <a:pt x="63985" y="22487"/>
                    </a:lnTo>
                    <a:lnTo>
                      <a:pt x="63124" y="21431"/>
                    </a:lnTo>
                    <a:lnTo>
                      <a:pt x="62707" y="20875"/>
                    </a:lnTo>
                    <a:lnTo>
                      <a:pt x="62290" y="20291"/>
                    </a:lnTo>
                    <a:lnTo>
                      <a:pt x="61901" y="19707"/>
                    </a:lnTo>
                    <a:lnTo>
                      <a:pt x="61511" y="19124"/>
                    </a:lnTo>
                    <a:lnTo>
                      <a:pt x="60288" y="17123"/>
                    </a:lnTo>
                    <a:lnTo>
                      <a:pt x="59010" y="15205"/>
                    </a:lnTo>
                    <a:lnTo>
                      <a:pt x="58371" y="14260"/>
                    </a:lnTo>
                    <a:lnTo>
                      <a:pt x="57703" y="13342"/>
                    </a:lnTo>
                    <a:lnTo>
                      <a:pt x="57036" y="12453"/>
                    </a:lnTo>
                    <a:lnTo>
                      <a:pt x="56369" y="11591"/>
                    </a:lnTo>
                    <a:lnTo>
                      <a:pt x="55674" y="10730"/>
                    </a:lnTo>
                    <a:lnTo>
                      <a:pt x="54980" y="9896"/>
                    </a:lnTo>
                    <a:lnTo>
                      <a:pt x="54257" y="9117"/>
                    </a:lnTo>
                    <a:lnTo>
                      <a:pt x="53534" y="8339"/>
                    </a:lnTo>
                    <a:lnTo>
                      <a:pt x="52784" y="7589"/>
                    </a:lnTo>
                    <a:lnTo>
                      <a:pt x="52033" y="6866"/>
                    </a:lnTo>
                    <a:lnTo>
                      <a:pt x="51227" y="6171"/>
                    </a:lnTo>
                    <a:lnTo>
                      <a:pt x="50421" y="5504"/>
                    </a:lnTo>
                    <a:lnTo>
                      <a:pt x="49615" y="4893"/>
                    </a:lnTo>
                    <a:lnTo>
                      <a:pt x="48753" y="4281"/>
                    </a:lnTo>
                    <a:lnTo>
                      <a:pt x="47892" y="3725"/>
                    </a:lnTo>
                    <a:lnTo>
                      <a:pt x="47002" y="3197"/>
                    </a:lnTo>
                    <a:lnTo>
                      <a:pt x="46085" y="2697"/>
                    </a:lnTo>
                    <a:lnTo>
                      <a:pt x="45140" y="2252"/>
                    </a:lnTo>
                    <a:lnTo>
                      <a:pt x="44167" y="1835"/>
                    </a:lnTo>
                    <a:lnTo>
                      <a:pt x="43166" y="1474"/>
                    </a:lnTo>
                    <a:lnTo>
                      <a:pt x="42110" y="1140"/>
                    </a:lnTo>
                    <a:lnTo>
                      <a:pt x="41054" y="834"/>
                    </a:lnTo>
                    <a:lnTo>
                      <a:pt x="39970" y="584"/>
                    </a:lnTo>
                    <a:lnTo>
                      <a:pt x="38830" y="362"/>
                    </a:lnTo>
                    <a:lnTo>
                      <a:pt x="37691" y="195"/>
                    </a:lnTo>
                    <a:lnTo>
                      <a:pt x="36496" y="84"/>
                    </a:lnTo>
                    <a:lnTo>
                      <a:pt x="35273" y="28"/>
                    </a:lnTo>
                    <a:lnTo>
                      <a:pt x="33994"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7" name="Google Shape;2427;p42"/>
              <p:cNvSpPr/>
              <p:nvPr/>
            </p:nvSpPr>
            <p:spPr>
              <a:xfrm>
                <a:off x="883125" y="3654175"/>
                <a:ext cx="1360625" cy="1535725"/>
              </a:xfrm>
              <a:custGeom>
                <a:avLst/>
                <a:gdLst/>
                <a:ahLst/>
                <a:cxnLst/>
                <a:rect l="l" t="t" r="r" b="b"/>
                <a:pathLst>
                  <a:path w="54425" h="61429" extrusionOk="0">
                    <a:moveTo>
                      <a:pt x="14343" y="1"/>
                    </a:moveTo>
                    <a:lnTo>
                      <a:pt x="13760" y="28"/>
                    </a:lnTo>
                    <a:lnTo>
                      <a:pt x="13176" y="84"/>
                    </a:lnTo>
                    <a:lnTo>
                      <a:pt x="12620" y="139"/>
                    </a:lnTo>
                    <a:lnTo>
                      <a:pt x="12064" y="223"/>
                    </a:lnTo>
                    <a:lnTo>
                      <a:pt x="11508" y="306"/>
                    </a:lnTo>
                    <a:lnTo>
                      <a:pt x="10980" y="417"/>
                    </a:lnTo>
                    <a:lnTo>
                      <a:pt x="10452" y="556"/>
                    </a:lnTo>
                    <a:lnTo>
                      <a:pt x="9924" y="695"/>
                    </a:lnTo>
                    <a:lnTo>
                      <a:pt x="9424" y="862"/>
                    </a:lnTo>
                    <a:lnTo>
                      <a:pt x="8395" y="1224"/>
                    </a:lnTo>
                    <a:lnTo>
                      <a:pt x="7450" y="1640"/>
                    </a:lnTo>
                    <a:lnTo>
                      <a:pt x="6505" y="2113"/>
                    </a:lnTo>
                    <a:lnTo>
                      <a:pt x="5588" y="2641"/>
                    </a:lnTo>
                    <a:lnTo>
                      <a:pt x="4698" y="3197"/>
                    </a:lnTo>
                    <a:lnTo>
                      <a:pt x="3864" y="3808"/>
                    </a:lnTo>
                    <a:lnTo>
                      <a:pt x="3031" y="4448"/>
                    </a:lnTo>
                    <a:lnTo>
                      <a:pt x="2225" y="5143"/>
                    </a:lnTo>
                    <a:lnTo>
                      <a:pt x="1474" y="5838"/>
                    </a:lnTo>
                    <a:lnTo>
                      <a:pt x="724" y="6560"/>
                    </a:lnTo>
                    <a:lnTo>
                      <a:pt x="1" y="7339"/>
                    </a:lnTo>
                    <a:lnTo>
                      <a:pt x="640" y="6755"/>
                    </a:lnTo>
                    <a:lnTo>
                      <a:pt x="1335" y="6199"/>
                    </a:lnTo>
                    <a:lnTo>
                      <a:pt x="2030" y="5671"/>
                    </a:lnTo>
                    <a:lnTo>
                      <a:pt x="2753" y="5143"/>
                    </a:lnTo>
                    <a:lnTo>
                      <a:pt x="3475" y="4670"/>
                    </a:lnTo>
                    <a:lnTo>
                      <a:pt x="4226" y="4225"/>
                    </a:lnTo>
                    <a:lnTo>
                      <a:pt x="5004" y="3808"/>
                    </a:lnTo>
                    <a:lnTo>
                      <a:pt x="5810" y="3419"/>
                    </a:lnTo>
                    <a:lnTo>
                      <a:pt x="6616" y="3086"/>
                    </a:lnTo>
                    <a:lnTo>
                      <a:pt x="7478" y="2780"/>
                    </a:lnTo>
                    <a:lnTo>
                      <a:pt x="8340" y="2530"/>
                    </a:lnTo>
                    <a:lnTo>
                      <a:pt x="9229" y="2308"/>
                    </a:lnTo>
                    <a:lnTo>
                      <a:pt x="10146" y="2141"/>
                    </a:lnTo>
                    <a:lnTo>
                      <a:pt x="11063" y="2002"/>
                    </a:lnTo>
                    <a:lnTo>
                      <a:pt x="12036" y="1918"/>
                    </a:lnTo>
                    <a:lnTo>
                      <a:pt x="13009" y="1891"/>
                    </a:lnTo>
                    <a:lnTo>
                      <a:pt x="14288" y="1918"/>
                    </a:lnTo>
                    <a:lnTo>
                      <a:pt x="15511" y="2002"/>
                    </a:lnTo>
                    <a:lnTo>
                      <a:pt x="16706" y="2113"/>
                    </a:lnTo>
                    <a:lnTo>
                      <a:pt x="17873" y="2280"/>
                    </a:lnTo>
                    <a:lnTo>
                      <a:pt x="18985" y="2502"/>
                    </a:lnTo>
                    <a:lnTo>
                      <a:pt x="20097" y="2752"/>
                    </a:lnTo>
                    <a:lnTo>
                      <a:pt x="21153" y="3030"/>
                    </a:lnTo>
                    <a:lnTo>
                      <a:pt x="22182" y="3364"/>
                    </a:lnTo>
                    <a:lnTo>
                      <a:pt x="23182" y="3753"/>
                    </a:lnTo>
                    <a:lnTo>
                      <a:pt x="24155" y="4170"/>
                    </a:lnTo>
                    <a:lnTo>
                      <a:pt x="25100" y="4615"/>
                    </a:lnTo>
                    <a:lnTo>
                      <a:pt x="26017" y="5115"/>
                    </a:lnTo>
                    <a:lnTo>
                      <a:pt x="26907" y="5643"/>
                    </a:lnTo>
                    <a:lnTo>
                      <a:pt x="27768" y="6199"/>
                    </a:lnTo>
                    <a:lnTo>
                      <a:pt x="28630" y="6783"/>
                    </a:lnTo>
                    <a:lnTo>
                      <a:pt x="29464" y="7422"/>
                    </a:lnTo>
                    <a:lnTo>
                      <a:pt x="30270" y="8089"/>
                    </a:lnTo>
                    <a:lnTo>
                      <a:pt x="31048" y="8784"/>
                    </a:lnTo>
                    <a:lnTo>
                      <a:pt x="31799" y="9479"/>
                    </a:lnTo>
                    <a:lnTo>
                      <a:pt x="32549" y="10229"/>
                    </a:lnTo>
                    <a:lnTo>
                      <a:pt x="33300" y="11008"/>
                    </a:lnTo>
                    <a:lnTo>
                      <a:pt x="33995" y="11814"/>
                    </a:lnTo>
                    <a:lnTo>
                      <a:pt x="34717" y="12647"/>
                    </a:lnTo>
                    <a:lnTo>
                      <a:pt x="35384" y="13481"/>
                    </a:lnTo>
                    <a:lnTo>
                      <a:pt x="36079" y="14371"/>
                    </a:lnTo>
                    <a:lnTo>
                      <a:pt x="36746" y="15260"/>
                    </a:lnTo>
                    <a:lnTo>
                      <a:pt x="37386" y="16177"/>
                    </a:lnTo>
                    <a:lnTo>
                      <a:pt x="38025" y="17123"/>
                    </a:lnTo>
                    <a:lnTo>
                      <a:pt x="39304" y="19040"/>
                    </a:lnTo>
                    <a:lnTo>
                      <a:pt x="40554" y="21014"/>
                    </a:lnTo>
                    <a:lnTo>
                      <a:pt x="40916" y="21625"/>
                    </a:lnTo>
                    <a:lnTo>
                      <a:pt x="41333" y="22209"/>
                    </a:lnTo>
                    <a:lnTo>
                      <a:pt x="41722" y="22793"/>
                    </a:lnTo>
                    <a:lnTo>
                      <a:pt x="42139" y="23321"/>
                    </a:lnTo>
                    <a:lnTo>
                      <a:pt x="43000" y="24405"/>
                    </a:lnTo>
                    <a:lnTo>
                      <a:pt x="43890" y="25433"/>
                    </a:lnTo>
                    <a:lnTo>
                      <a:pt x="45669" y="27490"/>
                    </a:lnTo>
                    <a:lnTo>
                      <a:pt x="46558" y="28546"/>
                    </a:lnTo>
                    <a:lnTo>
                      <a:pt x="47420" y="29603"/>
                    </a:lnTo>
                    <a:lnTo>
                      <a:pt x="47837" y="30186"/>
                    </a:lnTo>
                    <a:lnTo>
                      <a:pt x="48254" y="30742"/>
                    </a:lnTo>
                    <a:lnTo>
                      <a:pt x="48671" y="31326"/>
                    </a:lnTo>
                    <a:lnTo>
                      <a:pt x="49060" y="31937"/>
                    </a:lnTo>
                    <a:lnTo>
                      <a:pt x="49421" y="32577"/>
                    </a:lnTo>
                    <a:lnTo>
                      <a:pt x="49782" y="33244"/>
                    </a:lnTo>
                    <a:lnTo>
                      <a:pt x="50144" y="33911"/>
                    </a:lnTo>
                    <a:lnTo>
                      <a:pt x="50449" y="34634"/>
                    </a:lnTo>
                    <a:lnTo>
                      <a:pt x="50783" y="35356"/>
                    </a:lnTo>
                    <a:lnTo>
                      <a:pt x="51061" y="36135"/>
                    </a:lnTo>
                    <a:lnTo>
                      <a:pt x="51339" y="36941"/>
                    </a:lnTo>
                    <a:lnTo>
                      <a:pt x="51561" y="37775"/>
                    </a:lnTo>
                    <a:lnTo>
                      <a:pt x="51784" y="38664"/>
                    </a:lnTo>
                    <a:lnTo>
                      <a:pt x="51978" y="39581"/>
                    </a:lnTo>
                    <a:lnTo>
                      <a:pt x="52145" y="40526"/>
                    </a:lnTo>
                    <a:lnTo>
                      <a:pt x="52284" y="41527"/>
                    </a:lnTo>
                    <a:lnTo>
                      <a:pt x="52367" y="42305"/>
                    </a:lnTo>
                    <a:lnTo>
                      <a:pt x="52423" y="43083"/>
                    </a:lnTo>
                    <a:lnTo>
                      <a:pt x="52479" y="43834"/>
                    </a:lnTo>
                    <a:lnTo>
                      <a:pt x="52506" y="44584"/>
                    </a:lnTo>
                    <a:lnTo>
                      <a:pt x="52506" y="45307"/>
                    </a:lnTo>
                    <a:lnTo>
                      <a:pt x="52506" y="46058"/>
                    </a:lnTo>
                    <a:lnTo>
                      <a:pt x="52479" y="46752"/>
                    </a:lnTo>
                    <a:lnTo>
                      <a:pt x="52423" y="47475"/>
                    </a:lnTo>
                    <a:lnTo>
                      <a:pt x="52367" y="48170"/>
                    </a:lnTo>
                    <a:lnTo>
                      <a:pt x="52284" y="48865"/>
                    </a:lnTo>
                    <a:lnTo>
                      <a:pt x="52201" y="49532"/>
                    </a:lnTo>
                    <a:lnTo>
                      <a:pt x="52089" y="50199"/>
                    </a:lnTo>
                    <a:lnTo>
                      <a:pt x="51950" y="50838"/>
                    </a:lnTo>
                    <a:lnTo>
                      <a:pt x="51811" y="51506"/>
                    </a:lnTo>
                    <a:lnTo>
                      <a:pt x="51645" y="52145"/>
                    </a:lnTo>
                    <a:lnTo>
                      <a:pt x="51450" y="52756"/>
                    </a:lnTo>
                    <a:lnTo>
                      <a:pt x="51256" y="53368"/>
                    </a:lnTo>
                    <a:lnTo>
                      <a:pt x="51061" y="53979"/>
                    </a:lnTo>
                    <a:lnTo>
                      <a:pt x="50839" y="54563"/>
                    </a:lnTo>
                    <a:lnTo>
                      <a:pt x="50588" y="55175"/>
                    </a:lnTo>
                    <a:lnTo>
                      <a:pt x="50338" y="55730"/>
                    </a:lnTo>
                    <a:lnTo>
                      <a:pt x="50060" y="56314"/>
                    </a:lnTo>
                    <a:lnTo>
                      <a:pt x="49782" y="56870"/>
                    </a:lnTo>
                    <a:lnTo>
                      <a:pt x="49477" y="57398"/>
                    </a:lnTo>
                    <a:lnTo>
                      <a:pt x="49171" y="57954"/>
                    </a:lnTo>
                    <a:lnTo>
                      <a:pt x="48837" y="58482"/>
                    </a:lnTo>
                    <a:lnTo>
                      <a:pt x="48504" y="58982"/>
                    </a:lnTo>
                    <a:lnTo>
                      <a:pt x="48142" y="59483"/>
                    </a:lnTo>
                    <a:lnTo>
                      <a:pt x="47392" y="60483"/>
                    </a:lnTo>
                    <a:lnTo>
                      <a:pt x="46586" y="61428"/>
                    </a:lnTo>
                    <a:lnTo>
                      <a:pt x="47114" y="60928"/>
                    </a:lnTo>
                    <a:lnTo>
                      <a:pt x="47614" y="60428"/>
                    </a:lnTo>
                    <a:lnTo>
                      <a:pt x="48115" y="59928"/>
                    </a:lnTo>
                    <a:lnTo>
                      <a:pt x="48587" y="59427"/>
                    </a:lnTo>
                    <a:lnTo>
                      <a:pt x="49032" y="58871"/>
                    </a:lnTo>
                    <a:lnTo>
                      <a:pt x="49477" y="58343"/>
                    </a:lnTo>
                    <a:lnTo>
                      <a:pt x="49894" y="57787"/>
                    </a:lnTo>
                    <a:lnTo>
                      <a:pt x="50311" y="57204"/>
                    </a:lnTo>
                    <a:lnTo>
                      <a:pt x="50700" y="56620"/>
                    </a:lnTo>
                    <a:lnTo>
                      <a:pt x="51061" y="56036"/>
                    </a:lnTo>
                    <a:lnTo>
                      <a:pt x="51422" y="55425"/>
                    </a:lnTo>
                    <a:lnTo>
                      <a:pt x="51756" y="54785"/>
                    </a:lnTo>
                    <a:lnTo>
                      <a:pt x="52089" y="54146"/>
                    </a:lnTo>
                    <a:lnTo>
                      <a:pt x="52367" y="53507"/>
                    </a:lnTo>
                    <a:lnTo>
                      <a:pt x="52645" y="52840"/>
                    </a:lnTo>
                    <a:lnTo>
                      <a:pt x="52923" y="52173"/>
                    </a:lnTo>
                    <a:lnTo>
                      <a:pt x="53173" y="51478"/>
                    </a:lnTo>
                    <a:lnTo>
                      <a:pt x="53396" y="50783"/>
                    </a:lnTo>
                    <a:lnTo>
                      <a:pt x="53590" y="50088"/>
                    </a:lnTo>
                    <a:lnTo>
                      <a:pt x="53757" y="49337"/>
                    </a:lnTo>
                    <a:lnTo>
                      <a:pt x="53924" y="48615"/>
                    </a:lnTo>
                    <a:lnTo>
                      <a:pt x="54063" y="47864"/>
                    </a:lnTo>
                    <a:lnTo>
                      <a:pt x="54174" y="47086"/>
                    </a:lnTo>
                    <a:lnTo>
                      <a:pt x="54285" y="46308"/>
                    </a:lnTo>
                    <a:lnTo>
                      <a:pt x="54341" y="45529"/>
                    </a:lnTo>
                    <a:lnTo>
                      <a:pt x="54396" y="44723"/>
                    </a:lnTo>
                    <a:lnTo>
                      <a:pt x="54424" y="43917"/>
                    </a:lnTo>
                    <a:lnTo>
                      <a:pt x="54424" y="43083"/>
                    </a:lnTo>
                    <a:lnTo>
                      <a:pt x="54396" y="42222"/>
                    </a:lnTo>
                    <a:lnTo>
                      <a:pt x="54369" y="41388"/>
                    </a:lnTo>
                    <a:lnTo>
                      <a:pt x="54285" y="40498"/>
                    </a:lnTo>
                    <a:lnTo>
                      <a:pt x="54202" y="39637"/>
                    </a:lnTo>
                    <a:lnTo>
                      <a:pt x="54063" y="38608"/>
                    </a:lnTo>
                    <a:lnTo>
                      <a:pt x="53896" y="37663"/>
                    </a:lnTo>
                    <a:lnTo>
                      <a:pt x="53702" y="36746"/>
                    </a:lnTo>
                    <a:lnTo>
                      <a:pt x="53479" y="35857"/>
                    </a:lnTo>
                    <a:lnTo>
                      <a:pt x="53229" y="35023"/>
                    </a:lnTo>
                    <a:lnTo>
                      <a:pt x="52979" y="34217"/>
                    </a:lnTo>
                    <a:lnTo>
                      <a:pt x="52673" y="33438"/>
                    </a:lnTo>
                    <a:lnTo>
                      <a:pt x="52367" y="32716"/>
                    </a:lnTo>
                    <a:lnTo>
                      <a:pt x="52034" y="31993"/>
                    </a:lnTo>
                    <a:lnTo>
                      <a:pt x="51700" y="31326"/>
                    </a:lnTo>
                    <a:lnTo>
                      <a:pt x="51339" y="30659"/>
                    </a:lnTo>
                    <a:lnTo>
                      <a:pt x="50950" y="30047"/>
                    </a:lnTo>
                    <a:lnTo>
                      <a:pt x="50561" y="29436"/>
                    </a:lnTo>
                    <a:lnTo>
                      <a:pt x="50172" y="28824"/>
                    </a:lnTo>
                    <a:lnTo>
                      <a:pt x="49755" y="28268"/>
                    </a:lnTo>
                    <a:lnTo>
                      <a:pt x="49338" y="27713"/>
                    </a:lnTo>
                    <a:lnTo>
                      <a:pt x="48476" y="26629"/>
                    </a:lnTo>
                    <a:lnTo>
                      <a:pt x="47587" y="25572"/>
                    </a:lnTo>
                    <a:lnTo>
                      <a:pt x="45780" y="23543"/>
                    </a:lnTo>
                    <a:lnTo>
                      <a:pt x="44918" y="22487"/>
                    </a:lnTo>
                    <a:lnTo>
                      <a:pt x="44057" y="21431"/>
                    </a:lnTo>
                    <a:lnTo>
                      <a:pt x="43640" y="20875"/>
                    </a:lnTo>
                    <a:lnTo>
                      <a:pt x="43223" y="20291"/>
                    </a:lnTo>
                    <a:lnTo>
                      <a:pt x="42834" y="19707"/>
                    </a:lnTo>
                    <a:lnTo>
                      <a:pt x="42444" y="19124"/>
                    </a:lnTo>
                    <a:lnTo>
                      <a:pt x="41221" y="17123"/>
                    </a:lnTo>
                    <a:lnTo>
                      <a:pt x="39943" y="15205"/>
                    </a:lnTo>
                    <a:lnTo>
                      <a:pt x="39304" y="14260"/>
                    </a:lnTo>
                    <a:lnTo>
                      <a:pt x="38636" y="13342"/>
                    </a:lnTo>
                    <a:lnTo>
                      <a:pt x="37969" y="12453"/>
                    </a:lnTo>
                    <a:lnTo>
                      <a:pt x="37302" y="11591"/>
                    </a:lnTo>
                    <a:lnTo>
                      <a:pt x="36607" y="10730"/>
                    </a:lnTo>
                    <a:lnTo>
                      <a:pt x="35913" y="9896"/>
                    </a:lnTo>
                    <a:lnTo>
                      <a:pt x="35190" y="9117"/>
                    </a:lnTo>
                    <a:lnTo>
                      <a:pt x="34467" y="8339"/>
                    </a:lnTo>
                    <a:lnTo>
                      <a:pt x="33717" y="7589"/>
                    </a:lnTo>
                    <a:lnTo>
                      <a:pt x="32966" y="6866"/>
                    </a:lnTo>
                    <a:lnTo>
                      <a:pt x="32160" y="6171"/>
                    </a:lnTo>
                    <a:lnTo>
                      <a:pt x="31354" y="5504"/>
                    </a:lnTo>
                    <a:lnTo>
                      <a:pt x="30548" y="4893"/>
                    </a:lnTo>
                    <a:lnTo>
                      <a:pt x="29686" y="4281"/>
                    </a:lnTo>
                    <a:lnTo>
                      <a:pt x="28825" y="3725"/>
                    </a:lnTo>
                    <a:lnTo>
                      <a:pt x="27935" y="3197"/>
                    </a:lnTo>
                    <a:lnTo>
                      <a:pt x="27018" y="2697"/>
                    </a:lnTo>
                    <a:lnTo>
                      <a:pt x="26073" y="2252"/>
                    </a:lnTo>
                    <a:lnTo>
                      <a:pt x="25100" y="1835"/>
                    </a:lnTo>
                    <a:lnTo>
                      <a:pt x="24099" y="1474"/>
                    </a:lnTo>
                    <a:lnTo>
                      <a:pt x="23043" y="1140"/>
                    </a:lnTo>
                    <a:lnTo>
                      <a:pt x="21987" y="834"/>
                    </a:lnTo>
                    <a:lnTo>
                      <a:pt x="20903" y="584"/>
                    </a:lnTo>
                    <a:lnTo>
                      <a:pt x="19763" y="362"/>
                    </a:lnTo>
                    <a:lnTo>
                      <a:pt x="18624" y="195"/>
                    </a:lnTo>
                    <a:lnTo>
                      <a:pt x="17429" y="84"/>
                    </a:lnTo>
                    <a:lnTo>
                      <a:pt x="16206" y="28"/>
                    </a:lnTo>
                    <a:lnTo>
                      <a:pt x="14927"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8" name="Google Shape;2428;p42"/>
              <p:cNvSpPr/>
              <p:nvPr/>
            </p:nvSpPr>
            <p:spPr>
              <a:xfrm>
                <a:off x="1072150" y="3502000"/>
                <a:ext cx="462125" cy="208475"/>
              </a:xfrm>
              <a:custGeom>
                <a:avLst/>
                <a:gdLst/>
                <a:ahLst/>
                <a:cxnLst/>
                <a:rect l="l" t="t" r="r" b="b"/>
                <a:pathLst>
                  <a:path w="18485" h="8339" extrusionOk="0">
                    <a:moveTo>
                      <a:pt x="6449" y="0"/>
                    </a:moveTo>
                    <a:lnTo>
                      <a:pt x="6755" y="362"/>
                    </a:lnTo>
                    <a:lnTo>
                      <a:pt x="7032" y="806"/>
                    </a:lnTo>
                    <a:lnTo>
                      <a:pt x="7394" y="1334"/>
                    </a:lnTo>
                    <a:lnTo>
                      <a:pt x="7755" y="1974"/>
                    </a:lnTo>
                    <a:lnTo>
                      <a:pt x="7950" y="2335"/>
                    </a:lnTo>
                    <a:lnTo>
                      <a:pt x="8116" y="2696"/>
                    </a:lnTo>
                    <a:lnTo>
                      <a:pt x="8255" y="3058"/>
                    </a:lnTo>
                    <a:lnTo>
                      <a:pt x="8394" y="3419"/>
                    </a:lnTo>
                    <a:lnTo>
                      <a:pt x="8478" y="3808"/>
                    </a:lnTo>
                    <a:lnTo>
                      <a:pt x="8561" y="4170"/>
                    </a:lnTo>
                    <a:lnTo>
                      <a:pt x="7978" y="3947"/>
                    </a:lnTo>
                    <a:lnTo>
                      <a:pt x="6532" y="3447"/>
                    </a:lnTo>
                    <a:lnTo>
                      <a:pt x="5615" y="3169"/>
                    </a:lnTo>
                    <a:lnTo>
                      <a:pt x="4670" y="2891"/>
                    </a:lnTo>
                    <a:lnTo>
                      <a:pt x="3697" y="2669"/>
                    </a:lnTo>
                    <a:lnTo>
                      <a:pt x="3252" y="2557"/>
                    </a:lnTo>
                    <a:lnTo>
                      <a:pt x="2808" y="2502"/>
                    </a:lnTo>
                    <a:lnTo>
                      <a:pt x="4475" y="4420"/>
                    </a:lnTo>
                    <a:lnTo>
                      <a:pt x="0" y="4420"/>
                    </a:lnTo>
                    <a:lnTo>
                      <a:pt x="278" y="4809"/>
                    </a:lnTo>
                    <a:lnTo>
                      <a:pt x="917" y="5671"/>
                    </a:lnTo>
                    <a:lnTo>
                      <a:pt x="1223" y="6171"/>
                    </a:lnTo>
                    <a:lnTo>
                      <a:pt x="1446" y="6588"/>
                    </a:lnTo>
                    <a:lnTo>
                      <a:pt x="1529" y="6755"/>
                    </a:lnTo>
                    <a:lnTo>
                      <a:pt x="1585" y="6921"/>
                    </a:lnTo>
                    <a:lnTo>
                      <a:pt x="1557" y="7005"/>
                    </a:lnTo>
                    <a:lnTo>
                      <a:pt x="1557" y="7060"/>
                    </a:lnTo>
                    <a:lnTo>
                      <a:pt x="1529" y="7060"/>
                    </a:lnTo>
                    <a:lnTo>
                      <a:pt x="18484" y="8339"/>
                    </a:lnTo>
                    <a:lnTo>
                      <a:pt x="18206" y="8061"/>
                    </a:lnTo>
                    <a:lnTo>
                      <a:pt x="17456" y="7338"/>
                    </a:lnTo>
                    <a:lnTo>
                      <a:pt x="16288" y="6282"/>
                    </a:lnTo>
                    <a:lnTo>
                      <a:pt x="15566" y="5643"/>
                    </a:lnTo>
                    <a:lnTo>
                      <a:pt x="14760" y="4976"/>
                    </a:lnTo>
                    <a:lnTo>
                      <a:pt x="13898" y="4281"/>
                    </a:lnTo>
                    <a:lnTo>
                      <a:pt x="12953" y="3586"/>
                    </a:lnTo>
                    <a:lnTo>
                      <a:pt x="11952" y="2891"/>
                    </a:lnTo>
                    <a:lnTo>
                      <a:pt x="10924" y="2224"/>
                    </a:lnTo>
                    <a:lnTo>
                      <a:pt x="9840" y="1585"/>
                    </a:lnTo>
                    <a:lnTo>
                      <a:pt x="8728" y="973"/>
                    </a:lnTo>
                    <a:lnTo>
                      <a:pt x="8172" y="695"/>
                    </a:lnTo>
                    <a:lnTo>
                      <a:pt x="7588" y="445"/>
                    </a:lnTo>
                    <a:lnTo>
                      <a:pt x="7032" y="195"/>
                    </a:lnTo>
                    <a:lnTo>
                      <a:pt x="6449" y="0"/>
                    </a:lnTo>
                    <a:close/>
                  </a:path>
                </a:pathLst>
              </a:custGeom>
              <a:solidFill>
                <a:srgbClr val="AB68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9" name="Google Shape;2429;p42"/>
              <p:cNvSpPr/>
              <p:nvPr/>
            </p:nvSpPr>
            <p:spPr>
              <a:xfrm>
                <a:off x="1072150" y="3502000"/>
                <a:ext cx="462125" cy="208475"/>
              </a:xfrm>
              <a:custGeom>
                <a:avLst/>
                <a:gdLst/>
                <a:ahLst/>
                <a:cxnLst/>
                <a:rect l="l" t="t" r="r" b="b"/>
                <a:pathLst>
                  <a:path w="18485" h="8339" fill="none" extrusionOk="0">
                    <a:moveTo>
                      <a:pt x="18484" y="8339"/>
                    </a:moveTo>
                    <a:lnTo>
                      <a:pt x="18484" y="8339"/>
                    </a:lnTo>
                    <a:lnTo>
                      <a:pt x="18206" y="8061"/>
                    </a:lnTo>
                    <a:lnTo>
                      <a:pt x="17456" y="7338"/>
                    </a:lnTo>
                    <a:lnTo>
                      <a:pt x="16288" y="6282"/>
                    </a:lnTo>
                    <a:lnTo>
                      <a:pt x="15566" y="5643"/>
                    </a:lnTo>
                    <a:lnTo>
                      <a:pt x="14760" y="4976"/>
                    </a:lnTo>
                    <a:lnTo>
                      <a:pt x="13898" y="4281"/>
                    </a:lnTo>
                    <a:lnTo>
                      <a:pt x="12953" y="3586"/>
                    </a:lnTo>
                    <a:lnTo>
                      <a:pt x="11952" y="2891"/>
                    </a:lnTo>
                    <a:lnTo>
                      <a:pt x="10924" y="2224"/>
                    </a:lnTo>
                    <a:lnTo>
                      <a:pt x="9840" y="1585"/>
                    </a:lnTo>
                    <a:lnTo>
                      <a:pt x="8728" y="973"/>
                    </a:lnTo>
                    <a:lnTo>
                      <a:pt x="8172" y="695"/>
                    </a:lnTo>
                    <a:lnTo>
                      <a:pt x="7588" y="445"/>
                    </a:lnTo>
                    <a:lnTo>
                      <a:pt x="7032" y="195"/>
                    </a:lnTo>
                    <a:lnTo>
                      <a:pt x="6449" y="0"/>
                    </a:lnTo>
                    <a:lnTo>
                      <a:pt x="6449" y="0"/>
                    </a:lnTo>
                    <a:lnTo>
                      <a:pt x="6755" y="362"/>
                    </a:lnTo>
                    <a:lnTo>
                      <a:pt x="7032" y="806"/>
                    </a:lnTo>
                    <a:lnTo>
                      <a:pt x="7394" y="1334"/>
                    </a:lnTo>
                    <a:lnTo>
                      <a:pt x="7755" y="1974"/>
                    </a:lnTo>
                    <a:lnTo>
                      <a:pt x="7950" y="2335"/>
                    </a:lnTo>
                    <a:lnTo>
                      <a:pt x="8116" y="2696"/>
                    </a:lnTo>
                    <a:lnTo>
                      <a:pt x="8255" y="3058"/>
                    </a:lnTo>
                    <a:lnTo>
                      <a:pt x="8394" y="3419"/>
                    </a:lnTo>
                    <a:lnTo>
                      <a:pt x="8478" y="3808"/>
                    </a:lnTo>
                    <a:lnTo>
                      <a:pt x="8561" y="4170"/>
                    </a:lnTo>
                    <a:lnTo>
                      <a:pt x="8561" y="4170"/>
                    </a:lnTo>
                    <a:lnTo>
                      <a:pt x="7978" y="3947"/>
                    </a:lnTo>
                    <a:lnTo>
                      <a:pt x="6532" y="3447"/>
                    </a:lnTo>
                    <a:lnTo>
                      <a:pt x="5615" y="3169"/>
                    </a:lnTo>
                    <a:lnTo>
                      <a:pt x="4670" y="2891"/>
                    </a:lnTo>
                    <a:lnTo>
                      <a:pt x="3697" y="2669"/>
                    </a:lnTo>
                    <a:lnTo>
                      <a:pt x="3252" y="2557"/>
                    </a:lnTo>
                    <a:lnTo>
                      <a:pt x="2808" y="2502"/>
                    </a:lnTo>
                    <a:lnTo>
                      <a:pt x="4475" y="4420"/>
                    </a:lnTo>
                    <a:lnTo>
                      <a:pt x="4475" y="4420"/>
                    </a:lnTo>
                    <a:lnTo>
                      <a:pt x="2780" y="4420"/>
                    </a:lnTo>
                    <a:lnTo>
                      <a:pt x="1279" y="4420"/>
                    </a:lnTo>
                    <a:lnTo>
                      <a:pt x="0" y="4420"/>
                    </a:lnTo>
                    <a:lnTo>
                      <a:pt x="0" y="4420"/>
                    </a:lnTo>
                    <a:lnTo>
                      <a:pt x="278" y="4809"/>
                    </a:lnTo>
                    <a:lnTo>
                      <a:pt x="917" y="5671"/>
                    </a:lnTo>
                    <a:lnTo>
                      <a:pt x="1223" y="6171"/>
                    </a:lnTo>
                    <a:lnTo>
                      <a:pt x="1446" y="6588"/>
                    </a:lnTo>
                    <a:lnTo>
                      <a:pt x="1529" y="6755"/>
                    </a:lnTo>
                    <a:lnTo>
                      <a:pt x="1585" y="6921"/>
                    </a:lnTo>
                    <a:lnTo>
                      <a:pt x="1557" y="7005"/>
                    </a:lnTo>
                    <a:lnTo>
                      <a:pt x="1557" y="7060"/>
                    </a:lnTo>
                    <a:lnTo>
                      <a:pt x="1529" y="706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0" name="Google Shape;2430;p42"/>
              <p:cNvSpPr/>
              <p:nvPr/>
            </p:nvSpPr>
            <p:spPr>
              <a:xfrm>
                <a:off x="1072150" y="3502000"/>
                <a:ext cx="462125" cy="208475"/>
              </a:xfrm>
              <a:custGeom>
                <a:avLst/>
                <a:gdLst/>
                <a:ahLst/>
                <a:cxnLst/>
                <a:rect l="l" t="t" r="r" b="b"/>
                <a:pathLst>
                  <a:path w="18485" h="8339" extrusionOk="0">
                    <a:moveTo>
                      <a:pt x="6449" y="0"/>
                    </a:moveTo>
                    <a:lnTo>
                      <a:pt x="6755" y="362"/>
                    </a:lnTo>
                    <a:lnTo>
                      <a:pt x="7032" y="806"/>
                    </a:lnTo>
                    <a:lnTo>
                      <a:pt x="7394" y="1334"/>
                    </a:lnTo>
                    <a:lnTo>
                      <a:pt x="7755" y="1974"/>
                    </a:lnTo>
                    <a:lnTo>
                      <a:pt x="7950" y="2335"/>
                    </a:lnTo>
                    <a:lnTo>
                      <a:pt x="8116" y="2696"/>
                    </a:lnTo>
                    <a:lnTo>
                      <a:pt x="8255" y="3058"/>
                    </a:lnTo>
                    <a:lnTo>
                      <a:pt x="8394" y="3419"/>
                    </a:lnTo>
                    <a:lnTo>
                      <a:pt x="8478" y="3808"/>
                    </a:lnTo>
                    <a:lnTo>
                      <a:pt x="8561" y="4170"/>
                    </a:lnTo>
                    <a:lnTo>
                      <a:pt x="7978" y="3947"/>
                    </a:lnTo>
                    <a:lnTo>
                      <a:pt x="6532" y="3447"/>
                    </a:lnTo>
                    <a:lnTo>
                      <a:pt x="5615" y="3169"/>
                    </a:lnTo>
                    <a:lnTo>
                      <a:pt x="4670" y="2891"/>
                    </a:lnTo>
                    <a:lnTo>
                      <a:pt x="3697" y="2669"/>
                    </a:lnTo>
                    <a:lnTo>
                      <a:pt x="3252" y="2557"/>
                    </a:lnTo>
                    <a:lnTo>
                      <a:pt x="2808" y="2502"/>
                    </a:lnTo>
                    <a:lnTo>
                      <a:pt x="4475" y="4420"/>
                    </a:lnTo>
                    <a:lnTo>
                      <a:pt x="0" y="4420"/>
                    </a:lnTo>
                    <a:lnTo>
                      <a:pt x="278" y="4809"/>
                    </a:lnTo>
                    <a:lnTo>
                      <a:pt x="917" y="5671"/>
                    </a:lnTo>
                    <a:lnTo>
                      <a:pt x="1223" y="6171"/>
                    </a:lnTo>
                    <a:lnTo>
                      <a:pt x="1446" y="6588"/>
                    </a:lnTo>
                    <a:lnTo>
                      <a:pt x="1529" y="6755"/>
                    </a:lnTo>
                    <a:lnTo>
                      <a:pt x="1585" y="6921"/>
                    </a:lnTo>
                    <a:lnTo>
                      <a:pt x="1557" y="7005"/>
                    </a:lnTo>
                    <a:lnTo>
                      <a:pt x="1557" y="7060"/>
                    </a:lnTo>
                    <a:lnTo>
                      <a:pt x="1529" y="7060"/>
                    </a:lnTo>
                    <a:lnTo>
                      <a:pt x="18484" y="8339"/>
                    </a:lnTo>
                    <a:lnTo>
                      <a:pt x="18206" y="8061"/>
                    </a:lnTo>
                    <a:lnTo>
                      <a:pt x="17456" y="7338"/>
                    </a:lnTo>
                    <a:lnTo>
                      <a:pt x="16288" y="6282"/>
                    </a:lnTo>
                    <a:lnTo>
                      <a:pt x="15566" y="5643"/>
                    </a:lnTo>
                    <a:lnTo>
                      <a:pt x="14760" y="4976"/>
                    </a:lnTo>
                    <a:lnTo>
                      <a:pt x="13898" y="4281"/>
                    </a:lnTo>
                    <a:lnTo>
                      <a:pt x="12953" y="3586"/>
                    </a:lnTo>
                    <a:lnTo>
                      <a:pt x="11952" y="2891"/>
                    </a:lnTo>
                    <a:lnTo>
                      <a:pt x="10924" y="2224"/>
                    </a:lnTo>
                    <a:lnTo>
                      <a:pt x="9840" y="1585"/>
                    </a:lnTo>
                    <a:lnTo>
                      <a:pt x="8728" y="973"/>
                    </a:lnTo>
                    <a:lnTo>
                      <a:pt x="8172" y="695"/>
                    </a:lnTo>
                    <a:lnTo>
                      <a:pt x="7588" y="445"/>
                    </a:lnTo>
                    <a:lnTo>
                      <a:pt x="7032" y="195"/>
                    </a:lnTo>
                    <a:lnTo>
                      <a:pt x="6449"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1" name="Google Shape;2431;p42"/>
              <p:cNvSpPr/>
              <p:nvPr/>
            </p:nvSpPr>
            <p:spPr>
              <a:xfrm>
                <a:off x="1072150" y="3502000"/>
                <a:ext cx="462125" cy="208475"/>
              </a:xfrm>
              <a:custGeom>
                <a:avLst/>
                <a:gdLst/>
                <a:ahLst/>
                <a:cxnLst/>
                <a:rect l="l" t="t" r="r" b="b"/>
                <a:pathLst>
                  <a:path w="18485" h="8339" fill="none" extrusionOk="0">
                    <a:moveTo>
                      <a:pt x="18484" y="8339"/>
                    </a:moveTo>
                    <a:lnTo>
                      <a:pt x="18484" y="8339"/>
                    </a:lnTo>
                    <a:lnTo>
                      <a:pt x="18206" y="8061"/>
                    </a:lnTo>
                    <a:lnTo>
                      <a:pt x="17456" y="7338"/>
                    </a:lnTo>
                    <a:lnTo>
                      <a:pt x="16288" y="6282"/>
                    </a:lnTo>
                    <a:lnTo>
                      <a:pt x="15566" y="5643"/>
                    </a:lnTo>
                    <a:lnTo>
                      <a:pt x="14760" y="4976"/>
                    </a:lnTo>
                    <a:lnTo>
                      <a:pt x="13898" y="4281"/>
                    </a:lnTo>
                    <a:lnTo>
                      <a:pt x="12953" y="3586"/>
                    </a:lnTo>
                    <a:lnTo>
                      <a:pt x="11952" y="2891"/>
                    </a:lnTo>
                    <a:lnTo>
                      <a:pt x="10924" y="2224"/>
                    </a:lnTo>
                    <a:lnTo>
                      <a:pt x="9840" y="1585"/>
                    </a:lnTo>
                    <a:lnTo>
                      <a:pt x="8728" y="973"/>
                    </a:lnTo>
                    <a:lnTo>
                      <a:pt x="8172" y="695"/>
                    </a:lnTo>
                    <a:lnTo>
                      <a:pt x="7588" y="445"/>
                    </a:lnTo>
                    <a:lnTo>
                      <a:pt x="7032" y="195"/>
                    </a:lnTo>
                    <a:lnTo>
                      <a:pt x="6449" y="0"/>
                    </a:lnTo>
                    <a:lnTo>
                      <a:pt x="6449" y="0"/>
                    </a:lnTo>
                    <a:lnTo>
                      <a:pt x="6755" y="362"/>
                    </a:lnTo>
                    <a:lnTo>
                      <a:pt x="7032" y="806"/>
                    </a:lnTo>
                    <a:lnTo>
                      <a:pt x="7394" y="1334"/>
                    </a:lnTo>
                    <a:lnTo>
                      <a:pt x="7755" y="1974"/>
                    </a:lnTo>
                    <a:lnTo>
                      <a:pt x="7950" y="2335"/>
                    </a:lnTo>
                    <a:lnTo>
                      <a:pt x="8116" y="2696"/>
                    </a:lnTo>
                    <a:lnTo>
                      <a:pt x="8255" y="3058"/>
                    </a:lnTo>
                    <a:lnTo>
                      <a:pt x="8394" y="3419"/>
                    </a:lnTo>
                    <a:lnTo>
                      <a:pt x="8478" y="3808"/>
                    </a:lnTo>
                    <a:lnTo>
                      <a:pt x="8561" y="4170"/>
                    </a:lnTo>
                    <a:lnTo>
                      <a:pt x="8561" y="4170"/>
                    </a:lnTo>
                    <a:lnTo>
                      <a:pt x="7978" y="3947"/>
                    </a:lnTo>
                    <a:lnTo>
                      <a:pt x="6532" y="3447"/>
                    </a:lnTo>
                    <a:lnTo>
                      <a:pt x="5615" y="3169"/>
                    </a:lnTo>
                    <a:lnTo>
                      <a:pt x="4670" y="2891"/>
                    </a:lnTo>
                    <a:lnTo>
                      <a:pt x="3697" y="2669"/>
                    </a:lnTo>
                    <a:lnTo>
                      <a:pt x="3252" y="2557"/>
                    </a:lnTo>
                    <a:lnTo>
                      <a:pt x="2808" y="2502"/>
                    </a:lnTo>
                    <a:lnTo>
                      <a:pt x="4475" y="4420"/>
                    </a:lnTo>
                    <a:lnTo>
                      <a:pt x="4475" y="4420"/>
                    </a:lnTo>
                    <a:lnTo>
                      <a:pt x="2780" y="4420"/>
                    </a:lnTo>
                    <a:lnTo>
                      <a:pt x="1279" y="4420"/>
                    </a:lnTo>
                    <a:lnTo>
                      <a:pt x="0" y="4420"/>
                    </a:lnTo>
                    <a:lnTo>
                      <a:pt x="0" y="4420"/>
                    </a:lnTo>
                    <a:lnTo>
                      <a:pt x="278" y="4809"/>
                    </a:lnTo>
                    <a:lnTo>
                      <a:pt x="917" y="5671"/>
                    </a:lnTo>
                    <a:lnTo>
                      <a:pt x="1223" y="6171"/>
                    </a:lnTo>
                    <a:lnTo>
                      <a:pt x="1446" y="6588"/>
                    </a:lnTo>
                    <a:lnTo>
                      <a:pt x="1529" y="6755"/>
                    </a:lnTo>
                    <a:lnTo>
                      <a:pt x="1585" y="6921"/>
                    </a:lnTo>
                    <a:lnTo>
                      <a:pt x="1557" y="7005"/>
                    </a:lnTo>
                    <a:lnTo>
                      <a:pt x="1557" y="7060"/>
                    </a:lnTo>
                    <a:lnTo>
                      <a:pt x="1529" y="706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2" name="Google Shape;2432;p42"/>
              <p:cNvSpPr/>
              <p:nvPr/>
            </p:nvSpPr>
            <p:spPr>
              <a:xfrm>
                <a:off x="1142325" y="4844525"/>
                <a:ext cx="434325" cy="315500"/>
              </a:xfrm>
              <a:custGeom>
                <a:avLst/>
                <a:gdLst/>
                <a:ahLst/>
                <a:cxnLst/>
                <a:rect l="l" t="t" r="r" b="b"/>
                <a:pathLst>
                  <a:path w="17373" h="12620" extrusionOk="0">
                    <a:moveTo>
                      <a:pt x="17373" y="0"/>
                    </a:moveTo>
                    <a:lnTo>
                      <a:pt x="1" y="1279"/>
                    </a:lnTo>
                    <a:lnTo>
                      <a:pt x="3169" y="12619"/>
                    </a:lnTo>
                    <a:lnTo>
                      <a:pt x="14315" y="12008"/>
                    </a:lnTo>
                    <a:lnTo>
                      <a:pt x="17373" y="0"/>
                    </a:lnTo>
                    <a:close/>
                  </a:path>
                </a:pathLst>
              </a:custGeom>
              <a:solidFill>
                <a:srgbClr val="FDFC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3" name="Google Shape;2433;p42"/>
              <p:cNvSpPr/>
              <p:nvPr/>
            </p:nvSpPr>
            <p:spPr>
              <a:xfrm>
                <a:off x="1142325" y="4844525"/>
                <a:ext cx="434325" cy="315500"/>
              </a:xfrm>
              <a:custGeom>
                <a:avLst/>
                <a:gdLst/>
                <a:ahLst/>
                <a:cxnLst/>
                <a:rect l="l" t="t" r="r" b="b"/>
                <a:pathLst>
                  <a:path w="17373" h="12620" fill="none" extrusionOk="0">
                    <a:moveTo>
                      <a:pt x="1" y="1279"/>
                    </a:moveTo>
                    <a:lnTo>
                      <a:pt x="3169" y="12619"/>
                    </a:lnTo>
                    <a:lnTo>
                      <a:pt x="14315" y="12008"/>
                    </a:lnTo>
                    <a:lnTo>
                      <a:pt x="1737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4" name="Google Shape;2434;p42"/>
              <p:cNvSpPr/>
              <p:nvPr/>
            </p:nvSpPr>
            <p:spPr>
              <a:xfrm>
                <a:off x="1338275" y="4841050"/>
                <a:ext cx="27125" cy="312725"/>
              </a:xfrm>
              <a:custGeom>
                <a:avLst/>
                <a:gdLst/>
                <a:ahLst/>
                <a:cxnLst/>
                <a:rect l="l" t="t" r="r" b="b"/>
                <a:pathLst>
                  <a:path w="1085" h="12509" extrusionOk="0">
                    <a:moveTo>
                      <a:pt x="1" y="0"/>
                    </a:moveTo>
                    <a:lnTo>
                      <a:pt x="362" y="12480"/>
                    </a:lnTo>
                    <a:lnTo>
                      <a:pt x="1085" y="12508"/>
                    </a:lnTo>
                    <a:lnTo>
                      <a:pt x="1085" y="12508"/>
                    </a:lnTo>
                    <a:lnTo>
                      <a:pt x="890" y="28"/>
                    </a:lnTo>
                    <a:lnTo>
                      <a:pt x="1" y="0"/>
                    </a:lnTo>
                    <a:close/>
                  </a:path>
                </a:pathLst>
              </a:custGeom>
              <a:solidFill>
                <a:srgbClr val="AB68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5" name="Google Shape;2435;p42"/>
              <p:cNvSpPr/>
              <p:nvPr/>
            </p:nvSpPr>
            <p:spPr>
              <a:xfrm>
                <a:off x="1338275" y="4841050"/>
                <a:ext cx="27125" cy="312725"/>
              </a:xfrm>
              <a:custGeom>
                <a:avLst/>
                <a:gdLst/>
                <a:ahLst/>
                <a:cxnLst/>
                <a:rect l="l" t="t" r="r" b="b"/>
                <a:pathLst>
                  <a:path w="1085" h="12509" fill="none" extrusionOk="0">
                    <a:moveTo>
                      <a:pt x="362" y="12480"/>
                    </a:moveTo>
                    <a:lnTo>
                      <a:pt x="1" y="0"/>
                    </a:lnTo>
                    <a:lnTo>
                      <a:pt x="890" y="28"/>
                    </a:lnTo>
                    <a:lnTo>
                      <a:pt x="1085" y="1250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6" name="Google Shape;2436;p42"/>
              <p:cNvSpPr/>
              <p:nvPr/>
            </p:nvSpPr>
            <p:spPr>
              <a:xfrm>
                <a:off x="867850" y="4524875"/>
                <a:ext cx="949925" cy="503800"/>
              </a:xfrm>
              <a:custGeom>
                <a:avLst/>
                <a:gdLst/>
                <a:ahLst/>
                <a:cxnLst/>
                <a:rect l="l" t="t" r="r" b="b"/>
                <a:pathLst>
                  <a:path w="37997" h="20152" extrusionOk="0">
                    <a:moveTo>
                      <a:pt x="9729" y="0"/>
                    </a:moveTo>
                    <a:lnTo>
                      <a:pt x="9256" y="28"/>
                    </a:lnTo>
                    <a:lnTo>
                      <a:pt x="8756" y="84"/>
                    </a:lnTo>
                    <a:lnTo>
                      <a:pt x="8311" y="139"/>
                    </a:lnTo>
                    <a:lnTo>
                      <a:pt x="7839" y="250"/>
                    </a:lnTo>
                    <a:lnTo>
                      <a:pt x="7394" y="362"/>
                    </a:lnTo>
                    <a:lnTo>
                      <a:pt x="6977" y="473"/>
                    </a:lnTo>
                    <a:lnTo>
                      <a:pt x="6560" y="640"/>
                    </a:lnTo>
                    <a:lnTo>
                      <a:pt x="6171" y="806"/>
                    </a:lnTo>
                    <a:lnTo>
                      <a:pt x="5782" y="973"/>
                    </a:lnTo>
                    <a:lnTo>
                      <a:pt x="5420" y="1168"/>
                    </a:lnTo>
                    <a:lnTo>
                      <a:pt x="5059" y="1362"/>
                    </a:lnTo>
                    <a:lnTo>
                      <a:pt x="4753" y="1557"/>
                    </a:lnTo>
                    <a:lnTo>
                      <a:pt x="4448" y="1779"/>
                    </a:lnTo>
                    <a:lnTo>
                      <a:pt x="4142" y="2001"/>
                    </a:lnTo>
                    <a:lnTo>
                      <a:pt x="3892" y="2224"/>
                    </a:lnTo>
                    <a:lnTo>
                      <a:pt x="3586" y="2530"/>
                    </a:lnTo>
                    <a:lnTo>
                      <a:pt x="3252" y="2863"/>
                    </a:lnTo>
                    <a:lnTo>
                      <a:pt x="2947" y="3197"/>
                    </a:lnTo>
                    <a:lnTo>
                      <a:pt x="2613" y="3586"/>
                    </a:lnTo>
                    <a:lnTo>
                      <a:pt x="2307" y="4003"/>
                    </a:lnTo>
                    <a:lnTo>
                      <a:pt x="2029" y="4420"/>
                    </a:lnTo>
                    <a:lnTo>
                      <a:pt x="1752" y="4892"/>
                    </a:lnTo>
                    <a:lnTo>
                      <a:pt x="1474" y="5365"/>
                    </a:lnTo>
                    <a:lnTo>
                      <a:pt x="1196" y="5837"/>
                    </a:lnTo>
                    <a:lnTo>
                      <a:pt x="973" y="6365"/>
                    </a:lnTo>
                    <a:lnTo>
                      <a:pt x="751" y="6866"/>
                    </a:lnTo>
                    <a:lnTo>
                      <a:pt x="556" y="7422"/>
                    </a:lnTo>
                    <a:lnTo>
                      <a:pt x="390" y="7978"/>
                    </a:lnTo>
                    <a:lnTo>
                      <a:pt x="251" y="8533"/>
                    </a:lnTo>
                    <a:lnTo>
                      <a:pt x="139" y="9089"/>
                    </a:lnTo>
                    <a:lnTo>
                      <a:pt x="56" y="9673"/>
                    </a:lnTo>
                    <a:lnTo>
                      <a:pt x="0" y="10257"/>
                    </a:lnTo>
                    <a:lnTo>
                      <a:pt x="0" y="10840"/>
                    </a:lnTo>
                    <a:lnTo>
                      <a:pt x="28" y="11452"/>
                    </a:lnTo>
                    <a:lnTo>
                      <a:pt x="84" y="12036"/>
                    </a:lnTo>
                    <a:lnTo>
                      <a:pt x="195" y="12647"/>
                    </a:lnTo>
                    <a:lnTo>
                      <a:pt x="362" y="13231"/>
                    </a:lnTo>
                    <a:lnTo>
                      <a:pt x="556" y="13842"/>
                    </a:lnTo>
                    <a:lnTo>
                      <a:pt x="834" y="14426"/>
                    </a:lnTo>
                    <a:lnTo>
                      <a:pt x="1140" y="15010"/>
                    </a:lnTo>
                    <a:lnTo>
                      <a:pt x="1501" y="15593"/>
                    </a:lnTo>
                    <a:lnTo>
                      <a:pt x="1918" y="16177"/>
                    </a:lnTo>
                    <a:lnTo>
                      <a:pt x="2419" y="16733"/>
                    </a:lnTo>
                    <a:lnTo>
                      <a:pt x="2947" y="17289"/>
                    </a:lnTo>
                    <a:lnTo>
                      <a:pt x="3558" y="17817"/>
                    </a:lnTo>
                    <a:lnTo>
                      <a:pt x="4253" y="18345"/>
                    </a:lnTo>
                    <a:lnTo>
                      <a:pt x="4976" y="18873"/>
                    </a:lnTo>
                    <a:lnTo>
                      <a:pt x="5365" y="19096"/>
                    </a:lnTo>
                    <a:lnTo>
                      <a:pt x="5754" y="19290"/>
                    </a:lnTo>
                    <a:lnTo>
                      <a:pt x="6171" y="19485"/>
                    </a:lnTo>
                    <a:lnTo>
                      <a:pt x="6616" y="19624"/>
                    </a:lnTo>
                    <a:lnTo>
                      <a:pt x="7088" y="19763"/>
                    </a:lnTo>
                    <a:lnTo>
                      <a:pt x="7561" y="19902"/>
                    </a:lnTo>
                    <a:lnTo>
                      <a:pt x="8033" y="19985"/>
                    </a:lnTo>
                    <a:lnTo>
                      <a:pt x="8534" y="20069"/>
                    </a:lnTo>
                    <a:lnTo>
                      <a:pt x="9034" y="20096"/>
                    </a:lnTo>
                    <a:lnTo>
                      <a:pt x="9562" y="20124"/>
                    </a:lnTo>
                    <a:lnTo>
                      <a:pt x="10090" y="20152"/>
                    </a:lnTo>
                    <a:lnTo>
                      <a:pt x="10618" y="20124"/>
                    </a:lnTo>
                    <a:lnTo>
                      <a:pt x="11146" y="20069"/>
                    </a:lnTo>
                    <a:lnTo>
                      <a:pt x="11674" y="20013"/>
                    </a:lnTo>
                    <a:lnTo>
                      <a:pt x="12203" y="19902"/>
                    </a:lnTo>
                    <a:lnTo>
                      <a:pt x="12731" y="19791"/>
                    </a:lnTo>
                    <a:lnTo>
                      <a:pt x="13231" y="19652"/>
                    </a:lnTo>
                    <a:lnTo>
                      <a:pt x="13759" y="19485"/>
                    </a:lnTo>
                    <a:lnTo>
                      <a:pt x="14259" y="19290"/>
                    </a:lnTo>
                    <a:lnTo>
                      <a:pt x="14760" y="19068"/>
                    </a:lnTo>
                    <a:lnTo>
                      <a:pt x="15232" y="18818"/>
                    </a:lnTo>
                    <a:lnTo>
                      <a:pt x="15705" y="18540"/>
                    </a:lnTo>
                    <a:lnTo>
                      <a:pt x="16150" y="18234"/>
                    </a:lnTo>
                    <a:lnTo>
                      <a:pt x="16594" y="17901"/>
                    </a:lnTo>
                    <a:lnTo>
                      <a:pt x="17011" y="17539"/>
                    </a:lnTo>
                    <a:lnTo>
                      <a:pt x="17400" y="17150"/>
                    </a:lnTo>
                    <a:lnTo>
                      <a:pt x="17762" y="16733"/>
                    </a:lnTo>
                    <a:lnTo>
                      <a:pt x="18095" y="16288"/>
                    </a:lnTo>
                    <a:lnTo>
                      <a:pt x="18429" y="15816"/>
                    </a:lnTo>
                    <a:lnTo>
                      <a:pt x="18707" y="15316"/>
                    </a:lnTo>
                    <a:lnTo>
                      <a:pt x="18957" y="14787"/>
                    </a:lnTo>
                    <a:lnTo>
                      <a:pt x="19179" y="14204"/>
                    </a:lnTo>
                    <a:lnTo>
                      <a:pt x="19429" y="14732"/>
                    </a:lnTo>
                    <a:lnTo>
                      <a:pt x="19707" y="15204"/>
                    </a:lnTo>
                    <a:lnTo>
                      <a:pt x="20180" y="15844"/>
                    </a:lnTo>
                    <a:lnTo>
                      <a:pt x="20652" y="16427"/>
                    </a:lnTo>
                    <a:lnTo>
                      <a:pt x="21153" y="16955"/>
                    </a:lnTo>
                    <a:lnTo>
                      <a:pt x="21653" y="17456"/>
                    </a:lnTo>
                    <a:lnTo>
                      <a:pt x="22153" y="17901"/>
                    </a:lnTo>
                    <a:lnTo>
                      <a:pt x="22654" y="18290"/>
                    </a:lnTo>
                    <a:lnTo>
                      <a:pt x="23182" y="18651"/>
                    </a:lnTo>
                    <a:lnTo>
                      <a:pt x="23682" y="18957"/>
                    </a:lnTo>
                    <a:lnTo>
                      <a:pt x="24210" y="19235"/>
                    </a:lnTo>
                    <a:lnTo>
                      <a:pt x="24710" y="19457"/>
                    </a:lnTo>
                    <a:lnTo>
                      <a:pt x="25239" y="19652"/>
                    </a:lnTo>
                    <a:lnTo>
                      <a:pt x="25739" y="19818"/>
                    </a:lnTo>
                    <a:lnTo>
                      <a:pt x="26267" y="19957"/>
                    </a:lnTo>
                    <a:lnTo>
                      <a:pt x="26767" y="20041"/>
                    </a:lnTo>
                    <a:lnTo>
                      <a:pt x="27268" y="20096"/>
                    </a:lnTo>
                    <a:lnTo>
                      <a:pt x="27768" y="20124"/>
                    </a:lnTo>
                    <a:lnTo>
                      <a:pt x="28268" y="20152"/>
                    </a:lnTo>
                    <a:lnTo>
                      <a:pt x="28741" y="20124"/>
                    </a:lnTo>
                    <a:lnTo>
                      <a:pt x="29241" y="20069"/>
                    </a:lnTo>
                    <a:lnTo>
                      <a:pt x="29686" y="20013"/>
                    </a:lnTo>
                    <a:lnTo>
                      <a:pt x="30158" y="19902"/>
                    </a:lnTo>
                    <a:lnTo>
                      <a:pt x="30603" y="19791"/>
                    </a:lnTo>
                    <a:lnTo>
                      <a:pt x="31020" y="19679"/>
                    </a:lnTo>
                    <a:lnTo>
                      <a:pt x="31437" y="19513"/>
                    </a:lnTo>
                    <a:lnTo>
                      <a:pt x="31826" y="19346"/>
                    </a:lnTo>
                    <a:lnTo>
                      <a:pt x="32215" y="19179"/>
                    </a:lnTo>
                    <a:lnTo>
                      <a:pt x="32577" y="18985"/>
                    </a:lnTo>
                    <a:lnTo>
                      <a:pt x="32938" y="18790"/>
                    </a:lnTo>
                    <a:lnTo>
                      <a:pt x="33244" y="18595"/>
                    </a:lnTo>
                    <a:lnTo>
                      <a:pt x="33549" y="18373"/>
                    </a:lnTo>
                    <a:lnTo>
                      <a:pt x="33855" y="18151"/>
                    </a:lnTo>
                    <a:lnTo>
                      <a:pt x="34105" y="17928"/>
                    </a:lnTo>
                    <a:lnTo>
                      <a:pt x="34411" y="17623"/>
                    </a:lnTo>
                    <a:lnTo>
                      <a:pt x="34745" y="17289"/>
                    </a:lnTo>
                    <a:lnTo>
                      <a:pt x="35050" y="16955"/>
                    </a:lnTo>
                    <a:lnTo>
                      <a:pt x="35384" y="16566"/>
                    </a:lnTo>
                    <a:lnTo>
                      <a:pt x="35690" y="16149"/>
                    </a:lnTo>
                    <a:lnTo>
                      <a:pt x="35968" y="15732"/>
                    </a:lnTo>
                    <a:lnTo>
                      <a:pt x="36273" y="15260"/>
                    </a:lnTo>
                    <a:lnTo>
                      <a:pt x="36524" y="14787"/>
                    </a:lnTo>
                    <a:lnTo>
                      <a:pt x="36801" y="14315"/>
                    </a:lnTo>
                    <a:lnTo>
                      <a:pt x="37024" y="13787"/>
                    </a:lnTo>
                    <a:lnTo>
                      <a:pt x="37246" y="13286"/>
                    </a:lnTo>
                    <a:lnTo>
                      <a:pt x="37441" y="12731"/>
                    </a:lnTo>
                    <a:lnTo>
                      <a:pt x="37608" y="12175"/>
                    </a:lnTo>
                    <a:lnTo>
                      <a:pt x="37747" y="11619"/>
                    </a:lnTo>
                    <a:lnTo>
                      <a:pt x="37858" y="11063"/>
                    </a:lnTo>
                    <a:lnTo>
                      <a:pt x="37941" y="10479"/>
                    </a:lnTo>
                    <a:lnTo>
                      <a:pt x="37997" y="9895"/>
                    </a:lnTo>
                    <a:lnTo>
                      <a:pt x="37997" y="9312"/>
                    </a:lnTo>
                    <a:lnTo>
                      <a:pt x="37969" y="8700"/>
                    </a:lnTo>
                    <a:lnTo>
                      <a:pt x="37913" y="8116"/>
                    </a:lnTo>
                    <a:lnTo>
                      <a:pt x="37802" y="7505"/>
                    </a:lnTo>
                    <a:lnTo>
                      <a:pt x="37635" y="6921"/>
                    </a:lnTo>
                    <a:lnTo>
                      <a:pt x="37441" y="6310"/>
                    </a:lnTo>
                    <a:lnTo>
                      <a:pt x="37163" y="5726"/>
                    </a:lnTo>
                    <a:lnTo>
                      <a:pt x="36857" y="5142"/>
                    </a:lnTo>
                    <a:lnTo>
                      <a:pt x="36496" y="4559"/>
                    </a:lnTo>
                    <a:lnTo>
                      <a:pt x="36079" y="3975"/>
                    </a:lnTo>
                    <a:lnTo>
                      <a:pt x="35578" y="3419"/>
                    </a:lnTo>
                    <a:lnTo>
                      <a:pt x="35050" y="2863"/>
                    </a:lnTo>
                    <a:lnTo>
                      <a:pt x="34439" y="2335"/>
                    </a:lnTo>
                    <a:lnTo>
                      <a:pt x="33772" y="1807"/>
                    </a:lnTo>
                    <a:lnTo>
                      <a:pt x="33021" y="1279"/>
                    </a:lnTo>
                    <a:lnTo>
                      <a:pt x="32632" y="1056"/>
                    </a:lnTo>
                    <a:lnTo>
                      <a:pt x="32243" y="862"/>
                    </a:lnTo>
                    <a:lnTo>
                      <a:pt x="31826" y="667"/>
                    </a:lnTo>
                    <a:lnTo>
                      <a:pt x="31381" y="528"/>
                    </a:lnTo>
                    <a:lnTo>
                      <a:pt x="30937" y="389"/>
                    </a:lnTo>
                    <a:lnTo>
                      <a:pt x="30464" y="250"/>
                    </a:lnTo>
                    <a:lnTo>
                      <a:pt x="29964" y="167"/>
                    </a:lnTo>
                    <a:lnTo>
                      <a:pt x="29463" y="84"/>
                    </a:lnTo>
                    <a:lnTo>
                      <a:pt x="28963" y="56"/>
                    </a:lnTo>
                    <a:lnTo>
                      <a:pt x="28435" y="28"/>
                    </a:lnTo>
                    <a:lnTo>
                      <a:pt x="27907" y="0"/>
                    </a:lnTo>
                    <a:lnTo>
                      <a:pt x="27407" y="28"/>
                    </a:lnTo>
                    <a:lnTo>
                      <a:pt x="26851" y="84"/>
                    </a:lnTo>
                    <a:lnTo>
                      <a:pt x="26323" y="139"/>
                    </a:lnTo>
                    <a:lnTo>
                      <a:pt x="25795" y="250"/>
                    </a:lnTo>
                    <a:lnTo>
                      <a:pt x="25266" y="362"/>
                    </a:lnTo>
                    <a:lnTo>
                      <a:pt x="24766" y="501"/>
                    </a:lnTo>
                    <a:lnTo>
                      <a:pt x="24238" y="667"/>
                    </a:lnTo>
                    <a:lnTo>
                      <a:pt x="23738" y="862"/>
                    </a:lnTo>
                    <a:lnTo>
                      <a:pt x="23237" y="1084"/>
                    </a:lnTo>
                    <a:lnTo>
                      <a:pt x="22765" y="1334"/>
                    </a:lnTo>
                    <a:lnTo>
                      <a:pt x="22292" y="1612"/>
                    </a:lnTo>
                    <a:lnTo>
                      <a:pt x="21848" y="1918"/>
                    </a:lnTo>
                    <a:lnTo>
                      <a:pt x="21403" y="2252"/>
                    </a:lnTo>
                    <a:lnTo>
                      <a:pt x="20986" y="2613"/>
                    </a:lnTo>
                    <a:lnTo>
                      <a:pt x="20597" y="3002"/>
                    </a:lnTo>
                    <a:lnTo>
                      <a:pt x="20235" y="3419"/>
                    </a:lnTo>
                    <a:lnTo>
                      <a:pt x="19902" y="3864"/>
                    </a:lnTo>
                    <a:lnTo>
                      <a:pt x="19568" y="4336"/>
                    </a:lnTo>
                    <a:lnTo>
                      <a:pt x="19290" y="4837"/>
                    </a:lnTo>
                    <a:lnTo>
                      <a:pt x="19040" y="5365"/>
                    </a:lnTo>
                    <a:lnTo>
                      <a:pt x="18818" y="5948"/>
                    </a:lnTo>
                    <a:lnTo>
                      <a:pt x="18568" y="5420"/>
                    </a:lnTo>
                    <a:lnTo>
                      <a:pt x="18290" y="4948"/>
                    </a:lnTo>
                    <a:lnTo>
                      <a:pt x="17817" y="4309"/>
                    </a:lnTo>
                    <a:lnTo>
                      <a:pt x="17345" y="3725"/>
                    </a:lnTo>
                    <a:lnTo>
                      <a:pt x="16844" y="3197"/>
                    </a:lnTo>
                    <a:lnTo>
                      <a:pt x="16344" y="2696"/>
                    </a:lnTo>
                    <a:lnTo>
                      <a:pt x="15844" y="2252"/>
                    </a:lnTo>
                    <a:lnTo>
                      <a:pt x="15343" y="1863"/>
                    </a:lnTo>
                    <a:lnTo>
                      <a:pt x="14843" y="1501"/>
                    </a:lnTo>
                    <a:lnTo>
                      <a:pt x="14315" y="1195"/>
                    </a:lnTo>
                    <a:lnTo>
                      <a:pt x="13787" y="917"/>
                    </a:lnTo>
                    <a:lnTo>
                      <a:pt x="13287" y="695"/>
                    </a:lnTo>
                    <a:lnTo>
                      <a:pt x="12758" y="501"/>
                    </a:lnTo>
                    <a:lnTo>
                      <a:pt x="12258" y="334"/>
                    </a:lnTo>
                    <a:lnTo>
                      <a:pt x="11730" y="195"/>
                    </a:lnTo>
                    <a:lnTo>
                      <a:pt x="11230" y="111"/>
                    </a:lnTo>
                    <a:lnTo>
                      <a:pt x="10729" y="56"/>
                    </a:lnTo>
                    <a:lnTo>
                      <a:pt x="10229" y="28"/>
                    </a:lnTo>
                    <a:lnTo>
                      <a:pt x="972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7" name="Google Shape;2437;p42"/>
              <p:cNvSpPr/>
              <p:nvPr/>
            </p:nvSpPr>
            <p:spPr>
              <a:xfrm>
                <a:off x="1170125" y="4495000"/>
                <a:ext cx="345375" cy="187625"/>
              </a:xfrm>
              <a:custGeom>
                <a:avLst/>
                <a:gdLst/>
                <a:ahLst/>
                <a:cxnLst/>
                <a:rect l="l" t="t" r="r" b="b"/>
                <a:pathLst>
                  <a:path w="13815" h="7505" extrusionOk="0">
                    <a:moveTo>
                      <a:pt x="7172" y="0"/>
                    </a:moveTo>
                    <a:lnTo>
                      <a:pt x="6588" y="28"/>
                    </a:lnTo>
                    <a:lnTo>
                      <a:pt x="6004" y="83"/>
                    </a:lnTo>
                    <a:lnTo>
                      <a:pt x="5420" y="139"/>
                    </a:lnTo>
                    <a:lnTo>
                      <a:pt x="4865" y="250"/>
                    </a:lnTo>
                    <a:lnTo>
                      <a:pt x="4336" y="389"/>
                    </a:lnTo>
                    <a:lnTo>
                      <a:pt x="3836" y="556"/>
                    </a:lnTo>
                    <a:lnTo>
                      <a:pt x="3336" y="723"/>
                    </a:lnTo>
                    <a:lnTo>
                      <a:pt x="2863" y="917"/>
                    </a:lnTo>
                    <a:lnTo>
                      <a:pt x="2446" y="1140"/>
                    </a:lnTo>
                    <a:lnTo>
                      <a:pt x="2029" y="1390"/>
                    </a:lnTo>
                    <a:lnTo>
                      <a:pt x="1668" y="1640"/>
                    </a:lnTo>
                    <a:lnTo>
                      <a:pt x="1307" y="1890"/>
                    </a:lnTo>
                    <a:lnTo>
                      <a:pt x="1001" y="2168"/>
                    </a:lnTo>
                    <a:lnTo>
                      <a:pt x="723" y="2446"/>
                    </a:lnTo>
                    <a:lnTo>
                      <a:pt x="501" y="2752"/>
                    </a:lnTo>
                    <a:lnTo>
                      <a:pt x="306" y="3058"/>
                    </a:lnTo>
                    <a:lnTo>
                      <a:pt x="167" y="3363"/>
                    </a:lnTo>
                    <a:lnTo>
                      <a:pt x="56" y="3697"/>
                    </a:lnTo>
                    <a:lnTo>
                      <a:pt x="0" y="4003"/>
                    </a:lnTo>
                    <a:lnTo>
                      <a:pt x="0" y="4308"/>
                    </a:lnTo>
                    <a:lnTo>
                      <a:pt x="56" y="4642"/>
                    </a:lnTo>
                    <a:lnTo>
                      <a:pt x="139" y="4948"/>
                    </a:lnTo>
                    <a:lnTo>
                      <a:pt x="306" y="5253"/>
                    </a:lnTo>
                    <a:lnTo>
                      <a:pt x="501" y="5559"/>
                    </a:lnTo>
                    <a:lnTo>
                      <a:pt x="779" y="5837"/>
                    </a:lnTo>
                    <a:lnTo>
                      <a:pt x="1112" y="6115"/>
                    </a:lnTo>
                    <a:lnTo>
                      <a:pt x="1501" y="6393"/>
                    </a:lnTo>
                    <a:lnTo>
                      <a:pt x="1946" y="6643"/>
                    </a:lnTo>
                    <a:lnTo>
                      <a:pt x="2474" y="6893"/>
                    </a:lnTo>
                    <a:lnTo>
                      <a:pt x="2752" y="7004"/>
                    </a:lnTo>
                    <a:lnTo>
                      <a:pt x="3030" y="7116"/>
                    </a:lnTo>
                    <a:lnTo>
                      <a:pt x="3669" y="7282"/>
                    </a:lnTo>
                    <a:lnTo>
                      <a:pt x="4364" y="7394"/>
                    </a:lnTo>
                    <a:lnTo>
                      <a:pt x="5087" y="7477"/>
                    </a:lnTo>
                    <a:lnTo>
                      <a:pt x="5837" y="7505"/>
                    </a:lnTo>
                    <a:lnTo>
                      <a:pt x="6643" y="7477"/>
                    </a:lnTo>
                    <a:lnTo>
                      <a:pt x="7422" y="7421"/>
                    </a:lnTo>
                    <a:lnTo>
                      <a:pt x="8228" y="7338"/>
                    </a:lnTo>
                    <a:lnTo>
                      <a:pt x="9006" y="7171"/>
                    </a:lnTo>
                    <a:lnTo>
                      <a:pt x="9757" y="7004"/>
                    </a:lnTo>
                    <a:lnTo>
                      <a:pt x="10479" y="6782"/>
                    </a:lnTo>
                    <a:lnTo>
                      <a:pt x="11174" y="6532"/>
                    </a:lnTo>
                    <a:lnTo>
                      <a:pt x="11786" y="6226"/>
                    </a:lnTo>
                    <a:lnTo>
                      <a:pt x="12342" y="5920"/>
                    </a:lnTo>
                    <a:lnTo>
                      <a:pt x="12592" y="5726"/>
                    </a:lnTo>
                    <a:lnTo>
                      <a:pt x="12814" y="5559"/>
                    </a:lnTo>
                    <a:lnTo>
                      <a:pt x="13009" y="5365"/>
                    </a:lnTo>
                    <a:lnTo>
                      <a:pt x="13203" y="5170"/>
                    </a:lnTo>
                    <a:lnTo>
                      <a:pt x="13453" y="4836"/>
                    </a:lnTo>
                    <a:lnTo>
                      <a:pt x="13620" y="4475"/>
                    </a:lnTo>
                    <a:lnTo>
                      <a:pt x="13759" y="4114"/>
                    </a:lnTo>
                    <a:lnTo>
                      <a:pt x="13815" y="3725"/>
                    </a:lnTo>
                    <a:lnTo>
                      <a:pt x="13815" y="3363"/>
                    </a:lnTo>
                    <a:lnTo>
                      <a:pt x="13787" y="3169"/>
                    </a:lnTo>
                    <a:lnTo>
                      <a:pt x="13731" y="3002"/>
                    </a:lnTo>
                    <a:lnTo>
                      <a:pt x="13676" y="2807"/>
                    </a:lnTo>
                    <a:lnTo>
                      <a:pt x="13592" y="2641"/>
                    </a:lnTo>
                    <a:lnTo>
                      <a:pt x="13398" y="2279"/>
                    </a:lnTo>
                    <a:lnTo>
                      <a:pt x="13092" y="1946"/>
                    </a:lnTo>
                    <a:lnTo>
                      <a:pt x="12758" y="1612"/>
                    </a:lnTo>
                    <a:lnTo>
                      <a:pt x="12314" y="1306"/>
                    </a:lnTo>
                    <a:lnTo>
                      <a:pt x="11813" y="1001"/>
                    </a:lnTo>
                    <a:lnTo>
                      <a:pt x="11230" y="750"/>
                    </a:lnTo>
                    <a:lnTo>
                      <a:pt x="10590" y="528"/>
                    </a:lnTo>
                    <a:lnTo>
                      <a:pt x="9840" y="334"/>
                    </a:lnTo>
                    <a:lnTo>
                      <a:pt x="9006" y="167"/>
                    </a:lnTo>
                    <a:lnTo>
                      <a:pt x="8395" y="83"/>
                    </a:lnTo>
                    <a:lnTo>
                      <a:pt x="7783" y="28"/>
                    </a:lnTo>
                    <a:lnTo>
                      <a:pt x="7172" y="0"/>
                    </a:lnTo>
                    <a:close/>
                  </a:path>
                </a:pathLst>
              </a:custGeom>
              <a:solidFill>
                <a:srgbClr val="191B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8" name="Google Shape;2438;p42"/>
              <p:cNvSpPr/>
              <p:nvPr/>
            </p:nvSpPr>
            <p:spPr>
              <a:xfrm>
                <a:off x="1065900" y="4298325"/>
                <a:ext cx="159150" cy="149425"/>
              </a:xfrm>
              <a:custGeom>
                <a:avLst/>
                <a:gdLst/>
                <a:ahLst/>
                <a:cxnLst/>
                <a:rect l="l" t="t" r="r" b="b"/>
                <a:pathLst>
                  <a:path w="6366" h="5977" extrusionOk="0">
                    <a:moveTo>
                      <a:pt x="2696" y="1"/>
                    </a:moveTo>
                    <a:lnTo>
                      <a:pt x="2418" y="29"/>
                    </a:lnTo>
                    <a:lnTo>
                      <a:pt x="2140" y="112"/>
                    </a:lnTo>
                    <a:lnTo>
                      <a:pt x="1862" y="195"/>
                    </a:lnTo>
                    <a:lnTo>
                      <a:pt x="1612" y="307"/>
                    </a:lnTo>
                    <a:lnTo>
                      <a:pt x="1390" y="446"/>
                    </a:lnTo>
                    <a:lnTo>
                      <a:pt x="1167" y="612"/>
                    </a:lnTo>
                    <a:lnTo>
                      <a:pt x="945" y="807"/>
                    </a:lnTo>
                    <a:lnTo>
                      <a:pt x="778" y="1002"/>
                    </a:lnTo>
                    <a:lnTo>
                      <a:pt x="612" y="1224"/>
                    </a:lnTo>
                    <a:lnTo>
                      <a:pt x="445" y="1446"/>
                    </a:lnTo>
                    <a:lnTo>
                      <a:pt x="334" y="1669"/>
                    </a:lnTo>
                    <a:lnTo>
                      <a:pt x="222" y="1919"/>
                    </a:lnTo>
                    <a:lnTo>
                      <a:pt x="111" y="2197"/>
                    </a:lnTo>
                    <a:lnTo>
                      <a:pt x="56" y="2447"/>
                    </a:lnTo>
                    <a:lnTo>
                      <a:pt x="28" y="2725"/>
                    </a:lnTo>
                    <a:lnTo>
                      <a:pt x="0" y="3003"/>
                    </a:lnTo>
                    <a:lnTo>
                      <a:pt x="0" y="3281"/>
                    </a:lnTo>
                    <a:lnTo>
                      <a:pt x="28" y="3531"/>
                    </a:lnTo>
                    <a:lnTo>
                      <a:pt x="83" y="3809"/>
                    </a:lnTo>
                    <a:lnTo>
                      <a:pt x="167" y="4059"/>
                    </a:lnTo>
                    <a:lnTo>
                      <a:pt x="250" y="4309"/>
                    </a:lnTo>
                    <a:lnTo>
                      <a:pt x="389" y="4559"/>
                    </a:lnTo>
                    <a:lnTo>
                      <a:pt x="556" y="4782"/>
                    </a:lnTo>
                    <a:lnTo>
                      <a:pt x="751" y="5004"/>
                    </a:lnTo>
                    <a:lnTo>
                      <a:pt x="973" y="5226"/>
                    </a:lnTo>
                    <a:lnTo>
                      <a:pt x="1195" y="5421"/>
                    </a:lnTo>
                    <a:lnTo>
                      <a:pt x="1473" y="5588"/>
                    </a:lnTo>
                    <a:lnTo>
                      <a:pt x="1807" y="5727"/>
                    </a:lnTo>
                    <a:lnTo>
                      <a:pt x="2113" y="5838"/>
                    </a:lnTo>
                    <a:lnTo>
                      <a:pt x="2446" y="5921"/>
                    </a:lnTo>
                    <a:lnTo>
                      <a:pt x="2780" y="5977"/>
                    </a:lnTo>
                    <a:lnTo>
                      <a:pt x="3085" y="5977"/>
                    </a:lnTo>
                    <a:lnTo>
                      <a:pt x="3391" y="5949"/>
                    </a:lnTo>
                    <a:lnTo>
                      <a:pt x="3697" y="5894"/>
                    </a:lnTo>
                    <a:lnTo>
                      <a:pt x="4003" y="5810"/>
                    </a:lnTo>
                    <a:lnTo>
                      <a:pt x="4281" y="5699"/>
                    </a:lnTo>
                    <a:lnTo>
                      <a:pt x="4559" y="5560"/>
                    </a:lnTo>
                    <a:lnTo>
                      <a:pt x="4836" y="5393"/>
                    </a:lnTo>
                    <a:lnTo>
                      <a:pt x="5087" y="5226"/>
                    </a:lnTo>
                    <a:lnTo>
                      <a:pt x="5309" y="5004"/>
                    </a:lnTo>
                    <a:lnTo>
                      <a:pt x="5531" y="4810"/>
                    </a:lnTo>
                    <a:lnTo>
                      <a:pt x="5698" y="4559"/>
                    </a:lnTo>
                    <a:lnTo>
                      <a:pt x="5893" y="4309"/>
                    </a:lnTo>
                    <a:lnTo>
                      <a:pt x="6032" y="4059"/>
                    </a:lnTo>
                    <a:lnTo>
                      <a:pt x="6143" y="3809"/>
                    </a:lnTo>
                    <a:lnTo>
                      <a:pt x="6254" y="3531"/>
                    </a:lnTo>
                    <a:lnTo>
                      <a:pt x="6337" y="3253"/>
                    </a:lnTo>
                    <a:lnTo>
                      <a:pt x="6365" y="2975"/>
                    </a:lnTo>
                    <a:lnTo>
                      <a:pt x="6365" y="2697"/>
                    </a:lnTo>
                    <a:lnTo>
                      <a:pt x="6365" y="2419"/>
                    </a:lnTo>
                    <a:lnTo>
                      <a:pt x="6310" y="2141"/>
                    </a:lnTo>
                    <a:lnTo>
                      <a:pt x="6198" y="1891"/>
                    </a:lnTo>
                    <a:lnTo>
                      <a:pt x="6087" y="1613"/>
                    </a:lnTo>
                    <a:lnTo>
                      <a:pt x="5920" y="1363"/>
                    </a:lnTo>
                    <a:lnTo>
                      <a:pt x="5698" y="1141"/>
                    </a:lnTo>
                    <a:lnTo>
                      <a:pt x="5448" y="918"/>
                    </a:lnTo>
                    <a:lnTo>
                      <a:pt x="5170" y="696"/>
                    </a:lnTo>
                    <a:lnTo>
                      <a:pt x="4836" y="501"/>
                    </a:lnTo>
                    <a:lnTo>
                      <a:pt x="4447" y="334"/>
                    </a:lnTo>
                    <a:lnTo>
                      <a:pt x="4003" y="168"/>
                    </a:lnTo>
                    <a:lnTo>
                      <a:pt x="3669" y="84"/>
                    </a:lnTo>
                    <a:lnTo>
                      <a:pt x="3336" y="29"/>
                    </a:lnTo>
                    <a:lnTo>
                      <a:pt x="3030" y="1"/>
                    </a:lnTo>
                    <a:close/>
                  </a:path>
                </a:pathLst>
              </a:custGeom>
              <a:solidFill>
                <a:srgbClr val="191B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9" name="Google Shape;2439;p42"/>
              <p:cNvSpPr/>
              <p:nvPr/>
            </p:nvSpPr>
            <p:spPr>
              <a:xfrm>
                <a:off x="1161100" y="4338650"/>
                <a:ext cx="28500" cy="26425"/>
              </a:xfrm>
              <a:custGeom>
                <a:avLst/>
                <a:gdLst/>
                <a:ahLst/>
                <a:cxnLst/>
                <a:rect l="l" t="t" r="r" b="b"/>
                <a:pathLst>
                  <a:path w="1140" h="1057" extrusionOk="0">
                    <a:moveTo>
                      <a:pt x="473" y="0"/>
                    </a:moveTo>
                    <a:lnTo>
                      <a:pt x="389" y="28"/>
                    </a:lnTo>
                    <a:lnTo>
                      <a:pt x="278" y="56"/>
                    </a:lnTo>
                    <a:lnTo>
                      <a:pt x="195" y="111"/>
                    </a:lnTo>
                    <a:lnTo>
                      <a:pt x="139" y="195"/>
                    </a:lnTo>
                    <a:lnTo>
                      <a:pt x="28" y="361"/>
                    </a:lnTo>
                    <a:lnTo>
                      <a:pt x="0" y="528"/>
                    </a:lnTo>
                    <a:lnTo>
                      <a:pt x="0" y="639"/>
                    </a:lnTo>
                    <a:lnTo>
                      <a:pt x="28" y="723"/>
                    </a:lnTo>
                    <a:lnTo>
                      <a:pt x="83" y="806"/>
                    </a:lnTo>
                    <a:lnTo>
                      <a:pt x="139" y="889"/>
                    </a:lnTo>
                    <a:lnTo>
                      <a:pt x="222" y="973"/>
                    </a:lnTo>
                    <a:lnTo>
                      <a:pt x="334" y="1028"/>
                    </a:lnTo>
                    <a:lnTo>
                      <a:pt x="445" y="1056"/>
                    </a:lnTo>
                    <a:lnTo>
                      <a:pt x="667" y="1056"/>
                    </a:lnTo>
                    <a:lnTo>
                      <a:pt x="751" y="1028"/>
                    </a:lnTo>
                    <a:lnTo>
                      <a:pt x="862" y="973"/>
                    </a:lnTo>
                    <a:lnTo>
                      <a:pt x="945" y="889"/>
                    </a:lnTo>
                    <a:lnTo>
                      <a:pt x="1001" y="806"/>
                    </a:lnTo>
                    <a:lnTo>
                      <a:pt x="1084" y="723"/>
                    </a:lnTo>
                    <a:lnTo>
                      <a:pt x="1112" y="639"/>
                    </a:lnTo>
                    <a:lnTo>
                      <a:pt x="1140" y="528"/>
                    </a:lnTo>
                    <a:lnTo>
                      <a:pt x="1140" y="445"/>
                    </a:lnTo>
                    <a:lnTo>
                      <a:pt x="1112" y="334"/>
                    </a:lnTo>
                    <a:lnTo>
                      <a:pt x="1056" y="250"/>
                    </a:lnTo>
                    <a:lnTo>
                      <a:pt x="973" y="167"/>
                    </a:lnTo>
                    <a:lnTo>
                      <a:pt x="862" y="83"/>
                    </a:lnTo>
                    <a:lnTo>
                      <a:pt x="723" y="28"/>
                    </a:lnTo>
                    <a:lnTo>
                      <a:pt x="58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0" name="Google Shape;2440;p42"/>
              <p:cNvSpPr/>
              <p:nvPr/>
            </p:nvSpPr>
            <p:spPr>
              <a:xfrm>
                <a:off x="1152750" y="4374775"/>
                <a:ext cx="15300" cy="15300"/>
              </a:xfrm>
              <a:custGeom>
                <a:avLst/>
                <a:gdLst/>
                <a:ahLst/>
                <a:cxnLst/>
                <a:rect l="l" t="t" r="r" b="b"/>
                <a:pathLst>
                  <a:path w="612" h="612" extrusionOk="0">
                    <a:moveTo>
                      <a:pt x="251" y="0"/>
                    </a:moveTo>
                    <a:lnTo>
                      <a:pt x="139" y="56"/>
                    </a:lnTo>
                    <a:lnTo>
                      <a:pt x="56" y="112"/>
                    </a:lnTo>
                    <a:lnTo>
                      <a:pt x="0" y="195"/>
                    </a:lnTo>
                    <a:lnTo>
                      <a:pt x="0" y="306"/>
                    </a:lnTo>
                    <a:lnTo>
                      <a:pt x="0" y="417"/>
                    </a:lnTo>
                    <a:lnTo>
                      <a:pt x="56" y="501"/>
                    </a:lnTo>
                    <a:lnTo>
                      <a:pt x="167" y="584"/>
                    </a:lnTo>
                    <a:lnTo>
                      <a:pt x="306" y="612"/>
                    </a:lnTo>
                    <a:lnTo>
                      <a:pt x="417" y="584"/>
                    </a:lnTo>
                    <a:lnTo>
                      <a:pt x="501" y="501"/>
                    </a:lnTo>
                    <a:lnTo>
                      <a:pt x="584" y="417"/>
                    </a:lnTo>
                    <a:lnTo>
                      <a:pt x="612" y="306"/>
                    </a:lnTo>
                    <a:lnTo>
                      <a:pt x="612" y="195"/>
                    </a:lnTo>
                    <a:lnTo>
                      <a:pt x="529" y="112"/>
                    </a:lnTo>
                    <a:lnTo>
                      <a:pt x="390" y="28"/>
                    </a:lnTo>
                    <a:lnTo>
                      <a:pt x="25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1" name="Google Shape;2441;p42"/>
              <p:cNvSpPr/>
              <p:nvPr/>
            </p:nvSpPr>
            <p:spPr>
              <a:xfrm>
                <a:off x="1451550" y="4295550"/>
                <a:ext cx="159850" cy="149425"/>
              </a:xfrm>
              <a:custGeom>
                <a:avLst/>
                <a:gdLst/>
                <a:ahLst/>
                <a:cxnLst/>
                <a:rect l="l" t="t" r="r" b="b"/>
                <a:pathLst>
                  <a:path w="6394" h="5977" extrusionOk="0">
                    <a:moveTo>
                      <a:pt x="2724" y="1"/>
                    </a:moveTo>
                    <a:lnTo>
                      <a:pt x="2419" y="29"/>
                    </a:lnTo>
                    <a:lnTo>
                      <a:pt x="2141" y="112"/>
                    </a:lnTo>
                    <a:lnTo>
                      <a:pt x="1863" y="195"/>
                    </a:lnTo>
                    <a:lnTo>
                      <a:pt x="1613" y="306"/>
                    </a:lnTo>
                    <a:lnTo>
                      <a:pt x="1390" y="473"/>
                    </a:lnTo>
                    <a:lnTo>
                      <a:pt x="1168" y="612"/>
                    </a:lnTo>
                    <a:lnTo>
                      <a:pt x="946" y="807"/>
                    </a:lnTo>
                    <a:lnTo>
                      <a:pt x="779" y="1001"/>
                    </a:lnTo>
                    <a:lnTo>
                      <a:pt x="612" y="1224"/>
                    </a:lnTo>
                    <a:lnTo>
                      <a:pt x="445" y="1446"/>
                    </a:lnTo>
                    <a:lnTo>
                      <a:pt x="334" y="1696"/>
                    </a:lnTo>
                    <a:lnTo>
                      <a:pt x="223" y="1946"/>
                    </a:lnTo>
                    <a:lnTo>
                      <a:pt x="139" y="2197"/>
                    </a:lnTo>
                    <a:lnTo>
                      <a:pt x="56" y="2475"/>
                    </a:lnTo>
                    <a:lnTo>
                      <a:pt x="28" y="2725"/>
                    </a:lnTo>
                    <a:lnTo>
                      <a:pt x="1" y="3003"/>
                    </a:lnTo>
                    <a:lnTo>
                      <a:pt x="1" y="3281"/>
                    </a:lnTo>
                    <a:lnTo>
                      <a:pt x="28" y="3559"/>
                    </a:lnTo>
                    <a:lnTo>
                      <a:pt x="84" y="3809"/>
                    </a:lnTo>
                    <a:lnTo>
                      <a:pt x="167" y="4087"/>
                    </a:lnTo>
                    <a:lnTo>
                      <a:pt x="278" y="4337"/>
                    </a:lnTo>
                    <a:lnTo>
                      <a:pt x="390" y="4559"/>
                    </a:lnTo>
                    <a:lnTo>
                      <a:pt x="556" y="4809"/>
                    </a:lnTo>
                    <a:lnTo>
                      <a:pt x="751" y="5032"/>
                    </a:lnTo>
                    <a:lnTo>
                      <a:pt x="973" y="5226"/>
                    </a:lnTo>
                    <a:lnTo>
                      <a:pt x="1224" y="5421"/>
                    </a:lnTo>
                    <a:lnTo>
                      <a:pt x="1501" y="5588"/>
                    </a:lnTo>
                    <a:lnTo>
                      <a:pt x="1807" y="5727"/>
                    </a:lnTo>
                    <a:lnTo>
                      <a:pt x="2113" y="5866"/>
                    </a:lnTo>
                    <a:lnTo>
                      <a:pt x="2447" y="5921"/>
                    </a:lnTo>
                    <a:lnTo>
                      <a:pt x="2780" y="5977"/>
                    </a:lnTo>
                    <a:lnTo>
                      <a:pt x="3086" y="5977"/>
                    </a:lnTo>
                    <a:lnTo>
                      <a:pt x="3392" y="5949"/>
                    </a:lnTo>
                    <a:lnTo>
                      <a:pt x="3697" y="5893"/>
                    </a:lnTo>
                    <a:lnTo>
                      <a:pt x="4003" y="5810"/>
                    </a:lnTo>
                    <a:lnTo>
                      <a:pt x="4281" y="5699"/>
                    </a:lnTo>
                    <a:lnTo>
                      <a:pt x="4559" y="5560"/>
                    </a:lnTo>
                    <a:lnTo>
                      <a:pt x="4837" y="5393"/>
                    </a:lnTo>
                    <a:lnTo>
                      <a:pt x="5087" y="5226"/>
                    </a:lnTo>
                    <a:lnTo>
                      <a:pt x="5309" y="5032"/>
                    </a:lnTo>
                    <a:lnTo>
                      <a:pt x="5532" y="4809"/>
                    </a:lnTo>
                    <a:lnTo>
                      <a:pt x="5726" y="4587"/>
                    </a:lnTo>
                    <a:lnTo>
                      <a:pt x="5893" y="4337"/>
                    </a:lnTo>
                    <a:lnTo>
                      <a:pt x="6032" y="4087"/>
                    </a:lnTo>
                    <a:lnTo>
                      <a:pt x="6171" y="3809"/>
                    </a:lnTo>
                    <a:lnTo>
                      <a:pt x="6254" y="3531"/>
                    </a:lnTo>
                    <a:lnTo>
                      <a:pt x="6338" y="3281"/>
                    </a:lnTo>
                    <a:lnTo>
                      <a:pt x="6366" y="3003"/>
                    </a:lnTo>
                    <a:lnTo>
                      <a:pt x="6393" y="2725"/>
                    </a:lnTo>
                    <a:lnTo>
                      <a:pt x="6366" y="2447"/>
                    </a:lnTo>
                    <a:lnTo>
                      <a:pt x="6310" y="2169"/>
                    </a:lnTo>
                    <a:lnTo>
                      <a:pt x="6199" y="1891"/>
                    </a:lnTo>
                    <a:lnTo>
                      <a:pt x="6088" y="1641"/>
                    </a:lnTo>
                    <a:lnTo>
                      <a:pt x="5921" y="1390"/>
                    </a:lnTo>
                    <a:lnTo>
                      <a:pt x="5699" y="1140"/>
                    </a:lnTo>
                    <a:lnTo>
                      <a:pt x="5448" y="918"/>
                    </a:lnTo>
                    <a:lnTo>
                      <a:pt x="5170" y="696"/>
                    </a:lnTo>
                    <a:lnTo>
                      <a:pt x="4837" y="501"/>
                    </a:lnTo>
                    <a:lnTo>
                      <a:pt x="4448" y="334"/>
                    </a:lnTo>
                    <a:lnTo>
                      <a:pt x="4003" y="195"/>
                    </a:lnTo>
                    <a:lnTo>
                      <a:pt x="3669" y="84"/>
                    </a:lnTo>
                    <a:lnTo>
                      <a:pt x="3336" y="29"/>
                    </a:lnTo>
                    <a:lnTo>
                      <a:pt x="3030" y="1"/>
                    </a:lnTo>
                    <a:close/>
                  </a:path>
                </a:pathLst>
              </a:custGeom>
              <a:solidFill>
                <a:srgbClr val="191B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2" name="Google Shape;2442;p42"/>
              <p:cNvSpPr/>
              <p:nvPr/>
            </p:nvSpPr>
            <p:spPr>
              <a:xfrm>
                <a:off x="1546750" y="4336550"/>
                <a:ext cx="28525" cy="26425"/>
              </a:xfrm>
              <a:custGeom>
                <a:avLst/>
                <a:gdLst/>
                <a:ahLst/>
                <a:cxnLst/>
                <a:rect l="l" t="t" r="r" b="b"/>
                <a:pathLst>
                  <a:path w="1141" h="1057" extrusionOk="0">
                    <a:moveTo>
                      <a:pt x="390" y="1"/>
                    </a:moveTo>
                    <a:lnTo>
                      <a:pt x="278" y="56"/>
                    </a:lnTo>
                    <a:lnTo>
                      <a:pt x="195" y="112"/>
                    </a:lnTo>
                    <a:lnTo>
                      <a:pt x="139" y="167"/>
                    </a:lnTo>
                    <a:lnTo>
                      <a:pt x="28" y="334"/>
                    </a:lnTo>
                    <a:lnTo>
                      <a:pt x="0" y="529"/>
                    </a:lnTo>
                    <a:lnTo>
                      <a:pt x="0" y="612"/>
                    </a:lnTo>
                    <a:lnTo>
                      <a:pt x="28" y="723"/>
                    </a:lnTo>
                    <a:lnTo>
                      <a:pt x="56" y="807"/>
                    </a:lnTo>
                    <a:lnTo>
                      <a:pt x="139" y="890"/>
                    </a:lnTo>
                    <a:lnTo>
                      <a:pt x="223" y="946"/>
                    </a:lnTo>
                    <a:lnTo>
                      <a:pt x="306" y="1001"/>
                    </a:lnTo>
                    <a:lnTo>
                      <a:pt x="445" y="1029"/>
                    </a:lnTo>
                    <a:lnTo>
                      <a:pt x="556" y="1057"/>
                    </a:lnTo>
                    <a:lnTo>
                      <a:pt x="668" y="1029"/>
                    </a:lnTo>
                    <a:lnTo>
                      <a:pt x="751" y="1001"/>
                    </a:lnTo>
                    <a:lnTo>
                      <a:pt x="862" y="946"/>
                    </a:lnTo>
                    <a:lnTo>
                      <a:pt x="946" y="890"/>
                    </a:lnTo>
                    <a:lnTo>
                      <a:pt x="1001" y="807"/>
                    </a:lnTo>
                    <a:lnTo>
                      <a:pt x="1057" y="723"/>
                    </a:lnTo>
                    <a:lnTo>
                      <a:pt x="1112" y="612"/>
                    </a:lnTo>
                    <a:lnTo>
                      <a:pt x="1140" y="529"/>
                    </a:lnTo>
                    <a:lnTo>
                      <a:pt x="1112" y="418"/>
                    </a:lnTo>
                    <a:lnTo>
                      <a:pt x="1112" y="334"/>
                    </a:lnTo>
                    <a:lnTo>
                      <a:pt x="1057" y="223"/>
                    </a:lnTo>
                    <a:lnTo>
                      <a:pt x="973" y="140"/>
                    </a:lnTo>
                    <a:lnTo>
                      <a:pt x="862" y="84"/>
                    </a:lnTo>
                    <a:lnTo>
                      <a:pt x="695" y="28"/>
                    </a:lnTo>
                    <a:lnTo>
                      <a:pt x="58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3" name="Google Shape;2443;p42"/>
              <p:cNvSpPr/>
              <p:nvPr/>
            </p:nvSpPr>
            <p:spPr>
              <a:xfrm>
                <a:off x="1537025" y="4372000"/>
                <a:ext cx="18100" cy="17400"/>
              </a:xfrm>
              <a:custGeom>
                <a:avLst/>
                <a:gdLst/>
                <a:ahLst/>
                <a:cxnLst/>
                <a:rect l="l" t="t" r="r" b="b"/>
                <a:pathLst>
                  <a:path w="724" h="696" extrusionOk="0">
                    <a:moveTo>
                      <a:pt x="306" y="0"/>
                    </a:moveTo>
                    <a:lnTo>
                      <a:pt x="167" y="28"/>
                    </a:lnTo>
                    <a:lnTo>
                      <a:pt x="84" y="111"/>
                    </a:lnTo>
                    <a:lnTo>
                      <a:pt x="0" y="223"/>
                    </a:lnTo>
                    <a:lnTo>
                      <a:pt x="0" y="334"/>
                    </a:lnTo>
                    <a:lnTo>
                      <a:pt x="0" y="473"/>
                    </a:lnTo>
                    <a:lnTo>
                      <a:pt x="84" y="584"/>
                    </a:lnTo>
                    <a:lnTo>
                      <a:pt x="195" y="667"/>
                    </a:lnTo>
                    <a:lnTo>
                      <a:pt x="278" y="667"/>
                    </a:lnTo>
                    <a:lnTo>
                      <a:pt x="334" y="695"/>
                    </a:lnTo>
                    <a:lnTo>
                      <a:pt x="473" y="640"/>
                    </a:lnTo>
                    <a:lnTo>
                      <a:pt x="584" y="584"/>
                    </a:lnTo>
                    <a:lnTo>
                      <a:pt x="667" y="473"/>
                    </a:lnTo>
                    <a:lnTo>
                      <a:pt x="723" y="334"/>
                    </a:lnTo>
                    <a:lnTo>
                      <a:pt x="695" y="223"/>
                    </a:lnTo>
                    <a:lnTo>
                      <a:pt x="667" y="167"/>
                    </a:lnTo>
                    <a:lnTo>
                      <a:pt x="612" y="111"/>
                    </a:lnTo>
                    <a:lnTo>
                      <a:pt x="528" y="56"/>
                    </a:lnTo>
                    <a:lnTo>
                      <a:pt x="445" y="28"/>
                    </a:lnTo>
                    <a:lnTo>
                      <a:pt x="30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4" name="Google Shape;2444;p42"/>
              <p:cNvSpPr/>
              <p:nvPr/>
            </p:nvSpPr>
            <p:spPr>
              <a:xfrm>
                <a:off x="1065900" y="4682600"/>
                <a:ext cx="43100" cy="43125"/>
              </a:xfrm>
              <a:custGeom>
                <a:avLst/>
                <a:gdLst/>
                <a:ahLst/>
                <a:cxnLst/>
                <a:rect l="l" t="t" r="r" b="b"/>
                <a:pathLst>
                  <a:path w="1724" h="1725" extrusionOk="0">
                    <a:moveTo>
                      <a:pt x="862" y="1"/>
                    </a:moveTo>
                    <a:lnTo>
                      <a:pt x="695" y="29"/>
                    </a:lnTo>
                    <a:lnTo>
                      <a:pt x="528" y="56"/>
                    </a:lnTo>
                    <a:lnTo>
                      <a:pt x="361" y="140"/>
                    </a:lnTo>
                    <a:lnTo>
                      <a:pt x="250" y="251"/>
                    </a:lnTo>
                    <a:lnTo>
                      <a:pt x="139" y="390"/>
                    </a:lnTo>
                    <a:lnTo>
                      <a:pt x="56" y="529"/>
                    </a:lnTo>
                    <a:lnTo>
                      <a:pt x="0" y="696"/>
                    </a:lnTo>
                    <a:lnTo>
                      <a:pt x="0" y="862"/>
                    </a:lnTo>
                    <a:lnTo>
                      <a:pt x="0" y="1029"/>
                    </a:lnTo>
                    <a:lnTo>
                      <a:pt x="56" y="1196"/>
                    </a:lnTo>
                    <a:lnTo>
                      <a:pt x="139" y="1335"/>
                    </a:lnTo>
                    <a:lnTo>
                      <a:pt x="250" y="1474"/>
                    </a:lnTo>
                    <a:lnTo>
                      <a:pt x="361" y="1585"/>
                    </a:lnTo>
                    <a:lnTo>
                      <a:pt x="528" y="1669"/>
                    </a:lnTo>
                    <a:lnTo>
                      <a:pt x="695" y="1724"/>
                    </a:lnTo>
                    <a:lnTo>
                      <a:pt x="1029" y="1724"/>
                    </a:lnTo>
                    <a:lnTo>
                      <a:pt x="1195" y="1669"/>
                    </a:lnTo>
                    <a:lnTo>
                      <a:pt x="1334" y="1585"/>
                    </a:lnTo>
                    <a:lnTo>
                      <a:pt x="1473" y="1474"/>
                    </a:lnTo>
                    <a:lnTo>
                      <a:pt x="1584" y="1335"/>
                    </a:lnTo>
                    <a:lnTo>
                      <a:pt x="1668" y="1196"/>
                    </a:lnTo>
                    <a:lnTo>
                      <a:pt x="1696" y="1029"/>
                    </a:lnTo>
                    <a:lnTo>
                      <a:pt x="1723" y="862"/>
                    </a:lnTo>
                    <a:lnTo>
                      <a:pt x="1696" y="696"/>
                    </a:lnTo>
                    <a:lnTo>
                      <a:pt x="1668" y="529"/>
                    </a:lnTo>
                    <a:lnTo>
                      <a:pt x="1584" y="390"/>
                    </a:lnTo>
                    <a:lnTo>
                      <a:pt x="1473" y="251"/>
                    </a:lnTo>
                    <a:lnTo>
                      <a:pt x="1334" y="140"/>
                    </a:lnTo>
                    <a:lnTo>
                      <a:pt x="1195" y="56"/>
                    </a:lnTo>
                    <a:lnTo>
                      <a:pt x="1029" y="29"/>
                    </a:lnTo>
                    <a:lnTo>
                      <a:pt x="86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5" name="Google Shape;2445;p42"/>
              <p:cNvSpPr/>
              <p:nvPr/>
            </p:nvSpPr>
            <p:spPr>
              <a:xfrm>
                <a:off x="1168025" y="4795175"/>
                <a:ext cx="43125" cy="43100"/>
              </a:xfrm>
              <a:custGeom>
                <a:avLst/>
                <a:gdLst/>
                <a:ahLst/>
                <a:cxnLst/>
                <a:rect l="l" t="t" r="r" b="b"/>
                <a:pathLst>
                  <a:path w="1725" h="1724" extrusionOk="0">
                    <a:moveTo>
                      <a:pt x="668" y="1"/>
                    </a:moveTo>
                    <a:lnTo>
                      <a:pt x="529" y="56"/>
                    </a:lnTo>
                    <a:lnTo>
                      <a:pt x="362" y="140"/>
                    </a:lnTo>
                    <a:lnTo>
                      <a:pt x="251" y="251"/>
                    </a:lnTo>
                    <a:lnTo>
                      <a:pt x="140" y="362"/>
                    </a:lnTo>
                    <a:lnTo>
                      <a:pt x="57" y="529"/>
                    </a:lnTo>
                    <a:lnTo>
                      <a:pt x="1" y="696"/>
                    </a:lnTo>
                    <a:lnTo>
                      <a:pt x="1" y="862"/>
                    </a:lnTo>
                    <a:lnTo>
                      <a:pt x="1" y="1029"/>
                    </a:lnTo>
                    <a:lnTo>
                      <a:pt x="57" y="1196"/>
                    </a:lnTo>
                    <a:lnTo>
                      <a:pt x="140" y="1335"/>
                    </a:lnTo>
                    <a:lnTo>
                      <a:pt x="251" y="1474"/>
                    </a:lnTo>
                    <a:lnTo>
                      <a:pt x="362" y="1585"/>
                    </a:lnTo>
                    <a:lnTo>
                      <a:pt x="529" y="1668"/>
                    </a:lnTo>
                    <a:lnTo>
                      <a:pt x="668" y="1696"/>
                    </a:lnTo>
                    <a:lnTo>
                      <a:pt x="863" y="1724"/>
                    </a:lnTo>
                    <a:lnTo>
                      <a:pt x="1029" y="1696"/>
                    </a:lnTo>
                    <a:lnTo>
                      <a:pt x="1196" y="1668"/>
                    </a:lnTo>
                    <a:lnTo>
                      <a:pt x="1335" y="1585"/>
                    </a:lnTo>
                    <a:lnTo>
                      <a:pt x="1474" y="1474"/>
                    </a:lnTo>
                    <a:lnTo>
                      <a:pt x="1585" y="1335"/>
                    </a:lnTo>
                    <a:lnTo>
                      <a:pt x="1641" y="1196"/>
                    </a:lnTo>
                    <a:lnTo>
                      <a:pt x="1697" y="1029"/>
                    </a:lnTo>
                    <a:lnTo>
                      <a:pt x="1724" y="862"/>
                    </a:lnTo>
                    <a:lnTo>
                      <a:pt x="1697" y="696"/>
                    </a:lnTo>
                    <a:lnTo>
                      <a:pt x="1641" y="529"/>
                    </a:lnTo>
                    <a:lnTo>
                      <a:pt x="1585" y="362"/>
                    </a:lnTo>
                    <a:lnTo>
                      <a:pt x="1474" y="251"/>
                    </a:lnTo>
                    <a:lnTo>
                      <a:pt x="1335" y="140"/>
                    </a:lnTo>
                    <a:lnTo>
                      <a:pt x="1196" y="56"/>
                    </a:lnTo>
                    <a:lnTo>
                      <a:pt x="102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6" name="Google Shape;2446;p42"/>
              <p:cNvSpPr/>
              <p:nvPr/>
            </p:nvSpPr>
            <p:spPr>
              <a:xfrm>
                <a:off x="992925" y="4840350"/>
                <a:ext cx="43100" cy="43100"/>
              </a:xfrm>
              <a:custGeom>
                <a:avLst/>
                <a:gdLst/>
                <a:ahLst/>
                <a:cxnLst/>
                <a:rect l="l" t="t" r="r" b="b"/>
                <a:pathLst>
                  <a:path w="1724" h="1724" extrusionOk="0">
                    <a:moveTo>
                      <a:pt x="862" y="0"/>
                    </a:moveTo>
                    <a:lnTo>
                      <a:pt x="695" y="28"/>
                    </a:lnTo>
                    <a:lnTo>
                      <a:pt x="529" y="84"/>
                    </a:lnTo>
                    <a:lnTo>
                      <a:pt x="362" y="167"/>
                    </a:lnTo>
                    <a:lnTo>
                      <a:pt x="251" y="251"/>
                    </a:lnTo>
                    <a:lnTo>
                      <a:pt x="140" y="389"/>
                    </a:lnTo>
                    <a:lnTo>
                      <a:pt x="56" y="528"/>
                    </a:lnTo>
                    <a:lnTo>
                      <a:pt x="1" y="695"/>
                    </a:lnTo>
                    <a:lnTo>
                      <a:pt x="1" y="862"/>
                    </a:lnTo>
                    <a:lnTo>
                      <a:pt x="1" y="1057"/>
                    </a:lnTo>
                    <a:lnTo>
                      <a:pt x="56" y="1196"/>
                    </a:lnTo>
                    <a:lnTo>
                      <a:pt x="140" y="1362"/>
                    </a:lnTo>
                    <a:lnTo>
                      <a:pt x="251" y="1474"/>
                    </a:lnTo>
                    <a:lnTo>
                      <a:pt x="362" y="1585"/>
                    </a:lnTo>
                    <a:lnTo>
                      <a:pt x="529" y="1668"/>
                    </a:lnTo>
                    <a:lnTo>
                      <a:pt x="695" y="1724"/>
                    </a:lnTo>
                    <a:lnTo>
                      <a:pt x="1029" y="1724"/>
                    </a:lnTo>
                    <a:lnTo>
                      <a:pt x="1196" y="1668"/>
                    </a:lnTo>
                    <a:lnTo>
                      <a:pt x="1335" y="1585"/>
                    </a:lnTo>
                    <a:lnTo>
                      <a:pt x="1474" y="1474"/>
                    </a:lnTo>
                    <a:lnTo>
                      <a:pt x="1585" y="1362"/>
                    </a:lnTo>
                    <a:lnTo>
                      <a:pt x="1668" y="1196"/>
                    </a:lnTo>
                    <a:lnTo>
                      <a:pt x="1696" y="1057"/>
                    </a:lnTo>
                    <a:lnTo>
                      <a:pt x="1724" y="862"/>
                    </a:lnTo>
                    <a:lnTo>
                      <a:pt x="1696" y="695"/>
                    </a:lnTo>
                    <a:lnTo>
                      <a:pt x="1668" y="528"/>
                    </a:lnTo>
                    <a:lnTo>
                      <a:pt x="1585" y="389"/>
                    </a:lnTo>
                    <a:lnTo>
                      <a:pt x="1474" y="251"/>
                    </a:lnTo>
                    <a:lnTo>
                      <a:pt x="1335" y="167"/>
                    </a:lnTo>
                    <a:lnTo>
                      <a:pt x="1196" y="84"/>
                    </a:lnTo>
                    <a:lnTo>
                      <a:pt x="1029" y="28"/>
                    </a:lnTo>
                    <a:lnTo>
                      <a:pt x="86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7" name="Google Shape;2447;p42"/>
              <p:cNvSpPr/>
              <p:nvPr/>
            </p:nvSpPr>
            <p:spPr>
              <a:xfrm>
                <a:off x="1587050" y="4680525"/>
                <a:ext cx="43100" cy="43100"/>
              </a:xfrm>
              <a:custGeom>
                <a:avLst/>
                <a:gdLst/>
                <a:ahLst/>
                <a:cxnLst/>
                <a:rect l="l" t="t" r="r" b="b"/>
                <a:pathLst>
                  <a:path w="1724" h="1724" extrusionOk="0">
                    <a:moveTo>
                      <a:pt x="668" y="0"/>
                    </a:moveTo>
                    <a:lnTo>
                      <a:pt x="529" y="56"/>
                    </a:lnTo>
                    <a:lnTo>
                      <a:pt x="362" y="139"/>
                    </a:lnTo>
                    <a:lnTo>
                      <a:pt x="251" y="251"/>
                    </a:lnTo>
                    <a:lnTo>
                      <a:pt x="140" y="362"/>
                    </a:lnTo>
                    <a:lnTo>
                      <a:pt x="56" y="529"/>
                    </a:lnTo>
                    <a:lnTo>
                      <a:pt x="1" y="667"/>
                    </a:lnTo>
                    <a:lnTo>
                      <a:pt x="1" y="862"/>
                    </a:lnTo>
                    <a:lnTo>
                      <a:pt x="1" y="1029"/>
                    </a:lnTo>
                    <a:lnTo>
                      <a:pt x="56" y="1196"/>
                    </a:lnTo>
                    <a:lnTo>
                      <a:pt x="140" y="1335"/>
                    </a:lnTo>
                    <a:lnTo>
                      <a:pt x="251" y="1474"/>
                    </a:lnTo>
                    <a:lnTo>
                      <a:pt x="362" y="1557"/>
                    </a:lnTo>
                    <a:lnTo>
                      <a:pt x="529" y="1640"/>
                    </a:lnTo>
                    <a:lnTo>
                      <a:pt x="668" y="1696"/>
                    </a:lnTo>
                    <a:lnTo>
                      <a:pt x="862" y="1724"/>
                    </a:lnTo>
                    <a:lnTo>
                      <a:pt x="1029" y="1696"/>
                    </a:lnTo>
                    <a:lnTo>
                      <a:pt x="1196" y="1640"/>
                    </a:lnTo>
                    <a:lnTo>
                      <a:pt x="1335" y="1557"/>
                    </a:lnTo>
                    <a:lnTo>
                      <a:pt x="1474" y="1474"/>
                    </a:lnTo>
                    <a:lnTo>
                      <a:pt x="1557" y="1335"/>
                    </a:lnTo>
                    <a:lnTo>
                      <a:pt x="1641" y="1196"/>
                    </a:lnTo>
                    <a:lnTo>
                      <a:pt x="1696" y="1029"/>
                    </a:lnTo>
                    <a:lnTo>
                      <a:pt x="1724" y="862"/>
                    </a:lnTo>
                    <a:lnTo>
                      <a:pt x="1696" y="667"/>
                    </a:lnTo>
                    <a:lnTo>
                      <a:pt x="1641" y="529"/>
                    </a:lnTo>
                    <a:lnTo>
                      <a:pt x="1557" y="362"/>
                    </a:lnTo>
                    <a:lnTo>
                      <a:pt x="1474" y="251"/>
                    </a:lnTo>
                    <a:lnTo>
                      <a:pt x="1335" y="139"/>
                    </a:lnTo>
                    <a:lnTo>
                      <a:pt x="1196" y="56"/>
                    </a:lnTo>
                    <a:lnTo>
                      <a:pt x="1029"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8" name="Google Shape;2448;p42"/>
              <p:cNvSpPr/>
              <p:nvPr/>
            </p:nvSpPr>
            <p:spPr>
              <a:xfrm>
                <a:off x="1484900" y="4792400"/>
                <a:ext cx="43100" cy="43800"/>
              </a:xfrm>
              <a:custGeom>
                <a:avLst/>
                <a:gdLst/>
                <a:ahLst/>
                <a:cxnLst/>
                <a:rect l="l" t="t" r="r" b="b"/>
                <a:pathLst>
                  <a:path w="1724" h="1752" extrusionOk="0">
                    <a:moveTo>
                      <a:pt x="862" y="0"/>
                    </a:moveTo>
                    <a:lnTo>
                      <a:pt x="696" y="28"/>
                    </a:lnTo>
                    <a:lnTo>
                      <a:pt x="529" y="84"/>
                    </a:lnTo>
                    <a:lnTo>
                      <a:pt x="362" y="167"/>
                    </a:lnTo>
                    <a:lnTo>
                      <a:pt x="251" y="251"/>
                    </a:lnTo>
                    <a:lnTo>
                      <a:pt x="140" y="390"/>
                    </a:lnTo>
                    <a:lnTo>
                      <a:pt x="56" y="529"/>
                    </a:lnTo>
                    <a:lnTo>
                      <a:pt x="1" y="695"/>
                    </a:lnTo>
                    <a:lnTo>
                      <a:pt x="1" y="862"/>
                    </a:lnTo>
                    <a:lnTo>
                      <a:pt x="1" y="1057"/>
                    </a:lnTo>
                    <a:lnTo>
                      <a:pt x="56" y="1223"/>
                    </a:lnTo>
                    <a:lnTo>
                      <a:pt x="140" y="1362"/>
                    </a:lnTo>
                    <a:lnTo>
                      <a:pt x="251" y="1474"/>
                    </a:lnTo>
                    <a:lnTo>
                      <a:pt x="362" y="1585"/>
                    </a:lnTo>
                    <a:lnTo>
                      <a:pt x="529" y="1668"/>
                    </a:lnTo>
                    <a:lnTo>
                      <a:pt x="696" y="1724"/>
                    </a:lnTo>
                    <a:lnTo>
                      <a:pt x="862" y="1752"/>
                    </a:lnTo>
                    <a:lnTo>
                      <a:pt x="1029" y="1724"/>
                    </a:lnTo>
                    <a:lnTo>
                      <a:pt x="1196" y="1668"/>
                    </a:lnTo>
                    <a:lnTo>
                      <a:pt x="1335" y="1585"/>
                    </a:lnTo>
                    <a:lnTo>
                      <a:pt x="1474" y="1474"/>
                    </a:lnTo>
                    <a:lnTo>
                      <a:pt x="1585" y="1362"/>
                    </a:lnTo>
                    <a:lnTo>
                      <a:pt x="1641" y="1223"/>
                    </a:lnTo>
                    <a:lnTo>
                      <a:pt x="1696" y="1057"/>
                    </a:lnTo>
                    <a:lnTo>
                      <a:pt x="1724" y="862"/>
                    </a:lnTo>
                    <a:lnTo>
                      <a:pt x="1696" y="695"/>
                    </a:lnTo>
                    <a:lnTo>
                      <a:pt x="1641" y="529"/>
                    </a:lnTo>
                    <a:lnTo>
                      <a:pt x="1585" y="390"/>
                    </a:lnTo>
                    <a:lnTo>
                      <a:pt x="1474" y="251"/>
                    </a:lnTo>
                    <a:lnTo>
                      <a:pt x="1335" y="167"/>
                    </a:lnTo>
                    <a:lnTo>
                      <a:pt x="1196" y="84"/>
                    </a:lnTo>
                    <a:lnTo>
                      <a:pt x="1029" y="28"/>
                    </a:lnTo>
                    <a:lnTo>
                      <a:pt x="86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9" name="Google Shape;2449;p42"/>
              <p:cNvSpPr/>
              <p:nvPr/>
            </p:nvSpPr>
            <p:spPr>
              <a:xfrm>
                <a:off x="1660025" y="4838250"/>
                <a:ext cx="43100" cy="43125"/>
              </a:xfrm>
              <a:custGeom>
                <a:avLst/>
                <a:gdLst/>
                <a:ahLst/>
                <a:cxnLst/>
                <a:rect l="l" t="t" r="r" b="b"/>
                <a:pathLst>
                  <a:path w="1724" h="1725" extrusionOk="0">
                    <a:moveTo>
                      <a:pt x="667" y="1"/>
                    </a:moveTo>
                    <a:lnTo>
                      <a:pt x="528" y="57"/>
                    </a:lnTo>
                    <a:lnTo>
                      <a:pt x="361" y="140"/>
                    </a:lnTo>
                    <a:lnTo>
                      <a:pt x="250" y="251"/>
                    </a:lnTo>
                    <a:lnTo>
                      <a:pt x="139" y="390"/>
                    </a:lnTo>
                    <a:lnTo>
                      <a:pt x="56" y="529"/>
                    </a:lnTo>
                    <a:lnTo>
                      <a:pt x="0" y="696"/>
                    </a:lnTo>
                    <a:lnTo>
                      <a:pt x="0" y="863"/>
                    </a:lnTo>
                    <a:lnTo>
                      <a:pt x="0" y="1029"/>
                    </a:lnTo>
                    <a:lnTo>
                      <a:pt x="56" y="1196"/>
                    </a:lnTo>
                    <a:lnTo>
                      <a:pt x="139" y="1335"/>
                    </a:lnTo>
                    <a:lnTo>
                      <a:pt x="250" y="1474"/>
                    </a:lnTo>
                    <a:lnTo>
                      <a:pt x="361" y="1585"/>
                    </a:lnTo>
                    <a:lnTo>
                      <a:pt x="528" y="1669"/>
                    </a:lnTo>
                    <a:lnTo>
                      <a:pt x="667" y="1697"/>
                    </a:lnTo>
                    <a:lnTo>
                      <a:pt x="862" y="1724"/>
                    </a:lnTo>
                    <a:lnTo>
                      <a:pt x="1029" y="1697"/>
                    </a:lnTo>
                    <a:lnTo>
                      <a:pt x="1195" y="1669"/>
                    </a:lnTo>
                    <a:lnTo>
                      <a:pt x="1334" y="1585"/>
                    </a:lnTo>
                    <a:lnTo>
                      <a:pt x="1473" y="1474"/>
                    </a:lnTo>
                    <a:lnTo>
                      <a:pt x="1557" y="1335"/>
                    </a:lnTo>
                    <a:lnTo>
                      <a:pt x="1640" y="1196"/>
                    </a:lnTo>
                    <a:lnTo>
                      <a:pt x="1696" y="1029"/>
                    </a:lnTo>
                    <a:lnTo>
                      <a:pt x="1723" y="863"/>
                    </a:lnTo>
                    <a:lnTo>
                      <a:pt x="1696" y="696"/>
                    </a:lnTo>
                    <a:lnTo>
                      <a:pt x="1640" y="529"/>
                    </a:lnTo>
                    <a:lnTo>
                      <a:pt x="1557" y="390"/>
                    </a:lnTo>
                    <a:lnTo>
                      <a:pt x="1473" y="251"/>
                    </a:lnTo>
                    <a:lnTo>
                      <a:pt x="1334" y="140"/>
                    </a:lnTo>
                    <a:lnTo>
                      <a:pt x="1195" y="57"/>
                    </a:lnTo>
                    <a:lnTo>
                      <a:pt x="102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0" name="Google Shape;2450;p42"/>
              <p:cNvSpPr/>
              <p:nvPr/>
            </p:nvSpPr>
            <p:spPr>
              <a:xfrm>
                <a:off x="641325" y="3678500"/>
                <a:ext cx="364825" cy="441975"/>
              </a:xfrm>
              <a:custGeom>
                <a:avLst/>
                <a:gdLst/>
                <a:ahLst/>
                <a:cxnLst/>
                <a:rect l="l" t="t" r="r" b="b"/>
                <a:pathLst>
                  <a:path w="14593" h="17679" fill="none" extrusionOk="0">
                    <a:moveTo>
                      <a:pt x="1001" y="15260"/>
                    </a:moveTo>
                    <a:lnTo>
                      <a:pt x="1001" y="15260"/>
                    </a:lnTo>
                    <a:lnTo>
                      <a:pt x="806" y="15343"/>
                    </a:lnTo>
                    <a:lnTo>
                      <a:pt x="612" y="15455"/>
                    </a:lnTo>
                    <a:lnTo>
                      <a:pt x="473" y="15594"/>
                    </a:lnTo>
                    <a:lnTo>
                      <a:pt x="334" y="15733"/>
                    </a:lnTo>
                    <a:lnTo>
                      <a:pt x="195" y="15899"/>
                    </a:lnTo>
                    <a:lnTo>
                      <a:pt x="111" y="16066"/>
                    </a:lnTo>
                    <a:lnTo>
                      <a:pt x="56" y="16233"/>
                    </a:lnTo>
                    <a:lnTo>
                      <a:pt x="28" y="16400"/>
                    </a:lnTo>
                    <a:lnTo>
                      <a:pt x="0" y="16566"/>
                    </a:lnTo>
                    <a:lnTo>
                      <a:pt x="28" y="16761"/>
                    </a:lnTo>
                    <a:lnTo>
                      <a:pt x="83" y="16928"/>
                    </a:lnTo>
                    <a:lnTo>
                      <a:pt x="167" y="17067"/>
                    </a:lnTo>
                    <a:lnTo>
                      <a:pt x="278" y="17234"/>
                    </a:lnTo>
                    <a:lnTo>
                      <a:pt x="417" y="17345"/>
                    </a:lnTo>
                    <a:lnTo>
                      <a:pt x="612" y="17456"/>
                    </a:lnTo>
                    <a:lnTo>
                      <a:pt x="834" y="17567"/>
                    </a:lnTo>
                    <a:lnTo>
                      <a:pt x="834" y="17567"/>
                    </a:lnTo>
                    <a:lnTo>
                      <a:pt x="1140" y="17650"/>
                    </a:lnTo>
                    <a:lnTo>
                      <a:pt x="1418" y="17678"/>
                    </a:lnTo>
                    <a:lnTo>
                      <a:pt x="1668" y="17650"/>
                    </a:lnTo>
                    <a:lnTo>
                      <a:pt x="1946" y="17595"/>
                    </a:lnTo>
                    <a:lnTo>
                      <a:pt x="2168" y="17484"/>
                    </a:lnTo>
                    <a:lnTo>
                      <a:pt x="2391" y="17373"/>
                    </a:lnTo>
                    <a:lnTo>
                      <a:pt x="2585" y="17234"/>
                    </a:lnTo>
                    <a:lnTo>
                      <a:pt x="2780" y="17067"/>
                    </a:lnTo>
                    <a:lnTo>
                      <a:pt x="3085" y="16733"/>
                    </a:lnTo>
                    <a:lnTo>
                      <a:pt x="3336" y="16427"/>
                    </a:lnTo>
                    <a:lnTo>
                      <a:pt x="3502" y="16122"/>
                    </a:lnTo>
                    <a:lnTo>
                      <a:pt x="3502" y="16122"/>
                    </a:lnTo>
                    <a:lnTo>
                      <a:pt x="3780" y="16316"/>
                    </a:lnTo>
                    <a:lnTo>
                      <a:pt x="4086" y="16483"/>
                    </a:lnTo>
                    <a:lnTo>
                      <a:pt x="4475" y="16678"/>
                    </a:lnTo>
                    <a:lnTo>
                      <a:pt x="4698" y="16761"/>
                    </a:lnTo>
                    <a:lnTo>
                      <a:pt x="4948" y="16817"/>
                    </a:lnTo>
                    <a:lnTo>
                      <a:pt x="5226" y="16872"/>
                    </a:lnTo>
                    <a:lnTo>
                      <a:pt x="5504" y="16928"/>
                    </a:lnTo>
                    <a:lnTo>
                      <a:pt x="5782" y="16928"/>
                    </a:lnTo>
                    <a:lnTo>
                      <a:pt x="6087" y="16900"/>
                    </a:lnTo>
                    <a:lnTo>
                      <a:pt x="6393" y="16844"/>
                    </a:lnTo>
                    <a:lnTo>
                      <a:pt x="6727" y="16733"/>
                    </a:lnTo>
                    <a:lnTo>
                      <a:pt x="6727" y="16733"/>
                    </a:lnTo>
                    <a:lnTo>
                      <a:pt x="7032" y="16622"/>
                    </a:lnTo>
                    <a:lnTo>
                      <a:pt x="7310" y="16455"/>
                    </a:lnTo>
                    <a:lnTo>
                      <a:pt x="7533" y="16261"/>
                    </a:lnTo>
                    <a:lnTo>
                      <a:pt x="7727" y="16066"/>
                    </a:lnTo>
                    <a:lnTo>
                      <a:pt x="7894" y="15844"/>
                    </a:lnTo>
                    <a:lnTo>
                      <a:pt x="8033" y="15594"/>
                    </a:lnTo>
                    <a:lnTo>
                      <a:pt x="8144" y="15343"/>
                    </a:lnTo>
                    <a:lnTo>
                      <a:pt x="8200" y="15093"/>
                    </a:lnTo>
                    <a:lnTo>
                      <a:pt x="8228" y="14815"/>
                    </a:lnTo>
                    <a:lnTo>
                      <a:pt x="8200" y="14537"/>
                    </a:lnTo>
                    <a:lnTo>
                      <a:pt x="8172" y="14232"/>
                    </a:lnTo>
                    <a:lnTo>
                      <a:pt x="8061" y="13954"/>
                    </a:lnTo>
                    <a:lnTo>
                      <a:pt x="7950" y="13676"/>
                    </a:lnTo>
                    <a:lnTo>
                      <a:pt x="7783" y="13370"/>
                    </a:lnTo>
                    <a:lnTo>
                      <a:pt x="7588" y="13092"/>
                    </a:lnTo>
                    <a:lnTo>
                      <a:pt x="7366" y="12842"/>
                    </a:lnTo>
                    <a:lnTo>
                      <a:pt x="7366" y="12842"/>
                    </a:lnTo>
                    <a:lnTo>
                      <a:pt x="7616" y="12870"/>
                    </a:lnTo>
                    <a:lnTo>
                      <a:pt x="7866" y="12897"/>
                    </a:lnTo>
                    <a:lnTo>
                      <a:pt x="8144" y="12897"/>
                    </a:lnTo>
                    <a:lnTo>
                      <a:pt x="8422" y="12870"/>
                    </a:lnTo>
                    <a:lnTo>
                      <a:pt x="8700" y="12842"/>
                    </a:lnTo>
                    <a:lnTo>
                      <a:pt x="9006" y="12758"/>
                    </a:lnTo>
                    <a:lnTo>
                      <a:pt x="9284" y="12675"/>
                    </a:lnTo>
                    <a:lnTo>
                      <a:pt x="9562" y="12564"/>
                    </a:lnTo>
                    <a:lnTo>
                      <a:pt x="9840" y="12453"/>
                    </a:lnTo>
                    <a:lnTo>
                      <a:pt x="10090" y="12314"/>
                    </a:lnTo>
                    <a:lnTo>
                      <a:pt x="10340" y="12175"/>
                    </a:lnTo>
                    <a:lnTo>
                      <a:pt x="10590" y="12008"/>
                    </a:lnTo>
                    <a:lnTo>
                      <a:pt x="10813" y="11841"/>
                    </a:lnTo>
                    <a:lnTo>
                      <a:pt x="11007" y="11647"/>
                    </a:lnTo>
                    <a:lnTo>
                      <a:pt x="11174" y="11480"/>
                    </a:lnTo>
                    <a:lnTo>
                      <a:pt x="11313" y="11285"/>
                    </a:lnTo>
                    <a:lnTo>
                      <a:pt x="11313" y="11285"/>
                    </a:lnTo>
                    <a:lnTo>
                      <a:pt x="11424" y="11119"/>
                    </a:lnTo>
                    <a:lnTo>
                      <a:pt x="11507" y="10924"/>
                    </a:lnTo>
                    <a:lnTo>
                      <a:pt x="11563" y="10729"/>
                    </a:lnTo>
                    <a:lnTo>
                      <a:pt x="11591" y="10479"/>
                    </a:lnTo>
                    <a:lnTo>
                      <a:pt x="11619" y="10257"/>
                    </a:lnTo>
                    <a:lnTo>
                      <a:pt x="11619" y="9979"/>
                    </a:lnTo>
                    <a:lnTo>
                      <a:pt x="11591" y="9729"/>
                    </a:lnTo>
                    <a:lnTo>
                      <a:pt x="11535" y="9451"/>
                    </a:lnTo>
                    <a:lnTo>
                      <a:pt x="11480" y="9201"/>
                    </a:lnTo>
                    <a:lnTo>
                      <a:pt x="11396" y="8923"/>
                    </a:lnTo>
                    <a:lnTo>
                      <a:pt x="11313" y="8673"/>
                    </a:lnTo>
                    <a:lnTo>
                      <a:pt x="11202" y="8450"/>
                    </a:lnTo>
                    <a:lnTo>
                      <a:pt x="11063" y="8228"/>
                    </a:lnTo>
                    <a:lnTo>
                      <a:pt x="10924" y="8033"/>
                    </a:lnTo>
                    <a:lnTo>
                      <a:pt x="10785" y="7839"/>
                    </a:lnTo>
                    <a:lnTo>
                      <a:pt x="10590" y="7700"/>
                    </a:lnTo>
                    <a:lnTo>
                      <a:pt x="10590" y="7700"/>
                    </a:lnTo>
                    <a:lnTo>
                      <a:pt x="10813" y="7811"/>
                    </a:lnTo>
                    <a:lnTo>
                      <a:pt x="11063" y="7894"/>
                    </a:lnTo>
                    <a:lnTo>
                      <a:pt x="11313" y="7950"/>
                    </a:lnTo>
                    <a:lnTo>
                      <a:pt x="11591" y="7950"/>
                    </a:lnTo>
                    <a:lnTo>
                      <a:pt x="11841" y="7950"/>
                    </a:lnTo>
                    <a:lnTo>
                      <a:pt x="12119" y="7894"/>
                    </a:lnTo>
                    <a:lnTo>
                      <a:pt x="12397" y="7839"/>
                    </a:lnTo>
                    <a:lnTo>
                      <a:pt x="12647" y="7755"/>
                    </a:lnTo>
                    <a:lnTo>
                      <a:pt x="12897" y="7644"/>
                    </a:lnTo>
                    <a:lnTo>
                      <a:pt x="13147" y="7533"/>
                    </a:lnTo>
                    <a:lnTo>
                      <a:pt x="13397" y="7366"/>
                    </a:lnTo>
                    <a:lnTo>
                      <a:pt x="13620" y="7227"/>
                    </a:lnTo>
                    <a:lnTo>
                      <a:pt x="13814" y="7033"/>
                    </a:lnTo>
                    <a:lnTo>
                      <a:pt x="13981" y="6866"/>
                    </a:lnTo>
                    <a:lnTo>
                      <a:pt x="14148" y="6671"/>
                    </a:lnTo>
                    <a:lnTo>
                      <a:pt x="14287" y="6449"/>
                    </a:lnTo>
                    <a:lnTo>
                      <a:pt x="14287" y="6449"/>
                    </a:lnTo>
                    <a:lnTo>
                      <a:pt x="14370" y="6254"/>
                    </a:lnTo>
                    <a:lnTo>
                      <a:pt x="14454" y="6004"/>
                    </a:lnTo>
                    <a:lnTo>
                      <a:pt x="14509" y="5754"/>
                    </a:lnTo>
                    <a:lnTo>
                      <a:pt x="14565" y="5504"/>
                    </a:lnTo>
                    <a:lnTo>
                      <a:pt x="14593" y="5226"/>
                    </a:lnTo>
                    <a:lnTo>
                      <a:pt x="14565" y="4948"/>
                    </a:lnTo>
                    <a:lnTo>
                      <a:pt x="14565" y="4670"/>
                    </a:lnTo>
                    <a:lnTo>
                      <a:pt x="14509" y="4420"/>
                    </a:lnTo>
                    <a:lnTo>
                      <a:pt x="14426" y="4170"/>
                    </a:lnTo>
                    <a:lnTo>
                      <a:pt x="14343" y="3947"/>
                    </a:lnTo>
                    <a:lnTo>
                      <a:pt x="14231" y="3725"/>
                    </a:lnTo>
                    <a:lnTo>
                      <a:pt x="14065" y="3558"/>
                    </a:lnTo>
                    <a:lnTo>
                      <a:pt x="13898" y="3447"/>
                    </a:lnTo>
                    <a:lnTo>
                      <a:pt x="13703" y="3364"/>
                    </a:lnTo>
                    <a:lnTo>
                      <a:pt x="13509" y="3308"/>
                    </a:lnTo>
                    <a:lnTo>
                      <a:pt x="13258" y="3336"/>
                    </a:lnTo>
                    <a:lnTo>
                      <a:pt x="13258" y="3336"/>
                    </a:lnTo>
                    <a:lnTo>
                      <a:pt x="13536" y="3113"/>
                    </a:lnTo>
                    <a:lnTo>
                      <a:pt x="13787" y="2891"/>
                    </a:lnTo>
                    <a:lnTo>
                      <a:pt x="13981" y="2641"/>
                    </a:lnTo>
                    <a:lnTo>
                      <a:pt x="14148" y="2419"/>
                    </a:lnTo>
                    <a:lnTo>
                      <a:pt x="14287" y="2196"/>
                    </a:lnTo>
                    <a:lnTo>
                      <a:pt x="14370" y="1974"/>
                    </a:lnTo>
                    <a:lnTo>
                      <a:pt x="14426" y="1751"/>
                    </a:lnTo>
                    <a:lnTo>
                      <a:pt x="14426" y="1557"/>
                    </a:lnTo>
                    <a:lnTo>
                      <a:pt x="14426" y="1362"/>
                    </a:lnTo>
                    <a:lnTo>
                      <a:pt x="14398" y="1168"/>
                    </a:lnTo>
                    <a:lnTo>
                      <a:pt x="14343" y="973"/>
                    </a:lnTo>
                    <a:lnTo>
                      <a:pt x="14259" y="806"/>
                    </a:lnTo>
                    <a:lnTo>
                      <a:pt x="14148" y="640"/>
                    </a:lnTo>
                    <a:lnTo>
                      <a:pt x="14009" y="501"/>
                    </a:lnTo>
                    <a:lnTo>
                      <a:pt x="13870" y="362"/>
                    </a:lnTo>
                    <a:lnTo>
                      <a:pt x="13731" y="251"/>
                    </a:lnTo>
                    <a:lnTo>
                      <a:pt x="13564" y="167"/>
                    </a:lnTo>
                    <a:lnTo>
                      <a:pt x="13370" y="84"/>
                    </a:lnTo>
                    <a:lnTo>
                      <a:pt x="13203" y="28"/>
                    </a:lnTo>
                    <a:lnTo>
                      <a:pt x="13008" y="0"/>
                    </a:lnTo>
                    <a:lnTo>
                      <a:pt x="12814" y="0"/>
                    </a:lnTo>
                    <a:lnTo>
                      <a:pt x="12619" y="28"/>
                    </a:lnTo>
                    <a:lnTo>
                      <a:pt x="12425" y="56"/>
                    </a:lnTo>
                    <a:lnTo>
                      <a:pt x="12230" y="139"/>
                    </a:lnTo>
                    <a:lnTo>
                      <a:pt x="12063" y="251"/>
                    </a:lnTo>
                    <a:lnTo>
                      <a:pt x="11869" y="362"/>
                    </a:lnTo>
                    <a:lnTo>
                      <a:pt x="11730" y="528"/>
                    </a:lnTo>
                    <a:lnTo>
                      <a:pt x="11563" y="723"/>
                    </a:lnTo>
                    <a:lnTo>
                      <a:pt x="11424" y="973"/>
                    </a:lnTo>
                    <a:lnTo>
                      <a:pt x="11313" y="1223"/>
                    </a:lnTo>
                    <a:lnTo>
                      <a:pt x="11202" y="1529"/>
                    </a:lnTo>
                    <a:lnTo>
                      <a:pt x="11118" y="189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1" name="Google Shape;2451;p42"/>
              <p:cNvSpPr/>
              <p:nvPr/>
            </p:nvSpPr>
            <p:spPr>
              <a:xfrm>
                <a:off x="1600950" y="3709775"/>
                <a:ext cx="385675" cy="414175"/>
              </a:xfrm>
              <a:custGeom>
                <a:avLst/>
                <a:gdLst/>
                <a:ahLst/>
                <a:cxnLst/>
                <a:rect l="l" t="t" r="r" b="b"/>
                <a:pathLst>
                  <a:path w="15427" h="16567" fill="none" extrusionOk="0">
                    <a:moveTo>
                      <a:pt x="2474" y="1195"/>
                    </a:moveTo>
                    <a:lnTo>
                      <a:pt x="2474" y="1195"/>
                    </a:lnTo>
                    <a:lnTo>
                      <a:pt x="2419" y="973"/>
                    </a:lnTo>
                    <a:lnTo>
                      <a:pt x="2335" y="778"/>
                    </a:lnTo>
                    <a:lnTo>
                      <a:pt x="2224" y="612"/>
                    </a:lnTo>
                    <a:lnTo>
                      <a:pt x="2113" y="445"/>
                    </a:lnTo>
                    <a:lnTo>
                      <a:pt x="1974" y="306"/>
                    </a:lnTo>
                    <a:lnTo>
                      <a:pt x="1835" y="195"/>
                    </a:lnTo>
                    <a:lnTo>
                      <a:pt x="1668" y="111"/>
                    </a:lnTo>
                    <a:lnTo>
                      <a:pt x="1501" y="56"/>
                    </a:lnTo>
                    <a:lnTo>
                      <a:pt x="1335" y="0"/>
                    </a:lnTo>
                    <a:lnTo>
                      <a:pt x="1168" y="0"/>
                    </a:lnTo>
                    <a:lnTo>
                      <a:pt x="973" y="28"/>
                    </a:lnTo>
                    <a:lnTo>
                      <a:pt x="807" y="84"/>
                    </a:lnTo>
                    <a:lnTo>
                      <a:pt x="668" y="167"/>
                    </a:lnTo>
                    <a:lnTo>
                      <a:pt x="501" y="278"/>
                    </a:lnTo>
                    <a:lnTo>
                      <a:pt x="362" y="445"/>
                    </a:lnTo>
                    <a:lnTo>
                      <a:pt x="251" y="639"/>
                    </a:lnTo>
                    <a:lnTo>
                      <a:pt x="251" y="639"/>
                    </a:lnTo>
                    <a:lnTo>
                      <a:pt x="112" y="917"/>
                    </a:lnTo>
                    <a:lnTo>
                      <a:pt x="28" y="1195"/>
                    </a:lnTo>
                    <a:lnTo>
                      <a:pt x="1" y="1473"/>
                    </a:lnTo>
                    <a:lnTo>
                      <a:pt x="28" y="1723"/>
                    </a:lnTo>
                    <a:lnTo>
                      <a:pt x="84" y="1974"/>
                    </a:lnTo>
                    <a:lnTo>
                      <a:pt x="167" y="2196"/>
                    </a:lnTo>
                    <a:lnTo>
                      <a:pt x="278" y="2418"/>
                    </a:lnTo>
                    <a:lnTo>
                      <a:pt x="390" y="2641"/>
                    </a:lnTo>
                    <a:lnTo>
                      <a:pt x="668" y="3002"/>
                    </a:lnTo>
                    <a:lnTo>
                      <a:pt x="918" y="3252"/>
                    </a:lnTo>
                    <a:lnTo>
                      <a:pt x="1196" y="3502"/>
                    </a:lnTo>
                    <a:lnTo>
                      <a:pt x="1196" y="3502"/>
                    </a:lnTo>
                    <a:lnTo>
                      <a:pt x="973" y="3725"/>
                    </a:lnTo>
                    <a:lnTo>
                      <a:pt x="751" y="4003"/>
                    </a:lnTo>
                    <a:lnTo>
                      <a:pt x="501" y="4336"/>
                    </a:lnTo>
                    <a:lnTo>
                      <a:pt x="390" y="4559"/>
                    </a:lnTo>
                    <a:lnTo>
                      <a:pt x="278" y="4781"/>
                    </a:lnTo>
                    <a:lnTo>
                      <a:pt x="167" y="5031"/>
                    </a:lnTo>
                    <a:lnTo>
                      <a:pt x="112" y="5309"/>
                    </a:lnTo>
                    <a:lnTo>
                      <a:pt x="56" y="5587"/>
                    </a:lnTo>
                    <a:lnTo>
                      <a:pt x="28" y="5893"/>
                    </a:lnTo>
                    <a:lnTo>
                      <a:pt x="28" y="6199"/>
                    </a:lnTo>
                    <a:lnTo>
                      <a:pt x="56" y="6532"/>
                    </a:lnTo>
                    <a:lnTo>
                      <a:pt x="56" y="6532"/>
                    </a:lnTo>
                    <a:lnTo>
                      <a:pt x="139" y="6866"/>
                    </a:lnTo>
                    <a:lnTo>
                      <a:pt x="251" y="7144"/>
                    </a:lnTo>
                    <a:lnTo>
                      <a:pt x="390" y="7394"/>
                    </a:lnTo>
                    <a:lnTo>
                      <a:pt x="556" y="7644"/>
                    </a:lnTo>
                    <a:lnTo>
                      <a:pt x="751" y="7838"/>
                    </a:lnTo>
                    <a:lnTo>
                      <a:pt x="973" y="8005"/>
                    </a:lnTo>
                    <a:lnTo>
                      <a:pt x="1196" y="8144"/>
                    </a:lnTo>
                    <a:lnTo>
                      <a:pt x="1446" y="8228"/>
                    </a:lnTo>
                    <a:lnTo>
                      <a:pt x="1724" y="8311"/>
                    </a:lnTo>
                    <a:lnTo>
                      <a:pt x="1974" y="8339"/>
                    </a:lnTo>
                    <a:lnTo>
                      <a:pt x="2280" y="8339"/>
                    </a:lnTo>
                    <a:lnTo>
                      <a:pt x="2558" y="8311"/>
                    </a:lnTo>
                    <a:lnTo>
                      <a:pt x="2863" y="8228"/>
                    </a:lnTo>
                    <a:lnTo>
                      <a:pt x="3169" y="8116"/>
                    </a:lnTo>
                    <a:lnTo>
                      <a:pt x="3475" y="7977"/>
                    </a:lnTo>
                    <a:lnTo>
                      <a:pt x="3781" y="7811"/>
                    </a:lnTo>
                    <a:lnTo>
                      <a:pt x="3781" y="7811"/>
                    </a:lnTo>
                    <a:lnTo>
                      <a:pt x="3697" y="8033"/>
                    </a:lnTo>
                    <a:lnTo>
                      <a:pt x="3614" y="8283"/>
                    </a:lnTo>
                    <a:lnTo>
                      <a:pt x="3586" y="8561"/>
                    </a:lnTo>
                    <a:lnTo>
                      <a:pt x="3558" y="8839"/>
                    </a:lnTo>
                    <a:lnTo>
                      <a:pt x="3558" y="9117"/>
                    </a:lnTo>
                    <a:lnTo>
                      <a:pt x="3586" y="9395"/>
                    </a:lnTo>
                    <a:lnTo>
                      <a:pt x="3614" y="9701"/>
                    </a:lnTo>
                    <a:lnTo>
                      <a:pt x="3670" y="9979"/>
                    </a:lnTo>
                    <a:lnTo>
                      <a:pt x="3753" y="10284"/>
                    </a:lnTo>
                    <a:lnTo>
                      <a:pt x="3836" y="10562"/>
                    </a:lnTo>
                    <a:lnTo>
                      <a:pt x="3947" y="10840"/>
                    </a:lnTo>
                    <a:lnTo>
                      <a:pt x="4059" y="11091"/>
                    </a:lnTo>
                    <a:lnTo>
                      <a:pt x="4198" y="11313"/>
                    </a:lnTo>
                    <a:lnTo>
                      <a:pt x="4337" y="11535"/>
                    </a:lnTo>
                    <a:lnTo>
                      <a:pt x="4476" y="11730"/>
                    </a:lnTo>
                    <a:lnTo>
                      <a:pt x="4642" y="11897"/>
                    </a:lnTo>
                    <a:lnTo>
                      <a:pt x="4642" y="11897"/>
                    </a:lnTo>
                    <a:lnTo>
                      <a:pt x="4781" y="12036"/>
                    </a:lnTo>
                    <a:lnTo>
                      <a:pt x="4948" y="12147"/>
                    </a:lnTo>
                    <a:lnTo>
                      <a:pt x="5143" y="12230"/>
                    </a:lnTo>
                    <a:lnTo>
                      <a:pt x="5365" y="12314"/>
                    </a:lnTo>
                    <a:lnTo>
                      <a:pt x="5615" y="12369"/>
                    </a:lnTo>
                    <a:lnTo>
                      <a:pt x="5865" y="12397"/>
                    </a:lnTo>
                    <a:lnTo>
                      <a:pt x="6115" y="12425"/>
                    </a:lnTo>
                    <a:lnTo>
                      <a:pt x="6393" y="12425"/>
                    </a:lnTo>
                    <a:lnTo>
                      <a:pt x="6644" y="12425"/>
                    </a:lnTo>
                    <a:lnTo>
                      <a:pt x="6922" y="12397"/>
                    </a:lnTo>
                    <a:lnTo>
                      <a:pt x="7172" y="12341"/>
                    </a:lnTo>
                    <a:lnTo>
                      <a:pt x="7422" y="12258"/>
                    </a:lnTo>
                    <a:lnTo>
                      <a:pt x="7672" y="12175"/>
                    </a:lnTo>
                    <a:lnTo>
                      <a:pt x="7894" y="12063"/>
                    </a:lnTo>
                    <a:lnTo>
                      <a:pt x="8089" y="11952"/>
                    </a:lnTo>
                    <a:lnTo>
                      <a:pt x="8256" y="11785"/>
                    </a:lnTo>
                    <a:lnTo>
                      <a:pt x="8256" y="11785"/>
                    </a:lnTo>
                    <a:lnTo>
                      <a:pt x="8117" y="12008"/>
                    </a:lnTo>
                    <a:lnTo>
                      <a:pt x="7978" y="12230"/>
                    </a:lnTo>
                    <a:lnTo>
                      <a:pt x="7894" y="12453"/>
                    </a:lnTo>
                    <a:lnTo>
                      <a:pt x="7839" y="12730"/>
                    </a:lnTo>
                    <a:lnTo>
                      <a:pt x="7811" y="12981"/>
                    </a:lnTo>
                    <a:lnTo>
                      <a:pt x="7811" y="13259"/>
                    </a:lnTo>
                    <a:lnTo>
                      <a:pt x="7811" y="13509"/>
                    </a:lnTo>
                    <a:lnTo>
                      <a:pt x="7867" y="13787"/>
                    </a:lnTo>
                    <a:lnTo>
                      <a:pt x="7922" y="14065"/>
                    </a:lnTo>
                    <a:lnTo>
                      <a:pt x="8006" y="14315"/>
                    </a:lnTo>
                    <a:lnTo>
                      <a:pt x="8117" y="14593"/>
                    </a:lnTo>
                    <a:lnTo>
                      <a:pt x="8228" y="14815"/>
                    </a:lnTo>
                    <a:lnTo>
                      <a:pt x="8367" y="15037"/>
                    </a:lnTo>
                    <a:lnTo>
                      <a:pt x="8506" y="15260"/>
                    </a:lnTo>
                    <a:lnTo>
                      <a:pt x="8673" y="15427"/>
                    </a:lnTo>
                    <a:lnTo>
                      <a:pt x="8867" y="15593"/>
                    </a:lnTo>
                    <a:lnTo>
                      <a:pt x="8867" y="15593"/>
                    </a:lnTo>
                    <a:lnTo>
                      <a:pt x="9062" y="15732"/>
                    </a:lnTo>
                    <a:lnTo>
                      <a:pt x="9256" y="15844"/>
                    </a:lnTo>
                    <a:lnTo>
                      <a:pt x="9507" y="15955"/>
                    </a:lnTo>
                    <a:lnTo>
                      <a:pt x="9757" y="16038"/>
                    </a:lnTo>
                    <a:lnTo>
                      <a:pt x="10007" y="16094"/>
                    </a:lnTo>
                    <a:lnTo>
                      <a:pt x="10285" y="16122"/>
                    </a:lnTo>
                    <a:lnTo>
                      <a:pt x="10563" y="16149"/>
                    </a:lnTo>
                    <a:lnTo>
                      <a:pt x="10813" y="16149"/>
                    </a:lnTo>
                    <a:lnTo>
                      <a:pt x="11063" y="16122"/>
                    </a:lnTo>
                    <a:lnTo>
                      <a:pt x="11313" y="16066"/>
                    </a:lnTo>
                    <a:lnTo>
                      <a:pt x="11536" y="15983"/>
                    </a:lnTo>
                    <a:lnTo>
                      <a:pt x="11702" y="15871"/>
                    </a:lnTo>
                    <a:lnTo>
                      <a:pt x="11869" y="15732"/>
                    </a:lnTo>
                    <a:lnTo>
                      <a:pt x="11980" y="15566"/>
                    </a:lnTo>
                    <a:lnTo>
                      <a:pt x="12064" y="15343"/>
                    </a:lnTo>
                    <a:lnTo>
                      <a:pt x="12092" y="15121"/>
                    </a:lnTo>
                    <a:lnTo>
                      <a:pt x="12092" y="15121"/>
                    </a:lnTo>
                    <a:lnTo>
                      <a:pt x="12258" y="15427"/>
                    </a:lnTo>
                    <a:lnTo>
                      <a:pt x="12425" y="15705"/>
                    </a:lnTo>
                    <a:lnTo>
                      <a:pt x="12620" y="15927"/>
                    </a:lnTo>
                    <a:lnTo>
                      <a:pt x="12814" y="16122"/>
                    </a:lnTo>
                    <a:lnTo>
                      <a:pt x="13009" y="16288"/>
                    </a:lnTo>
                    <a:lnTo>
                      <a:pt x="13231" y="16399"/>
                    </a:lnTo>
                    <a:lnTo>
                      <a:pt x="13426" y="16511"/>
                    </a:lnTo>
                    <a:lnTo>
                      <a:pt x="13620" y="16566"/>
                    </a:lnTo>
                    <a:lnTo>
                      <a:pt x="13815" y="16566"/>
                    </a:lnTo>
                    <a:lnTo>
                      <a:pt x="14009" y="16566"/>
                    </a:lnTo>
                    <a:lnTo>
                      <a:pt x="14204" y="16538"/>
                    </a:lnTo>
                    <a:lnTo>
                      <a:pt x="14399" y="16483"/>
                    </a:lnTo>
                    <a:lnTo>
                      <a:pt x="14565" y="16427"/>
                    </a:lnTo>
                    <a:lnTo>
                      <a:pt x="14732" y="16316"/>
                    </a:lnTo>
                    <a:lnTo>
                      <a:pt x="14871" y="16205"/>
                    </a:lnTo>
                    <a:lnTo>
                      <a:pt x="15010" y="16066"/>
                    </a:lnTo>
                    <a:lnTo>
                      <a:pt x="15121" y="15927"/>
                    </a:lnTo>
                    <a:lnTo>
                      <a:pt x="15232" y="15760"/>
                    </a:lnTo>
                    <a:lnTo>
                      <a:pt x="15288" y="15593"/>
                    </a:lnTo>
                    <a:lnTo>
                      <a:pt x="15371" y="15427"/>
                    </a:lnTo>
                    <a:lnTo>
                      <a:pt x="15399" y="15232"/>
                    </a:lnTo>
                    <a:lnTo>
                      <a:pt x="15427" y="15037"/>
                    </a:lnTo>
                    <a:lnTo>
                      <a:pt x="15399" y="14843"/>
                    </a:lnTo>
                    <a:lnTo>
                      <a:pt x="15371" y="14648"/>
                    </a:lnTo>
                    <a:lnTo>
                      <a:pt x="15288" y="14454"/>
                    </a:lnTo>
                    <a:lnTo>
                      <a:pt x="15205" y="14259"/>
                    </a:lnTo>
                    <a:lnTo>
                      <a:pt x="15066" y="14065"/>
                    </a:lnTo>
                    <a:lnTo>
                      <a:pt x="14899" y="13870"/>
                    </a:lnTo>
                    <a:lnTo>
                      <a:pt x="14704" y="13703"/>
                    </a:lnTo>
                    <a:lnTo>
                      <a:pt x="14454" y="13537"/>
                    </a:lnTo>
                    <a:lnTo>
                      <a:pt x="14176" y="13398"/>
                    </a:lnTo>
                    <a:lnTo>
                      <a:pt x="13843" y="1325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8" name="Picture 7">
            <a:extLst>
              <a:ext uri="{FF2B5EF4-FFF2-40B4-BE49-F238E27FC236}">
                <a16:creationId xmlns:a16="http://schemas.microsoft.com/office/drawing/2014/main" id="{1E723AA4-DC25-609C-5C6D-4147047D2918}"/>
              </a:ext>
            </a:extLst>
          </p:cNvPr>
          <p:cNvPicPr>
            <a:picLocks noChangeAspect="1"/>
          </p:cNvPicPr>
          <p:nvPr/>
        </p:nvPicPr>
        <p:blipFill>
          <a:blip r:embed="rId3"/>
          <a:stretch>
            <a:fillRect/>
          </a:stretch>
        </p:blipFill>
        <p:spPr>
          <a:xfrm>
            <a:off x="2615649" y="2616234"/>
            <a:ext cx="6846401"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50"/>
                                        </p:tgtEl>
                                        <p:attrNameLst>
                                          <p:attrName>style.visibility</p:attrName>
                                        </p:attrNameLst>
                                      </p:cBhvr>
                                      <p:to>
                                        <p:strVal val="visible"/>
                                      </p:to>
                                    </p:set>
                                    <p:anim calcmode="lin" valueType="num">
                                      <p:cBhvr>
                                        <p:cTn id="7" dur="500" fill="hold"/>
                                        <p:tgtEl>
                                          <p:spTgt spid="2350"/>
                                        </p:tgtEl>
                                        <p:attrNameLst>
                                          <p:attrName>ppt_w</p:attrName>
                                        </p:attrNameLst>
                                      </p:cBhvr>
                                      <p:tavLst>
                                        <p:tav tm="0">
                                          <p:val>
                                            <p:fltVal val="0"/>
                                          </p:val>
                                        </p:tav>
                                        <p:tav tm="100000">
                                          <p:val>
                                            <p:strVal val="#ppt_w"/>
                                          </p:val>
                                        </p:tav>
                                      </p:tavLst>
                                    </p:anim>
                                    <p:anim calcmode="lin" valueType="num">
                                      <p:cBhvr>
                                        <p:cTn id="8" dur="500" fill="hold"/>
                                        <p:tgtEl>
                                          <p:spTgt spid="2350"/>
                                        </p:tgtEl>
                                        <p:attrNameLst>
                                          <p:attrName>ppt_h</p:attrName>
                                        </p:attrNameLst>
                                      </p:cBhvr>
                                      <p:tavLst>
                                        <p:tav tm="0">
                                          <p:val>
                                            <p:fltVal val="0"/>
                                          </p:val>
                                        </p:tav>
                                        <p:tav tm="100000">
                                          <p:val>
                                            <p:strVal val="#ppt_h"/>
                                          </p:val>
                                        </p:tav>
                                      </p:tavLst>
                                    </p:anim>
                                    <p:animEffect transition="in" filter="fade">
                                      <p:cBhvr>
                                        <p:cTn id="9" dur="500"/>
                                        <p:tgtEl>
                                          <p:spTgt spid="2350"/>
                                        </p:tgtEl>
                                      </p:cBhvr>
                                    </p:animEffect>
                                  </p:childTnLst>
                                </p:cTn>
                              </p:par>
                              <p:par>
                                <p:cTn id="10" presetID="53" presetClass="entr" presetSubtype="16"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78" name="Google Shape;1778;p38"/>
          <p:cNvSpPr/>
          <p:nvPr/>
        </p:nvSpPr>
        <p:spPr>
          <a:xfrm rot="10800000" flipH="1">
            <a:off x="10907320" y="250862"/>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9" name="Google Shape;1779;p38"/>
          <p:cNvSpPr/>
          <p:nvPr/>
        </p:nvSpPr>
        <p:spPr>
          <a:xfrm>
            <a:off x="144441" y="263162"/>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0" name="Google Shape;1780;p38">
            <a:hlinkClick r:id="" action="ppaction://hlinkshowjump?jump=nextslide"/>
          </p:cNvPr>
          <p:cNvSpPr/>
          <p:nvPr/>
        </p:nvSpPr>
        <p:spPr>
          <a:xfrm rot="5400000">
            <a:off x="10893336"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81" name="Google Shape;1781;p38"/>
          <p:cNvGrpSpPr/>
          <p:nvPr/>
        </p:nvGrpSpPr>
        <p:grpSpPr>
          <a:xfrm>
            <a:off x="11302424" y="440954"/>
            <a:ext cx="427667" cy="350647"/>
            <a:chOff x="615275" y="238125"/>
            <a:chExt cx="6389450" cy="5238750"/>
          </a:xfrm>
        </p:grpSpPr>
        <p:sp>
          <p:nvSpPr>
            <p:cNvPr id="1782" name="Google Shape;1782;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3" name="Google Shape;1783;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4" name="Google Shape;1784;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5" name="Google Shape;1785;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6" name="Google Shape;1786;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7" name="Google Shape;1787;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88" name="Google Shape;1788;p38">
            <a:hlinkClick r:id="" action="ppaction://hlinkshowjump?jump=nextslide"/>
          </p:cNvPr>
          <p:cNvSpPr/>
          <p:nvPr/>
        </p:nvSpPr>
        <p:spPr>
          <a:xfrm rot="-5400000" flipH="1">
            <a:off x="1022260"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89" name="Google Shape;1789;p38"/>
          <p:cNvGrpSpPr/>
          <p:nvPr/>
        </p:nvGrpSpPr>
        <p:grpSpPr>
          <a:xfrm flipH="1">
            <a:off x="520712" y="435621"/>
            <a:ext cx="427667" cy="350647"/>
            <a:chOff x="615275" y="238125"/>
            <a:chExt cx="6389450" cy="5238750"/>
          </a:xfrm>
        </p:grpSpPr>
        <p:sp>
          <p:nvSpPr>
            <p:cNvPr id="1790" name="Google Shape;1790;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1" name="Google Shape;1791;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2" name="Google Shape;1792;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3" name="Google Shape;1793;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4" name="Google Shape;1794;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5" name="Google Shape;1795;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96" name="Google Shape;1796;p38">
            <a:hlinkClick r:id="" action="ppaction://hlinkshowjump?jump=previousslide"/>
          </p:cNvPr>
          <p:cNvSpPr/>
          <p:nvPr/>
        </p:nvSpPr>
        <p:spPr>
          <a:xfrm rot="-5400000">
            <a:off x="103602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7" name="Google Shape;1797;p38"/>
          <p:cNvSpPr/>
          <p:nvPr/>
        </p:nvSpPr>
        <p:spPr>
          <a:xfrm>
            <a:off x="8618084" y="543065"/>
            <a:ext cx="850253" cy="46681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8" name="Google Shape;1798;p38"/>
          <p:cNvSpPr/>
          <p:nvPr/>
        </p:nvSpPr>
        <p:spPr>
          <a:xfrm>
            <a:off x="3069199" y="47839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Hình chữ nhật: Góc Tròn 33">
            <a:extLst>
              <a:ext uri="{FF2B5EF4-FFF2-40B4-BE49-F238E27FC236}">
                <a16:creationId xmlns:a16="http://schemas.microsoft.com/office/drawing/2014/main" id="{E6B269E8-4D0A-4EF3-3DB4-5D3473DE15C2}"/>
              </a:ext>
            </a:extLst>
          </p:cNvPr>
          <p:cNvSpPr/>
          <p:nvPr/>
        </p:nvSpPr>
        <p:spPr>
          <a:xfrm>
            <a:off x="282563" y="1"/>
            <a:ext cx="11446389" cy="6635683"/>
          </a:xfrm>
          <a:prstGeom prst="roundRect">
            <a:avLst>
              <a:gd name="adj" fmla="val 12002"/>
            </a:avLst>
          </a:prstGeom>
          <a:solidFill>
            <a:schemeClr val="bg1"/>
          </a:solidFill>
          <a:ln>
            <a:solidFill>
              <a:srgbClr val="FAEF1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41" name="Hộp Văn bản 140">
            <a:extLst>
              <a:ext uri="{FF2B5EF4-FFF2-40B4-BE49-F238E27FC236}">
                <a16:creationId xmlns:a16="http://schemas.microsoft.com/office/drawing/2014/main" id="{F14F530F-629F-89EB-6BFD-75C798D29918}"/>
              </a:ext>
            </a:extLst>
          </p:cNvPr>
          <p:cNvSpPr txBox="1"/>
          <p:nvPr/>
        </p:nvSpPr>
        <p:spPr>
          <a:xfrm>
            <a:off x="594930" y="301632"/>
            <a:ext cx="11048468" cy="5755422"/>
          </a:xfrm>
          <a:prstGeom prst="rect">
            <a:avLst/>
          </a:prstGeom>
          <a:noFill/>
        </p:spPr>
        <p:txBody>
          <a:bodyPr wrap="square" rtlCol="0">
            <a:spAutoFit/>
          </a:bodyPr>
          <a:lstStyle/>
          <a:p>
            <a:pPr algn="ctr"/>
            <a:r>
              <a:rPr lang="vi-VN" sz="2300" b="1" i="0" dirty="0">
                <a:solidFill>
                  <a:srgbClr val="000000"/>
                </a:solidFill>
                <a:effectLst/>
              </a:rPr>
              <a:t>Đề 2:</a:t>
            </a:r>
            <a:endParaRPr lang="vi-VN" sz="2300" b="0" i="0" dirty="0">
              <a:solidFill>
                <a:srgbClr val="000000"/>
              </a:solidFill>
              <a:effectLst/>
            </a:endParaRPr>
          </a:p>
          <a:p>
            <a:pPr algn="just"/>
            <a:r>
              <a:rPr lang="en-US" sz="2300" b="0" i="0" dirty="0">
                <a:solidFill>
                  <a:srgbClr val="000000"/>
                </a:solidFill>
                <a:effectLst/>
              </a:rPr>
              <a:t>   </a:t>
            </a:r>
            <a:r>
              <a:rPr lang="vi-VN" sz="2300" b="0" i="0" dirty="0">
                <a:solidFill>
                  <a:srgbClr val="000000"/>
                </a:solidFill>
                <a:effectLst/>
              </a:rPr>
              <a:t>Vậy là tôi - một thành viên trong đoàn thám hiểm của Ma-gien-lăng đã trở về đất liền sau hành trình kéo dài 1083 ngày, mất bốn chiếc thuyền lớn, với gần hai trăm người bỏ mạng dọc đường.</a:t>
            </a:r>
          </a:p>
          <a:p>
            <a:pPr algn="just"/>
            <a:r>
              <a:rPr lang="en-US" sz="2300" b="0" i="0" dirty="0">
                <a:solidFill>
                  <a:srgbClr val="000000"/>
                </a:solidFill>
                <a:effectLst/>
              </a:rPr>
              <a:t>   </a:t>
            </a:r>
            <a:r>
              <a:rPr lang="vi-VN" sz="2300" b="0" i="0" dirty="0">
                <a:solidFill>
                  <a:srgbClr val="000000"/>
                </a:solidFill>
                <a:effectLst/>
              </a:rPr>
              <a:t>Khoảng thời gian lênh đênh trên biển ấy như một kí ức không thể nào quên trong tôi. Tôi nhớ mùi đất liền, nhớ gia đình, nhớ bạn bè rất nhiều. Giờ đây nhìn thấy bố mẹ đứng trên bến tàu, lòng tôi xúc động biết bao. Bố mẹ ôm chầm lấy tôi òa khóc nức nở như một đứa trẻ. Họ khóc vì gặp lại được người con trai tưởng như đã bỏ mạng nơi xứ người và thầm cảm ơn thượng đế đã không lấy tôi đi. Bấy giờ, tôi mới nhìn kĩ khuôn mặt mẹ. Tóc mẹ đã lớm chớm sương mai, khuôn mặt dường như đã lâu rồi không thể cười vui vẻ. Bố tôi im lặng, vỗ vai tôi như an ủi. Tôi cảm thấy vừa vui vì được gặp lại bố mẹ, vừa tự trách vì đã khiến bố mẹ ngày đêm nhớ mong tôi. Không chỉ bố mẹ tôi, cả bạn bè tôi cũng đến. Mới hơn 2 năm không gặp, mọi người đã già đi không ít. Nhìn xung quanh, tôi thấy các gia đình ai cũng vui mừng khôn xiết, những giọt nước mắt của niềm vui và sự hạnh phúc.</a:t>
            </a:r>
          </a:p>
          <a:p>
            <a:pPr algn="just"/>
            <a:r>
              <a:rPr lang="en-US" sz="2300" b="0" i="0" dirty="0">
                <a:solidFill>
                  <a:srgbClr val="000000"/>
                </a:solidFill>
                <a:effectLst/>
              </a:rPr>
              <a:t>   </a:t>
            </a:r>
            <a:r>
              <a:rPr lang="vi-VN" sz="2300" b="0" i="0" dirty="0">
                <a:solidFill>
                  <a:srgbClr val="000000"/>
                </a:solidFill>
                <a:effectLst/>
              </a:rPr>
              <a:t>Thật may mắn là tôi còn sống sót qua cuộc thám hiểm đó. Thật may mắn vì tôi vẫn còn được gặp lại gia đình, bạn bè.</a:t>
            </a:r>
          </a:p>
        </p:txBody>
      </p:sp>
    </p:spTree>
    <p:extLst>
      <p:ext uri="{BB962C8B-B14F-4D97-AF65-F5344CB8AC3E}">
        <p14:creationId xmlns:p14="http://schemas.microsoft.com/office/powerpoint/2010/main" val="32597797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0"/>
        <p:cNvGrpSpPr/>
        <p:nvPr/>
      </p:nvGrpSpPr>
      <p:grpSpPr>
        <a:xfrm>
          <a:off x="0" y="0"/>
          <a:ext cx="0" cy="0"/>
          <a:chOff x="0" y="0"/>
          <a:chExt cx="0" cy="0"/>
        </a:xfrm>
      </p:grpSpPr>
      <p:sp>
        <p:nvSpPr>
          <p:cNvPr id="2491" name="Google Shape;2491;p44"/>
          <p:cNvSpPr/>
          <p:nvPr/>
        </p:nvSpPr>
        <p:spPr>
          <a:xfrm rot="10800000" flipH="1">
            <a:off x="10418251"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2" name="Google Shape;2492;p44"/>
          <p:cNvSpPr/>
          <p:nvPr/>
        </p:nvSpPr>
        <p:spPr>
          <a:xfrm>
            <a:off x="574684"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3" name="Google Shape;2493;p44">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494" name="Google Shape;2494;p44"/>
          <p:cNvGrpSpPr/>
          <p:nvPr/>
        </p:nvGrpSpPr>
        <p:grpSpPr>
          <a:xfrm>
            <a:off x="10813355" y="736977"/>
            <a:ext cx="427667" cy="350647"/>
            <a:chOff x="615275" y="238125"/>
            <a:chExt cx="6389450" cy="5238750"/>
          </a:xfrm>
        </p:grpSpPr>
        <p:sp>
          <p:nvSpPr>
            <p:cNvPr id="2495" name="Google Shape;2495;p44"/>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6" name="Google Shape;2496;p44"/>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7" name="Google Shape;2497;p44"/>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8" name="Google Shape;2498;p44"/>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9" name="Google Shape;2499;p44"/>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0" name="Google Shape;2500;p44"/>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501" name="Google Shape;2501;p44">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502" name="Google Shape;2502;p44"/>
          <p:cNvGrpSpPr/>
          <p:nvPr/>
        </p:nvGrpSpPr>
        <p:grpSpPr>
          <a:xfrm flipH="1">
            <a:off x="950955" y="719343"/>
            <a:ext cx="427667" cy="350647"/>
            <a:chOff x="615275" y="238125"/>
            <a:chExt cx="6389450" cy="5238750"/>
          </a:xfrm>
        </p:grpSpPr>
        <p:sp>
          <p:nvSpPr>
            <p:cNvPr id="2503" name="Google Shape;2503;p44"/>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4" name="Google Shape;2504;p44"/>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5" name="Google Shape;2505;p44"/>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6" name="Google Shape;2506;p44"/>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7" name="Google Shape;2507;p44"/>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8" name="Google Shape;2508;p44"/>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509" name="Google Shape;2509;p44">
            <a:hlinkClick r:id="" action="ppaction://hlinkshowjump?jump=previousslide"/>
          </p:cNvPr>
          <p:cNvSpPr/>
          <p:nvPr/>
        </p:nvSpPr>
        <p:spPr>
          <a:xfrm rot="-5400000">
            <a:off x="103601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510" name="Google Shape;2510;p44"/>
          <p:cNvGrpSpPr/>
          <p:nvPr/>
        </p:nvGrpSpPr>
        <p:grpSpPr>
          <a:xfrm>
            <a:off x="473112" y="4939801"/>
            <a:ext cx="2065189" cy="1918203"/>
            <a:chOff x="6892600" y="6805900"/>
            <a:chExt cx="1071675" cy="995400"/>
          </a:xfrm>
        </p:grpSpPr>
        <p:sp>
          <p:nvSpPr>
            <p:cNvPr id="2511" name="Google Shape;2511;p44"/>
            <p:cNvSpPr/>
            <p:nvPr/>
          </p:nvSpPr>
          <p:spPr>
            <a:xfrm>
              <a:off x="7269575" y="7471900"/>
              <a:ext cx="332775" cy="329400"/>
            </a:xfrm>
            <a:custGeom>
              <a:avLst/>
              <a:gdLst/>
              <a:ahLst/>
              <a:cxnLst/>
              <a:rect l="l" t="t" r="r" b="b"/>
              <a:pathLst>
                <a:path w="13311" h="13176" extrusionOk="0">
                  <a:moveTo>
                    <a:pt x="5577" y="1"/>
                  </a:moveTo>
                  <a:lnTo>
                    <a:pt x="4897" y="117"/>
                  </a:lnTo>
                  <a:lnTo>
                    <a:pt x="4275" y="292"/>
                  </a:lnTo>
                  <a:lnTo>
                    <a:pt x="3692" y="467"/>
                  </a:lnTo>
                  <a:lnTo>
                    <a:pt x="3167" y="681"/>
                  </a:lnTo>
                  <a:lnTo>
                    <a:pt x="2682" y="914"/>
                  </a:lnTo>
                  <a:lnTo>
                    <a:pt x="2254" y="1167"/>
                  </a:lnTo>
                  <a:lnTo>
                    <a:pt x="1865" y="1439"/>
                  </a:lnTo>
                  <a:lnTo>
                    <a:pt x="1516" y="1730"/>
                  </a:lnTo>
                  <a:lnTo>
                    <a:pt x="1205" y="2041"/>
                  </a:lnTo>
                  <a:lnTo>
                    <a:pt x="952" y="2371"/>
                  </a:lnTo>
                  <a:lnTo>
                    <a:pt x="719" y="2721"/>
                  </a:lnTo>
                  <a:lnTo>
                    <a:pt x="525" y="3071"/>
                  </a:lnTo>
                  <a:lnTo>
                    <a:pt x="369" y="3440"/>
                  </a:lnTo>
                  <a:lnTo>
                    <a:pt x="233" y="3809"/>
                  </a:lnTo>
                  <a:lnTo>
                    <a:pt x="136" y="4198"/>
                  </a:lnTo>
                  <a:lnTo>
                    <a:pt x="58" y="4606"/>
                  </a:lnTo>
                  <a:lnTo>
                    <a:pt x="19" y="4995"/>
                  </a:lnTo>
                  <a:lnTo>
                    <a:pt x="0" y="5403"/>
                  </a:lnTo>
                  <a:lnTo>
                    <a:pt x="0" y="5830"/>
                  </a:lnTo>
                  <a:lnTo>
                    <a:pt x="39" y="6238"/>
                  </a:lnTo>
                  <a:lnTo>
                    <a:pt x="78" y="6646"/>
                  </a:lnTo>
                  <a:lnTo>
                    <a:pt x="136" y="7074"/>
                  </a:lnTo>
                  <a:lnTo>
                    <a:pt x="214" y="7482"/>
                  </a:lnTo>
                  <a:lnTo>
                    <a:pt x="311" y="7890"/>
                  </a:lnTo>
                  <a:lnTo>
                    <a:pt x="428" y="8298"/>
                  </a:lnTo>
                  <a:lnTo>
                    <a:pt x="544" y="8706"/>
                  </a:lnTo>
                  <a:lnTo>
                    <a:pt x="797" y="9483"/>
                  </a:lnTo>
                  <a:lnTo>
                    <a:pt x="1088" y="10222"/>
                  </a:lnTo>
                  <a:lnTo>
                    <a:pt x="1380" y="10921"/>
                  </a:lnTo>
                  <a:lnTo>
                    <a:pt x="1496" y="11154"/>
                  </a:lnTo>
                  <a:lnTo>
                    <a:pt x="1671" y="11368"/>
                  </a:lnTo>
                  <a:lnTo>
                    <a:pt x="1865" y="11582"/>
                  </a:lnTo>
                  <a:lnTo>
                    <a:pt x="2099" y="11776"/>
                  </a:lnTo>
                  <a:lnTo>
                    <a:pt x="2390" y="11951"/>
                  </a:lnTo>
                  <a:lnTo>
                    <a:pt x="2682" y="12126"/>
                  </a:lnTo>
                  <a:lnTo>
                    <a:pt x="3012" y="12281"/>
                  </a:lnTo>
                  <a:lnTo>
                    <a:pt x="3381" y="12418"/>
                  </a:lnTo>
                  <a:lnTo>
                    <a:pt x="3770" y="12554"/>
                  </a:lnTo>
                  <a:lnTo>
                    <a:pt x="4158" y="12690"/>
                  </a:lnTo>
                  <a:lnTo>
                    <a:pt x="4586" y="12787"/>
                  </a:lnTo>
                  <a:lnTo>
                    <a:pt x="5033" y="12884"/>
                  </a:lnTo>
                  <a:lnTo>
                    <a:pt x="5480" y="12962"/>
                  </a:lnTo>
                  <a:lnTo>
                    <a:pt x="5927" y="13039"/>
                  </a:lnTo>
                  <a:lnTo>
                    <a:pt x="6393" y="13098"/>
                  </a:lnTo>
                  <a:lnTo>
                    <a:pt x="6879" y="13136"/>
                  </a:lnTo>
                  <a:lnTo>
                    <a:pt x="7345" y="13156"/>
                  </a:lnTo>
                  <a:lnTo>
                    <a:pt x="7812" y="13175"/>
                  </a:lnTo>
                  <a:lnTo>
                    <a:pt x="8297" y="13175"/>
                  </a:lnTo>
                  <a:lnTo>
                    <a:pt x="8744" y="13156"/>
                  </a:lnTo>
                  <a:lnTo>
                    <a:pt x="9211" y="13117"/>
                  </a:lnTo>
                  <a:lnTo>
                    <a:pt x="9658" y="13078"/>
                  </a:lnTo>
                  <a:lnTo>
                    <a:pt x="10085" y="13020"/>
                  </a:lnTo>
                  <a:lnTo>
                    <a:pt x="10493" y="12923"/>
                  </a:lnTo>
                  <a:lnTo>
                    <a:pt x="10901" y="12845"/>
                  </a:lnTo>
                  <a:lnTo>
                    <a:pt x="11270" y="12728"/>
                  </a:lnTo>
                  <a:lnTo>
                    <a:pt x="11620" y="12592"/>
                  </a:lnTo>
                  <a:lnTo>
                    <a:pt x="11931" y="12456"/>
                  </a:lnTo>
                  <a:lnTo>
                    <a:pt x="12223" y="12281"/>
                  </a:lnTo>
                  <a:lnTo>
                    <a:pt x="12495" y="12107"/>
                  </a:lnTo>
                  <a:lnTo>
                    <a:pt x="12728" y="11912"/>
                  </a:lnTo>
                  <a:lnTo>
                    <a:pt x="12903" y="11699"/>
                  </a:lnTo>
                  <a:lnTo>
                    <a:pt x="13058" y="11485"/>
                  </a:lnTo>
                  <a:lnTo>
                    <a:pt x="13175" y="11271"/>
                  </a:lnTo>
                  <a:lnTo>
                    <a:pt x="13252" y="11096"/>
                  </a:lnTo>
                  <a:lnTo>
                    <a:pt x="13311" y="10902"/>
                  </a:lnTo>
                  <a:lnTo>
                    <a:pt x="13311" y="10746"/>
                  </a:lnTo>
                  <a:lnTo>
                    <a:pt x="13311" y="10591"/>
                  </a:lnTo>
                  <a:lnTo>
                    <a:pt x="13272" y="10455"/>
                  </a:lnTo>
                  <a:lnTo>
                    <a:pt x="13214" y="10319"/>
                  </a:lnTo>
                  <a:lnTo>
                    <a:pt x="13136" y="10202"/>
                  </a:lnTo>
                  <a:lnTo>
                    <a:pt x="13019" y="10086"/>
                  </a:lnTo>
                  <a:lnTo>
                    <a:pt x="12903" y="9969"/>
                  </a:lnTo>
                  <a:lnTo>
                    <a:pt x="12767" y="9872"/>
                  </a:lnTo>
                  <a:lnTo>
                    <a:pt x="12592" y="9775"/>
                  </a:lnTo>
                  <a:lnTo>
                    <a:pt x="12436" y="9697"/>
                  </a:lnTo>
                  <a:lnTo>
                    <a:pt x="12048" y="9522"/>
                  </a:lnTo>
                  <a:lnTo>
                    <a:pt x="11620" y="9386"/>
                  </a:lnTo>
                  <a:lnTo>
                    <a:pt x="11193" y="9250"/>
                  </a:lnTo>
                  <a:lnTo>
                    <a:pt x="10299" y="8959"/>
                  </a:lnTo>
                  <a:lnTo>
                    <a:pt x="9891" y="8823"/>
                  </a:lnTo>
                  <a:lnTo>
                    <a:pt x="9502" y="8648"/>
                  </a:lnTo>
                  <a:lnTo>
                    <a:pt x="9327" y="8570"/>
                  </a:lnTo>
                  <a:lnTo>
                    <a:pt x="9152" y="8473"/>
                  </a:lnTo>
                  <a:lnTo>
                    <a:pt x="9016" y="8376"/>
                  </a:lnTo>
                  <a:lnTo>
                    <a:pt x="8880" y="8259"/>
                  </a:lnTo>
                  <a:lnTo>
                    <a:pt x="8783" y="8162"/>
                  </a:lnTo>
                  <a:lnTo>
                    <a:pt x="8686" y="8045"/>
                  </a:lnTo>
                  <a:lnTo>
                    <a:pt x="8628" y="7948"/>
                  </a:lnTo>
                  <a:lnTo>
                    <a:pt x="8589" y="7851"/>
                  </a:lnTo>
                  <a:lnTo>
                    <a:pt x="8569" y="7773"/>
                  </a:lnTo>
                  <a:lnTo>
                    <a:pt x="8550" y="7676"/>
                  </a:lnTo>
                  <a:lnTo>
                    <a:pt x="8569" y="7598"/>
                  </a:lnTo>
                  <a:lnTo>
                    <a:pt x="8589" y="7521"/>
                  </a:lnTo>
                  <a:lnTo>
                    <a:pt x="8628" y="7443"/>
                  </a:lnTo>
                  <a:lnTo>
                    <a:pt x="8686" y="7385"/>
                  </a:lnTo>
                  <a:lnTo>
                    <a:pt x="8841" y="7229"/>
                  </a:lnTo>
                  <a:lnTo>
                    <a:pt x="9036" y="7093"/>
                  </a:lnTo>
                  <a:lnTo>
                    <a:pt x="9269" y="6957"/>
                  </a:lnTo>
                  <a:lnTo>
                    <a:pt x="9774" y="6685"/>
                  </a:lnTo>
                  <a:lnTo>
                    <a:pt x="10066" y="6530"/>
                  </a:lnTo>
                  <a:lnTo>
                    <a:pt x="10338" y="6355"/>
                  </a:lnTo>
                  <a:lnTo>
                    <a:pt x="10590" y="6161"/>
                  </a:lnTo>
                  <a:lnTo>
                    <a:pt x="10843" y="5966"/>
                  </a:lnTo>
                  <a:lnTo>
                    <a:pt x="11076" y="5733"/>
                  </a:lnTo>
                  <a:lnTo>
                    <a:pt x="11173" y="5616"/>
                  </a:lnTo>
                  <a:lnTo>
                    <a:pt x="11251" y="5480"/>
                  </a:lnTo>
                  <a:lnTo>
                    <a:pt x="11309" y="5344"/>
                  </a:lnTo>
                  <a:lnTo>
                    <a:pt x="11329" y="5189"/>
                  </a:lnTo>
                  <a:lnTo>
                    <a:pt x="11329" y="5014"/>
                  </a:lnTo>
                  <a:lnTo>
                    <a:pt x="11270" y="4839"/>
                  </a:lnTo>
                  <a:lnTo>
                    <a:pt x="11173" y="4645"/>
                  </a:lnTo>
                  <a:lnTo>
                    <a:pt x="11057" y="4451"/>
                  </a:lnTo>
                  <a:lnTo>
                    <a:pt x="10921" y="4237"/>
                  </a:lnTo>
                  <a:lnTo>
                    <a:pt x="10746" y="4023"/>
                  </a:lnTo>
                  <a:lnTo>
                    <a:pt x="10551" y="3809"/>
                  </a:lnTo>
                  <a:lnTo>
                    <a:pt x="10338" y="3576"/>
                  </a:lnTo>
                  <a:lnTo>
                    <a:pt x="9852" y="3129"/>
                  </a:lnTo>
                  <a:lnTo>
                    <a:pt x="9327" y="2663"/>
                  </a:lnTo>
                  <a:lnTo>
                    <a:pt x="8744" y="2197"/>
                  </a:lnTo>
                  <a:lnTo>
                    <a:pt x="8181" y="1769"/>
                  </a:lnTo>
                  <a:lnTo>
                    <a:pt x="7617" y="1361"/>
                  </a:lnTo>
                  <a:lnTo>
                    <a:pt x="6587" y="642"/>
                  </a:lnTo>
                  <a:lnTo>
                    <a:pt x="5868" y="176"/>
                  </a:lnTo>
                  <a:lnTo>
                    <a:pt x="557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2" name="Google Shape;2512;p44"/>
            <p:cNvSpPr/>
            <p:nvPr/>
          </p:nvSpPr>
          <p:spPr>
            <a:xfrm>
              <a:off x="7645575" y="7161975"/>
              <a:ext cx="318700" cy="356100"/>
            </a:xfrm>
            <a:custGeom>
              <a:avLst/>
              <a:gdLst/>
              <a:ahLst/>
              <a:cxnLst/>
              <a:rect l="l" t="t" r="r" b="b"/>
              <a:pathLst>
                <a:path w="12748" h="14244" extrusionOk="0">
                  <a:moveTo>
                    <a:pt x="5227" y="0"/>
                  </a:moveTo>
                  <a:lnTo>
                    <a:pt x="4819" y="20"/>
                  </a:lnTo>
                  <a:lnTo>
                    <a:pt x="4430" y="78"/>
                  </a:lnTo>
                  <a:lnTo>
                    <a:pt x="4042" y="156"/>
                  </a:lnTo>
                  <a:lnTo>
                    <a:pt x="3653" y="272"/>
                  </a:lnTo>
                  <a:lnTo>
                    <a:pt x="3265" y="447"/>
                  </a:lnTo>
                  <a:lnTo>
                    <a:pt x="2895" y="642"/>
                  </a:lnTo>
                  <a:lnTo>
                    <a:pt x="2526" y="875"/>
                  </a:lnTo>
                  <a:lnTo>
                    <a:pt x="2176" y="1147"/>
                  </a:lnTo>
                  <a:lnTo>
                    <a:pt x="1827" y="1477"/>
                  </a:lnTo>
                  <a:lnTo>
                    <a:pt x="1496" y="1846"/>
                  </a:lnTo>
                  <a:lnTo>
                    <a:pt x="1166" y="2274"/>
                  </a:lnTo>
                  <a:lnTo>
                    <a:pt x="855" y="2760"/>
                  </a:lnTo>
                  <a:lnTo>
                    <a:pt x="564" y="3284"/>
                  </a:lnTo>
                  <a:lnTo>
                    <a:pt x="272" y="3867"/>
                  </a:lnTo>
                  <a:lnTo>
                    <a:pt x="0" y="4509"/>
                  </a:lnTo>
                  <a:lnTo>
                    <a:pt x="117" y="4819"/>
                  </a:lnTo>
                  <a:lnTo>
                    <a:pt x="447" y="5636"/>
                  </a:lnTo>
                  <a:lnTo>
                    <a:pt x="933" y="6763"/>
                  </a:lnTo>
                  <a:lnTo>
                    <a:pt x="1224" y="7404"/>
                  </a:lnTo>
                  <a:lnTo>
                    <a:pt x="1535" y="8045"/>
                  </a:lnTo>
                  <a:lnTo>
                    <a:pt x="1885" y="8706"/>
                  </a:lnTo>
                  <a:lnTo>
                    <a:pt x="2215" y="9308"/>
                  </a:lnTo>
                  <a:lnTo>
                    <a:pt x="2584" y="9872"/>
                  </a:lnTo>
                  <a:lnTo>
                    <a:pt x="2759" y="10124"/>
                  </a:lnTo>
                  <a:lnTo>
                    <a:pt x="2934" y="10377"/>
                  </a:lnTo>
                  <a:lnTo>
                    <a:pt x="3109" y="10571"/>
                  </a:lnTo>
                  <a:lnTo>
                    <a:pt x="3284" y="10765"/>
                  </a:lnTo>
                  <a:lnTo>
                    <a:pt x="3459" y="10921"/>
                  </a:lnTo>
                  <a:lnTo>
                    <a:pt x="3614" y="11038"/>
                  </a:lnTo>
                  <a:lnTo>
                    <a:pt x="3789" y="11135"/>
                  </a:lnTo>
                  <a:lnTo>
                    <a:pt x="3945" y="11174"/>
                  </a:lnTo>
                  <a:lnTo>
                    <a:pt x="4100" y="11193"/>
                  </a:lnTo>
                  <a:lnTo>
                    <a:pt x="4256" y="11154"/>
                  </a:lnTo>
                  <a:lnTo>
                    <a:pt x="4411" y="11096"/>
                  </a:lnTo>
                  <a:lnTo>
                    <a:pt x="4547" y="11038"/>
                  </a:lnTo>
                  <a:lnTo>
                    <a:pt x="4800" y="10863"/>
                  </a:lnTo>
                  <a:lnTo>
                    <a:pt x="5052" y="10649"/>
                  </a:lnTo>
                  <a:lnTo>
                    <a:pt x="5285" y="10435"/>
                  </a:lnTo>
                  <a:lnTo>
                    <a:pt x="5519" y="10202"/>
                  </a:lnTo>
                  <a:lnTo>
                    <a:pt x="5713" y="9949"/>
                  </a:lnTo>
                  <a:lnTo>
                    <a:pt x="6102" y="9502"/>
                  </a:lnTo>
                  <a:lnTo>
                    <a:pt x="6276" y="9308"/>
                  </a:lnTo>
                  <a:lnTo>
                    <a:pt x="6451" y="9153"/>
                  </a:lnTo>
                  <a:lnTo>
                    <a:pt x="6626" y="9036"/>
                  </a:lnTo>
                  <a:lnTo>
                    <a:pt x="6704" y="8997"/>
                  </a:lnTo>
                  <a:lnTo>
                    <a:pt x="6782" y="8958"/>
                  </a:lnTo>
                  <a:lnTo>
                    <a:pt x="6957" y="8958"/>
                  </a:lnTo>
                  <a:lnTo>
                    <a:pt x="7034" y="8978"/>
                  </a:lnTo>
                  <a:lnTo>
                    <a:pt x="7112" y="9017"/>
                  </a:lnTo>
                  <a:lnTo>
                    <a:pt x="7190" y="9075"/>
                  </a:lnTo>
                  <a:lnTo>
                    <a:pt x="7287" y="9153"/>
                  </a:lnTo>
                  <a:lnTo>
                    <a:pt x="7365" y="9269"/>
                  </a:lnTo>
                  <a:lnTo>
                    <a:pt x="7442" y="9386"/>
                  </a:lnTo>
                  <a:lnTo>
                    <a:pt x="7540" y="9541"/>
                  </a:lnTo>
                  <a:lnTo>
                    <a:pt x="7598" y="9697"/>
                  </a:lnTo>
                  <a:lnTo>
                    <a:pt x="7656" y="9872"/>
                  </a:lnTo>
                  <a:lnTo>
                    <a:pt x="7714" y="10066"/>
                  </a:lnTo>
                  <a:lnTo>
                    <a:pt x="7792" y="10474"/>
                  </a:lnTo>
                  <a:lnTo>
                    <a:pt x="7850" y="10921"/>
                  </a:lnTo>
                  <a:lnTo>
                    <a:pt x="7948" y="11854"/>
                  </a:lnTo>
                  <a:lnTo>
                    <a:pt x="8006" y="12301"/>
                  </a:lnTo>
                  <a:lnTo>
                    <a:pt x="8064" y="12748"/>
                  </a:lnTo>
                  <a:lnTo>
                    <a:pt x="8142" y="13156"/>
                  </a:lnTo>
                  <a:lnTo>
                    <a:pt x="8200" y="13330"/>
                  </a:lnTo>
                  <a:lnTo>
                    <a:pt x="8259" y="13505"/>
                  </a:lnTo>
                  <a:lnTo>
                    <a:pt x="8317" y="13661"/>
                  </a:lnTo>
                  <a:lnTo>
                    <a:pt x="8414" y="13816"/>
                  </a:lnTo>
                  <a:lnTo>
                    <a:pt x="8492" y="13933"/>
                  </a:lnTo>
                  <a:lnTo>
                    <a:pt x="8608" y="14049"/>
                  </a:lnTo>
                  <a:lnTo>
                    <a:pt x="8725" y="14127"/>
                  </a:lnTo>
                  <a:lnTo>
                    <a:pt x="8841" y="14185"/>
                  </a:lnTo>
                  <a:lnTo>
                    <a:pt x="8997" y="14244"/>
                  </a:lnTo>
                  <a:lnTo>
                    <a:pt x="9347" y="14244"/>
                  </a:lnTo>
                  <a:lnTo>
                    <a:pt x="9541" y="14185"/>
                  </a:lnTo>
                  <a:lnTo>
                    <a:pt x="9774" y="14127"/>
                  </a:lnTo>
                  <a:lnTo>
                    <a:pt x="10007" y="14011"/>
                  </a:lnTo>
                  <a:lnTo>
                    <a:pt x="10260" y="13875"/>
                  </a:lnTo>
                  <a:lnTo>
                    <a:pt x="10493" y="13700"/>
                  </a:lnTo>
                  <a:lnTo>
                    <a:pt x="10726" y="13486"/>
                  </a:lnTo>
                  <a:lnTo>
                    <a:pt x="10940" y="13214"/>
                  </a:lnTo>
                  <a:lnTo>
                    <a:pt x="11154" y="12942"/>
                  </a:lnTo>
                  <a:lnTo>
                    <a:pt x="11348" y="12611"/>
                  </a:lnTo>
                  <a:lnTo>
                    <a:pt x="11523" y="12281"/>
                  </a:lnTo>
                  <a:lnTo>
                    <a:pt x="11698" y="11912"/>
                  </a:lnTo>
                  <a:lnTo>
                    <a:pt x="11873" y="11523"/>
                  </a:lnTo>
                  <a:lnTo>
                    <a:pt x="12009" y="11115"/>
                  </a:lnTo>
                  <a:lnTo>
                    <a:pt x="12145" y="10688"/>
                  </a:lnTo>
                  <a:lnTo>
                    <a:pt x="12261" y="10241"/>
                  </a:lnTo>
                  <a:lnTo>
                    <a:pt x="12378" y="9794"/>
                  </a:lnTo>
                  <a:lnTo>
                    <a:pt x="12475" y="9328"/>
                  </a:lnTo>
                  <a:lnTo>
                    <a:pt x="12553" y="8861"/>
                  </a:lnTo>
                  <a:lnTo>
                    <a:pt x="12631" y="8395"/>
                  </a:lnTo>
                  <a:lnTo>
                    <a:pt x="12689" y="7928"/>
                  </a:lnTo>
                  <a:lnTo>
                    <a:pt x="12728" y="7462"/>
                  </a:lnTo>
                  <a:lnTo>
                    <a:pt x="12747" y="6996"/>
                  </a:lnTo>
                  <a:lnTo>
                    <a:pt x="12747" y="6529"/>
                  </a:lnTo>
                  <a:lnTo>
                    <a:pt x="12747" y="6082"/>
                  </a:lnTo>
                  <a:lnTo>
                    <a:pt x="12728" y="5655"/>
                  </a:lnTo>
                  <a:lnTo>
                    <a:pt x="12689" y="5227"/>
                  </a:lnTo>
                  <a:lnTo>
                    <a:pt x="12631" y="4839"/>
                  </a:lnTo>
                  <a:lnTo>
                    <a:pt x="12553" y="4450"/>
                  </a:lnTo>
                  <a:lnTo>
                    <a:pt x="12475" y="4081"/>
                  </a:lnTo>
                  <a:lnTo>
                    <a:pt x="12359" y="3751"/>
                  </a:lnTo>
                  <a:lnTo>
                    <a:pt x="12242" y="3459"/>
                  </a:lnTo>
                  <a:lnTo>
                    <a:pt x="12106" y="3187"/>
                  </a:lnTo>
                  <a:lnTo>
                    <a:pt x="11931" y="2935"/>
                  </a:lnTo>
                  <a:lnTo>
                    <a:pt x="11756" y="2740"/>
                  </a:lnTo>
                  <a:lnTo>
                    <a:pt x="11562" y="2565"/>
                  </a:lnTo>
                  <a:lnTo>
                    <a:pt x="10940" y="2138"/>
                  </a:lnTo>
                  <a:lnTo>
                    <a:pt x="10260" y="1710"/>
                  </a:lnTo>
                  <a:lnTo>
                    <a:pt x="9560" y="1302"/>
                  </a:lnTo>
                  <a:lnTo>
                    <a:pt x="9172" y="1108"/>
                  </a:lnTo>
                  <a:lnTo>
                    <a:pt x="8803" y="914"/>
                  </a:lnTo>
                  <a:lnTo>
                    <a:pt x="8414" y="739"/>
                  </a:lnTo>
                  <a:lnTo>
                    <a:pt x="8025" y="583"/>
                  </a:lnTo>
                  <a:lnTo>
                    <a:pt x="7637" y="447"/>
                  </a:lnTo>
                  <a:lnTo>
                    <a:pt x="7229" y="311"/>
                  </a:lnTo>
                  <a:lnTo>
                    <a:pt x="6840" y="195"/>
                  </a:lnTo>
                  <a:lnTo>
                    <a:pt x="6432" y="117"/>
                  </a:lnTo>
                  <a:lnTo>
                    <a:pt x="6024" y="59"/>
                  </a:lnTo>
                  <a:lnTo>
                    <a:pt x="5635" y="20"/>
                  </a:lnTo>
                  <a:lnTo>
                    <a:pt x="522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3" name="Google Shape;2513;p44"/>
            <p:cNvSpPr/>
            <p:nvPr/>
          </p:nvSpPr>
          <p:spPr>
            <a:xfrm>
              <a:off x="6892600" y="6805900"/>
              <a:ext cx="1042025" cy="932250"/>
            </a:xfrm>
            <a:custGeom>
              <a:avLst/>
              <a:gdLst/>
              <a:ahLst/>
              <a:cxnLst/>
              <a:rect l="l" t="t" r="r" b="b"/>
              <a:pathLst>
                <a:path w="41681" h="37290" extrusionOk="0">
                  <a:moveTo>
                    <a:pt x="32762" y="0"/>
                  </a:moveTo>
                  <a:lnTo>
                    <a:pt x="32295" y="19"/>
                  </a:lnTo>
                  <a:lnTo>
                    <a:pt x="31849" y="78"/>
                  </a:lnTo>
                  <a:lnTo>
                    <a:pt x="31402" y="175"/>
                  </a:lnTo>
                  <a:lnTo>
                    <a:pt x="30955" y="292"/>
                  </a:lnTo>
                  <a:lnTo>
                    <a:pt x="30547" y="447"/>
                  </a:lnTo>
                  <a:lnTo>
                    <a:pt x="30139" y="622"/>
                  </a:lnTo>
                  <a:lnTo>
                    <a:pt x="29750" y="816"/>
                  </a:lnTo>
                  <a:lnTo>
                    <a:pt x="29400" y="1030"/>
                  </a:lnTo>
                  <a:lnTo>
                    <a:pt x="28992" y="1341"/>
                  </a:lnTo>
                  <a:lnTo>
                    <a:pt x="28623" y="1652"/>
                  </a:lnTo>
                  <a:lnTo>
                    <a:pt x="28254" y="1982"/>
                  </a:lnTo>
                  <a:lnTo>
                    <a:pt x="27923" y="2351"/>
                  </a:lnTo>
                  <a:lnTo>
                    <a:pt x="27593" y="2720"/>
                  </a:lnTo>
                  <a:lnTo>
                    <a:pt x="27282" y="3109"/>
                  </a:lnTo>
                  <a:lnTo>
                    <a:pt x="26991" y="3498"/>
                  </a:lnTo>
                  <a:lnTo>
                    <a:pt x="26699" y="3906"/>
                  </a:lnTo>
                  <a:lnTo>
                    <a:pt x="26427" y="4353"/>
                  </a:lnTo>
                  <a:lnTo>
                    <a:pt x="26174" y="4839"/>
                  </a:lnTo>
                  <a:lnTo>
                    <a:pt x="25786" y="4800"/>
                  </a:lnTo>
                  <a:lnTo>
                    <a:pt x="25397" y="4780"/>
                  </a:lnTo>
                  <a:lnTo>
                    <a:pt x="25009" y="4761"/>
                  </a:lnTo>
                  <a:lnTo>
                    <a:pt x="24620" y="4780"/>
                  </a:lnTo>
                  <a:lnTo>
                    <a:pt x="24212" y="4800"/>
                  </a:lnTo>
                  <a:lnTo>
                    <a:pt x="23823" y="4839"/>
                  </a:lnTo>
                  <a:lnTo>
                    <a:pt x="23415" y="4897"/>
                  </a:lnTo>
                  <a:lnTo>
                    <a:pt x="23007" y="4955"/>
                  </a:lnTo>
                  <a:lnTo>
                    <a:pt x="22619" y="5033"/>
                  </a:lnTo>
                  <a:lnTo>
                    <a:pt x="22210" y="5130"/>
                  </a:lnTo>
                  <a:lnTo>
                    <a:pt x="21394" y="5344"/>
                  </a:lnTo>
                  <a:lnTo>
                    <a:pt x="20578" y="5596"/>
                  </a:lnTo>
                  <a:lnTo>
                    <a:pt x="19782" y="5888"/>
                  </a:lnTo>
                  <a:lnTo>
                    <a:pt x="19004" y="6218"/>
                  </a:lnTo>
                  <a:lnTo>
                    <a:pt x="18227" y="6568"/>
                  </a:lnTo>
                  <a:lnTo>
                    <a:pt x="17469" y="6937"/>
                  </a:lnTo>
                  <a:lnTo>
                    <a:pt x="16731" y="7345"/>
                  </a:lnTo>
                  <a:lnTo>
                    <a:pt x="16031" y="7753"/>
                  </a:lnTo>
                  <a:lnTo>
                    <a:pt x="15351" y="8161"/>
                  </a:lnTo>
                  <a:lnTo>
                    <a:pt x="14710" y="8589"/>
                  </a:lnTo>
                  <a:lnTo>
                    <a:pt x="14107" y="8997"/>
                  </a:lnTo>
                  <a:lnTo>
                    <a:pt x="13563" y="9405"/>
                  </a:lnTo>
                  <a:lnTo>
                    <a:pt x="13039" y="9832"/>
                  </a:lnTo>
                  <a:lnTo>
                    <a:pt x="12534" y="10318"/>
                  </a:lnTo>
                  <a:lnTo>
                    <a:pt x="12048" y="10823"/>
                  </a:lnTo>
                  <a:lnTo>
                    <a:pt x="11562" y="11348"/>
                  </a:lnTo>
                  <a:lnTo>
                    <a:pt x="11096" y="11912"/>
                  </a:lnTo>
                  <a:lnTo>
                    <a:pt x="10649" y="12514"/>
                  </a:lnTo>
                  <a:lnTo>
                    <a:pt x="10221" y="13116"/>
                  </a:lnTo>
                  <a:lnTo>
                    <a:pt x="9813" y="13758"/>
                  </a:lnTo>
                  <a:lnTo>
                    <a:pt x="9424" y="14399"/>
                  </a:lnTo>
                  <a:lnTo>
                    <a:pt x="9055" y="15079"/>
                  </a:lnTo>
                  <a:lnTo>
                    <a:pt x="8706" y="15759"/>
                  </a:lnTo>
                  <a:lnTo>
                    <a:pt x="8395" y="16439"/>
                  </a:lnTo>
                  <a:lnTo>
                    <a:pt x="8123" y="17139"/>
                  </a:lnTo>
                  <a:lnTo>
                    <a:pt x="7851" y="17838"/>
                  </a:lnTo>
                  <a:lnTo>
                    <a:pt x="7637" y="18538"/>
                  </a:lnTo>
                  <a:lnTo>
                    <a:pt x="7287" y="18460"/>
                  </a:lnTo>
                  <a:lnTo>
                    <a:pt x="6937" y="18421"/>
                  </a:lnTo>
                  <a:lnTo>
                    <a:pt x="6568" y="18402"/>
                  </a:lnTo>
                  <a:lnTo>
                    <a:pt x="6218" y="18402"/>
                  </a:lnTo>
                  <a:lnTo>
                    <a:pt x="5869" y="18441"/>
                  </a:lnTo>
                  <a:lnTo>
                    <a:pt x="5499" y="18518"/>
                  </a:lnTo>
                  <a:lnTo>
                    <a:pt x="5150" y="18596"/>
                  </a:lnTo>
                  <a:lnTo>
                    <a:pt x="4800" y="18713"/>
                  </a:lnTo>
                  <a:lnTo>
                    <a:pt x="4450" y="18849"/>
                  </a:lnTo>
                  <a:lnTo>
                    <a:pt x="4100" y="18985"/>
                  </a:lnTo>
                  <a:lnTo>
                    <a:pt x="3770" y="19160"/>
                  </a:lnTo>
                  <a:lnTo>
                    <a:pt x="3459" y="19334"/>
                  </a:lnTo>
                  <a:lnTo>
                    <a:pt x="3148" y="19509"/>
                  </a:lnTo>
                  <a:lnTo>
                    <a:pt x="2857" y="19723"/>
                  </a:lnTo>
                  <a:lnTo>
                    <a:pt x="2565" y="19917"/>
                  </a:lnTo>
                  <a:lnTo>
                    <a:pt x="2293" y="20131"/>
                  </a:lnTo>
                  <a:lnTo>
                    <a:pt x="2002" y="20384"/>
                  </a:lnTo>
                  <a:lnTo>
                    <a:pt x="1730" y="20675"/>
                  </a:lnTo>
                  <a:lnTo>
                    <a:pt x="1477" y="20967"/>
                  </a:lnTo>
                  <a:lnTo>
                    <a:pt x="1244" y="21258"/>
                  </a:lnTo>
                  <a:lnTo>
                    <a:pt x="1011" y="21589"/>
                  </a:lnTo>
                  <a:lnTo>
                    <a:pt x="797" y="21919"/>
                  </a:lnTo>
                  <a:lnTo>
                    <a:pt x="622" y="22269"/>
                  </a:lnTo>
                  <a:lnTo>
                    <a:pt x="467" y="22638"/>
                  </a:lnTo>
                  <a:lnTo>
                    <a:pt x="311" y="22988"/>
                  </a:lnTo>
                  <a:lnTo>
                    <a:pt x="194" y="23376"/>
                  </a:lnTo>
                  <a:lnTo>
                    <a:pt x="117" y="23745"/>
                  </a:lnTo>
                  <a:lnTo>
                    <a:pt x="39" y="24134"/>
                  </a:lnTo>
                  <a:lnTo>
                    <a:pt x="0" y="24523"/>
                  </a:lnTo>
                  <a:lnTo>
                    <a:pt x="0" y="24911"/>
                  </a:lnTo>
                  <a:lnTo>
                    <a:pt x="20" y="25300"/>
                  </a:lnTo>
                  <a:lnTo>
                    <a:pt x="78" y="25689"/>
                  </a:lnTo>
                  <a:lnTo>
                    <a:pt x="117" y="25863"/>
                  </a:lnTo>
                  <a:lnTo>
                    <a:pt x="175" y="26038"/>
                  </a:lnTo>
                  <a:lnTo>
                    <a:pt x="233" y="26213"/>
                  </a:lnTo>
                  <a:lnTo>
                    <a:pt x="331" y="26369"/>
                  </a:lnTo>
                  <a:lnTo>
                    <a:pt x="428" y="26524"/>
                  </a:lnTo>
                  <a:lnTo>
                    <a:pt x="525" y="26680"/>
                  </a:lnTo>
                  <a:lnTo>
                    <a:pt x="641" y="26816"/>
                  </a:lnTo>
                  <a:lnTo>
                    <a:pt x="777" y="26952"/>
                  </a:lnTo>
                  <a:lnTo>
                    <a:pt x="913" y="27068"/>
                  </a:lnTo>
                  <a:lnTo>
                    <a:pt x="1069" y="27165"/>
                  </a:lnTo>
                  <a:lnTo>
                    <a:pt x="1224" y="27263"/>
                  </a:lnTo>
                  <a:lnTo>
                    <a:pt x="1380" y="27360"/>
                  </a:lnTo>
                  <a:lnTo>
                    <a:pt x="1555" y="27418"/>
                  </a:lnTo>
                  <a:lnTo>
                    <a:pt x="1730" y="27476"/>
                  </a:lnTo>
                  <a:lnTo>
                    <a:pt x="1904" y="27515"/>
                  </a:lnTo>
                  <a:lnTo>
                    <a:pt x="2099" y="27535"/>
                  </a:lnTo>
                  <a:lnTo>
                    <a:pt x="2274" y="27535"/>
                  </a:lnTo>
                  <a:lnTo>
                    <a:pt x="2449" y="27515"/>
                  </a:lnTo>
                  <a:lnTo>
                    <a:pt x="2623" y="27496"/>
                  </a:lnTo>
                  <a:lnTo>
                    <a:pt x="2779" y="27457"/>
                  </a:lnTo>
                  <a:lnTo>
                    <a:pt x="2934" y="27399"/>
                  </a:lnTo>
                  <a:lnTo>
                    <a:pt x="3090" y="27321"/>
                  </a:lnTo>
                  <a:lnTo>
                    <a:pt x="3245" y="27243"/>
                  </a:lnTo>
                  <a:lnTo>
                    <a:pt x="3381" y="27146"/>
                  </a:lnTo>
                  <a:lnTo>
                    <a:pt x="3653" y="26952"/>
                  </a:lnTo>
                  <a:lnTo>
                    <a:pt x="3886" y="26699"/>
                  </a:lnTo>
                  <a:lnTo>
                    <a:pt x="4120" y="26446"/>
                  </a:lnTo>
                  <a:lnTo>
                    <a:pt x="4333" y="26174"/>
                  </a:lnTo>
                  <a:lnTo>
                    <a:pt x="4567" y="25825"/>
                  </a:lnTo>
                  <a:lnTo>
                    <a:pt x="4780" y="25494"/>
                  </a:lnTo>
                  <a:lnTo>
                    <a:pt x="5188" y="24814"/>
                  </a:lnTo>
                  <a:lnTo>
                    <a:pt x="5402" y="24484"/>
                  </a:lnTo>
                  <a:lnTo>
                    <a:pt x="5635" y="24153"/>
                  </a:lnTo>
                  <a:lnTo>
                    <a:pt x="5907" y="23862"/>
                  </a:lnTo>
                  <a:lnTo>
                    <a:pt x="6199" y="23571"/>
                  </a:lnTo>
                  <a:lnTo>
                    <a:pt x="6393" y="23415"/>
                  </a:lnTo>
                  <a:lnTo>
                    <a:pt x="6607" y="23279"/>
                  </a:lnTo>
                  <a:lnTo>
                    <a:pt x="6821" y="23162"/>
                  </a:lnTo>
                  <a:lnTo>
                    <a:pt x="7034" y="23046"/>
                  </a:lnTo>
                  <a:lnTo>
                    <a:pt x="7073" y="23435"/>
                  </a:lnTo>
                  <a:lnTo>
                    <a:pt x="7112" y="23823"/>
                  </a:lnTo>
                  <a:lnTo>
                    <a:pt x="7190" y="24192"/>
                  </a:lnTo>
                  <a:lnTo>
                    <a:pt x="7268" y="24562"/>
                  </a:lnTo>
                  <a:lnTo>
                    <a:pt x="7365" y="24911"/>
                  </a:lnTo>
                  <a:lnTo>
                    <a:pt x="7481" y="25261"/>
                  </a:lnTo>
                  <a:lnTo>
                    <a:pt x="7617" y="25591"/>
                  </a:lnTo>
                  <a:lnTo>
                    <a:pt x="7753" y="25922"/>
                  </a:lnTo>
                  <a:lnTo>
                    <a:pt x="8006" y="26388"/>
                  </a:lnTo>
                  <a:lnTo>
                    <a:pt x="8278" y="26816"/>
                  </a:lnTo>
                  <a:lnTo>
                    <a:pt x="7987" y="27029"/>
                  </a:lnTo>
                  <a:lnTo>
                    <a:pt x="7715" y="27263"/>
                  </a:lnTo>
                  <a:lnTo>
                    <a:pt x="7442" y="27496"/>
                  </a:lnTo>
                  <a:lnTo>
                    <a:pt x="7190" y="27748"/>
                  </a:lnTo>
                  <a:lnTo>
                    <a:pt x="6937" y="28020"/>
                  </a:lnTo>
                  <a:lnTo>
                    <a:pt x="6704" y="28292"/>
                  </a:lnTo>
                  <a:lnTo>
                    <a:pt x="6490" y="28584"/>
                  </a:lnTo>
                  <a:lnTo>
                    <a:pt x="6277" y="28895"/>
                  </a:lnTo>
                  <a:lnTo>
                    <a:pt x="6063" y="29206"/>
                  </a:lnTo>
                  <a:lnTo>
                    <a:pt x="5888" y="29517"/>
                  </a:lnTo>
                  <a:lnTo>
                    <a:pt x="5713" y="29828"/>
                  </a:lnTo>
                  <a:lnTo>
                    <a:pt x="5538" y="30158"/>
                  </a:lnTo>
                  <a:lnTo>
                    <a:pt x="5402" y="30488"/>
                  </a:lnTo>
                  <a:lnTo>
                    <a:pt x="5266" y="30819"/>
                  </a:lnTo>
                  <a:lnTo>
                    <a:pt x="5150" y="31149"/>
                  </a:lnTo>
                  <a:lnTo>
                    <a:pt x="5052" y="31460"/>
                  </a:lnTo>
                  <a:lnTo>
                    <a:pt x="4955" y="31907"/>
                  </a:lnTo>
                  <a:lnTo>
                    <a:pt x="4897" y="32334"/>
                  </a:lnTo>
                  <a:lnTo>
                    <a:pt x="4878" y="32762"/>
                  </a:lnTo>
                  <a:lnTo>
                    <a:pt x="4878" y="33189"/>
                  </a:lnTo>
                  <a:lnTo>
                    <a:pt x="4936" y="33617"/>
                  </a:lnTo>
                  <a:lnTo>
                    <a:pt x="5033" y="34025"/>
                  </a:lnTo>
                  <a:lnTo>
                    <a:pt x="5150" y="34413"/>
                  </a:lnTo>
                  <a:lnTo>
                    <a:pt x="5305" y="34802"/>
                  </a:lnTo>
                  <a:lnTo>
                    <a:pt x="5499" y="35171"/>
                  </a:lnTo>
                  <a:lnTo>
                    <a:pt x="5732" y="35521"/>
                  </a:lnTo>
                  <a:lnTo>
                    <a:pt x="5985" y="35851"/>
                  </a:lnTo>
                  <a:lnTo>
                    <a:pt x="6277" y="36162"/>
                  </a:lnTo>
                  <a:lnTo>
                    <a:pt x="6587" y="36454"/>
                  </a:lnTo>
                  <a:lnTo>
                    <a:pt x="6937" y="36687"/>
                  </a:lnTo>
                  <a:lnTo>
                    <a:pt x="7306" y="36920"/>
                  </a:lnTo>
                  <a:lnTo>
                    <a:pt x="7715" y="37095"/>
                  </a:lnTo>
                  <a:lnTo>
                    <a:pt x="8045" y="37212"/>
                  </a:lnTo>
                  <a:lnTo>
                    <a:pt x="8414" y="37270"/>
                  </a:lnTo>
                  <a:lnTo>
                    <a:pt x="8589" y="37289"/>
                  </a:lnTo>
                  <a:lnTo>
                    <a:pt x="8939" y="37289"/>
                  </a:lnTo>
                  <a:lnTo>
                    <a:pt x="9133" y="37270"/>
                  </a:lnTo>
                  <a:lnTo>
                    <a:pt x="9308" y="37250"/>
                  </a:lnTo>
                  <a:lnTo>
                    <a:pt x="9483" y="37192"/>
                  </a:lnTo>
                  <a:lnTo>
                    <a:pt x="9638" y="37134"/>
                  </a:lnTo>
                  <a:lnTo>
                    <a:pt x="9794" y="37056"/>
                  </a:lnTo>
                  <a:lnTo>
                    <a:pt x="9949" y="36978"/>
                  </a:lnTo>
                  <a:lnTo>
                    <a:pt x="10085" y="36862"/>
                  </a:lnTo>
                  <a:lnTo>
                    <a:pt x="10202" y="36745"/>
                  </a:lnTo>
                  <a:lnTo>
                    <a:pt x="10318" y="36590"/>
                  </a:lnTo>
                  <a:lnTo>
                    <a:pt x="10415" y="36454"/>
                  </a:lnTo>
                  <a:lnTo>
                    <a:pt x="10493" y="36318"/>
                  </a:lnTo>
                  <a:lnTo>
                    <a:pt x="10610" y="36026"/>
                  </a:lnTo>
                  <a:lnTo>
                    <a:pt x="10688" y="35696"/>
                  </a:lnTo>
                  <a:lnTo>
                    <a:pt x="10746" y="35385"/>
                  </a:lnTo>
                  <a:lnTo>
                    <a:pt x="10765" y="35055"/>
                  </a:lnTo>
                  <a:lnTo>
                    <a:pt x="10785" y="34724"/>
                  </a:lnTo>
                  <a:lnTo>
                    <a:pt x="10746" y="34064"/>
                  </a:lnTo>
                  <a:lnTo>
                    <a:pt x="10707" y="33267"/>
                  </a:lnTo>
                  <a:lnTo>
                    <a:pt x="10707" y="32878"/>
                  </a:lnTo>
                  <a:lnTo>
                    <a:pt x="10707" y="32490"/>
                  </a:lnTo>
                  <a:lnTo>
                    <a:pt x="10746" y="32101"/>
                  </a:lnTo>
                  <a:lnTo>
                    <a:pt x="10804" y="31732"/>
                  </a:lnTo>
                  <a:lnTo>
                    <a:pt x="10882" y="31343"/>
                  </a:lnTo>
                  <a:lnTo>
                    <a:pt x="11018" y="30955"/>
                  </a:lnTo>
                  <a:lnTo>
                    <a:pt x="11134" y="30683"/>
                  </a:lnTo>
                  <a:lnTo>
                    <a:pt x="11290" y="30410"/>
                  </a:lnTo>
                  <a:lnTo>
                    <a:pt x="11445" y="30158"/>
                  </a:lnTo>
                  <a:lnTo>
                    <a:pt x="11620" y="29905"/>
                  </a:lnTo>
                  <a:lnTo>
                    <a:pt x="12067" y="30119"/>
                  </a:lnTo>
                  <a:lnTo>
                    <a:pt x="12553" y="30313"/>
                  </a:lnTo>
                  <a:lnTo>
                    <a:pt x="13039" y="30469"/>
                  </a:lnTo>
                  <a:lnTo>
                    <a:pt x="13525" y="30605"/>
                  </a:lnTo>
                  <a:lnTo>
                    <a:pt x="14010" y="30702"/>
                  </a:lnTo>
                  <a:lnTo>
                    <a:pt x="14516" y="30780"/>
                  </a:lnTo>
                  <a:lnTo>
                    <a:pt x="15040" y="30838"/>
                  </a:lnTo>
                  <a:lnTo>
                    <a:pt x="15545" y="30877"/>
                  </a:lnTo>
                  <a:lnTo>
                    <a:pt x="16070" y="30896"/>
                  </a:lnTo>
                  <a:lnTo>
                    <a:pt x="16595" y="30877"/>
                  </a:lnTo>
                  <a:lnTo>
                    <a:pt x="17119" y="30838"/>
                  </a:lnTo>
                  <a:lnTo>
                    <a:pt x="17625" y="30780"/>
                  </a:lnTo>
                  <a:lnTo>
                    <a:pt x="18149" y="30721"/>
                  </a:lnTo>
                  <a:lnTo>
                    <a:pt x="18674" y="30624"/>
                  </a:lnTo>
                  <a:lnTo>
                    <a:pt x="19199" y="30508"/>
                  </a:lnTo>
                  <a:lnTo>
                    <a:pt x="19704" y="30372"/>
                  </a:lnTo>
                  <a:lnTo>
                    <a:pt x="20228" y="30236"/>
                  </a:lnTo>
                  <a:lnTo>
                    <a:pt x="20734" y="30080"/>
                  </a:lnTo>
                  <a:lnTo>
                    <a:pt x="21219" y="29905"/>
                  </a:lnTo>
                  <a:lnTo>
                    <a:pt x="21725" y="29711"/>
                  </a:lnTo>
                  <a:lnTo>
                    <a:pt x="22191" y="29517"/>
                  </a:lnTo>
                  <a:lnTo>
                    <a:pt x="22677" y="29283"/>
                  </a:lnTo>
                  <a:lnTo>
                    <a:pt x="23143" y="29070"/>
                  </a:lnTo>
                  <a:lnTo>
                    <a:pt x="23590" y="28837"/>
                  </a:lnTo>
                  <a:lnTo>
                    <a:pt x="24018" y="28584"/>
                  </a:lnTo>
                  <a:lnTo>
                    <a:pt x="24445" y="28331"/>
                  </a:lnTo>
                  <a:lnTo>
                    <a:pt x="24853" y="28059"/>
                  </a:lnTo>
                  <a:lnTo>
                    <a:pt x="25261" y="27787"/>
                  </a:lnTo>
                  <a:lnTo>
                    <a:pt x="25630" y="27496"/>
                  </a:lnTo>
                  <a:lnTo>
                    <a:pt x="26000" y="27224"/>
                  </a:lnTo>
                  <a:lnTo>
                    <a:pt x="26330" y="26932"/>
                  </a:lnTo>
                  <a:lnTo>
                    <a:pt x="26660" y="26621"/>
                  </a:lnTo>
                  <a:lnTo>
                    <a:pt x="27243" y="26058"/>
                  </a:lnTo>
                  <a:lnTo>
                    <a:pt x="27807" y="25494"/>
                  </a:lnTo>
                  <a:lnTo>
                    <a:pt x="28331" y="24950"/>
                  </a:lnTo>
                  <a:lnTo>
                    <a:pt x="28817" y="24406"/>
                  </a:lnTo>
                  <a:lnTo>
                    <a:pt x="29284" y="23862"/>
                  </a:lnTo>
                  <a:lnTo>
                    <a:pt x="29711" y="23337"/>
                  </a:lnTo>
                  <a:lnTo>
                    <a:pt x="30119" y="22813"/>
                  </a:lnTo>
                  <a:lnTo>
                    <a:pt x="30508" y="22307"/>
                  </a:lnTo>
                  <a:lnTo>
                    <a:pt x="30857" y="21802"/>
                  </a:lnTo>
                  <a:lnTo>
                    <a:pt x="31188" y="21316"/>
                  </a:lnTo>
                  <a:lnTo>
                    <a:pt x="31499" y="20831"/>
                  </a:lnTo>
                  <a:lnTo>
                    <a:pt x="31771" y="20364"/>
                  </a:lnTo>
                  <a:lnTo>
                    <a:pt x="32023" y="19898"/>
                  </a:lnTo>
                  <a:lnTo>
                    <a:pt x="32276" y="19432"/>
                  </a:lnTo>
                  <a:lnTo>
                    <a:pt x="32470" y="18985"/>
                  </a:lnTo>
                  <a:lnTo>
                    <a:pt x="32665" y="18557"/>
                  </a:lnTo>
                  <a:lnTo>
                    <a:pt x="32840" y="18110"/>
                  </a:lnTo>
                  <a:lnTo>
                    <a:pt x="32976" y="17702"/>
                  </a:lnTo>
                  <a:lnTo>
                    <a:pt x="33112" y="17275"/>
                  </a:lnTo>
                  <a:lnTo>
                    <a:pt x="33228" y="16867"/>
                  </a:lnTo>
                  <a:lnTo>
                    <a:pt x="33325" y="16478"/>
                  </a:lnTo>
                  <a:lnTo>
                    <a:pt x="33403" y="16089"/>
                  </a:lnTo>
                  <a:lnTo>
                    <a:pt x="33461" y="15701"/>
                  </a:lnTo>
                  <a:lnTo>
                    <a:pt x="33500" y="15332"/>
                  </a:lnTo>
                  <a:lnTo>
                    <a:pt x="33520" y="14962"/>
                  </a:lnTo>
                  <a:lnTo>
                    <a:pt x="33539" y="14613"/>
                  </a:lnTo>
                  <a:lnTo>
                    <a:pt x="33539" y="14263"/>
                  </a:lnTo>
                  <a:lnTo>
                    <a:pt x="33520" y="13913"/>
                  </a:lnTo>
                  <a:lnTo>
                    <a:pt x="33500" y="13583"/>
                  </a:lnTo>
                  <a:lnTo>
                    <a:pt x="33461" y="13252"/>
                  </a:lnTo>
                  <a:lnTo>
                    <a:pt x="33364" y="12631"/>
                  </a:lnTo>
                  <a:lnTo>
                    <a:pt x="33558" y="12533"/>
                  </a:lnTo>
                  <a:lnTo>
                    <a:pt x="33753" y="12436"/>
                  </a:lnTo>
                  <a:lnTo>
                    <a:pt x="33967" y="12359"/>
                  </a:lnTo>
                  <a:lnTo>
                    <a:pt x="34161" y="12300"/>
                  </a:lnTo>
                  <a:lnTo>
                    <a:pt x="34588" y="12203"/>
                  </a:lnTo>
                  <a:lnTo>
                    <a:pt x="35016" y="12145"/>
                  </a:lnTo>
                  <a:lnTo>
                    <a:pt x="35443" y="12125"/>
                  </a:lnTo>
                  <a:lnTo>
                    <a:pt x="35890" y="12125"/>
                  </a:lnTo>
                  <a:lnTo>
                    <a:pt x="36337" y="12145"/>
                  </a:lnTo>
                  <a:lnTo>
                    <a:pt x="36784" y="12164"/>
                  </a:lnTo>
                  <a:lnTo>
                    <a:pt x="37173" y="12223"/>
                  </a:lnTo>
                  <a:lnTo>
                    <a:pt x="37561" y="12300"/>
                  </a:lnTo>
                  <a:lnTo>
                    <a:pt x="38319" y="12514"/>
                  </a:lnTo>
                  <a:lnTo>
                    <a:pt x="38688" y="12592"/>
                  </a:lnTo>
                  <a:lnTo>
                    <a:pt x="39077" y="12669"/>
                  </a:lnTo>
                  <a:lnTo>
                    <a:pt x="39271" y="12689"/>
                  </a:lnTo>
                  <a:lnTo>
                    <a:pt x="39660" y="12689"/>
                  </a:lnTo>
                  <a:lnTo>
                    <a:pt x="39874" y="12650"/>
                  </a:lnTo>
                  <a:lnTo>
                    <a:pt x="40185" y="12592"/>
                  </a:lnTo>
                  <a:lnTo>
                    <a:pt x="40476" y="12475"/>
                  </a:lnTo>
                  <a:lnTo>
                    <a:pt x="40748" y="12320"/>
                  </a:lnTo>
                  <a:lnTo>
                    <a:pt x="41001" y="12145"/>
                  </a:lnTo>
                  <a:lnTo>
                    <a:pt x="41117" y="12028"/>
                  </a:lnTo>
                  <a:lnTo>
                    <a:pt x="41215" y="11912"/>
                  </a:lnTo>
                  <a:lnTo>
                    <a:pt x="41312" y="11795"/>
                  </a:lnTo>
                  <a:lnTo>
                    <a:pt x="41389" y="11659"/>
                  </a:lnTo>
                  <a:lnTo>
                    <a:pt x="41467" y="11523"/>
                  </a:lnTo>
                  <a:lnTo>
                    <a:pt x="41525" y="11387"/>
                  </a:lnTo>
                  <a:lnTo>
                    <a:pt x="41584" y="11232"/>
                  </a:lnTo>
                  <a:lnTo>
                    <a:pt x="41623" y="11076"/>
                  </a:lnTo>
                  <a:lnTo>
                    <a:pt x="41681" y="10785"/>
                  </a:lnTo>
                  <a:lnTo>
                    <a:pt x="41681" y="10493"/>
                  </a:lnTo>
                  <a:lnTo>
                    <a:pt x="41642" y="10182"/>
                  </a:lnTo>
                  <a:lnTo>
                    <a:pt x="41584" y="9891"/>
                  </a:lnTo>
                  <a:lnTo>
                    <a:pt x="41487" y="9619"/>
                  </a:lnTo>
                  <a:lnTo>
                    <a:pt x="41370" y="9327"/>
                  </a:lnTo>
                  <a:lnTo>
                    <a:pt x="41234" y="9055"/>
                  </a:lnTo>
                  <a:lnTo>
                    <a:pt x="41098" y="8803"/>
                  </a:lnTo>
                  <a:lnTo>
                    <a:pt x="40904" y="8511"/>
                  </a:lnTo>
                  <a:lnTo>
                    <a:pt x="40709" y="8239"/>
                  </a:lnTo>
                  <a:lnTo>
                    <a:pt x="40496" y="8006"/>
                  </a:lnTo>
                  <a:lnTo>
                    <a:pt x="40262" y="7773"/>
                  </a:lnTo>
                  <a:lnTo>
                    <a:pt x="40010" y="7559"/>
                  </a:lnTo>
                  <a:lnTo>
                    <a:pt x="39757" y="7365"/>
                  </a:lnTo>
                  <a:lnTo>
                    <a:pt x="39485" y="7190"/>
                  </a:lnTo>
                  <a:lnTo>
                    <a:pt x="39194" y="7054"/>
                  </a:lnTo>
                  <a:lnTo>
                    <a:pt x="38902" y="6937"/>
                  </a:lnTo>
                  <a:lnTo>
                    <a:pt x="38611" y="6821"/>
                  </a:lnTo>
                  <a:lnTo>
                    <a:pt x="38300" y="6743"/>
                  </a:lnTo>
                  <a:lnTo>
                    <a:pt x="37969" y="6704"/>
                  </a:lnTo>
                  <a:lnTo>
                    <a:pt x="37659" y="6665"/>
                  </a:lnTo>
                  <a:lnTo>
                    <a:pt x="37328" y="6665"/>
                  </a:lnTo>
                  <a:lnTo>
                    <a:pt x="36978" y="6685"/>
                  </a:lnTo>
                  <a:lnTo>
                    <a:pt x="36648" y="6723"/>
                  </a:lnTo>
                  <a:lnTo>
                    <a:pt x="36240" y="6821"/>
                  </a:lnTo>
                  <a:lnTo>
                    <a:pt x="35832" y="6937"/>
                  </a:lnTo>
                  <a:lnTo>
                    <a:pt x="35424" y="7073"/>
                  </a:lnTo>
                  <a:lnTo>
                    <a:pt x="35035" y="7229"/>
                  </a:lnTo>
                  <a:lnTo>
                    <a:pt x="34258" y="7578"/>
                  </a:lnTo>
                  <a:lnTo>
                    <a:pt x="33500" y="7928"/>
                  </a:lnTo>
                  <a:lnTo>
                    <a:pt x="33053" y="8161"/>
                  </a:lnTo>
                  <a:lnTo>
                    <a:pt x="32626" y="8375"/>
                  </a:lnTo>
                  <a:lnTo>
                    <a:pt x="32198" y="8628"/>
                  </a:lnTo>
                  <a:lnTo>
                    <a:pt x="31771" y="8900"/>
                  </a:lnTo>
                  <a:lnTo>
                    <a:pt x="31363" y="8297"/>
                  </a:lnTo>
                  <a:lnTo>
                    <a:pt x="31013" y="7773"/>
                  </a:lnTo>
                  <a:lnTo>
                    <a:pt x="30741" y="7403"/>
                  </a:lnTo>
                  <a:lnTo>
                    <a:pt x="30469" y="7073"/>
                  </a:lnTo>
                  <a:lnTo>
                    <a:pt x="30177" y="6762"/>
                  </a:lnTo>
                  <a:lnTo>
                    <a:pt x="29866" y="6471"/>
                  </a:lnTo>
                  <a:lnTo>
                    <a:pt x="30003" y="6335"/>
                  </a:lnTo>
                  <a:lnTo>
                    <a:pt x="30158" y="6218"/>
                  </a:lnTo>
                  <a:lnTo>
                    <a:pt x="30313" y="6121"/>
                  </a:lnTo>
                  <a:lnTo>
                    <a:pt x="30488" y="6024"/>
                  </a:lnTo>
                  <a:lnTo>
                    <a:pt x="30721" y="5927"/>
                  </a:lnTo>
                  <a:lnTo>
                    <a:pt x="30955" y="5849"/>
                  </a:lnTo>
                  <a:lnTo>
                    <a:pt x="31188" y="5791"/>
                  </a:lnTo>
                  <a:lnTo>
                    <a:pt x="31440" y="5752"/>
                  </a:lnTo>
                  <a:lnTo>
                    <a:pt x="31926" y="5694"/>
                  </a:lnTo>
                  <a:lnTo>
                    <a:pt x="32412" y="5655"/>
                  </a:lnTo>
                  <a:lnTo>
                    <a:pt x="32859" y="5635"/>
                  </a:lnTo>
                  <a:lnTo>
                    <a:pt x="33325" y="5616"/>
                  </a:lnTo>
                  <a:lnTo>
                    <a:pt x="34219" y="5577"/>
                  </a:lnTo>
                  <a:lnTo>
                    <a:pt x="34666" y="5538"/>
                  </a:lnTo>
                  <a:lnTo>
                    <a:pt x="35113" y="5480"/>
                  </a:lnTo>
                  <a:lnTo>
                    <a:pt x="35560" y="5383"/>
                  </a:lnTo>
                  <a:lnTo>
                    <a:pt x="35774" y="5324"/>
                  </a:lnTo>
                  <a:lnTo>
                    <a:pt x="35987" y="5247"/>
                  </a:lnTo>
                  <a:lnTo>
                    <a:pt x="36318" y="5091"/>
                  </a:lnTo>
                  <a:lnTo>
                    <a:pt x="36609" y="4916"/>
                  </a:lnTo>
                  <a:lnTo>
                    <a:pt x="36745" y="4800"/>
                  </a:lnTo>
                  <a:lnTo>
                    <a:pt x="36881" y="4683"/>
                  </a:lnTo>
                  <a:lnTo>
                    <a:pt x="36998" y="4566"/>
                  </a:lnTo>
                  <a:lnTo>
                    <a:pt x="37114" y="4450"/>
                  </a:lnTo>
                  <a:lnTo>
                    <a:pt x="37212" y="4294"/>
                  </a:lnTo>
                  <a:lnTo>
                    <a:pt x="37289" y="4158"/>
                  </a:lnTo>
                  <a:lnTo>
                    <a:pt x="37367" y="4003"/>
                  </a:lnTo>
                  <a:lnTo>
                    <a:pt x="37425" y="3848"/>
                  </a:lnTo>
                  <a:lnTo>
                    <a:pt x="37464" y="3692"/>
                  </a:lnTo>
                  <a:lnTo>
                    <a:pt x="37484" y="3517"/>
                  </a:lnTo>
                  <a:lnTo>
                    <a:pt x="37503" y="3342"/>
                  </a:lnTo>
                  <a:lnTo>
                    <a:pt x="37503" y="3148"/>
                  </a:lnTo>
                  <a:lnTo>
                    <a:pt x="37484" y="2993"/>
                  </a:lnTo>
                  <a:lnTo>
                    <a:pt x="37445" y="2818"/>
                  </a:lnTo>
                  <a:lnTo>
                    <a:pt x="37406" y="2662"/>
                  </a:lnTo>
                  <a:lnTo>
                    <a:pt x="37348" y="2507"/>
                  </a:lnTo>
                  <a:lnTo>
                    <a:pt x="37212" y="2196"/>
                  </a:lnTo>
                  <a:lnTo>
                    <a:pt x="37037" y="1924"/>
                  </a:lnTo>
                  <a:lnTo>
                    <a:pt x="36842" y="1652"/>
                  </a:lnTo>
                  <a:lnTo>
                    <a:pt x="36609" y="1399"/>
                  </a:lnTo>
                  <a:lnTo>
                    <a:pt x="36376" y="1166"/>
                  </a:lnTo>
                  <a:lnTo>
                    <a:pt x="36123" y="972"/>
                  </a:lnTo>
                  <a:lnTo>
                    <a:pt x="35949" y="836"/>
                  </a:lnTo>
                  <a:lnTo>
                    <a:pt x="35774" y="719"/>
                  </a:lnTo>
                  <a:lnTo>
                    <a:pt x="35385" y="505"/>
                  </a:lnTo>
                  <a:lnTo>
                    <a:pt x="34977" y="330"/>
                  </a:lnTo>
                  <a:lnTo>
                    <a:pt x="34569" y="194"/>
                  </a:lnTo>
                  <a:lnTo>
                    <a:pt x="34122" y="97"/>
                  </a:lnTo>
                  <a:lnTo>
                    <a:pt x="33675" y="19"/>
                  </a:lnTo>
                  <a:lnTo>
                    <a:pt x="3322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4" name="Google Shape;2514;p44"/>
            <p:cNvSpPr/>
            <p:nvPr/>
          </p:nvSpPr>
          <p:spPr>
            <a:xfrm>
              <a:off x="7309875" y="7386900"/>
              <a:ext cx="33550" cy="34025"/>
            </a:xfrm>
            <a:custGeom>
              <a:avLst/>
              <a:gdLst/>
              <a:ahLst/>
              <a:cxnLst/>
              <a:rect l="l" t="t" r="r" b="b"/>
              <a:pathLst>
                <a:path w="1342" h="1361" extrusionOk="0">
                  <a:moveTo>
                    <a:pt x="603" y="0"/>
                  </a:moveTo>
                  <a:lnTo>
                    <a:pt x="467" y="39"/>
                  </a:lnTo>
                  <a:lnTo>
                    <a:pt x="351" y="97"/>
                  </a:lnTo>
                  <a:lnTo>
                    <a:pt x="234" y="175"/>
                  </a:lnTo>
                  <a:lnTo>
                    <a:pt x="137" y="272"/>
                  </a:lnTo>
                  <a:lnTo>
                    <a:pt x="79" y="369"/>
                  </a:lnTo>
                  <a:lnTo>
                    <a:pt x="20" y="486"/>
                  </a:lnTo>
                  <a:lnTo>
                    <a:pt x="1" y="622"/>
                  </a:lnTo>
                  <a:lnTo>
                    <a:pt x="1" y="758"/>
                  </a:lnTo>
                  <a:lnTo>
                    <a:pt x="20" y="875"/>
                  </a:lnTo>
                  <a:lnTo>
                    <a:pt x="79" y="1011"/>
                  </a:lnTo>
                  <a:lnTo>
                    <a:pt x="156" y="1127"/>
                  </a:lnTo>
                  <a:lnTo>
                    <a:pt x="253" y="1205"/>
                  </a:lnTo>
                  <a:lnTo>
                    <a:pt x="370" y="1283"/>
                  </a:lnTo>
                  <a:lnTo>
                    <a:pt x="487" y="1322"/>
                  </a:lnTo>
                  <a:lnTo>
                    <a:pt x="603" y="1360"/>
                  </a:lnTo>
                  <a:lnTo>
                    <a:pt x="739" y="1360"/>
                  </a:lnTo>
                  <a:lnTo>
                    <a:pt x="875" y="1322"/>
                  </a:lnTo>
                  <a:lnTo>
                    <a:pt x="992" y="1263"/>
                  </a:lnTo>
                  <a:lnTo>
                    <a:pt x="1108" y="1186"/>
                  </a:lnTo>
                  <a:lnTo>
                    <a:pt x="1206" y="1088"/>
                  </a:lnTo>
                  <a:lnTo>
                    <a:pt x="1264" y="991"/>
                  </a:lnTo>
                  <a:lnTo>
                    <a:pt x="1322" y="875"/>
                  </a:lnTo>
                  <a:lnTo>
                    <a:pt x="1342" y="739"/>
                  </a:lnTo>
                  <a:lnTo>
                    <a:pt x="1342" y="603"/>
                  </a:lnTo>
                  <a:lnTo>
                    <a:pt x="1322" y="486"/>
                  </a:lnTo>
                  <a:lnTo>
                    <a:pt x="1264" y="350"/>
                  </a:lnTo>
                  <a:lnTo>
                    <a:pt x="1186" y="233"/>
                  </a:lnTo>
                  <a:lnTo>
                    <a:pt x="1089" y="156"/>
                  </a:lnTo>
                  <a:lnTo>
                    <a:pt x="972" y="78"/>
                  </a:lnTo>
                  <a:lnTo>
                    <a:pt x="856" y="39"/>
                  </a:lnTo>
                  <a:lnTo>
                    <a:pt x="739"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5" name="Google Shape;2515;p44"/>
            <p:cNvSpPr/>
            <p:nvPr/>
          </p:nvSpPr>
          <p:spPr>
            <a:xfrm>
              <a:off x="7554225" y="7177025"/>
              <a:ext cx="33550" cy="34025"/>
            </a:xfrm>
            <a:custGeom>
              <a:avLst/>
              <a:gdLst/>
              <a:ahLst/>
              <a:cxnLst/>
              <a:rect l="l" t="t" r="r" b="b"/>
              <a:pathLst>
                <a:path w="1342" h="1361" extrusionOk="0">
                  <a:moveTo>
                    <a:pt x="603" y="1"/>
                  </a:moveTo>
                  <a:lnTo>
                    <a:pt x="467" y="40"/>
                  </a:lnTo>
                  <a:lnTo>
                    <a:pt x="351" y="79"/>
                  </a:lnTo>
                  <a:lnTo>
                    <a:pt x="234" y="156"/>
                  </a:lnTo>
                  <a:lnTo>
                    <a:pt x="137" y="253"/>
                  </a:lnTo>
                  <a:lnTo>
                    <a:pt x="59" y="370"/>
                  </a:lnTo>
                  <a:lnTo>
                    <a:pt x="20" y="487"/>
                  </a:lnTo>
                  <a:lnTo>
                    <a:pt x="1" y="623"/>
                  </a:lnTo>
                  <a:lnTo>
                    <a:pt x="1" y="759"/>
                  </a:lnTo>
                  <a:lnTo>
                    <a:pt x="20" y="875"/>
                  </a:lnTo>
                  <a:lnTo>
                    <a:pt x="79" y="1011"/>
                  </a:lnTo>
                  <a:lnTo>
                    <a:pt x="156" y="1128"/>
                  </a:lnTo>
                  <a:lnTo>
                    <a:pt x="254" y="1206"/>
                  </a:lnTo>
                  <a:lnTo>
                    <a:pt x="370" y="1283"/>
                  </a:lnTo>
                  <a:lnTo>
                    <a:pt x="487" y="1322"/>
                  </a:lnTo>
                  <a:lnTo>
                    <a:pt x="603" y="1361"/>
                  </a:lnTo>
                  <a:lnTo>
                    <a:pt x="739" y="1342"/>
                  </a:lnTo>
                  <a:lnTo>
                    <a:pt x="875" y="1322"/>
                  </a:lnTo>
                  <a:lnTo>
                    <a:pt x="992" y="1264"/>
                  </a:lnTo>
                  <a:lnTo>
                    <a:pt x="1109" y="1186"/>
                  </a:lnTo>
                  <a:lnTo>
                    <a:pt x="1206" y="1089"/>
                  </a:lnTo>
                  <a:lnTo>
                    <a:pt x="1264" y="992"/>
                  </a:lnTo>
                  <a:lnTo>
                    <a:pt x="1322" y="856"/>
                  </a:lnTo>
                  <a:lnTo>
                    <a:pt x="1342" y="739"/>
                  </a:lnTo>
                  <a:lnTo>
                    <a:pt x="1342" y="603"/>
                  </a:lnTo>
                  <a:lnTo>
                    <a:pt x="1322" y="487"/>
                  </a:lnTo>
                  <a:lnTo>
                    <a:pt x="1264" y="351"/>
                  </a:lnTo>
                  <a:lnTo>
                    <a:pt x="1186" y="234"/>
                  </a:lnTo>
                  <a:lnTo>
                    <a:pt x="1089" y="156"/>
                  </a:lnTo>
                  <a:lnTo>
                    <a:pt x="973" y="79"/>
                  </a:lnTo>
                  <a:lnTo>
                    <a:pt x="856" y="20"/>
                  </a:lnTo>
                  <a:lnTo>
                    <a:pt x="72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6" name="Google Shape;2516;p44"/>
            <p:cNvSpPr/>
            <p:nvPr/>
          </p:nvSpPr>
          <p:spPr>
            <a:xfrm>
              <a:off x="7342925" y="7428175"/>
              <a:ext cx="80650" cy="81150"/>
            </a:xfrm>
            <a:custGeom>
              <a:avLst/>
              <a:gdLst/>
              <a:ahLst/>
              <a:cxnLst/>
              <a:rect l="l" t="t" r="r" b="b"/>
              <a:pathLst>
                <a:path w="3226" h="3246" extrusionOk="0">
                  <a:moveTo>
                    <a:pt x="1594" y="1"/>
                  </a:moveTo>
                  <a:lnTo>
                    <a:pt x="1438" y="20"/>
                  </a:lnTo>
                  <a:lnTo>
                    <a:pt x="1283" y="40"/>
                  </a:lnTo>
                  <a:lnTo>
                    <a:pt x="1127" y="79"/>
                  </a:lnTo>
                  <a:lnTo>
                    <a:pt x="972" y="137"/>
                  </a:lnTo>
                  <a:lnTo>
                    <a:pt x="836" y="215"/>
                  </a:lnTo>
                  <a:lnTo>
                    <a:pt x="680" y="292"/>
                  </a:lnTo>
                  <a:lnTo>
                    <a:pt x="564" y="390"/>
                  </a:lnTo>
                  <a:lnTo>
                    <a:pt x="447" y="506"/>
                  </a:lnTo>
                  <a:lnTo>
                    <a:pt x="331" y="623"/>
                  </a:lnTo>
                  <a:lnTo>
                    <a:pt x="253" y="759"/>
                  </a:lnTo>
                  <a:lnTo>
                    <a:pt x="175" y="895"/>
                  </a:lnTo>
                  <a:lnTo>
                    <a:pt x="117" y="1031"/>
                  </a:lnTo>
                  <a:lnTo>
                    <a:pt x="59" y="1167"/>
                  </a:lnTo>
                  <a:lnTo>
                    <a:pt x="20" y="1322"/>
                  </a:lnTo>
                  <a:lnTo>
                    <a:pt x="0" y="1478"/>
                  </a:lnTo>
                  <a:lnTo>
                    <a:pt x="0" y="1633"/>
                  </a:lnTo>
                  <a:lnTo>
                    <a:pt x="0" y="1789"/>
                  </a:lnTo>
                  <a:lnTo>
                    <a:pt x="20" y="1944"/>
                  </a:lnTo>
                  <a:lnTo>
                    <a:pt x="78" y="2100"/>
                  </a:lnTo>
                  <a:lnTo>
                    <a:pt x="117" y="2255"/>
                  </a:lnTo>
                  <a:lnTo>
                    <a:pt x="195" y="2410"/>
                  </a:lnTo>
                  <a:lnTo>
                    <a:pt x="292" y="2546"/>
                  </a:lnTo>
                  <a:lnTo>
                    <a:pt x="389" y="2682"/>
                  </a:lnTo>
                  <a:lnTo>
                    <a:pt x="486" y="2799"/>
                  </a:lnTo>
                  <a:lnTo>
                    <a:pt x="622" y="2896"/>
                  </a:lnTo>
                  <a:lnTo>
                    <a:pt x="739" y="2993"/>
                  </a:lnTo>
                  <a:lnTo>
                    <a:pt x="875" y="3071"/>
                  </a:lnTo>
                  <a:lnTo>
                    <a:pt x="1011" y="3129"/>
                  </a:lnTo>
                  <a:lnTo>
                    <a:pt x="1166" y="3168"/>
                  </a:lnTo>
                  <a:lnTo>
                    <a:pt x="1322" y="3207"/>
                  </a:lnTo>
                  <a:lnTo>
                    <a:pt x="1477" y="3227"/>
                  </a:lnTo>
                  <a:lnTo>
                    <a:pt x="1632" y="3246"/>
                  </a:lnTo>
                  <a:lnTo>
                    <a:pt x="1788" y="3227"/>
                  </a:lnTo>
                  <a:lnTo>
                    <a:pt x="1943" y="3207"/>
                  </a:lnTo>
                  <a:lnTo>
                    <a:pt x="2099" y="3168"/>
                  </a:lnTo>
                  <a:lnTo>
                    <a:pt x="2254" y="3110"/>
                  </a:lnTo>
                  <a:lnTo>
                    <a:pt x="2390" y="3032"/>
                  </a:lnTo>
                  <a:lnTo>
                    <a:pt x="2546" y="2954"/>
                  </a:lnTo>
                  <a:lnTo>
                    <a:pt x="2662" y="2857"/>
                  </a:lnTo>
                  <a:lnTo>
                    <a:pt x="2779" y="2741"/>
                  </a:lnTo>
                  <a:lnTo>
                    <a:pt x="2876" y="2624"/>
                  </a:lnTo>
                  <a:lnTo>
                    <a:pt x="2973" y="2488"/>
                  </a:lnTo>
                  <a:lnTo>
                    <a:pt x="3051" y="2352"/>
                  </a:lnTo>
                  <a:lnTo>
                    <a:pt x="3109" y="2216"/>
                  </a:lnTo>
                  <a:lnTo>
                    <a:pt x="3168" y="2061"/>
                  </a:lnTo>
                  <a:lnTo>
                    <a:pt x="3206" y="1925"/>
                  </a:lnTo>
                  <a:lnTo>
                    <a:pt x="3226" y="1769"/>
                  </a:lnTo>
                  <a:lnTo>
                    <a:pt x="3226" y="1614"/>
                  </a:lnTo>
                  <a:lnTo>
                    <a:pt x="3226" y="1458"/>
                  </a:lnTo>
                  <a:lnTo>
                    <a:pt x="3206" y="1303"/>
                  </a:lnTo>
                  <a:lnTo>
                    <a:pt x="3148" y="1147"/>
                  </a:lnTo>
                  <a:lnTo>
                    <a:pt x="3109" y="992"/>
                  </a:lnTo>
                  <a:lnTo>
                    <a:pt x="3032" y="836"/>
                  </a:lnTo>
                  <a:lnTo>
                    <a:pt x="2934" y="700"/>
                  </a:lnTo>
                  <a:lnTo>
                    <a:pt x="2837" y="564"/>
                  </a:lnTo>
                  <a:lnTo>
                    <a:pt x="2740" y="448"/>
                  </a:lnTo>
                  <a:lnTo>
                    <a:pt x="2604" y="351"/>
                  </a:lnTo>
                  <a:lnTo>
                    <a:pt x="2487" y="254"/>
                  </a:lnTo>
                  <a:lnTo>
                    <a:pt x="2351" y="176"/>
                  </a:lnTo>
                  <a:lnTo>
                    <a:pt x="2215" y="117"/>
                  </a:lnTo>
                  <a:lnTo>
                    <a:pt x="2060" y="59"/>
                  </a:lnTo>
                  <a:lnTo>
                    <a:pt x="1905" y="40"/>
                  </a:lnTo>
                  <a:lnTo>
                    <a:pt x="1749" y="20"/>
                  </a:lnTo>
                  <a:lnTo>
                    <a:pt x="1594"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7" name="Google Shape;2517;p44"/>
            <p:cNvSpPr/>
            <p:nvPr/>
          </p:nvSpPr>
          <p:spPr>
            <a:xfrm>
              <a:off x="7590675" y="7195000"/>
              <a:ext cx="80650" cy="81150"/>
            </a:xfrm>
            <a:custGeom>
              <a:avLst/>
              <a:gdLst/>
              <a:ahLst/>
              <a:cxnLst/>
              <a:rect l="l" t="t" r="r" b="b"/>
              <a:pathLst>
                <a:path w="3226" h="3246" extrusionOk="0">
                  <a:moveTo>
                    <a:pt x="1594" y="1"/>
                  </a:moveTo>
                  <a:lnTo>
                    <a:pt x="1438" y="20"/>
                  </a:lnTo>
                  <a:lnTo>
                    <a:pt x="1283" y="40"/>
                  </a:lnTo>
                  <a:lnTo>
                    <a:pt x="1127" y="78"/>
                  </a:lnTo>
                  <a:lnTo>
                    <a:pt x="972" y="137"/>
                  </a:lnTo>
                  <a:lnTo>
                    <a:pt x="836" y="214"/>
                  </a:lnTo>
                  <a:lnTo>
                    <a:pt x="700" y="292"/>
                  </a:lnTo>
                  <a:lnTo>
                    <a:pt x="564" y="389"/>
                  </a:lnTo>
                  <a:lnTo>
                    <a:pt x="447" y="506"/>
                  </a:lnTo>
                  <a:lnTo>
                    <a:pt x="350" y="623"/>
                  </a:lnTo>
                  <a:lnTo>
                    <a:pt x="253" y="759"/>
                  </a:lnTo>
                  <a:lnTo>
                    <a:pt x="175" y="895"/>
                  </a:lnTo>
                  <a:lnTo>
                    <a:pt x="117" y="1031"/>
                  </a:lnTo>
                  <a:lnTo>
                    <a:pt x="59" y="1186"/>
                  </a:lnTo>
                  <a:lnTo>
                    <a:pt x="20" y="1322"/>
                  </a:lnTo>
                  <a:lnTo>
                    <a:pt x="0" y="1478"/>
                  </a:lnTo>
                  <a:lnTo>
                    <a:pt x="0" y="1633"/>
                  </a:lnTo>
                  <a:lnTo>
                    <a:pt x="0" y="1788"/>
                  </a:lnTo>
                  <a:lnTo>
                    <a:pt x="39" y="1944"/>
                  </a:lnTo>
                  <a:lnTo>
                    <a:pt x="78" y="2099"/>
                  </a:lnTo>
                  <a:lnTo>
                    <a:pt x="136" y="2255"/>
                  </a:lnTo>
                  <a:lnTo>
                    <a:pt x="195" y="2410"/>
                  </a:lnTo>
                  <a:lnTo>
                    <a:pt x="292" y="2546"/>
                  </a:lnTo>
                  <a:lnTo>
                    <a:pt x="389" y="2682"/>
                  </a:lnTo>
                  <a:lnTo>
                    <a:pt x="506" y="2799"/>
                  </a:lnTo>
                  <a:lnTo>
                    <a:pt x="622" y="2896"/>
                  </a:lnTo>
                  <a:lnTo>
                    <a:pt x="739" y="2993"/>
                  </a:lnTo>
                  <a:lnTo>
                    <a:pt x="875" y="3071"/>
                  </a:lnTo>
                  <a:lnTo>
                    <a:pt x="1030" y="3129"/>
                  </a:lnTo>
                  <a:lnTo>
                    <a:pt x="1166" y="3168"/>
                  </a:lnTo>
                  <a:lnTo>
                    <a:pt x="1322" y="3207"/>
                  </a:lnTo>
                  <a:lnTo>
                    <a:pt x="1477" y="3226"/>
                  </a:lnTo>
                  <a:lnTo>
                    <a:pt x="1633" y="3246"/>
                  </a:lnTo>
                  <a:lnTo>
                    <a:pt x="1788" y="3226"/>
                  </a:lnTo>
                  <a:lnTo>
                    <a:pt x="1943" y="3207"/>
                  </a:lnTo>
                  <a:lnTo>
                    <a:pt x="2099" y="3168"/>
                  </a:lnTo>
                  <a:lnTo>
                    <a:pt x="2254" y="3110"/>
                  </a:lnTo>
                  <a:lnTo>
                    <a:pt x="2390" y="3032"/>
                  </a:lnTo>
                  <a:lnTo>
                    <a:pt x="2546" y="2954"/>
                  </a:lnTo>
                  <a:lnTo>
                    <a:pt x="2662" y="2857"/>
                  </a:lnTo>
                  <a:lnTo>
                    <a:pt x="2779" y="2741"/>
                  </a:lnTo>
                  <a:lnTo>
                    <a:pt x="2896" y="2624"/>
                  </a:lnTo>
                  <a:lnTo>
                    <a:pt x="2973" y="2488"/>
                  </a:lnTo>
                  <a:lnTo>
                    <a:pt x="3051" y="2352"/>
                  </a:lnTo>
                  <a:lnTo>
                    <a:pt x="3129" y="2216"/>
                  </a:lnTo>
                  <a:lnTo>
                    <a:pt x="3168" y="2060"/>
                  </a:lnTo>
                  <a:lnTo>
                    <a:pt x="3207" y="1924"/>
                  </a:lnTo>
                  <a:lnTo>
                    <a:pt x="3226" y="1769"/>
                  </a:lnTo>
                  <a:lnTo>
                    <a:pt x="3226" y="1614"/>
                  </a:lnTo>
                  <a:lnTo>
                    <a:pt x="3226" y="1458"/>
                  </a:lnTo>
                  <a:lnTo>
                    <a:pt x="3207" y="1303"/>
                  </a:lnTo>
                  <a:lnTo>
                    <a:pt x="3168" y="1147"/>
                  </a:lnTo>
                  <a:lnTo>
                    <a:pt x="3109" y="992"/>
                  </a:lnTo>
                  <a:lnTo>
                    <a:pt x="3032" y="836"/>
                  </a:lnTo>
                  <a:lnTo>
                    <a:pt x="2934" y="700"/>
                  </a:lnTo>
                  <a:lnTo>
                    <a:pt x="2837" y="564"/>
                  </a:lnTo>
                  <a:lnTo>
                    <a:pt x="2740" y="448"/>
                  </a:lnTo>
                  <a:lnTo>
                    <a:pt x="2604" y="351"/>
                  </a:lnTo>
                  <a:lnTo>
                    <a:pt x="2488" y="253"/>
                  </a:lnTo>
                  <a:lnTo>
                    <a:pt x="2352" y="176"/>
                  </a:lnTo>
                  <a:lnTo>
                    <a:pt x="2216" y="117"/>
                  </a:lnTo>
                  <a:lnTo>
                    <a:pt x="2060" y="59"/>
                  </a:lnTo>
                  <a:lnTo>
                    <a:pt x="1905" y="40"/>
                  </a:lnTo>
                  <a:lnTo>
                    <a:pt x="1749" y="20"/>
                  </a:lnTo>
                  <a:lnTo>
                    <a:pt x="1594"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18" name="Google Shape;2518;p44"/>
          <p:cNvGrpSpPr/>
          <p:nvPr/>
        </p:nvGrpSpPr>
        <p:grpSpPr>
          <a:xfrm>
            <a:off x="9856895" y="4865020"/>
            <a:ext cx="1700743" cy="2067761"/>
            <a:chOff x="5712800" y="2850000"/>
            <a:chExt cx="934200" cy="1135800"/>
          </a:xfrm>
        </p:grpSpPr>
        <p:sp>
          <p:nvSpPr>
            <p:cNvPr id="2519" name="Google Shape;2519;p44"/>
            <p:cNvSpPr/>
            <p:nvPr/>
          </p:nvSpPr>
          <p:spPr>
            <a:xfrm>
              <a:off x="5726400" y="3445100"/>
              <a:ext cx="18000" cy="18000"/>
            </a:xfrm>
            <a:custGeom>
              <a:avLst/>
              <a:gdLst/>
              <a:ahLst/>
              <a:cxnLst/>
              <a:rect l="l" t="t" r="r" b="b"/>
              <a:pathLst>
                <a:path w="720" h="720" extrusionOk="0">
                  <a:moveTo>
                    <a:pt x="292" y="0"/>
                  </a:moveTo>
                  <a:lnTo>
                    <a:pt x="214" y="20"/>
                  </a:lnTo>
                  <a:lnTo>
                    <a:pt x="156" y="58"/>
                  </a:lnTo>
                  <a:lnTo>
                    <a:pt x="97" y="97"/>
                  </a:lnTo>
                  <a:lnTo>
                    <a:pt x="59" y="156"/>
                  </a:lnTo>
                  <a:lnTo>
                    <a:pt x="20" y="214"/>
                  </a:lnTo>
                  <a:lnTo>
                    <a:pt x="0" y="292"/>
                  </a:lnTo>
                  <a:lnTo>
                    <a:pt x="0" y="350"/>
                  </a:lnTo>
                  <a:lnTo>
                    <a:pt x="0" y="428"/>
                  </a:lnTo>
                  <a:lnTo>
                    <a:pt x="20" y="505"/>
                  </a:lnTo>
                  <a:lnTo>
                    <a:pt x="59" y="564"/>
                  </a:lnTo>
                  <a:lnTo>
                    <a:pt x="97" y="622"/>
                  </a:lnTo>
                  <a:lnTo>
                    <a:pt x="156" y="661"/>
                  </a:lnTo>
                  <a:lnTo>
                    <a:pt x="214" y="700"/>
                  </a:lnTo>
                  <a:lnTo>
                    <a:pt x="292" y="719"/>
                  </a:lnTo>
                  <a:lnTo>
                    <a:pt x="428" y="719"/>
                  </a:lnTo>
                  <a:lnTo>
                    <a:pt x="505" y="700"/>
                  </a:lnTo>
                  <a:lnTo>
                    <a:pt x="564" y="661"/>
                  </a:lnTo>
                  <a:lnTo>
                    <a:pt x="603" y="622"/>
                  </a:lnTo>
                  <a:lnTo>
                    <a:pt x="661" y="564"/>
                  </a:lnTo>
                  <a:lnTo>
                    <a:pt x="680" y="505"/>
                  </a:lnTo>
                  <a:lnTo>
                    <a:pt x="700" y="428"/>
                  </a:lnTo>
                  <a:lnTo>
                    <a:pt x="719" y="350"/>
                  </a:lnTo>
                  <a:lnTo>
                    <a:pt x="700" y="292"/>
                  </a:lnTo>
                  <a:lnTo>
                    <a:pt x="680" y="214"/>
                  </a:lnTo>
                  <a:lnTo>
                    <a:pt x="661" y="156"/>
                  </a:lnTo>
                  <a:lnTo>
                    <a:pt x="603" y="97"/>
                  </a:lnTo>
                  <a:lnTo>
                    <a:pt x="564" y="58"/>
                  </a:lnTo>
                  <a:lnTo>
                    <a:pt x="505" y="20"/>
                  </a:lnTo>
                  <a:lnTo>
                    <a:pt x="428"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0" name="Google Shape;2520;p44"/>
            <p:cNvSpPr/>
            <p:nvPr/>
          </p:nvSpPr>
          <p:spPr>
            <a:xfrm>
              <a:off x="5712800" y="3391650"/>
              <a:ext cx="934200" cy="594150"/>
            </a:xfrm>
            <a:custGeom>
              <a:avLst/>
              <a:gdLst/>
              <a:ahLst/>
              <a:cxnLst/>
              <a:rect l="l" t="t" r="r" b="b"/>
              <a:pathLst>
                <a:path w="37368" h="23766" extrusionOk="0">
                  <a:moveTo>
                    <a:pt x="2099" y="1"/>
                  </a:moveTo>
                  <a:lnTo>
                    <a:pt x="1788" y="20"/>
                  </a:lnTo>
                  <a:lnTo>
                    <a:pt x="1477" y="59"/>
                  </a:lnTo>
                  <a:lnTo>
                    <a:pt x="1166" y="137"/>
                  </a:lnTo>
                  <a:lnTo>
                    <a:pt x="894" y="253"/>
                  </a:lnTo>
                  <a:lnTo>
                    <a:pt x="777" y="312"/>
                  </a:lnTo>
                  <a:lnTo>
                    <a:pt x="680" y="389"/>
                  </a:lnTo>
                  <a:lnTo>
                    <a:pt x="583" y="467"/>
                  </a:lnTo>
                  <a:lnTo>
                    <a:pt x="486" y="564"/>
                  </a:lnTo>
                  <a:lnTo>
                    <a:pt x="330" y="778"/>
                  </a:lnTo>
                  <a:lnTo>
                    <a:pt x="194" y="992"/>
                  </a:lnTo>
                  <a:lnTo>
                    <a:pt x="117" y="1264"/>
                  </a:lnTo>
                  <a:lnTo>
                    <a:pt x="58" y="1555"/>
                  </a:lnTo>
                  <a:lnTo>
                    <a:pt x="20" y="1866"/>
                  </a:lnTo>
                  <a:lnTo>
                    <a:pt x="0" y="2196"/>
                  </a:lnTo>
                  <a:lnTo>
                    <a:pt x="20" y="2566"/>
                  </a:lnTo>
                  <a:lnTo>
                    <a:pt x="58" y="2954"/>
                  </a:lnTo>
                  <a:lnTo>
                    <a:pt x="97" y="3362"/>
                  </a:lnTo>
                  <a:lnTo>
                    <a:pt x="175" y="3790"/>
                  </a:lnTo>
                  <a:lnTo>
                    <a:pt x="369" y="4703"/>
                  </a:lnTo>
                  <a:lnTo>
                    <a:pt x="486" y="5189"/>
                  </a:lnTo>
                  <a:lnTo>
                    <a:pt x="641" y="5675"/>
                  </a:lnTo>
                  <a:lnTo>
                    <a:pt x="836" y="6160"/>
                  </a:lnTo>
                  <a:lnTo>
                    <a:pt x="1069" y="6627"/>
                  </a:lnTo>
                  <a:lnTo>
                    <a:pt x="1321" y="7093"/>
                  </a:lnTo>
                  <a:lnTo>
                    <a:pt x="1594" y="7540"/>
                  </a:lnTo>
                  <a:lnTo>
                    <a:pt x="1924" y="7968"/>
                  </a:lnTo>
                  <a:lnTo>
                    <a:pt x="2274" y="8376"/>
                  </a:lnTo>
                  <a:lnTo>
                    <a:pt x="2449" y="8570"/>
                  </a:lnTo>
                  <a:lnTo>
                    <a:pt x="2643" y="8745"/>
                  </a:lnTo>
                  <a:lnTo>
                    <a:pt x="2857" y="8920"/>
                  </a:lnTo>
                  <a:lnTo>
                    <a:pt x="3070" y="9075"/>
                  </a:lnTo>
                  <a:lnTo>
                    <a:pt x="3284" y="9231"/>
                  </a:lnTo>
                  <a:lnTo>
                    <a:pt x="3517" y="9386"/>
                  </a:lnTo>
                  <a:lnTo>
                    <a:pt x="3750" y="9503"/>
                  </a:lnTo>
                  <a:lnTo>
                    <a:pt x="3984" y="9619"/>
                  </a:lnTo>
                  <a:lnTo>
                    <a:pt x="4236" y="9736"/>
                  </a:lnTo>
                  <a:lnTo>
                    <a:pt x="4489" y="9833"/>
                  </a:lnTo>
                  <a:lnTo>
                    <a:pt x="4761" y="9911"/>
                  </a:lnTo>
                  <a:lnTo>
                    <a:pt x="5033" y="9969"/>
                  </a:lnTo>
                  <a:lnTo>
                    <a:pt x="5324" y="10008"/>
                  </a:lnTo>
                  <a:lnTo>
                    <a:pt x="5596" y="10047"/>
                  </a:lnTo>
                  <a:lnTo>
                    <a:pt x="5907" y="10066"/>
                  </a:lnTo>
                  <a:lnTo>
                    <a:pt x="6743" y="10066"/>
                  </a:lnTo>
                  <a:lnTo>
                    <a:pt x="6937" y="10105"/>
                  </a:lnTo>
                  <a:lnTo>
                    <a:pt x="7112" y="10144"/>
                  </a:lnTo>
                  <a:lnTo>
                    <a:pt x="7229" y="10183"/>
                  </a:lnTo>
                  <a:lnTo>
                    <a:pt x="7326" y="10241"/>
                  </a:lnTo>
                  <a:lnTo>
                    <a:pt x="7384" y="10319"/>
                  </a:lnTo>
                  <a:lnTo>
                    <a:pt x="7423" y="10397"/>
                  </a:lnTo>
                  <a:lnTo>
                    <a:pt x="7423" y="10474"/>
                  </a:lnTo>
                  <a:lnTo>
                    <a:pt x="7404" y="10571"/>
                  </a:lnTo>
                  <a:lnTo>
                    <a:pt x="7365" y="10669"/>
                  </a:lnTo>
                  <a:lnTo>
                    <a:pt x="7287" y="10785"/>
                  </a:lnTo>
                  <a:lnTo>
                    <a:pt x="7112" y="10999"/>
                  </a:lnTo>
                  <a:lnTo>
                    <a:pt x="6840" y="11252"/>
                  </a:lnTo>
                  <a:lnTo>
                    <a:pt x="6549" y="11485"/>
                  </a:lnTo>
                  <a:lnTo>
                    <a:pt x="6218" y="11737"/>
                  </a:lnTo>
                  <a:lnTo>
                    <a:pt x="5538" y="12204"/>
                  </a:lnTo>
                  <a:lnTo>
                    <a:pt x="4528" y="12825"/>
                  </a:lnTo>
                  <a:lnTo>
                    <a:pt x="4372" y="12903"/>
                  </a:lnTo>
                  <a:lnTo>
                    <a:pt x="4139" y="13000"/>
                  </a:lnTo>
                  <a:lnTo>
                    <a:pt x="3537" y="13175"/>
                  </a:lnTo>
                  <a:lnTo>
                    <a:pt x="2818" y="13370"/>
                  </a:lnTo>
                  <a:lnTo>
                    <a:pt x="2021" y="13603"/>
                  </a:lnTo>
                  <a:lnTo>
                    <a:pt x="1632" y="13739"/>
                  </a:lnTo>
                  <a:lnTo>
                    <a:pt x="1263" y="13875"/>
                  </a:lnTo>
                  <a:lnTo>
                    <a:pt x="913" y="14030"/>
                  </a:lnTo>
                  <a:lnTo>
                    <a:pt x="622" y="14205"/>
                  </a:lnTo>
                  <a:lnTo>
                    <a:pt x="369" y="14380"/>
                  </a:lnTo>
                  <a:lnTo>
                    <a:pt x="253" y="14497"/>
                  </a:lnTo>
                  <a:lnTo>
                    <a:pt x="175" y="14594"/>
                  </a:lnTo>
                  <a:lnTo>
                    <a:pt x="97" y="14691"/>
                  </a:lnTo>
                  <a:lnTo>
                    <a:pt x="39" y="14808"/>
                  </a:lnTo>
                  <a:lnTo>
                    <a:pt x="20" y="14924"/>
                  </a:lnTo>
                  <a:lnTo>
                    <a:pt x="0" y="15041"/>
                  </a:lnTo>
                  <a:lnTo>
                    <a:pt x="20" y="15332"/>
                  </a:lnTo>
                  <a:lnTo>
                    <a:pt x="58" y="15701"/>
                  </a:lnTo>
                  <a:lnTo>
                    <a:pt x="156" y="16109"/>
                  </a:lnTo>
                  <a:lnTo>
                    <a:pt x="292" y="16556"/>
                  </a:lnTo>
                  <a:lnTo>
                    <a:pt x="369" y="16790"/>
                  </a:lnTo>
                  <a:lnTo>
                    <a:pt x="486" y="17023"/>
                  </a:lnTo>
                  <a:lnTo>
                    <a:pt x="603" y="17256"/>
                  </a:lnTo>
                  <a:lnTo>
                    <a:pt x="719" y="17470"/>
                  </a:lnTo>
                  <a:lnTo>
                    <a:pt x="875" y="17683"/>
                  </a:lnTo>
                  <a:lnTo>
                    <a:pt x="1030" y="17897"/>
                  </a:lnTo>
                  <a:lnTo>
                    <a:pt x="1224" y="18091"/>
                  </a:lnTo>
                  <a:lnTo>
                    <a:pt x="1419" y="18266"/>
                  </a:lnTo>
                  <a:lnTo>
                    <a:pt x="1632" y="18422"/>
                  </a:lnTo>
                  <a:lnTo>
                    <a:pt x="1885" y="18558"/>
                  </a:lnTo>
                  <a:lnTo>
                    <a:pt x="2138" y="18674"/>
                  </a:lnTo>
                  <a:lnTo>
                    <a:pt x="2410" y="18752"/>
                  </a:lnTo>
                  <a:lnTo>
                    <a:pt x="2721" y="18830"/>
                  </a:lnTo>
                  <a:lnTo>
                    <a:pt x="3051" y="18849"/>
                  </a:lnTo>
                  <a:lnTo>
                    <a:pt x="3401" y="18849"/>
                  </a:lnTo>
                  <a:lnTo>
                    <a:pt x="3770" y="18810"/>
                  </a:lnTo>
                  <a:lnTo>
                    <a:pt x="4178" y="18733"/>
                  </a:lnTo>
                  <a:lnTo>
                    <a:pt x="4605" y="18616"/>
                  </a:lnTo>
                  <a:lnTo>
                    <a:pt x="5052" y="18441"/>
                  </a:lnTo>
                  <a:lnTo>
                    <a:pt x="5538" y="18227"/>
                  </a:lnTo>
                  <a:lnTo>
                    <a:pt x="6063" y="17975"/>
                  </a:lnTo>
                  <a:lnTo>
                    <a:pt x="6587" y="17664"/>
                  </a:lnTo>
                  <a:lnTo>
                    <a:pt x="7170" y="17295"/>
                  </a:lnTo>
                  <a:lnTo>
                    <a:pt x="7773" y="16887"/>
                  </a:lnTo>
                  <a:lnTo>
                    <a:pt x="7948" y="16653"/>
                  </a:lnTo>
                  <a:lnTo>
                    <a:pt x="8395" y="16109"/>
                  </a:lnTo>
                  <a:lnTo>
                    <a:pt x="8705" y="15760"/>
                  </a:lnTo>
                  <a:lnTo>
                    <a:pt x="9055" y="15410"/>
                  </a:lnTo>
                  <a:lnTo>
                    <a:pt x="9405" y="15041"/>
                  </a:lnTo>
                  <a:lnTo>
                    <a:pt x="9794" y="14691"/>
                  </a:lnTo>
                  <a:lnTo>
                    <a:pt x="10163" y="14380"/>
                  </a:lnTo>
                  <a:lnTo>
                    <a:pt x="10338" y="14244"/>
                  </a:lnTo>
                  <a:lnTo>
                    <a:pt x="10532" y="14127"/>
                  </a:lnTo>
                  <a:lnTo>
                    <a:pt x="10687" y="14030"/>
                  </a:lnTo>
                  <a:lnTo>
                    <a:pt x="10862" y="13972"/>
                  </a:lnTo>
                  <a:lnTo>
                    <a:pt x="11018" y="13914"/>
                  </a:lnTo>
                  <a:lnTo>
                    <a:pt x="11154" y="13894"/>
                  </a:lnTo>
                  <a:lnTo>
                    <a:pt x="11290" y="13914"/>
                  </a:lnTo>
                  <a:lnTo>
                    <a:pt x="11406" y="13953"/>
                  </a:lnTo>
                  <a:lnTo>
                    <a:pt x="11504" y="14030"/>
                  </a:lnTo>
                  <a:lnTo>
                    <a:pt x="11601" y="14147"/>
                  </a:lnTo>
                  <a:lnTo>
                    <a:pt x="11659" y="14302"/>
                  </a:lnTo>
                  <a:lnTo>
                    <a:pt x="11717" y="14497"/>
                  </a:lnTo>
                  <a:lnTo>
                    <a:pt x="11737" y="14749"/>
                  </a:lnTo>
                  <a:lnTo>
                    <a:pt x="11737" y="15041"/>
                  </a:lnTo>
                  <a:lnTo>
                    <a:pt x="11717" y="15701"/>
                  </a:lnTo>
                  <a:lnTo>
                    <a:pt x="11679" y="16420"/>
                  </a:lnTo>
                  <a:lnTo>
                    <a:pt x="11581" y="17936"/>
                  </a:lnTo>
                  <a:lnTo>
                    <a:pt x="11562" y="18694"/>
                  </a:lnTo>
                  <a:lnTo>
                    <a:pt x="11562" y="19452"/>
                  </a:lnTo>
                  <a:lnTo>
                    <a:pt x="11581" y="20190"/>
                  </a:lnTo>
                  <a:lnTo>
                    <a:pt x="11620" y="20559"/>
                  </a:lnTo>
                  <a:lnTo>
                    <a:pt x="11659" y="20890"/>
                  </a:lnTo>
                  <a:lnTo>
                    <a:pt x="11717" y="21220"/>
                  </a:lnTo>
                  <a:lnTo>
                    <a:pt x="11795" y="21550"/>
                  </a:lnTo>
                  <a:lnTo>
                    <a:pt x="11873" y="21842"/>
                  </a:lnTo>
                  <a:lnTo>
                    <a:pt x="11989" y="22133"/>
                  </a:lnTo>
                  <a:lnTo>
                    <a:pt x="12106" y="22386"/>
                  </a:lnTo>
                  <a:lnTo>
                    <a:pt x="12261" y="22619"/>
                  </a:lnTo>
                  <a:lnTo>
                    <a:pt x="12417" y="22852"/>
                  </a:lnTo>
                  <a:lnTo>
                    <a:pt x="12611" y="23046"/>
                  </a:lnTo>
                  <a:lnTo>
                    <a:pt x="12825" y="23202"/>
                  </a:lnTo>
                  <a:lnTo>
                    <a:pt x="13058" y="23338"/>
                  </a:lnTo>
                  <a:lnTo>
                    <a:pt x="13330" y="23455"/>
                  </a:lnTo>
                  <a:lnTo>
                    <a:pt x="13622" y="23513"/>
                  </a:lnTo>
                  <a:lnTo>
                    <a:pt x="13933" y="23552"/>
                  </a:lnTo>
                  <a:lnTo>
                    <a:pt x="14302" y="23571"/>
                  </a:lnTo>
                  <a:lnTo>
                    <a:pt x="14671" y="23532"/>
                  </a:lnTo>
                  <a:lnTo>
                    <a:pt x="15098" y="23455"/>
                  </a:lnTo>
                  <a:lnTo>
                    <a:pt x="15293" y="23416"/>
                  </a:lnTo>
                  <a:lnTo>
                    <a:pt x="15507" y="23338"/>
                  </a:lnTo>
                  <a:lnTo>
                    <a:pt x="15681" y="23280"/>
                  </a:lnTo>
                  <a:lnTo>
                    <a:pt x="15876" y="23202"/>
                  </a:lnTo>
                  <a:lnTo>
                    <a:pt x="16031" y="23105"/>
                  </a:lnTo>
                  <a:lnTo>
                    <a:pt x="16187" y="23027"/>
                  </a:lnTo>
                  <a:lnTo>
                    <a:pt x="16478" y="22813"/>
                  </a:lnTo>
                  <a:lnTo>
                    <a:pt x="16731" y="22580"/>
                  </a:lnTo>
                  <a:lnTo>
                    <a:pt x="16964" y="22308"/>
                  </a:lnTo>
                  <a:lnTo>
                    <a:pt x="17139" y="22017"/>
                  </a:lnTo>
                  <a:lnTo>
                    <a:pt x="17314" y="21725"/>
                  </a:lnTo>
                  <a:lnTo>
                    <a:pt x="17430" y="21395"/>
                  </a:lnTo>
                  <a:lnTo>
                    <a:pt x="17547" y="21064"/>
                  </a:lnTo>
                  <a:lnTo>
                    <a:pt x="17625" y="20715"/>
                  </a:lnTo>
                  <a:lnTo>
                    <a:pt x="17702" y="20345"/>
                  </a:lnTo>
                  <a:lnTo>
                    <a:pt x="17741" y="19976"/>
                  </a:lnTo>
                  <a:lnTo>
                    <a:pt x="17780" y="19607"/>
                  </a:lnTo>
                  <a:lnTo>
                    <a:pt x="17799" y="19238"/>
                  </a:lnTo>
                  <a:lnTo>
                    <a:pt x="17799" y="18869"/>
                  </a:lnTo>
                  <a:lnTo>
                    <a:pt x="17780" y="18130"/>
                  </a:lnTo>
                  <a:lnTo>
                    <a:pt x="17761" y="17450"/>
                  </a:lnTo>
                  <a:lnTo>
                    <a:pt x="17722" y="16809"/>
                  </a:lnTo>
                  <a:lnTo>
                    <a:pt x="17702" y="16245"/>
                  </a:lnTo>
                  <a:lnTo>
                    <a:pt x="17702" y="15993"/>
                  </a:lnTo>
                  <a:lnTo>
                    <a:pt x="17702" y="15779"/>
                  </a:lnTo>
                  <a:lnTo>
                    <a:pt x="17722" y="15604"/>
                  </a:lnTo>
                  <a:lnTo>
                    <a:pt x="17761" y="15429"/>
                  </a:lnTo>
                  <a:lnTo>
                    <a:pt x="17819" y="15313"/>
                  </a:lnTo>
                  <a:lnTo>
                    <a:pt x="17897" y="15235"/>
                  </a:lnTo>
                  <a:lnTo>
                    <a:pt x="17935" y="15196"/>
                  </a:lnTo>
                  <a:lnTo>
                    <a:pt x="18110" y="15196"/>
                  </a:lnTo>
                  <a:lnTo>
                    <a:pt x="18344" y="15235"/>
                  </a:lnTo>
                  <a:lnTo>
                    <a:pt x="18577" y="15313"/>
                  </a:lnTo>
                  <a:lnTo>
                    <a:pt x="18790" y="15429"/>
                  </a:lnTo>
                  <a:lnTo>
                    <a:pt x="18985" y="15546"/>
                  </a:lnTo>
                  <a:lnTo>
                    <a:pt x="19160" y="15701"/>
                  </a:lnTo>
                  <a:lnTo>
                    <a:pt x="19315" y="15857"/>
                  </a:lnTo>
                  <a:lnTo>
                    <a:pt x="19471" y="16051"/>
                  </a:lnTo>
                  <a:lnTo>
                    <a:pt x="19607" y="16245"/>
                  </a:lnTo>
                  <a:lnTo>
                    <a:pt x="19723" y="16479"/>
                  </a:lnTo>
                  <a:lnTo>
                    <a:pt x="19859" y="16712"/>
                  </a:lnTo>
                  <a:lnTo>
                    <a:pt x="19956" y="16945"/>
                  </a:lnTo>
                  <a:lnTo>
                    <a:pt x="20054" y="17217"/>
                  </a:lnTo>
                  <a:lnTo>
                    <a:pt x="20248" y="17761"/>
                  </a:lnTo>
                  <a:lnTo>
                    <a:pt x="20403" y="18325"/>
                  </a:lnTo>
                  <a:lnTo>
                    <a:pt x="20714" y="19510"/>
                  </a:lnTo>
                  <a:lnTo>
                    <a:pt x="20870" y="20112"/>
                  </a:lnTo>
                  <a:lnTo>
                    <a:pt x="21025" y="20676"/>
                  </a:lnTo>
                  <a:lnTo>
                    <a:pt x="21219" y="21220"/>
                  </a:lnTo>
                  <a:lnTo>
                    <a:pt x="21336" y="21473"/>
                  </a:lnTo>
                  <a:lnTo>
                    <a:pt x="21433" y="21725"/>
                  </a:lnTo>
                  <a:lnTo>
                    <a:pt x="21569" y="21958"/>
                  </a:lnTo>
                  <a:lnTo>
                    <a:pt x="21686" y="22172"/>
                  </a:lnTo>
                  <a:lnTo>
                    <a:pt x="21841" y="22386"/>
                  </a:lnTo>
                  <a:lnTo>
                    <a:pt x="21997" y="22580"/>
                  </a:lnTo>
                  <a:lnTo>
                    <a:pt x="22172" y="22736"/>
                  </a:lnTo>
                  <a:lnTo>
                    <a:pt x="22346" y="22910"/>
                  </a:lnTo>
                  <a:lnTo>
                    <a:pt x="22560" y="23046"/>
                  </a:lnTo>
                  <a:lnTo>
                    <a:pt x="22774" y="23183"/>
                  </a:lnTo>
                  <a:lnTo>
                    <a:pt x="22988" y="23299"/>
                  </a:lnTo>
                  <a:lnTo>
                    <a:pt x="23221" y="23416"/>
                  </a:lnTo>
                  <a:lnTo>
                    <a:pt x="23473" y="23513"/>
                  </a:lnTo>
                  <a:lnTo>
                    <a:pt x="23726" y="23591"/>
                  </a:lnTo>
                  <a:lnTo>
                    <a:pt x="23979" y="23649"/>
                  </a:lnTo>
                  <a:lnTo>
                    <a:pt x="24231" y="23707"/>
                  </a:lnTo>
                  <a:lnTo>
                    <a:pt x="24503" y="23746"/>
                  </a:lnTo>
                  <a:lnTo>
                    <a:pt x="24756" y="23765"/>
                  </a:lnTo>
                  <a:lnTo>
                    <a:pt x="25281" y="23765"/>
                  </a:lnTo>
                  <a:lnTo>
                    <a:pt x="25553" y="23727"/>
                  </a:lnTo>
                  <a:lnTo>
                    <a:pt x="25805" y="23688"/>
                  </a:lnTo>
                  <a:lnTo>
                    <a:pt x="26038" y="23629"/>
                  </a:lnTo>
                  <a:lnTo>
                    <a:pt x="26272" y="23571"/>
                  </a:lnTo>
                  <a:lnTo>
                    <a:pt x="26505" y="23474"/>
                  </a:lnTo>
                  <a:lnTo>
                    <a:pt x="26719" y="23357"/>
                  </a:lnTo>
                  <a:lnTo>
                    <a:pt x="26932" y="23241"/>
                  </a:lnTo>
                  <a:lnTo>
                    <a:pt x="27127" y="23105"/>
                  </a:lnTo>
                  <a:lnTo>
                    <a:pt x="27301" y="22949"/>
                  </a:lnTo>
                  <a:lnTo>
                    <a:pt x="27457" y="22755"/>
                  </a:lnTo>
                  <a:lnTo>
                    <a:pt x="27593" y="22561"/>
                  </a:lnTo>
                  <a:lnTo>
                    <a:pt x="27710" y="22347"/>
                  </a:lnTo>
                  <a:lnTo>
                    <a:pt x="27807" y="22114"/>
                  </a:lnTo>
                  <a:lnTo>
                    <a:pt x="27884" y="21861"/>
                  </a:lnTo>
                  <a:lnTo>
                    <a:pt x="27943" y="21589"/>
                  </a:lnTo>
                  <a:lnTo>
                    <a:pt x="27962" y="21298"/>
                  </a:lnTo>
                  <a:lnTo>
                    <a:pt x="27962" y="20987"/>
                  </a:lnTo>
                  <a:lnTo>
                    <a:pt x="27923" y="20656"/>
                  </a:lnTo>
                  <a:lnTo>
                    <a:pt x="27865" y="20365"/>
                  </a:lnTo>
                  <a:lnTo>
                    <a:pt x="27787" y="20054"/>
                  </a:lnTo>
                  <a:lnTo>
                    <a:pt x="27710" y="19763"/>
                  </a:lnTo>
                  <a:lnTo>
                    <a:pt x="27593" y="19471"/>
                  </a:lnTo>
                  <a:lnTo>
                    <a:pt x="27476" y="19199"/>
                  </a:lnTo>
                  <a:lnTo>
                    <a:pt x="27340" y="18927"/>
                  </a:lnTo>
                  <a:lnTo>
                    <a:pt x="27185" y="18655"/>
                  </a:lnTo>
                  <a:lnTo>
                    <a:pt x="27029" y="18383"/>
                  </a:lnTo>
                  <a:lnTo>
                    <a:pt x="26680" y="17878"/>
                  </a:lnTo>
                  <a:lnTo>
                    <a:pt x="26310" y="17411"/>
                  </a:lnTo>
                  <a:lnTo>
                    <a:pt x="25922" y="16964"/>
                  </a:lnTo>
                  <a:lnTo>
                    <a:pt x="25553" y="16556"/>
                  </a:lnTo>
                  <a:lnTo>
                    <a:pt x="24853" y="15837"/>
                  </a:lnTo>
                  <a:lnTo>
                    <a:pt x="24562" y="15526"/>
                  </a:lnTo>
                  <a:lnTo>
                    <a:pt x="24309" y="15235"/>
                  </a:lnTo>
                  <a:lnTo>
                    <a:pt x="24134" y="15002"/>
                  </a:lnTo>
                  <a:lnTo>
                    <a:pt x="24056" y="14905"/>
                  </a:lnTo>
                  <a:lnTo>
                    <a:pt x="24018" y="14808"/>
                  </a:lnTo>
                  <a:lnTo>
                    <a:pt x="23998" y="14730"/>
                  </a:lnTo>
                  <a:lnTo>
                    <a:pt x="23998" y="14652"/>
                  </a:lnTo>
                  <a:lnTo>
                    <a:pt x="24037" y="14594"/>
                  </a:lnTo>
                  <a:lnTo>
                    <a:pt x="24095" y="14535"/>
                  </a:lnTo>
                  <a:lnTo>
                    <a:pt x="24192" y="14497"/>
                  </a:lnTo>
                  <a:lnTo>
                    <a:pt x="24328" y="14477"/>
                  </a:lnTo>
                  <a:lnTo>
                    <a:pt x="24523" y="14477"/>
                  </a:lnTo>
                  <a:lnTo>
                    <a:pt x="24775" y="14497"/>
                  </a:lnTo>
                  <a:lnTo>
                    <a:pt x="25397" y="14555"/>
                  </a:lnTo>
                  <a:lnTo>
                    <a:pt x="26155" y="14671"/>
                  </a:lnTo>
                  <a:lnTo>
                    <a:pt x="27029" y="14788"/>
                  </a:lnTo>
                  <a:lnTo>
                    <a:pt x="27982" y="14924"/>
                  </a:lnTo>
                  <a:lnTo>
                    <a:pt x="29031" y="15021"/>
                  </a:lnTo>
                  <a:lnTo>
                    <a:pt x="29556" y="15060"/>
                  </a:lnTo>
                  <a:lnTo>
                    <a:pt x="30100" y="15099"/>
                  </a:lnTo>
                  <a:lnTo>
                    <a:pt x="30644" y="15118"/>
                  </a:lnTo>
                  <a:lnTo>
                    <a:pt x="31188" y="15118"/>
                  </a:lnTo>
                  <a:lnTo>
                    <a:pt x="31712" y="15099"/>
                  </a:lnTo>
                  <a:lnTo>
                    <a:pt x="32257" y="15080"/>
                  </a:lnTo>
                  <a:lnTo>
                    <a:pt x="32781" y="15021"/>
                  </a:lnTo>
                  <a:lnTo>
                    <a:pt x="33286" y="14944"/>
                  </a:lnTo>
                  <a:lnTo>
                    <a:pt x="33772" y="14846"/>
                  </a:lnTo>
                  <a:lnTo>
                    <a:pt x="34258" y="14710"/>
                  </a:lnTo>
                  <a:lnTo>
                    <a:pt x="34705" y="14555"/>
                  </a:lnTo>
                  <a:lnTo>
                    <a:pt x="35132" y="14361"/>
                  </a:lnTo>
                  <a:lnTo>
                    <a:pt x="35327" y="14244"/>
                  </a:lnTo>
                  <a:lnTo>
                    <a:pt x="35521" y="14127"/>
                  </a:lnTo>
                  <a:lnTo>
                    <a:pt x="35715" y="13991"/>
                  </a:lnTo>
                  <a:lnTo>
                    <a:pt x="35890" y="13855"/>
                  </a:lnTo>
                  <a:lnTo>
                    <a:pt x="36065" y="13719"/>
                  </a:lnTo>
                  <a:lnTo>
                    <a:pt x="36221" y="13564"/>
                  </a:lnTo>
                  <a:lnTo>
                    <a:pt x="36357" y="13389"/>
                  </a:lnTo>
                  <a:lnTo>
                    <a:pt x="36512" y="13214"/>
                  </a:lnTo>
                  <a:lnTo>
                    <a:pt x="36629" y="13020"/>
                  </a:lnTo>
                  <a:lnTo>
                    <a:pt x="36745" y="12825"/>
                  </a:lnTo>
                  <a:lnTo>
                    <a:pt x="36862" y="12612"/>
                  </a:lnTo>
                  <a:lnTo>
                    <a:pt x="36940" y="12398"/>
                  </a:lnTo>
                  <a:lnTo>
                    <a:pt x="37056" y="12068"/>
                  </a:lnTo>
                  <a:lnTo>
                    <a:pt x="37153" y="11698"/>
                  </a:lnTo>
                  <a:lnTo>
                    <a:pt x="37250" y="11290"/>
                  </a:lnTo>
                  <a:lnTo>
                    <a:pt x="37309" y="10863"/>
                  </a:lnTo>
                  <a:lnTo>
                    <a:pt x="37367" y="10416"/>
                  </a:lnTo>
                  <a:lnTo>
                    <a:pt x="37367" y="9969"/>
                  </a:lnTo>
                  <a:lnTo>
                    <a:pt x="37348" y="9522"/>
                  </a:lnTo>
                  <a:lnTo>
                    <a:pt x="37289" y="9095"/>
                  </a:lnTo>
                  <a:lnTo>
                    <a:pt x="37250" y="8900"/>
                  </a:lnTo>
                  <a:lnTo>
                    <a:pt x="37192" y="8687"/>
                  </a:lnTo>
                  <a:lnTo>
                    <a:pt x="37114" y="8512"/>
                  </a:lnTo>
                  <a:lnTo>
                    <a:pt x="37037" y="8337"/>
                  </a:lnTo>
                  <a:lnTo>
                    <a:pt x="36920" y="8162"/>
                  </a:lnTo>
                  <a:lnTo>
                    <a:pt x="36823" y="8026"/>
                  </a:lnTo>
                  <a:lnTo>
                    <a:pt x="36687" y="7890"/>
                  </a:lnTo>
                  <a:lnTo>
                    <a:pt x="36531" y="7773"/>
                  </a:lnTo>
                  <a:lnTo>
                    <a:pt x="36376" y="7657"/>
                  </a:lnTo>
                  <a:lnTo>
                    <a:pt x="36201" y="7579"/>
                  </a:lnTo>
                  <a:lnTo>
                    <a:pt x="36007" y="7521"/>
                  </a:lnTo>
                  <a:lnTo>
                    <a:pt x="35793" y="7482"/>
                  </a:lnTo>
                  <a:lnTo>
                    <a:pt x="35560" y="7462"/>
                  </a:lnTo>
                  <a:lnTo>
                    <a:pt x="35288" y="7462"/>
                  </a:lnTo>
                  <a:lnTo>
                    <a:pt x="35016" y="7501"/>
                  </a:lnTo>
                  <a:lnTo>
                    <a:pt x="34724" y="7560"/>
                  </a:lnTo>
                  <a:lnTo>
                    <a:pt x="34491" y="7618"/>
                  </a:lnTo>
                  <a:lnTo>
                    <a:pt x="34297" y="7715"/>
                  </a:lnTo>
                  <a:lnTo>
                    <a:pt x="34122" y="7812"/>
                  </a:lnTo>
                  <a:lnTo>
                    <a:pt x="33966" y="7929"/>
                  </a:lnTo>
                  <a:lnTo>
                    <a:pt x="33656" y="8220"/>
                  </a:lnTo>
                  <a:lnTo>
                    <a:pt x="33267" y="8589"/>
                  </a:lnTo>
                  <a:lnTo>
                    <a:pt x="33014" y="8784"/>
                  </a:lnTo>
                  <a:lnTo>
                    <a:pt x="32723" y="8997"/>
                  </a:lnTo>
                  <a:lnTo>
                    <a:pt x="32354" y="9250"/>
                  </a:lnTo>
                  <a:lnTo>
                    <a:pt x="31926" y="9503"/>
                  </a:lnTo>
                  <a:lnTo>
                    <a:pt x="31402" y="9755"/>
                  </a:lnTo>
                  <a:lnTo>
                    <a:pt x="30799" y="10047"/>
                  </a:lnTo>
                  <a:lnTo>
                    <a:pt x="30080" y="10338"/>
                  </a:lnTo>
                  <a:lnTo>
                    <a:pt x="29245" y="10669"/>
                  </a:lnTo>
                  <a:lnTo>
                    <a:pt x="28953" y="10746"/>
                  </a:lnTo>
                  <a:lnTo>
                    <a:pt x="28642" y="10843"/>
                  </a:lnTo>
                  <a:lnTo>
                    <a:pt x="28312" y="10902"/>
                  </a:lnTo>
                  <a:lnTo>
                    <a:pt x="27962" y="10941"/>
                  </a:lnTo>
                  <a:lnTo>
                    <a:pt x="27612" y="10960"/>
                  </a:lnTo>
                  <a:lnTo>
                    <a:pt x="27263" y="10941"/>
                  </a:lnTo>
                  <a:lnTo>
                    <a:pt x="26932" y="10882"/>
                  </a:lnTo>
                  <a:lnTo>
                    <a:pt x="26757" y="10843"/>
                  </a:lnTo>
                  <a:lnTo>
                    <a:pt x="26583" y="10785"/>
                  </a:lnTo>
                  <a:lnTo>
                    <a:pt x="26427" y="10707"/>
                  </a:lnTo>
                  <a:lnTo>
                    <a:pt x="26272" y="10630"/>
                  </a:lnTo>
                  <a:lnTo>
                    <a:pt x="26116" y="10533"/>
                  </a:lnTo>
                  <a:lnTo>
                    <a:pt x="25961" y="10416"/>
                  </a:lnTo>
                  <a:lnTo>
                    <a:pt x="25825" y="10280"/>
                  </a:lnTo>
                  <a:lnTo>
                    <a:pt x="25689" y="10144"/>
                  </a:lnTo>
                  <a:lnTo>
                    <a:pt x="25572" y="9988"/>
                  </a:lnTo>
                  <a:lnTo>
                    <a:pt x="25455" y="9814"/>
                  </a:lnTo>
                  <a:lnTo>
                    <a:pt x="25358" y="9619"/>
                  </a:lnTo>
                  <a:lnTo>
                    <a:pt x="25261" y="9386"/>
                  </a:lnTo>
                  <a:lnTo>
                    <a:pt x="25183" y="9153"/>
                  </a:lnTo>
                  <a:lnTo>
                    <a:pt x="25106" y="8900"/>
                  </a:lnTo>
                  <a:lnTo>
                    <a:pt x="25047" y="8628"/>
                  </a:lnTo>
                  <a:lnTo>
                    <a:pt x="25009" y="8337"/>
                  </a:lnTo>
                  <a:lnTo>
                    <a:pt x="24970" y="8006"/>
                  </a:lnTo>
                  <a:lnTo>
                    <a:pt x="24950" y="7676"/>
                  </a:lnTo>
                  <a:lnTo>
                    <a:pt x="24931" y="7307"/>
                  </a:lnTo>
                  <a:lnTo>
                    <a:pt x="24853" y="6918"/>
                  </a:lnTo>
                  <a:lnTo>
                    <a:pt x="24756" y="6530"/>
                  </a:lnTo>
                  <a:lnTo>
                    <a:pt x="24600" y="6122"/>
                  </a:lnTo>
                  <a:lnTo>
                    <a:pt x="24426" y="5714"/>
                  </a:lnTo>
                  <a:lnTo>
                    <a:pt x="24192" y="5286"/>
                  </a:lnTo>
                  <a:lnTo>
                    <a:pt x="23940" y="4878"/>
                  </a:lnTo>
                  <a:lnTo>
                    <a:pt x="23648" y="4450"/>
                  </a:lnTo>
                  <a:lnTo>
                    <a:pt x="23318" y="4062"/>
                  </a:lnTo>
                  <a:lnTo>
                    <a:pt x="22968" y="3654"/>
                  </a:lnTo>
                  <a:lnTo>
                    <a:pt x="22580" y="3285"/>
                  </a:lnTo>
                  <a:lnTo>
                    <a:pt x="22152" y="2915"/>
                  </a:lnTo>
                  <a:lnTo>
                    <a:pt x="21705" y="2585"/>
                  </a:lnTo>
                  <a:lnTo>
                    <a:pt x="21239" y="2274"/>
                  </a:lnTo>
                  <a:lnTo>
                    <a:pt x="20734" y="1983"/>
                  </a:lnTo>
                  <a:lnTo>
                    <a:pt x="20190" y="1730"/>
                  </a:lnTo>
                  <a:lnTo>
                    <a:pt x="19645" y="1516"/>
                  </a:lnTo>
                  <a:lnTo>
                    <a:pt x="19354" y="1419"/>
                  </a:lnTo>
                  <a:lnTo>
                    <a:pt x="19062" y="1341"/>
                  </a:lnTo>
                  <a:lnTo>
                    <a:pt x="18771" y="1283"/>
                  </a:lnTo>
                  <a:lnTo>
                    <a:pt x="18460" y="1205"/>
                  </a:lnTo>
                  <a:lnTo>
                    <a:pt x="18169" y="1167"/>
                  </a:lnTo>
                  <a:lnTo>
                    <a:pt x="17838" y="1128"/>
                  </a:lnTo>
                  <a:lnTo>
                    <a:pt x="17527" y="1108"/>
                  </a:lnTo>
                  <a:lnTo>
                    <a:pt x="17197" y="1089"/>
                  </a:lnTo>
                  <a:lnTo>
                    <a:pt x="16886" y="1108"/>
                  </a:lnTo>
                  <a:lnTo>
                    <a:pt x="16556" y="1128"/>
                  </a:lnTo>
                  <a:lnTo>
                    <a:pt x="16206" y="1147"/>
                  </a:lnTo>
                  <a:lnTo>
                    <a:pt x="15876" y="1205"/>
                  </a:lnTo>
                  <a:lnTo>
                    <a:pt x="15526" y="1264"/>
                  </a:lnTo>
                  <a:lnTo>
                    <a:pt x="15176" y="1341"/>
                  </a:lnTo>
                  <a:lnTo>
                    <a:pt x="14826" y="1439"/>
                  </a:lnTo>
                  <a:lnTo>
                    <a:pt x="14457" y="1555"/>
                  </a:lnTo>
                  <a:lnTo>
                    <a:pt x="14107" y="1672"/>
                  </a:lnTo>
                  <a:lnTo>
                    <a:pt x="13738" y="1827"/>
                  </a:lnTo>
                  <a:lnTo>
                    <a:pt x="13369" y="1983"/>
                  </a:lnTo>
                  <a:lnTo>
                    <a:pt x="13000" y="2177"/>
                  </a:lnTo>
                  <a:lnTo>
                    <a:pt x="12611" y="2371"/>
                  </a:lnTo>
                  <a:lnTo>
                    <a:pt x="12242" y="2585"/>
                  </a:lnTo>
                  <a:lnTo>
                    <a:pt x="11853" y="2838"/>
                  </a:lnTo>
                  <a:lnTo>
                    <a:pt x="11465" y="3090"/>
                  </a:lnTo>
                  <a:lnTo>
                    <a:pt x="11096" y="3382"/>
                  </a:lnTo>
                  <a:lnTo>
                    <a:pt x="10707" y="3673"/>
                  </a:lnTo>
                  <a:lnTo>
                    <a:pt x="10299" y="4004"/>
                  </a:lnTo>
                  <a:lnTo>
                    <a:pt x="9910" y="4353"/>
                  </a:lnTo>
                  <a:lnTo>
                    <a:pt x="9522" y="4723"/>
                  </a:lnTo>
                  <a:lnTo>
                    <a:pt x="9114" y="5111"/>
                  </a:lnTo>
                  <a:lnTo>
                    <a:pt x="8978" y="5150"/>
                  </a:lnTo>
                  <a:lnTo>
                    <a:pt x="8589" y="5208"/>
                  </a:lnTo>
                  <a:lnTo>
                    <a:pt x="8336" y="5247"/>
                  </a:lnTo>
                  <a:lnTo>
                    <a:pt x="8045" y="5267"/>
                  </a:lnTo>
                  <a:lnTo>
                    <a:pt x="7714" y="5247"/>
                  </a:lnTo>
                  <a:lnTo>
                    <a:pt x="7384" y="5228"/>
                  </a:lnTo>
                  <a:lnTo>
                    <a:pt x="7034" y="5150"/>
                  </a:lnTo>
                  <a:lnTo>
                    <a:pt x="6704" y="5053"/>
                  </a:lnTo>
                  <a:lnTo>
                    <a:pt x="6529" y="4975"/>
                  </a:lnTo>
                  <a:lnTo>
                    <a:pt x="6374" y="4897"/>
                  </a:lnTo>
                  <a:lnTo>
                    <a:pt x="6218" y="4800"/>
                  </a:lnTo>
                  <a:lnTo>
                    <a:pt x="6063" y="4684"/>
                  </a:lnTo>
                  <a:lnTo>
                    <a:pt x="5927" y="4567"/>
                  </a:lnTo>
                  <a:lnTo>
                    <a:pt x="5791" y="4412"/>
                  </a:lnTo>
                  <a:lnTo>
                    <a:pt x="5655" y="4256"/>
                  </a:lnTo>
                  <a:lnTo>
                    <a:pt x="5538" y="4081"/>
                  </a:lnTo>
                  <a:lnTo>
                    <a:pt x="5441" y="3887"/>
                  </a:lnTo>
                  <a:lnTo>
                    <a:pt x="5344" y="3673"/>
                  </a:lnTo>
                  <a:lnTo>
                    <a:pt x="5266" y="3421"/>
                  </a:lnTo>
                  <a:lnTo>
                    <a:pt x="5208" y="3168"/>
                  </a:lnTo>
                  <a:lnTo>
                    <a:pt x="5091" y="2663"/>
                  </a:lnTo>
                  <a:lnTo>
                    <a:pt x="4955" y="2196"/>
                  </a:lnTo>
                  <a:lnTo>
                    <a:pt x="4800" y="1788"/>
                  </a:lnTo>
                  <a:lnTo>
                    <a:pt x="4625" y="1439"/>
                  </a:lnTo>
                  <a:lnTo>
                    <a:pt x="4431" y="1108"/>
                  </a:lnTo>
                  <a:lnTo>
                    <a:pt x="4217" y="856"/>
                  </a:lnTo>
                  <a:lnTo>
                    <a:pt x="4003" y="622"/>
                  </a:lnTo>
                  <a:lnTo>
                    <a:pt x="3770" y="428"/>
                  </a:lnTo>
                  <a:lnTo>
                    <a:pt x="3517" y="273"/>
                  </a:lnTo>
                  <a:lnTo>
                    <a:pt x="3245" y="156"/>
                  </a:lnTo>
                  <a:lnTo>
                    <a:pt x="2973" y="78"/>
                  </a:lnTo>
                  <a:lnTo>
                    <a:pt x="2682" y="20"/>
                  </a:lnTo>
                  <a:lnTo>
                    <a:pt x="23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1" name="Google Shape;2521;p44"/>
            <p:cNvSpPr/>
            <p:nvPr/>
          </p:nvSpPr>
          <p:spPr>
            <a:xfrm>
              <a:off x="5793425" y="2850000"/>
              <a:ext cx="787500" cy="749100"/>
            </a:xfrm>
            <a:custGeom>
              <a:avLst/>
              <a:gdLst/>
              <a:ahLst/>
              <a:cxnLst/>
              <a:rect l="l" t="t" r="r" b="b"/>
              <a:pathLst>
                <a:path w="31500" h="29964" extrusionOk="0">
                  <a:moveTo>
                    <a:pt x="15740" y="0"/>
                  </a:moveTo>
                  <a:lnTo>
                    <a:pt x="14944" y="20"/>
                  </a:lnTo>
                  <a:lnTo>
                    <a:pt x="14128" y="78"/>
                  </a:lnTo>
                  <a:lnTo>
                    <a:pt x="13350" y="175"/>
                  </a:lnTo>
                  <a:lnTo>
                    <a:pt x="12573" y="311"/>
                  </a:lnTo>
                  <a:lnTo>
                    <a:pt x="11815" y="486"/>
                  </a:lnTo>
                  <a:lnTo>
                    <a:pt x="11057" y="681"/>
                  </a:lnTo>
                  <a:lnTo>
                    <a:pt x="10338" y="933"/>
                  </a:lnTo>
                  <a:lnTo>
                    <a:pt x="9619" y="1205"/>
                  </a:lnTo>
                  <a:lnTo>
                    <a:pt x="8920" y="1516"/>
                  </a:lnTo>
                  <a:lnTo>
                    <a:pt x="8240" y="1846"/>
                  </a:lnTo>
                  <a:lnTo>
                    <a:pt x="7579" y="2216"/>
                  </a:lnTo>
                  <a:lnTo>
                    <a:pt x="6938" y="2624"/>
                  </a:lnTo>
                  <a:lnTo>
                    <a:pt x="6316" y="3051"/>
                  </a:lnTo>
                  <a:lnTo>
                    <a:pt x="5733" y="3498"/>
                  </a:lnTo>
                  <a:lnTo>
                    <a:pt x="5150" y="3984"/>
                  </a:lnTo>
                  <a:lnTo>
                    <a:pt x="4606" y="4489"/>
                  </a:lnTo>
                  <a:lnTo>
                    <a:pt x="4081" y="5014"/>
                  </a:lnTo>
                  <a:lnTo>
                    <a:pt x="3596" y="5577"/>
                  </a:lnTo>
                  <a:lnTo>
                    <a:pt x="3129" y="6160"/>
                  </a:lnTo>
                  <a:lnTo>
                    <a:pt x="2682" y="6763"/>
                  </a:lnTo>
                  <a:lnTo>
                    <a:pt x="2274" y="7384"/>
                  </a:lnTo>
                  <a:lnTo>
                    <a:pt x="1905" y="8026"/>
                  </a:lnTo>
                  <a:lnTo>
                    <a:pt x="1555" y="8686"/>
                  </a:lnTo>
                  <a:lnTo>
                    <a:pt x="1225" y="9347"/>
                  </a:lnTo>
                  <a:lnTo>
                    <a:pt x="953" y="10047"/>
                  </a:lnTo>
                  <a:lnTo>
                    <a:pt x="700" y="10766"/>
                  </a:lnTo>
                  <a:lnTo>
                    <a:pt x="487" y="11485"/>
                  </a:lnTo>
                  <a:lnTo>
                    <a:pt x="312" y="12223"/>
                  </a:lnTo>
                  <a:lnTo>
                    <a:pt x="176" y="12981"/>
                  </a:lnTo>
                  <a:lnTo>
                    <a:pt x="79" y="13758"/>
                  </a:lnTo>
                  <a:lnTo>
                    <a:pt x="20" y="14535"/>
                  </a:lnTo>
                  <a:lnTo>
                    <a:pt x="1" y="15313"/>
                  </a:lnTo>
                  <a:lnTo>
                    <a:pt x="20" y="16109"/>
                  </a:lnTo>
                  <a:lnTo>
                    <a:pt x="79" y="16886"/>
                  </a:lnTo>
                  <a:lnTo>
                    <a:pt x="176" y="17644"/>
                  </a:lnTo>
                  <a:lnTo>
                    <a:pt x="312" y="18383"/>
                  </a:lnTo>
                  <a:lnTo>
                    <a:pt x="487" y="19102"/>
                  </a:lnTo>
                  <a:lnTo>
                    <a:pt x="700" y="19821"/>
                  </a:lnTo>
                  <a:lnTo>
                    <a:pt x="953" y="20501"/>
                  </a:lnTo>
                  <a:lnTo>
                    <a:pt x="1225" y="21181"/>
                  </a:lnTo>
                  <a:lnTo>
                    <a:pt x="1555" y="21842"/>
                  </a:lnTo>
                  <a:lnTo>
                    <a:pt x="1905" y="22463"/>
                  </a:lnTo>
                  <a:lnTo>
                    <a:pt x="2274" y="23085"/>
                  </a:lnTo>
                  <a:lnTo>
                    <a:pt x="2682" y="23668"/>
                  </a:lnTo>
                  <a:lnTo>
                    <a:pt x="3129" y="24251"/>
                  </a:lnTo>
                  <a:lnTo>
                    <a:pt x="3596" y="24795"/>
                  </a:lnTo>
                  <a:lnTo>
                    <a:pt x="4081" y="25320"/>
                  </a:lnTo>
                  <a:lnTo>
                    <a:pt x="4606" y="25825"/>
                  </a:lnTo>
                  <a:lnTo>
                    <a:pt x="5150" y="26291"/>
                  </a:lnTo>
                  <a:lnTo>
                    <a:pt x="5733" y="26738"/>
                  </a:lnTo>
                  <a:lnTo>
                    <a:pt x="6316" y="27166"/>
                  </a:lnTo>
                  <a:lnTo>
                    <a:pt x="6938" y="27574"/>
                  </a:lnTo>
                  <a:lnTo>
                    <a:pt x="7579" y="27943"/>
                  </a:lnTo>
                  <a:lnTo>
                    <a:pt x="8240" y="28273"/>
                  </a:lnTo>
                  <a:lnTo>
                    <a:pt x="8920" y="28584"/>
                  </a:lnTo>
                  <a:lnTo>
                    <a:pt x="9619" y="28876"/>
                  </a:lnTo>
                  <a:lnTo>
                    <a:pt x="10338" y="29128"/>
                  </a:lnTo>
                  <a:lnTo>
                    <a:pt x="11057" y="29342"/>
                  </a:lnTo>
                  <a:lnTo>
                    <a:pt x="11815" y="29536"/>
                  </a:lnTo>
                  <a:lnTo>
                    <a:pt x="12573" y="29692"/>
                  </a:lnTo>
                  <a:lnTo>
                    <a:pt x="13350" y="29808"/>
                  </a:lnTo>
                  <a:lnTo>
                    <a:pt x="14128" y="29906"/>
                  </a:lnTo>
                  <a:lnTo>
                    <a:pt x="14944" y="29944"/>
                  </a:lnTo>
                  <a:lnTo>
                    <a:pt x="15740" y="29964"/>
                  </a:lnTo>
                  <a:lnTo>
                    <a:pt x="16556" y="29944"/>
                  </a:lnTo>
                  <a:lnTo>
                    <a:pt x="17353" y="29906"/>
                  </a:lnTo>
                  <a:lnTo>
                    <a:pt x="18150" y="29808"/>
                  </a:lnTo>
                  <a:lnTo>
                    <a:pt x="18927" y="29692"/>
                  </a:lnTo>
                  <a:lnTo>
                    <a:pt x="19685" y="29536"/>
                  </a:lnTo>
                  <a:lnTo>
                    <a:pt x="20423" y="29342"/>
                  </a:lnTo>
                  <a:lnTo>
                    <a:pt x="21162" y="29128"/>
                  </a:lnTo>
                  <a:lnTo>
                    <a:pt x="21881" y="28876"/>
                  </a:lnTo>
                  <a:lnTo>
                    <a:pt x="22580" y="28584"/>
                  </a:lnTo>
                  <a:lnTo>
                    <a:pt x="23260" y="28273"/>
                  </a:lnTo>
                  <a:lnTo>
                    <a:pt x="23921" y="27943"/>
                  </a:lnTo>
                  <a:lnTo>
                    <a:pt x="24543" y="27574"/>
                  </a:lnTo>
                  <a:lnTo>
                    <a:pt x="25165" y="27166"/>
                  </a:lnTo>
                  <a:lnTo>
                    <a:pt x="25767" y="26738"/>
                  </a:lnTo>
                  <a:lnTo>
                    <a:pt x="26331" y="26291"/>
                  </a:lnTo>
                  <a:lnTo>
                    <a:pt x="26875" y="25825"/>
                  </a:lnTo>
                  <a:lnTo>
                    <a:pt x="27399" y="25320"/>
                  </a:lnTo>
                  <a:lnTo>
                    <a:pt x="27904" y="24795"/>
                  </a:lnTo>
                  <a:lnTo>
                    <a:pt x="28371" y="24251"/>
                  </a:lnTo>
                  <a:lnTo>
                    <a:pt x="28798" y="23668"/>
                  </a:lnTo>
                  <a:lnTo>
                    <a:pt x="29226" y="23085"/>
                  </a:lnTo>
                  <a:lnTo>
                    <a:pt x="29595" y="22463"/>
                  </a:lnTo>
                  <a:lnTo>
                    <a:pt x="29945" y="21842"/>
                  </a:lnTo>
                  <a:lnTo>
                    <a:pt x="30256" y="21181"/>
                  </a:lnTo>
                  <a:lnTo>
                    <a:pt x="30547" y="20501"/>
                  </a:lnTo>
                  <a:lnTo>
                    <a:pt x="30780" y="19821"/>
                  </a:lnTo>
                  <a:lnTo>
                    <a:pt x="30994" y="19102"/>
                  </a:lnTo>
                  <a:lnTo>
                    <a:pt x="31169" y="18383"/>
                  </a:lnTo>
                  <a:lnTo>
                    <a:pt x="31324" y="17644"/>
                  </a:lnTo>
                  <a:lnTo>
                    <a:pt x="31422" y="16886"/>
                  </a:lnTo>
                  <a:lnTo>
                    <a:pt x="31480" y="16109"/>
                  </a:lnTo>
                  <a:lnTo>
                    <a:pt x="31499" y="15313"/>
                  </a:lnTo>
                  <a:lnTo>
                    <a:pt x="31480" y="14535"/>
                  </a:lnTo>
                  <a:lnTo>
                    <a:pt x="31422" y="13758"/>
                  </a:lnTo>
                  <a:lnTo>
                    <a:pt x="31324" y="12981"/>
                  </a:lnTo>
                  <a:lnTo>
                    <a:pt x="31169" y="12223"/>
                  </a:lnTo>
                  <a:lnTo>
                    <a:pt x="30994" y="11485"/>
                  </a:lnTo>
                  <a:lnTo>
                    <a:pt x="30780" y="10766"/>
                  </a:lnTo>
                  <a:lnTo>
                    <a:pt x="30547" y="10047"/>
                  </a:lnTo>
                  <a:lnTo>
                    <a:pt x="30256" y="9347"/>
                  </a:lnTo>
                  <a:lnTo>
                    <a:pt x="29945" y="8686"/>
                  </a:lnTo>
                  <a:lnTo>
                    <a:pt x="29595" y="8026"/>
                  </a:lnTo>
                  <a:lnTo>
                    <a:pt x="29226" y="7384"/>
                  </a:lnTo>
                  <a:lnTo>
                    <a:pt x="28798" y="6763"/>
                  </a:lnTo>
                  <a:lnTo>
                    <a:pt x="28371" y="6160"/>
                  </a:lnTo>
                  <a:lnTo>
                    <a:pt x="27904" y="5577"/>
                  </a:lnTo>
                  <a:lnTo>
                    <a:pt x="27399" y="5014"/>
                  </a:lnTo>
                  <a:lnTo>
                    <a:pt x="26875" y="4489"/>
                  </a:lnTo>
                  <a:lnTo>
                    <a:pt x="26331" y="3984"/>
                  </a:lnTo>
                  <a:lnTo>
                    <a:pt x="25767" y="3498"/>
                  </a:lnTo>
                  <a:lnTo>
                    <a:pt x="25165" y="3051"/>
                  </a:lnTo>
                  <a:lnTo>
                    <a:pt x="24543" y="2624"/>
                  </a:lnTo>
                  <a:lnTo>
                    <a:pt x="23921" y="2216"/>
                  </a:lnTo>
                  <a:lnTo>
                    <a:pt x="23260" y="1846"/>
                  </a:lnTo>
                  <a:lnTo>
                    <a:pt x="22580" y="1516"/>
                  </a:lnTo>
                  <a:lnTo>
                    <a:pt x="21881" y="1205"/>
                  </a:lnTo>
                  <a:lnTo>
                    <a:pt x="21162" y="933"/>
                  </a:lnTo>
                  <a:lnTo>
                    <a:pt x="20423" y="681"/>
                  </a:lnTo>
                  <a:lnTo>
                    <a:pt x="19685" y="486"/>
                  </a:lnTo>
                  <a:lnTo>
                    <a:pt x="18927" y="311"/>
                  </a:lnTo>
                  <a:lnTo>
                    <a:pt x="18150" y="175"/>
                  </a:lnTo>
                  <a:lnTo>
                    <a:pt x="17353" y="78"/>
                  </a:lnTo>
                  <a:lnTo>
                    <a:pt x="16556" y="20"/>
                  </a:lnTo>
                  <a:lnTo>
                    <a:pt x="15740"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2" name="Google Shape;2522;p44"/>
            <p:cNvSpPr/>
            <p:nvPr/>
          </p:nvSpPr>
          <p:spPr>
            <a:xfrm>
              <a:off x="5980950" y="3255625"/>
              <a:ext cx="53450" cy="53475"/>
            </a:xfrm>
            <a:custGeom>
              <a:avLst/>
              <a:gdLst/>
              <a:ahLst/>
              <a:cxnLst/>
              <a:rect l="l" t="t" r="r" b="b"/>
              <a:pathLst>
                <a:path w="2138" h="2139" extrusionOk="0">
                  <a:moveTo>
                    <a:pt x="1050" y="1"/>
                  </a:moveTo>
                  <a:lnTo>
                    <a:pt x="836" y="40"/>
                  </a:lnTo>
                  <a:lnTo>
                    <a:pt x="622" y="98"/>
                  </a:lnTo>
                  <a:lnTo>
                    <a:pt x="447" y="215"/>
                  </a:lnTo>
                  <a:lnTo>
                    <a:pt x="292" y="351"/>
                  </a:lnTo>
                  <a:lnTo>
                    <a:pt x="156" y="506"/>
                  </a:lnTo>
                  <a:lnTo>
                    <a:pt x="78" y="681"/>
                  </a:lnTo>
                  <a:lnTo>
                    <a:pt x="20" y="895"/>
                  </a:lnTo>
                  <a:lnTo>
                    <a:pt x="0" y="1089"/>
                  </a:lnTo>
                  <a:lnTo>
                    <a:pt x="39" y="1303"/>
                  </a:lnTo>
                  <a:lnTo>
                    <a:pt x="98" y="1516"/>
                  </a:lnTo>
                  <a:lnTo>
                    <a:pt x="214" y="1691"/>
                  </a:lnTo>
                  <a:lnTo>
                    <a:pt x="350" y="1847"/>
                  </a:lnTo>
                  <a:lnTo>
                    <a:pt x="506" y="1983"/>
                  </a:lnTo>
                  <a:lnTo>
                    <a:pt x="680" y="2061"/>
                  </a:lnTo>
                  <a:lnTo>
                    <a:pt x="894" y="2119"/>
                  </a:lnTo>
                  <a:lnTo>
                    <a:pt x="1089" y="2138"/>
                  </a:lnTo>
                  <a:lnTo>
                    <a:pt x="1302" y="2119"/>
                  </a:lnTo>
                  <a:lnTo>
                    <a:pt x="1516" y="2041"/>
                  </a:lnTo>
                  <a:lnTo>
                    <a:pt x="1691" y="1925"/>
                  </a:lnTo>
                  <a:lnTo>
                    <a:pt x="1846" y="1789"/>
                  </a:lnTo>
                  <a:lnTo>
                    <a:pt x="1963" y="1633"/>
                  </a:lnTo>
                  <a:lnTo>
                    <a:pt x="2060" y="1458"/>
                  </a:lnTo>
                  <a:lnTo>
                    <a:pt x="2118" y="1244"/>
                  </a:lnTo>
                  <a:lnTo>
                    <a:pt x="2138" y="1050"/>
                  </a:lnTo>
                  <a:lnTo>
                    <a:pt x="2099" y="836"/>
                  </a:lnTo>
                  <a:lnTo>
                    <a:pt x="2041" y="623"/>
                  </a:lnTo>
                  <a:lnTo>
                    <a:pt x="1924" y="448"/>
                  </a:lnTo>
                  <a:lnTo>
                    <a:pt x="1788" y="292"/>
                  </a:lnTo>
                  <a:lnTo>
                    <a:pt x="1633" y="176"/>
                  </a:lnTo>
                  <a:lnTo>
                    <a:pt x="1458" y="79"/>
                  </a:lnTo>
                  <a:lnTo>
                    <a:pt x="1244" y="20"/>
                  </a:lnTo>
                  <a:lnTo>
                    <a:pt x="105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3" name="Google Shape;2523;p44"/>
            <p:cNvSpPr/>
            <p:nvPr/>
          </p:nvSpPr>
          <p:spPr>
            <a:xfrm>
              <a:off x="6333625" y="3322675"/>
              <a:ext cx="52975" cy="53450"/>
            </a:xfrm>
            <a:custGeom>
              <a:avLst/>
              <a:gdLst/>
              <a:ahLst/>
              <a:cxnLst/>
              <a:rect l="l" t="t" r="r" b="b"/>
              <a:pathLst>
                <a:path w="2119" h="2138" extrusionOk="0">
                  <a:moveTo>
                    <a:pt x="1031" y="0"/>
                  </a:moveTo>
                  <a:lnTo>
                    <a:pt x="817" y="39"/>
                  </a:lnTo>
                  <a:lnTo>
                    <a:pt x="622" y="98"/>
                  </a:lnTo>
                  <a:lnTo>
                    <a:pt x="428" y="214"/>
                  </a:lnTo>
                  <a:lnTo>
                    <a:pt x="273" y="350"/>
                  </a:lnTo>
                  <a:lnTo>
                    <a:pt x="156" y="506"/>
                  </a:lnTo>
                  <a:lnTo>
                    <a:pt x="59" y="700"/>
                  </a:lnTo>
                  <a:lnTo>
                    <a:pt x="1" y="894"/>
                  </a:lnTo>
                  <a:lnTo>
                    <a:pt x="1" y="1108"/>
                  </a:lnTo>
                  <a:lnTo>
                    <a:pt x="20" y="1322"/>
                  </a:lnTo>
                  <a:lnTo>
                    <a:pt x="98" y="1516"/>
                  </a:lnTo>
                  <a:lnTo>
                    <a:pt x="195" y="1691"/>
                  </a:lnTo>
                  <a:lnTo>
                    <a:pt x="331" y="1846"/>
                  </a:lnTo>
                  <a:lnTo>
                    <a:pt x="486" y="1982"/>
                  </a:lnTo>
                  <a:lnTo>
                    <a:pt x="681" y="2060"/>
                  </a:lnTo>
                  <a:lnTo>
                    <a:pt x="875" y="2118"/>
                  </a:lnTo>
                  <a:lnTo>
                    <a:pt x="1089" y="2138"/>
                  </a:lnTo>
                  <a:lnTo>
                    <a:pt x="1303" y="2118"/>
                  </a:lnTo>
                  <a:lnTo>
                    <a:pt x="1497" y="2041"/>
                  </a:lnTo>
                  <a:lnTo>
                    <a:pt x="1691" y="1944"/>
                  </a:lnTo>
                  <a:lnTo>
                    <a:pt x="1847" y="1808"/>
                  </a:lnTo>
                  <a:lnTo>
                    <a:pt x="1963" y="1633"/>
                  </a:lnTo>
                  <a:lnTo>
                    <a:pt x="2060" y="1458"/>
                  </a:lnTo>
                  <a:lnTo>
                    <a:pt x="2119" y="1263"/>
                  </a:lnTo>
                  <a:lnTo>
                    <a:pt x="2119" y="1050"/>
                  </a:lnTo>
                  <a:lnTo>
                    <a:pt x="2099" y="836"/>
                  </a:lnTo>
                  <a:lnTo>
                    <a:pt x="2022" y="622"/>
                  </a:lnTo>
                  <a:lnTo>
                    <a:pt x="1924" y="447"/>
                  </a:lnTo>
                  <a:lnTo>
                    <a:pt x="1788" y="292"/>
                  </a:lnTo>
                  <a:lnTo>
                    <a:pt x="1633" y="175"/>
                  </a:lnTo>
                  <a:lnTo>
                    <a:pt x="1439" y="78"/>
                  </a:lnTo>
                  <a:lnTo>
                    <a:pt x="1244" y="20"/>
                  </a:lnTo>
                  <a:lnTo>
                    <a:pt x="103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4" name="Google Shape;2524;p44"/>
            <p:cNvSpPr/>
            <p:nvPr/>
          </p:nvSpPr>
          <p:spPr>
            <a:xfrm>
              <a:off x="5931875" y="3349400"/>
              <a:ext cx="95725" cy="95725"/>
            </a:xfrm>
            <a:custGeom>
              <a:avLst/>
              <a:gdLst/>
              <a:ahLst/>
              <a:cxnLst/>
              <a:rect l="l" t="t" r="r" b="b"/>
              <a:pathLst>
                <a:path w="3829" h="3829" extrusionOk="0">
                  <a:moveTo>
                    <a:pt x="1924" y="0"/>
                  </a:moveTo>
                  <a:lnTo>
                    <a:pt x="1730" y="20"/>
                  </a:lnTo>
                  <a:lnTo>
                    <a:pt x="1536" y="39"/>
                  </a:lnTo>
                  <a:lnTo>
                    <a:pt x="1361" y="78"/>
                  </a:lnTo>
                  <a:lnTo>
                    <a:pt x="1186" y="156"/>
                  </a:lnTo>
                  <a:lnTo>
                    <a:pt x="1011" y="233"/>
                  </a:lnTo>
                  <a:lnTo>
                    <a:pt x="856" y="330"/>
                  </a:lnTo>
                  <a:lnTo>
                    <a:pt x="700" y="447"/>
                  </a:lnTo>
                  <a:lnTo>
                    <a:pt x="564" y="564"/>
                  </a:lnTo>
                  <a:lnTo>
                    <a:pt x="448" y="700"/>
                  </a:lnTo>
                  <a:lnTo>
                    <a:pt x="331" y="836"/>
                  </a:lnTo>
                  <a:lnTo>
                    <a:pt x="234" y="1011"/>
                  </a:lnTo>
                  <a:lnTo>
                    <a:pt x="156" y="1166"/>
                  </a:lnTo>
                  <a:lnTo>
                    <a:pt x="98" y="1341"/>
                  </a:lnTo>
                  <a:lnTo>
                    <a:pt x="40" y="1535"/>
                  </a:lnTo>
                  <a:lnTo>
                    <a:pt x="20" y="1710"/>
                  </a:lnTo>
                  <a:lnTo>
                    <a:pt x="1" y="1924"/>
                  </a:lnTo>
                  <a:lnTo>
                    <a:pt x="20" y="2118"/>
                  </a:lnTo>
                  <a:lnTo>
                    <a:pt x="40" y="2293"/>
                  </a:lnTo>
                  <a:lnTo>
                    <a:pt x="98" y="2487"/>
                  </a:lnTo>
                  <a:lnTo>
                    <a:pt x="156" y="2662"/>
                  </a:lnTo>
                  <a:lnTo>
                    <a:pt x="234" y="2818"/>
                  </a:lnTo>
                  <a:lnTo>
                    <a:pt x="331" y="2993"/>
                  </a:lnTo>
                  <a:lnTo>
                    <a:pt x="448" y="3129"/>
                  </a:lnTo>
                  <a:lnTo>
                    <a:pt x="564" y="3265"/>
                  </a:lnTo>
                  <a:lnTo>
                    <a:pt x="700" y="3401"/>
                  </a:lnTo>
                  <a:lnTo>
                    <a:pt x="856" y="3498"/>
                  </a:lnTo>
                  <a:lnTo>
                    <a:pt x="1011" y="3595"/>
                  </a:lnTo>
                  <a:lnTo>
                    <a:pt x="1186" y="3673"/>
                  </a:lnTo>
                  <a:lnTo>
                    <a:pt x="1361" y="3750"/>
                  </a:lnTo>
                  <a:lnTo>
                    <a:pt x="1536" y="3789"/>
                  </a:lnTo>
                  <a:lnTo>
                    <a:pt x="1730" y="3828"/>
                  </a:lnTo>
                  <a:lnTo>
                    <a:pt x="2119" y="3828"/>
                  </a:lnTo>
                  <a:lnTo>
                    <a:pt x="2313" y="3789"/>
                  </a:lnTo>
                  <a:lnTo>
                    <a:pt x="2488" y="3750"/>
                  </a:lnTo>
                  <a:lnTo>
                    <a:pt x="2663" y="3673"/>
                  </a:lnTo>
                  <a:lnTo>
                    <a:pt x="2838" y="3595"/>
                  </a:lnTo>
                  <a:lnTo>
                    <a:pt x="2993" y="3498"/>
                  </a:lnTo>
                  <a:lnTo>
                    <a:pt x="3149" y="3401"/>
                  </a:lnTo>
                  <a:lnTo>
                    <a:pt x="3285" y="3265"/>
                  </a:lnTo>
                  <a:lnTo>
                    <a:pt x="3401" y="3129"/>
                  </a:lnTo>
                  <a:lnTo>
                    <a:pt x="3518" y="2993"/>
                  </a:lnTo>
                  <a:lnTo>
                    <a:pt x="3615" y="2818"/>
                  </a:lnTo>
                  <a:lnTo>
                    <a:pt x="3693" y="2662"/>
                  </a:lnTo>
                  <a:lnTo>
                    <a:pt x="3751" y="2487"/>
                  </a:lnTo>
                  <a:lnTo>
                    <a:pt x="3790" y="2293"/>
                  </a:lnTo>
                  <a:lnTo>
                    <a:pt x="3829" y="2118"/>
                  </a:lnTo>
                  <a:lnTo>
                    <a:pt x="3829" y="1924"/>
                  </a:lnTo>
                  <a:lnTo>
                    <a:pt x="3829" y="1710"/>
                  </a:lnTo>
                  <a:lnTo>
                    <a:pt x="3790" y="1535"/>
                  </a:lnTo>
                  <a:lnTo>
                    <a:pt x="3751" y="1341"/>
                  </a:lnTo>
                  <a:lnTo>
                    <a:pt x="3693" y="1166"/>
                  </a:lnTo>
                  <a:lnTo>
                    <a:pt x="3615" y="1011"/>
                  </a:lnTo>
                  <a:lnTo>
                    <a:pt x="3518" y="836"/>
                  </a:lnTo>
                  <a:lnTo>
                    <a:pt x="3401" y="700"/>
                  </a:lnTo>
                  <a:lnTo>
                    <a:pt x="3285" y="564"/>
                  </a:lnTo>
                  <a:lnTo>
                    <a:pt x="3149" y="447"/>
                  </a:lnTo>
                  <a:lnTo>
                    <a:pt x="2993" y="330"/>
                  </a:lnTo>
                  <a:lnTo>
                    <a:pt x="2838" y="233"/>
                  </a:lnTo>
                  <a:lnTo>
                    <a:pt x="2663" y="156"/>
                  </a:lnTo>
                  <a:lnTo>
                    <a:pt x="2488" y="78"/>
                  </a:lnTo>
                  <a:lnTo>
                    <a:pt x="2313" y="39"/>
                  </a:lnTo>
                  <a:lnTo>
                    <a:pt x="2119" y="20"/>
                  </a:lnTo>
                  <a:lnTo>
                    <a:pt x="192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5" name="Google Shape;2525;p44"/>
            <p:cNvSpPr/>
            <p:nvPr/>
          </p:nvSpPr>
          <p:spPr>
            <a:xfrm>
              <a:off x="6284575" y="3418850"/>
              <a:ext cx="95725" cy="95725"/>
            </a:xfrm>
            <a:custGeom>
              <a:avLst/>
              <a:gdLst/>
              <a:ahLst/>
              <a:cxnLst/>
              <a:rect l="l" t="t" r="r" b="b"/>
              <a:pathLst>
                <a:path w="3829" h="3829" extrusionOk="0">
                  <a:moveTo>
                    <a:pt x="1924" y="1"/>
                  </a:moveTo>
                  <a:lnTo>
                    <a:pt x="1729" y="20"/>
                  </a:lnTo>
                  <a:lnTo>
                    <a:pt x="1535" y="40"/>
                  </a:lnTo>
                  <a:lnTo>
                    <a:pt x="1341" y="98"/>
                  </a:lnTo>
                  <a:lnTo>
                    <a:pt x="1166" y="156"/>
                  </a:lnTo>
                  <a:lnTo>
                    <a:pt x="1011" y="234"/>
                  </a:lnTo>
                  <a:lnTo>
                    <a:pt x="855" y="331"/>
                  </a:lnTo>
                  <a:lnTo>
                    <a:pt x="700" y="448"/>
                  </a:lnTo>
                  <a:lnTo>
                    <a:pt x="564" y="564"/>
                  </a:lnTo>
                  <a:lnTo>
                    <a:pt x="447" y="700"/>
                  </a:lnTo>
                  <a:lnTo>
                    <a:pt x="330" y="856"/>
                  </a:lnTo>
                  <a:lnTo>
                    <a:pt x="233" y="1011"/>
                  </a:lnTo>
                  <a:lnTo>
                    <a:pt x="156" y="1186"/>
                  </a:lnTo>
                  <a:lnTo>
                    <a:pt x="97" y="1361"/>
                  </a:lnTo>
                  <a:lnTo>
                    <a:pt x="39" y="1536"/>
                  </a:lnTo>
                  <a:lnTo>
                    <a:pt x="20" y="1730"/>
                  </a:lnTo>
                  <a:lnTo>
                    <a:pt x="0" y="1925"/>
                  </a:lnTo>
                  <a:lnTo>
                    <a:pt x="20" y="2119"/>
                  </a:lnTo>
                  <a:lnTo>
                    <a:pt x="39" y="2313"/>
                  </a:lnTo>
                  <a:lnTo>
                    <a:pt x="97" y="2488"/>
                  </a:lnTo>
                  <a:lnTo>
                    <a:pt x="156" y="2663"/>
                  </a:lnTo>
                  <a:lnTo>
                    <a:pt x="233" y="2838"/>
                  </a:lnTo>
                  <a:lnTo>
                    <a:pt x="330" y="2993"/>
                  </a:lnTo>
                  <a:lnTo>
                    <a:pt x="447" y="3149"/>
                  </a:lnTo>
                  <a:lnTo>
                    <a:pt x="564" y="3285"/>
                  </a:lnTo>
                  <a:lnTo>
                    <a:pt x="700" y="3401"/>
                  </a:lnTo>
                  <a:lnTo>
                    <a:pt x="855" y="3518"/>
                  </a:lnTo>
                  <a:lnTo>
                    <a:pt x="1011" y="3615"/>
                  </a:lnTo>
                  <a:lnTo>
                    <a:pt x="1166" y="3693"/>
                  </a:lnTo>
                  <a:lnTo>
                    <a:pt x="1341" y="3751"/>
                  </a:lnTo>
                  <a:lnTo>
                    <a:pt x="1535" y="3790"/>
                  </a:lnTo>
                  <a:lnTo>
                    <a:pt x="1729" y="3829"/>
                  </a:lnTo>
                  <a:lnTo>
                    <a:pt x="2118" y="3829"/>
                  </a:lnTo>
                  <a:lnTo>
                    <a:pt x="2312" y="3790"/>
                  </a:lnTo>
                  <a:lnTo>
                    <a:pt x="2487" y="3751"/>
                  </a:lnTo>
                  <a:lnTo>
                    <a:pt x="2662" y="3693"/>
                  </a:lnTo>
                  <a:lnTo>
                    <a:pt x="2837" y="3615"/>
                  </a:lnTo>
                  <a:lnTo>
                    <a:pt x="2993" y="3518"/>
                  </a:lnTo>
                  <a:lnTo>
                    <a:pt x="3129" y="3401"/>
                  </a:lnTo>
                  <a:lnTo>
                    <a:pt x="3265" y="3285"/>
                  </a:lnTo>
                  <a:lnTo>
                    <a:pt x="3401" y="3149"/>
                  </a:lnTo>
                  <a:lnTo>
                    <a:pt x="3498" y="2993"/>
                  </a:lnTo>
                  <a:lnTo>
                    <a:pt x="3595" y="2838"/>
                  </a:lnTo>
                  <a:lnTo>
                    <a:pt x="3673" y="2663"/>
                  </a:lnTo>
                  <a:lnTo>
                    <a:pt x="3750" y="2488"/>
                  </a:lnTo>
                  <a:lnTo>
                    <a:pt x="3789" y="2313"/>
                  </a:lnTo>
                  <a:lnTo>
                    <a:pt x="3828" y="2119"/>
                  </a:lnTo>
                  <a:lnTo>
                    <a:pt x="3828" y="1925"/>
                  </a:lnTo>
                  <a:lnTo>
                    <a:pt x="3828" y="1730"/>
                  </a:lnTo>
                  <a:lnTo>
                    <a:pt x="3789" y="1536"/>
                  </a:lnTo>
                  <a:lnTo>
                    <a:pt x="3750" y="1361"/>
                  </a:lnTo>
                  <a:lnTo>
                    <a:pt x="3673" y="1186"/>
                  </a:lnTo>
                  <a:lnTo>
                    <a:pt x="3595" y="1011"/>
                  </a:lnTo>
                  <a:lnTo>
                    <a:pt x="3498" y="856"/>
                  </a:lnTo>
                  <a:lnTo>
                    <a:pt x="3401" y="700"/>
                  </a:lnTo>
                  <a:lnTo>
                    <a:pt x="3265" y="564"/>
                  </a:lnTo>
                  <a:lnTo>
                    <a:pt x="3129" y="448"/>
                  </a:lnTo>
                  <a:lnTo>
                    <a:pt x="2993" y="331"/>
                  </a:lnTo>
                  <a:lnTo>
                    <a:pt x="2837" y="234"/>
                  </a:lnTo>
                  <a:lnTo>
                    <a:pt x="2662" y="156"/>
                  </a:lnTo>
                  <a:lnTo>
                    <a:pt x="2487" y="98"/>
                  </a:lnTo>
                  <a:lnTo>
                    <a:pt x="2312" y="40"/>
                  </a:lnTo>
                  <a:lnTo>
                    <a:pt x="2118" y="20"/>
                  </a:lnTo>
                  <a:lnTo>
                    <a:pt x="192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6" name="Google Shape;2526;p44"/>
            <p:cNvSpPr/>
            <p:nvPr/>
          </p:nvSpPr>
          <p:spPr>
            <a:xfrm>
              <a:off x="5734650" y="3482000"/>
              <a:ext cx="18000" cy="18000"/>
            </a:xfrm>
            <a:custGeom>
              <a:avLst/>
              <a:gdLst/>
              <a:ahLst/>
              <a:cxnLst/>
              <a:rect l="l" t="t" r="r" b="b"/>
              <a:pathLst>
                <a:path w="720" h="720" extrusionOk="0">
                  <a:moveTo>
                    <a:pt x="292" y="1"/>
                  </a:moveTo>
                  <a:lnTo>
                    <a:pt x="214" y="20"/>
                  </a:lnTo>
                  <a:lnTo>
                    <a:pt x="156" y="59"/>
                  </a:lnTo>
                  <a:lnTo>
                    <a:pt x="98" y="98"/>
                  </a:lnTo>
                  <a:lnTo>
                    <a:pt x="59" y="156"/>
                  </a:lnTo>
                  <a:lnTo>
                    <a:pt x="20" y="215"/>
                  </a:lnTo>
                  <a:lnTo>
                    <a:pt x="1" y="292"/>
                  </a:lnTo>
                  <a:lnTo>
                    <a:pt x="1" y="351"/>
                  </a:lnTo>
                  <a:lnTo>
                    <a:pt x="1" y="428"/>
                  </a:lnTo>
                  <a:lnTo>
                    <a:pt x="20" y="506"/>
                  </a:lnTo>
                  <a:lnTo>
                    <a:pt x="59" y="564"/>
                  </a:lnTo>
                  <a:lnTo>
                    <a:pt x="98" y="623"/>
                  </a:lnTo>
                  <a:lnTo>
                    <a:pt x="156" y="662"/>
                  </a:lnTo>
                  <a:lnTo>
                    <a:pt x="214" y="681"/>
                  </a:lnTo>
                  <a:lnTo>
                    <a:pt x="292" y="720"/>
                  </a:lnTo>
                  <a:lnTo>
                    <a:pt x="428" y="720"/>
                  </a:lnTo>
                  <a:lnTo>
                    <a:pt x="486" y="681"/>
                  </a:lnTo>
                  <a:lnTo>
                    <a:pt x="564" y="662"/>
                  </a:lnTo>
                  <a:lnTo>
                    <a:pt x="603" y="623"/>
                  </a:lnTo>
                  <a:lnTo>
                    <a:pt x="661" y="564"/>
                  </a:lnTo>
                  <a:lnTo>
                    <a:pt x="681" y="506"/>
                  </a:lnTo>
                  <a:lnTo>
                    <a:pt x="700" y="428"/>
                  </a:lnTo>
                  <a:lnTo>
                    <a:pt x="720" y="351"/>
                  </a:lnTo>
                  <a:lnTo>
                    <a:pt x="700" y="292"/>
                  </a:lnTo>
                  <a:lnTo>
                    <a:pt x="681" y="215"/>
                  </a:lnTo>
                  <a:lnTo>
                    <a:pt x="661" y="156"/>
                  </a:lnTo>
                  <a:lnTo>
                    <a:pt x="603" y="98"/>
                  </a:lnTo>
                  <a:lnTo>
                    <a:pt x="564" y="59"/>
                  </a:lnTo>
                  <a:lnTo>
                    <a:pt x="486" y="20"/>
                  </a:lnTo>
                  <a:lnTo>
                    <a:pt x="428"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7" name="Google Shape;2527;p44"/>
            <p:cNvSpPr/>
            <p:nvPr/>
          </p:nvSpPr>
          <p:spPr>
            <a:xfrm>
              <a:off x="5742900" y="3514550"/>
              <a:ext cx="18000" cy="18000"/>
            </a:xfrm>
            <a:custGeom>
              <a:avLst/>
              <a:gdLst/>
              <a:ahLst/>
              <a:cxnLst/>
              <a:rect l="l" t="t" r="r" b="b"/>
              <a:pathLst>
                <a:path w="720" h="720" extrusionOk="0">
                  <a:moveTo>
                    <a:pt x="351" y="1"/>
                  </a:moveTo>
                  <a:lnTo>
                    <a:pt x="273" y="20"/>
                  </a:lnTo>
                  <a:lnTo>
                    <a:pt x="215" y="40"/>
                  </a:lnTo>
                  <a:lnTo>
                    <a:pt x="156" y="79"/>
                  </a:lnTo>
                  <a:lnTo>
                    <a:pt x="98" y="117"/>
                  </a:lnTo>
                  <a:lnTo>
                    <a:pt x="59" y="176"/>
                  </a:lnTo>
                  <a:lnTo>
                    <a:pt x="20" y="234"/>
                  </a:lnTo>
                  <a:lnTo>
                    <a:pt x="1" y="292"/>
                  </a:lnTo>
                  <a:lnTo>
                    <a:pt x="1" y="370"/>
                  </a:lnTo>
                  <a:lnTo>
                    <a:pt x="1" y="448"/>
                  </a:lnTo>
                  <a:lnTo>
                    <a:pt x="20" y="506"/>
                  </a:lnTo>
                  <a:lnTo>
                    <a:pt x="59" y="564"/>
                  </a:lnTo>
                  <a:lnTo>
                    <a:pt x="98" y="623"/>
                  </a:lnTo>
                  <a:lnTo>
                    <a:pt x="156" y="662"/>
                  </a:lnTo>
                  <a:lnTo>
                    <a:pt x="215" y="700"/>
                  </a:lnTo>
                  <a:lnTo>
                    <a:pt x="273" y="720"/>
                  </a:lnTo>
                  <a:lnTo>
                    <a:pt x="428" y="720"/>
                  </a:lnTo>
                  <a:lnTo>
                    <a:pt x="487" y="700"/>
                  </a:lnTo>
                  <a:lnTo>
                    <a:pt x="545" y="662"/>
                  </a:lnTo>
                  <a:lnTo>
                    <a:pt x="603" y="623"/>
                  </a:lnTo>
                  <a:lnTo>
                    <a:pt x="642" y="564"/>
                  </a:lnTo>
                  <a:lnTo>
                    <a:pt x="681" y="506"/>
                  </a:lnTo>
                  <a:lnTo>
                    <a:pt x="700" y="448"/>
                  </a:lnTo>
                  <a:lnTo>
                    <a:pt x="720" y="370"/>
                  </a:lnTo>
                  <a:lnTo>
                    <a:pt x="700" y="292"/>
                  </a:lnTo>
                  <a:lnTo>
                    <a:pt x="681" y="234"/>
                  </a:lnTo>
                  <a:lnTo>
                    <a:pt x="642" y="176"/>
                  </a:lnTo>
                  <a:lnTo>
                    <a:pt x="603" y="117"/>
                  </a:lnTo>
                  <a:lnTo>
                    <a:pt x="545" y="79"/>
                  </a:lnTo>
                  <a:lnTo>
                    <a:pt x="487" y="40"/>
                  </a:lnTo>
                  <a:lnTo>
                    <a:pt x="428" y="20"/>
                  </a:lnTo>
                  <a:lnTo>
                    <a:pt x="351"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8" name="Google Shape;2528;p44"/>
            <p:cNvSpPr/>
            <p:nvPr/>
          </p:nvSpPr>
          <p:spPr>
            <a:xfrm>
              <a:off x="5758950" y="3543700"/>
              <a:ext cx="18000" cy="17525"/>
            </a:xfrm>
            <a:custGeom>
              <a:avLst/>
              <a:gdLst/>
              <a:ahLst/>
              <a:cxnLst/>
              <a:rect l="l" t="t" r="r" b="b"/>
              <a:pathLst>
                <a:path w="720" h="701" extrusionOk="0">
                  <a:moveTo>
                    <a:pt x="292" y="1"/>
                  </a:moveTo>
                  <a:lnTo>
                    <a:pt x="233" y="20"/>
                  </a:lnTo>
                  <a:lnTo>
                    <a:pt x="175" y="59"/>
                  </a:lnTo>
                  <a:lnTo>
                    <a:pt x="117" y="98"/>
                  </a:lnTo>
                  <a:lnTo>
                    <a:pt x="78" y="156"/>
                  </a:lnTo>
                  <a:lnTo>
                    <a:pt x="39" y="214"/>
                  </a:lnTo>
                  <a:lnTo>
                    <a:pt x="20" y="273"/>
                  </a:lnTo>
                  <a:lnTo>
                    <a:pt x="0" y="350"/>
                  </a:lnTo>
                  <a:lnTo>
                    <a:pt x="20" y="428"/>
                  </a:lnTo>
                  <a:lnTo>
                    <a:pt x="39" y="487"/>
                  </a:lnTo>
                  <a:lnTo>
                    <a:pt x="78" y="545"/>
                  </a:lnTo>
                  <a:lnTo>
                    <a:pt x="117" y="603"/>
                  </a:lnTo>
                  <a:lnTo>
                    <a:pt x="175" y="642"/>
                  </a:lnTo>
                  <a:lnTo>
                    <a:pt x="233" y="681"/>
                  </a:lnTo>
                  <a:lnTo>
                    <a:pt x="292" y="700"/>
                  </a:lnTo>
                  <a:lnTo>
                    <a:pt x="447" y="700"/>
                  </a:lnTo>
                  <a:lnTo>
                    <a:pt x="505" y="681"/>
                  </a:lnTo>
                  <a:lnTo>
                    <a:pt x="564" y="642"/>
                  </a:lnTo>
                  <a:lnTo>
                    <a:pt x="622" y="603"/>
                  </a:lnTo>
                  <a:lnTo>
                    <a:pt x="661" y="545"/>
                  </a:lnTo>
                  <a:lnTo>
                    <a:pt x="700" y="487"/>
                  </a:lnTo>
                  <a:lnTo>
                    <a:pt x="719" y="428"/>
                  </a:lnTo>
                  <a:lnTo>
                    <a:pt x="719" y="350"/>
                  </a:lnTo>
                  <a:lnTo>
                    <a:pt x="719" y="273"/>
                  </a:lnTo>
                  <a:lnTo>
                    <a:pt x="700" y="214"/>
                  </a:lnTo>
                  <a:lnTo>
                    <a:pt x="661" y="156"/>
                  </a:lnTo>
                  <a:lnTo>
                    <a:pt x="622" y="98"/>
                  </a:lnTo>
                  <a:lnTo>
                    <a:pt x="564" y="59"/>
                  </a:lnTo>
                  <a:lnTo>
                    <a:pt x="505" y="20"/>
                  </a:lnTo>
                  <a:lnTo>
                    <a:pt x="447"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9" name="Google Shape;2529;p44"/>
            <p:cNvSpPr/>
            <p:nvPr/>
          </p:nvSpPr>
          <p:spPr>
            <a:xfrm>
              <a:off x="5783725" y="3822075"/>
              <a:ext cx="18000" cy="17975"/>
            </a:xfrm>
            <a:custGeom>
              <a:avLst/>
              <a:gdLst/>
              <a:ahLst/>
              <a:cxnLst/>
              <a:rect l="l" t="t" r="r" b="b"/>
              <a:pathLst>
                <a:path w="720" h="719" extrusionOk="0">
                  <a:moveTo>
                    <a:pt x="369" y="0"/>
                  </a:moveTo>
                  <a:lnTo>
                    <a:pt x="292" y="19"/>
                  </a:lnTo>
                  <a:lnTo>
                    <a:pt x="214" y="39"/>
                  </a:lnTo>
                  <a:lnTo>
                    <a:pt x="156" y="58"/>
                  </a:lnTo>
                  <a:lnTo>
                    <a:pt x="97" y="117"/>
                  </a:lnTo>
                  <a:lnTo>
                    <a:pt x="58" y="155"/>
                  </a:lnTo>
                  <a:lnTo>
                    <a:pt x="20" y="233"/>
                  </a:lnTo>
                  <a:lnTo>
                    <a:pt x="0" y="291"/>
                  </a:lnTo>
                  <a:lnTo>
                    <a:pt x="0" y="369"/>
                  </a:lnTo>
                  <a:lnTo>
                    <a:pt x="0" y="447"/>
                  </a:lnTo>
                  <a:lnTo>
                    <a:pt x="20" y="505"/>
                  </a:lnTo>
                  <a:lnTo>
                    <a:pt x="58" y="564"/>
                  </a:lnTo>
                  <a:lnTo>
                    <a:pt x="97" y="622"/>
                  </a:lnTo>
                  <a:lnTo>
                    <a:pt x="156" y="661"/>
                  </a:lnTo>
                  <a:lnTo>
                    <a:pt x="214" y="700"/>
                  </a:lnTo>
                  <a:lnTo>
                    <a:pt x="292" y="719"/>
                  </a:lnTo>
                  <a:lnTo>
                    <a:pt x="428" y="719"/>
                  </a:lnTo>
                  <a:lnTo>
                    <a:pt x="505" y="700"/>
                  </a:lnTo>
                  <a:lnTo>
                    <a:pt x="564" y="661"/>
                  </a:lnTo>
                  <a:lnTo>
                    <a:pt x="622" y="622"/>
                  </a:lnTo>
                  <a:lnTo>
                    <a:pt x="661" y="564"/>
                  </a:lnTo>
                  <a:lnTo>
                    <a:pt x="700" y="505"/>
                  </a:lnTo>
                  <a:lnTo>
                    <a:pt x="719" y="447"/>
                  </a:lnTo>
                  <a:lnTo>
                    <a:pt x="719" y="369"/>
                  </a:lnTo>
                  <a:lnTo>
                    <a:pt x="719" y="291"/>
                  </a:lnTo>
                  <a:lnTo>
                    <a:pt x="700" y="233"/>
                  </a:lnTo>
                  <a:lnTo>
                    <a:pt x="661" y="155"/>
                  </a:lnTo>
                  <a:lnTo>
                    <a:pt x="622" y="117"/>
                  </a:lnTo>
                  <a:lnTo>
                    <a:pt x="564" y="58"/>
                  </a:lnTo>
                  <a:lnTo>
                    <a:pt x="505" y="39"/>
                  </a:lnTo>
                  <a:lnTo>
                    <a:pt x="428" y="19"/>
                  </a:lnTo>
                  <a:lnTo>
                    <a:pt x="369"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0" name="Google Shape;2530;p44"/>
            <p:cNvSpPr/>
            <p:nvPr/>
          </p:nvSpPr>
          <p:spPr>
            <a:xfrm>
              <a:off x="5812375" y="3813800"/>
              <a:ext cx="18000" cy="18000"/>
            </a:xfrm>
            <a:custGeom>
              <a:avLst/>
              <a:gdLst/>
              <a:ahLst/>
              <a:cxnLst/>
              <a:rect l="l" t="t" r="r" b="b"/>
              <a:pathLst>
                <a:path w="720" h="720" extrusionOk="0">
                  <a:moveTo>
                    <a:pt x="370" y="1"/>
                  </a:moveTo>
                  <a:lnTo>
                    <a:pt x="292" y="20"/>
                  </a:lnTo>
                  <a:lnTo>
                    <a:pt x="214" y="40"/>
                  </a:lnTo>
                  <a:lnTo>
                    <a:pt x="156" y="78"/>
                  </a:lnTo>
                  <a:lnTo>
                    <a:pt x="98" y="117"/>
                  </a:lnTo>
                  <a:lnTo>
                    <a:pt x="59" y="176"/>
                  </a:lnTo>
                  <a:lnTo>
                    <a:pt x="39" y="234"/>
                  </a:lnTo>
                  <a:lnTo>
                    <a:pt x="1" y="292"/>
                  </a:lnTo>
                  <a:lnTo>
                    <a:pt x="1" y="370"/>
                  </a:lnTo>
                  <a:lnTo>
                    <a:pt x="1" y="448"/>
                  </a:lnTo>
                  <a:lnTo>
                    <a:pt x="39" y="506"/>
                  </a:lnTo>
                  <a:lnTo>
                    <a:pt x="59" y="564"/>
                  </a:lnTo>
                  <a:lnTo>
                    <a:pt x="98" y="622"/>
                  </a:lnTo>
                  <a:lnTo>
                    <a:pt x="156" y="661"/>
                  </a:lnTo>
                  <a:lnTo>
                    <a:pt x="214" y="700"/>
                  </a:lnTo>
                  <a:lnTo>
                    <a:pt x="292" y="720"/>
                  </a:lnTo>
                  <a:lnTo>
                    <a:pt x="428" y="720"/>
                  </a:lnTo>
                  <a:lnTo>
                    <a:pt x="506" y="700"/>
                  </a:lnTo>
                  <a:lnTo>
                    <a:pt x="564" y="661"/>
                  </a:lnTo>
                  <a:lnTo>
                    <a:pt x="622" y="622"/>
                  </a:lnTo>
                  <a:lnTo>
                    <a:pt x="661" y="564"/>
                  </a:lnTo>
                  <a:lnTo>
                    <a:pt x="700" y="506"/>
                  </a:lnTo>
                  <a:lnTo>
                    <a:pt x="720" y="448"/>
                  </a:lnTo>
                  <a:lnTo>
                    <a:pt x="720" y="370"/>
                  </a:lnTo>
                  <a:lnTo>
                    <a:pt x="720" y="292"/>
                  </a:lnTo>
                  <a:lnTo>
                    <a:pt x="700" y="234"/>
                  </a:lnTo>
                  <a:lnTo>
                    <a:pt x="661" y="176"/>
                  </a:lnTo>
                  <a:lnTo>
                    <a:pt x="622" y="117"/>
                  </a:lnTo>
                  <a:lnTo>
                    <a:pt x="564" y="78"/>
                  </a:lnTo>
                  <a:lnTo>
                    <a:pt x="506" y="40"/>
                  </a:lnTo>
                  <a:lnTo>
                    <a:pt x="428" y="20"/>
                  </a:lnTo>
                  <a:lnTo>
                    <a:pt x="370"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1" name="Google Shape;2531;p44"/>
            <p:cNvSpPr/>
            <p:nvPr/>
          </p:nvSpPr>
          <p:spPr>
            <a:xfrm>
              <a:off x="5845400" y="3797775"/>
              <a:ext cx="18000" cy="18000"/>
            </a:xfrm>
            <a:custGeom>
              <a:avLst/>
              <a:gdLst/>
              <a:ahLst/>
              <a:cxnLst/>
              <a:rect l="l" t="t" r="r" b="b"/>
              <a:pathLst>
                <a:path w="720" h="720" extrusionOk="0">
                  <a:moveTo>
                    <a:pt x="273" y="0"/>
                  </a:moveTo>
                  <a:lnTo>
                    <a:pt x="215" y="20"/>
                  </a:lnTo>
                  <a:lnTo>
                    <a:pt x="156" y="59"/>
                  </a:lnTo>
                  <a:lnTo>
                    <a:pt x="98" y="98"/>
                  </a:lnTo>
                  <a:lnTo>
                    <a:pt x="59" y="156"/>
                  </a:lnTo>
                  <a:lnTo>
                    <a:pt x="20" y="214"/>
                  </a:lnTo>
                  <a:lnTo>
                    <a:pt x="1" y="272"/>
                  </a:lnTo>
                  <a:lnTo>
                    <a:pt x="1" y="350"/>
                  </a:lnTo>
                  <a:lnTo>
                    <a:pt x="1" y="428"/>
                  </a:lnTo>
                  <a:lnTo>
                    <a:pt x="20" y="486"/>
                  </a:lnTo>
                  <a:lnTo>
                    <a:pt x="59" y="564"/>
                  </a:lnTo>
                  <a:lnTo>
                    <a:pt x="98" y="603"/>
                  </a:lnTo>
                  <a:lnTo>
                    <a:pt x="156" y="661"/>
                  </a:lnTo>
                  <a:lnTo>
                    <a:pt x="215" y="681"/>
                  </a:lnTo>
                  <a:lnTo>
                    <a:pt x="273" y="700"/>
                  </a:lnTo>
                  <a:lnTo>
                    <a:pt x="351" y="719"/>
                  </a:lnTo>
                  <a:lnTo>
                    <a:pt x="428" y="700"/>
                  </a:lnTo>
                  <a:lnTo>
                    <a:pt x="487" y="681"/>
                  </a:lnTo>
                  <a:lnTo>
                    <a:pt x="545" y="661"/>
                  </a:lnTo>
                  <a:lnTo>
                    <a:pt x="603" y="603"/>
                  </a:lnTo>
                  <a:lnTo>
                    <a:pt x="642" y="564"/>
                  </a:lnTo>
                  <a:lnTo>
                    <a:pt x="681" y="486"/>
                  </a:lnTo>
                  <a:lnTo>
                    <a:pt x="700" y="428"/>
                  </a:lnTo>
                  <a:lnTo>
                    <a:pt x="720" y="350"/>
                  </a:lnTo>
                  <a:lnTo>
                    <a:pt x="700" y="272"/>
                  </a:lnTo>
                  <a:lnTo>
                    <a:pt x="681" y="214"/>
                  </a:lnTo>
                  <a:lnTo>
                    <a:pt x="642" y="156"/>
                  </a:lnTo>
                  <a:lnTo>
                    <a:pt x="603" y="98"/>
                  </a:lnTo>
                  <a:lnTo>
                    <a:pt x="545" y="59"/>
                  </a:lnTo>
                  <a:lnTo>
                    <a:pt x="487" y="20"/>
                  </a:lnTo>
                  <a:lnTo>
                    <a:pt x="428"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2" name="Google Shape;2532;p44"/>
            <p:cNvSpPr/>
            <p:nvPr/>
          </p:nvSpPr>
          <p:spPr>
            <a:xfrm>
              <a:off x="5874075" y="3781250"/>
              <a:ext cx="18000" cy="18000"/>
            </a:xfrm>
            <a:custGeom>
              <a:avLst/>
              <a:gdLst/>
              <a:ahLst/>
              <a:cxnLst/>
              <a:rect l="l" t="t" r="r" b="b"/>
              <a:pathLst>
                <a:path w="720" h="720" extrusionOk="0">
                  <a:moveTo>
                    <a:pt x="272" y="1"/>
                  </a:moveTo>
                  <a:lnTo>
                    <a:pt x="214" y="20"/>
                  </a:lnTo>
                  <a:lnTo>
                    <a:pt x="156" y="59"/>
                  </a:lnTo>
                  <a:lnTo>
                    <a:pt x="98" y="98"/>
                  </a:lnTo>
                  <a:lnTo>
                    <a:pt x="59" y="156"/>
                  </a:lnTo>
                  <a:lnTo>
                    <a:pt x="20" y="215"/>
                  </a:lnTo>
                  <a:lnTo>
                    <a:pt x="0" y="292"/>
                  </a:lnTo>
                  <a:lnTo>
                    <a:pt x="0" y="351"/>
                  </a:lnTo>
                  <a:lnTo>
                    <a:pt x="0" y="428"/>
                  </a:lnTo>
                  <a:lnTo>
                    <a:pt x="20" y="506"/>
                  </a:lnTo>
                  <a:lnTo>
                    <a:pt x="59" y="564"/>
                  </a:lnTo>
                  <a:lnTo>
                    <a:pt x="98" y="623"/>
                  </a:lnTo>
                  <a:lnTo>
                    <a:pt x="156" y="661"/>
                  </a:lnTo>
                  <a:lnTo>
                    <a:pt x="214" y="681"/>
                  </a:lnTo>
                  <a:lnTo>
                    <a:pt x="272" y="720"/>
                  </a:lnTo>
                  <a:lnTo>
                    <a:pt x="428" y="720"/>
                  </a:lnTo>
                  <a:lnTo>
                    <a:pt x="486" y="681"/>
                  </a:lnTo>
                  <a:lnTo>
                    <a:pt x="544" y="661"/>
                  </a:lnTo>
                  <a:lnTo>
                    <a:pt x="603" y="623"/>
                  </a:lnTo>
                  <a:lnTo>
                    <a:pt x="642" y="564"/>
                  </a:lnTo>
                  <a:lnTo>
                    <a:pt x="681" y="506"/>
                  </a:lnTo>
                  <a:lnTo>
                    <a:pt x="700" y="428"/>
                  </a:lnTo>
                  <a:lnTo>
                    <a:pt x="719" y="351"/>
                  </a:lnTo>
                  <a:lnTo>
                    <a:pt x="700" y="292"/>
                  </a:lnTo>
                  <a:lnTo>
                    <a:pt x="681" y="215"/>
                  </a:lnTo>
                  <a:lnTo>
                    <a:pt x="642" y="156"/>
                  </a:lnTo>
                  <a:lnTo>
                    <a:pt x="603" y="98"/>
                  </a:lnTo>
                  <a:lnTo>
                    <a:pt x="544" y="59"/>
                  </a:lnTo>
                  <a:lnTo>
                    <a:pt x="486" y="20"/>
                  </a:lnTo>
                  <a:lnTo>
                    <a:pt x="428"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3" name="Google Shape;2533;p44"/>
            <p:cNvSpPr/>
            <p:nvPr/>
          </p:nvSpPr>
          <p:spPr>
            <a:xfrm>
              <a:off x="6108225" y="3904650"/>
              <a:ext cx="17500" cy="17500"/>
            </a:xfrm>
            <a:custGeom>
              <a:avLst/>
              <a:gdLst/>
              <a:ahLst/>
              <a:cxnLst/>
              <a:rect l="l" t="t" r="r" b="b"/>
              <a:pathLst>
                <a:path w="700" h="700" extrusionOk="0">
                  <a:moveTo>
                    <a:pt x="253" y="0"/>
                  </a:moveTo>
                  <a:lnTo>
                    <a:pt x="195" y="39"/>
                  </a:lnTo>
                  <a:lnTo>
                    <a:pt x="136" y="78"/>
                  </a:lnTo>
                  <a:lnTo>
                    <a:pt x="78" y="117"/>
                  </a:lnTo>
                  <a:lnTo>
                    <a:pt x="39" y="175"/>
                  </a:lnTo>
                  <a:lnTo>
                    <a:pt x="0" y="253"/>
                  </a:lnTo>
                  <a:lnTo>
                    <a:pt x="0" y="311"/>
                  </a:lnTo>
                  <a:lnTo>
                    <a:pt x="0" y="389"/>
                  </a:lnTo>
                  <a:lnTo>
                    <a:pt x="0" y="447"/>
                  </a:lnTo>
                  <a:lnTo>
                    <a:pt x="39" y="506"/>
                  </a:lnTo>
                  <a:lnTo>
                    <a:pt x="78" y="583"/>
                  </a:lnTo>
                  <a:lnTo>
                    <a:pt x="117" y="622"/>
                  </a:lnTo>
                  <a:lnTo>
                    <a:pt x="175" y="661"/>
                  </a:lnTo>
                  <a:lnTo>
                    <a:pt x="253" y="700"/>
                  </a:lnTo>
                  <a:lnTo>
                    <a:pt x="447" y="700"/>
                  </a:lnTo>
                  <a:lnTo>
                    <a:pt x="525" y="661"/>
                  </a:lnTo>
                  <a:lnTo>
                    <a:pt x="583" y="622"/>
                  </a:lnTo>
                  <a:lnTo>
                    <a:pt x="622" y="583"/>
                  </a:lnTo>
                  <a:lnTo>
                    <a:pt x="661" y="525"/>
                  </a:lnTo>
                  <a:lnTo>
                    <a:pt x="700" y="447"/>
                  </a:lnTo>
                  <a:lnTo>
                    <a:pt x="700" y="389"/>
                  </a:lnTo>
                  <a:lnTo>
                    <a:pt x="700" y="311"/>
                  </a:lnTo>
                  <a:lnTo>
                    <a:pt x="700" y="253"/>
                  </a:lnTo>
                  <a:lnTo>
                    <a:pt x="661" y="195"/>
                  </a:lnTo>
                  <a:lnTo>
                    <a:pt x="642" y="136"/>
                  </a:lnTo>
                  <a:lnTo>
                    <a:pt x="583" y="78"/>
                  </a:lnTo>
                  <a:lnTo>
                    <a:pt x="525" y="39"/>
                  </a:lnTo>
                  <a:lnTo>
                    <a:pt x="447"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4" name="Google Shape;2534;p44"/>
            <p:cNvSpPr/>
            <p:nvPr/>
          </p:nvSpPr>
          <p:spPr>
            <a:xfrm>
              <a:off x="6114550" y="3875500"/>
              <a:ext cx="17975" cy="17525"/>
            </a:xfrm>
            <a:custGeom>
              <a:avLst/>
              <a:gdLst/>
              <a:ahLst/>
              <a:cxnLst/>
              <a:rect l="l" t="t" r="r" b="b"/>
              <a:pathLst>
                <a:path w="719" h="701" extrusionOk="0">
                  <a:moveTo>
                    <a:pt x="253" y="0"/>
                  </a:moveTo>
                  <a:lnTo>
                    <a:pt x="194" y="39"/>
                  </a:lnTo>
                  <a:lnTo>
                    <a:pt x="136" y="78"/>
                  </a:lnTo>
                  <a:lnTo>
                    <a:pt x="78" y="117"/>
                  </a:lnTo>
                  <a:lnTo>
                    <a:pt x="39" y="175"/>
                  </a:lnTo>
                  <a:lnTo>
                    <a:pt x="19" y="253"/>
                  </a:lnTo>
                  <a:lnTo>
                    <a:pt x="0" y="311"/>
                  </a:lnTo>
                  <a:lnTo>
                    <a:pt x="0" y="389"/>
                  </a:lnTo>
                  <a:lnTo>
                    <a:pt x="19" y="447"/>
                  </a:lnTo>
                  <a:lnTo>
                    <a:pt x="39" y="525"/>
                  </a:lnTo>
                  <a:lnTo>
                    <a:pt x="78" y="583"/>
                  </a:lnTo>
                  <a:lnTo>
                    <a:pt x="136" y="622"/>
                  </a:lnTo>
                  <a:lnTo>
                    <a:pt x="194" y="661"/>
                  </a:lnTo>
                  <a:lnTo>
                    <a:pt x="253" y="700"/>
                  </a:lnTo>
                  <a:lnTo>
                    <a:pt x="466" y="700"/>
                  </a:lnTo>
                  <a:lnTo>
                    <a:pt x="525" y="681"/>
                  </a:lnTo>
                  <a:lnTo>
                    <a:pt x="583" y="642"/>
                  </a:lnTo>
                  <a:lnTo>
                    <a:pt x="641" y="583"/>
                  </a:lnTo>
                  <a:lnTo>
                    <a:pt x="680" y="525"/>
                  </a:lnTo>
                  <a:lnTo>
                    <a:pt x="700" y="467"/>
                  </a:lnTo>
                  <a:lnTo>
                    <a:pt x="719" y="389"/>
                  </a:lnTo>
                  <a:lnTo>
                    <a:pt x="719" y="311"/>
                  </a:lnTo>
                  <a:lnTo>
                    <a:pt x="700" y="253"/>
                  </a:lnTo>
                  <a:lnTo>
                    <a:pt x="680" y="195"/>
                  </a:lnTo>
                  <a:lnTo>
                    <a:pt x="641" y="137"/>
                  </a:lnTo>
                  <a:lnTo>
                    <a:pt x="602" y="78"/>
                  </a:lnTo>
                  <a:lnTo>
                    <a:pt x="525" y="39"/>
                  </a:lnTo>
                  <a:lnTo>
                    <a:pt x="466"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5" name="Google Shape;2535;p44"/>
            <p:cNvSpPr/>
            <p:nvPr/>
          </p:nvSpPr>
          <p:spPr>
            <a:xfrm>
              <a:off x="6116000" y="3838575"/>
              <a:ext cx="18000" cy="18000"/>
            </a:xfrm>
            <a:custGeom>
              <a:avLst/>
              <a:gdLst/>
              <a:ahLst/>
              <a:cxnLst/>
              <a:rect l="l" t="t" r="r" b="b"/>
              <a:pathLst>
                <a:path w="720" h="720" extrusionOk="0">
                  <a:moveTo>
                    <a:pt x="331" y="1"/>
                  </a:moveTo>
                  <a:lnTo>
                    <a:pt x="253" y="20"/>
                  </a:lnTo>
                  <a:lnTo>
                    <a:pt x="195" y="40"/>
                  </a:lnTo>
                  <a:lnTo>
                    <a:pt x="136" y="78"/>
                  </a:lnTo>
                  <a:lnTo>
                    <a:pt x="78" y="137"/>
                  </a:lnTo>
                  <a:lnTo>
                    <a:pt x="39" y="195"/>
                  </a:lnTo>
                  <a:lnTo>
                    <a:pt x="20" y="253"/>
                  </a:lnTo>
                  <a:lnTo>
                    <a:pt x="0" y="331"/>
                  </a:lnTo>
                  <a:lnTo>
                    <a:pt x="0" y="389"/>
                  </a:lnTo>
                  <a:lnTo>
                    <a:pt x="20" y="467"/>
                  </a:lnTo>
                  <a:lnTo>
                    <a:pt x="39" y="525"/>
                  </a:lnTo>
                  <a:lnTo>
                    <a:pt x="78" y="584"/>
                  </a:lnTo>
                  <a:lnTo>
                    <a:pt x="117" y="642"/>
                  </a:lnTo>
                  <a:lnTo>
                    <a:pt x="175" y="681"/>
                  </a:lnTo>
                  <a:lnTo>
                    <a:pt x="253" y="700"/>
                  </a:lnTo>
                  <a:lnTo>
                    <a:pt x="311" y="720"/>
                  </a:lnTo>
                  <a:lnTo>
                    <a:pt x="389" y="720"/>
                  </a:lnTo>
                  <a:lnTo>
                    <a:pt x="467" y="700"/>
                  </a:lnTo>
                  <a:lnTo>
                    <a:pt x="525" y="681"/>
                  </a:lnTo>
                  <a:lnTo>
                    <a:pt x="583" y="642"/>
                  </a:lnTo>
                  <a:lnTo>
                    <a:pt x="622" y="603"/>
                  </a:lnTo>
                  <a:lnTo>
                    <a:pt x="680" y="545"/>
                  </a:lnTo>
                  <a:lnTo>
                    <a:pt x="700" y="467"/>
                  </a:lnTo>
                  <a:lnTo>
                    <a:pt x="719" y="409"/>
                  </a:lnTo>
                  <a:lnTo>
                    <a:pt x="719" y="331"/>
                  </a:lnTo>
                  <a:lnTo>
                    <a:pt x="700" y="253"/>
                  </a:lnTo>
                  <a:lnTo>
                    <a:pt x="680" y="195"/>
                  </a:lnTo>
                  <a:lnTo>
                    <a:pt x="642" y="137"/>
                  </a:lnTo>
                  <a:lnTo>
                    <a:pt x="583" y="98"/>
                  </a:lnTo>
                  <a:lnTo>
                    <a:pt x="525" y="40"/>
                  </a:lnTo>
                  <a:lnTo>
                    <a:pt x="467" y="20"/>
                  </a:lnTo>
                  <a:lnTo>
                    <a:pt x="389"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6" name="Google Shape;2536;p44"/>
            <p:cNvSpPr/>
            <p:nvPr/>
          </p:nvSpPr>
          <p:spPr>
            <a:xfrm>
              <a:off x="6115500" y="3805550"/>
              <a:ext cx="17525" cy="18000"/>
            </a:xfrm>
            <a:custGeom>
              <a:avLst/>
              <a:gdLst/>
              <a:ahLst/>
              <a:cxnLst/>
              <a:rect l="l" t="t" r="r" b="b"/>
              <a:pathLst>
                <a:path w="701" h="720" extrusionOk="0">
                  <a:moveTo>
                    <a:pt x="312" y="0"/>
                  </a:moveTo>
                  <a:lnTo>
                    <a:pt x="254" y="20"/>
                  </a:lnTo>
                  <a:lnTo>
                    <a:pt x="195" y="39"/>
                  </a:lnTo>
                  <a:lnTo>
                    <a:pt x="137" y="78"/>
                  </a:lnTo>
                  <a:lnTo>
                    <a:pt x="79" y="136"/>
                  </a:lnTo>
                  <a:lnTo>
                    <a:pt x="40" y="195"/>
                  </a:lnTo>
                  <a:lnTo>
                    <a:pt x="1" y="253"/>
                  </a:lnTo>
                  <a:lnTo>
                    <a:pt x="1" y="331"/>
                  </a:lnTo>
                  <a:lnTo>
                    <a:pt x="1" y="389"/>
                  </a:lnTo>
                  <a:lnTo>
                    <a:pt x="1" y="467"/>
                  </a:lnTo>
                  <a:lnTo>
                    <a:pt x="40" y="525"/>
                  </a:lnTo>
                  <a:lnTo>
                    <a:pt x="79" y="583"/>
                  </a:lnTo>
                  <a:lnTo>
                    <a:pt x="117" y="642"/>
                  </a:lnTo>
                  <a:lnTo>
                    <a:pt x="176" y="680"/>
                  </a:lnTo>
                  <a:lnTo>
                    <a:pt x="254" y="700"/>
                  </a:lnTo>
                  <a:lnTo>
                    <a:pt x="312" y="719"/>
                  </a:lnTo>
                  <a:lnTo>
                    <a:pt x="390" y="719"/>
                  </a:lnTo>
                  <a:lnTo>
                    <a:pt x="448" y="700"/>
                  </a:lnTo>
                  <a:lnTo>
                    <a:pt x="526" y="680"/>
                  </a:lnTo>
                  <a:lnTo>
                    <a:pt x="584" y="642"/>
                  </a:lnTo>
                  <a:lnTo>
                    <a:pt x="623" y="603"/>
                  </a:lnTo>
                  <a:lnTo>
                    <a:pt x="662" y="544"/>
                  </a:lnTo>
                  <a:lnTo>
                    <a:pt x="700" y="467"/>
                  </a:lnTo>
                  <a:lnTo>
                    <a:pt x="700" y="389"/>
                  </a:lnTo>
                  <a:lnTo>
                    <a:pt x="700" y="331"/>
                  </a:lnTo>
                  <a:lnTo>
                    <a:pt x="700" y="253"/>
                  </a:lnTo>
                  <a:lnTo>
                    <a:pt x="662" y="195"/>
                  </a:lnTo>
                  <a:lnTo>
                    <a:pt x="642" y="136"/>
                  </a:lnTo>
                  <a:lnTo>
                    <a:pt x="584" y="97"/>
                  </a:lnTo>
                  <a:lnTo>
                    <a:pt x="526" y="39"/>
                  </a:lnTo>
                  <a:lnTo>
                    <a:pt x="448" y="20"/>
                  </a:lnTo>
                  <a:lnTo>
                    <a:pt x="390"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7" name="Google Shape;2537;p44"/>
            <p:cNvSpPr/>
            <p:nvPr/>
          </p:nvSpPr>
          <p:spPr>
            <a:xfrm>
              <a:off x="6580400" y="3698675"/>
              <a:ext cx="18000" cy="17500"/>
            </a:xfrm>
            <a:custGeom>
              <a:avLst/>
              <a:gdLst/>
              <a:ahLst/>
              <a:cxnLst/>
              <a:rect l="l" t="t" r="r" b="b"/>
              <a:pathLst>
                <a:path w="720" h="700" extrusionOk="0">
                  <a:moveTo>
                    <a:pt x="312" y="0"/>
                  </a:moveTo>
                  <a:lnTo>
                    <a:pt x="254" y="20"/>
                  </a:lnTo>
                  <a:lnTo>
                    <a:pt x="195" y="39"/>
                  </a:lnTo>
                  <a:lnTo>
                    <a:pt x="137" y="78"/>
                  </a:lnTo>
                  <a:lnTo>
                    <a:pt x="79" y="136"/>
                  </a:lnTo>
                  <a:lnTo>
                    <a:pt x="40" y="195"/>
                  </a:lnTo>
                  <a:lnTo>
                    <a:pt x="20" y="272"/>
                  </a:lnTo>
                  <a:lnTo>
                    <a:pt x="1" y="331"/>
                  </a:lnTo>
                  <a:lnTo>
                    <a:pt x="20" y="408"/>
                  </a:lnTo>
                  <a:lnTo>
                    <a:pt x="20" y="467"/>
                  </a:lnTo>
                  <a:lnTo>
                    <a:pt x="59" y="525"/>
                  </a:lnTo>
                  <a:lnTo>
                    <a:pt x="98" y="583"/>
                  </a:lnTo>
                  <a:lnTo>
                    <a:pt x="156" y="642"/>
                  </a:lnTo>
                  <a:lnTo>
                    <a:pt x="215" y="681"/>
                  </a:lnTo>
                  <a:lnTo>
                    <a:pt x="273" y="700"/>
                  </a:lnTo>
                  <a:lnTo>
                    <a:pt x="409" y="700"/>
                  </a:lnTo>
                  <a:lnTo>
                    <a:pt x="487" y="681"/>
                  </a:lnTo>
                  <a:lnTo>
                    <a:pt x="545" y="661"/>
                  </a:lnTo>
                  <a:lnTo>
                    <a:pt x="603" y="622"/>
                  </a:lnTo>
                  <a:lnTo>
                    <a:pt x="662" y="564"/>
                  </a:lnTo>
                  <a:lnTo>
                    <a:pt x="700" y="506"/>
                  </a:lnTo>
                  <a:lnTo>
                    <a:pt x="720" y="428"/>
                  </a:lnTo>
                  <a:lnTo>
                    <a:pt x="720" y="370"/>
                  </a:lnTo>
                  <a:lnTo>
                    <a:pt x="720" y="292"/>
                  </a:lnTo>
                  <a:lnTo>
                    <a:pt x="700" y="234"/>
                  </a:lnTo>
                  <a:lnTo>
                    <a:pt x="681" y="175"/>
                  </a:lnTo>
                  <a:lnTo>
                    <a:pt x="642" y="117"/>
                  </a:lnTo>
                  <a:lnTo>
                    <a:pt x="584" y="59"/>
                  </a:lnTo>
                  <a:lnTo>
                    <a:pt x="526" y="20"/>
                  </a:lnTo>
                  <a:lnTo>
                    <a:pt x="448"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8" name="Google Shape;2538;p44"/>
            <p:cNvSpPr/>
            <p:nvPr/>
          </p:nvSpPr>
          <p:spPr>
            <a:xfrm>
              <a:off x="6591100" y="3670500"/>
              <a:ext cx="18000" cy="18000"/>
            </a:xfrm>
            <a:custGeom>
              <a:avLst/>
              <a:gdLst/>
              <a:ahLst/>
              <a:cxnLst/>
              <a:rect l="l" t="t" r="r" b="b"/>
              <a:pathLst>
                <a:path w="720" h="720" extrusionOk="0">
                  <a:moveTo>
                    <a:pt x="311" y="0"/>
                  </a:moveTo>
                  <a:lnTo>
                    <a:pt x="253" y="20"/>
                  </a:lnTo>
                  <a:lnTo>
                    <a:pt x="195" y="59"/>
                  </a:lnTo>
                  <a:lnTo>
                    <a:pt x="136" y="98"/>
                  </a:lnTo>
                  <a:lnTo>
                    <a:pt x="78" y="156"/>
                  </a:lnTo>
                  <a:lnTo>
                    <a:pt x="39" y="214"/>
                  </a:lnTo>
                  <a:lnTo>
                    <a:pt x="20" y="272"/>
                  </a:lnTo>
                  <a:lnTo>
                    <a:pt x="0" y="350"/>
                  </a:lnTo>
                  <a:lnTo>
                    <a:pt x="20" y="408"/>
                  </a:lnTo>
                  <a:lnTo>
                    <a:pt x="20" y="486"/>
                  </a:lnTo>
                  <a:lnTo>
                    <a:pt x="59" y="544"/>
                  </a:lnTo>
                  <a:lnTo>
                    <a:pt x="98" y="603"/>
                  </a:lnTo>
                  <a:lnTo>
                    <a:pt x="156" y="642"/>
                  </a:lnTo>
                  <a:lnTo>
                    <a:pt x="214" y="680"/>
                  </a:lnTo>
                  <a:lnTo>
                    <a:pt x="272" y="719"/>
                  </a:lnTo>
                  <a:lnTo>
                    <a:pt x="408" y="719"/>
                  </a:lnTo>
                  <a:lnTo>
                    <a:pt x="486" y="700"/>
                  </a:lnTo>
                  <a:lnTo>
                    <a:pt x="544" y="680"/>
                  </a:lnTo>
                  <a:lnTo>
                    <a:pt x="603" y="622"/>
                  </a:lnTo>
                  <a:lnTo>
                    <a:pt x="661" y="583"/>
                  </a:lnTo>
                  <a:lnTo>
                    <a:pt x="700" y="525"/>
                  </a:lnTo>
                  <a:lnTo>
                    <a:pt x="719" y="447"/>
                  </a:lnTo>
                  <a:lnTo>
                    <a:pt x="719" y="389"/>
                  </a:lnTo>
                  <a:lnTo>
                    <a:pt x="719" y="311"/>
                  </a:lnTo>
                  <a:lnTo>
                    <a:pt x="700" y="253"/>
                  </a:lnTo>
                  <a:lnTo>
                    <a:pt x="680" y="175"/>
                  </a:lnTo>
                  <a:lnTo>
                    <a:pt x="642" y="117"/>
                  </a:lnTo>
                  <a:lnTo>
                    <a:pt x="583" y="78"/>
                  </a:lnTo>
                  <a:lnTo>
                    <a:pt x="525" y="39"/>
                  </a:lnTo>
                  <a:lnTo>
                    <a:pt x="447" y="20"/>
                  </a:lnTo>
                  <a:lnTo>
                    <a:pt x="389"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9" name="Google Shape;2539;p44"/>
            <p:cNvSpPr/>
            <p:nvPr/>
          </p:nvSpPr>
          <p:spPr>
            <a:xfrm>
              <a:off x="6597900" y="3634550"/>
              <a:ext cx="18000" cy="18000"/>
            </a:xfrm>
            <a:custGeom>
              <a:avLst/>
              <a:gdLst/>
              <a:ahLst/>
              <a:cxnLst/>
              <a:rect l="l" t="t" r="r" b="b"/>
              <a:pathLst>
                <a:path w="720" h="720" extrusionOk="0">
                  <a:moveTo>
                    <a:pt x="311" y="0"/>
                  </a:moveTo>
                  <a:lnTo>
                    <a:pt x="234" y="20"/>
                  </a:lnTo>
                  <a:lnTo>
                    <a:pt x="175" y="39"/>
                  </a:lnTo>
                  <a:lnTo>
                    <a:pt x="117" y="98"/>
                  </a:lnTo>
                  <a:lnTo>
                    <a:pt x="78" y="136"/>
                  </a:lnTo>
                  <a:lnTo>
                    <a:pt x="39" y="195"/>
                  </a:lnTo>
                  <a:lnTo>
                    <a:pt x="0" y="272"/>
                  </a:lnTo>
                  <a:lnTo>
                    <a:pt x="0" y="331"/>
                  </a:lnTo>
                  <a:lnTo>
                    <a:pt x="0" y="408"/>
                  </a:lnTo>
                  <a:lnTo>
                    <a:pt x="20" y="467"/>
                  </a:lnTo>
                  <a:lnTo>
                    <a:pt x="39" y="545"/>
                  </a:lnTo>
                  <a:lnTo>
                    <a:pt x="98" y="603"/>
                  </a:lnTo>
                  <a:lnTo>
                    <a:pt x="136" y="642"/>
                  </a:lnTo>
                  <a:lnTo>
                    <a:pt x="195" y="681"/>
                  </a:lnTo>
                  <a:lnTo>
                    <a:pt x="272" y="700"/>
                  </a:lnTo>
                  <a:lnTo>
                    <a:pt x="331" y="719"/>
                  </a:lnTo>
                  <a:lnTo>
                    <a:pt x="408" y="719"/>
                  </a:lnTo>
                  <a:lnTo>
                    <a:pt x="467" y="700"/>
                  </a:lnTo>
                  <a:lnTo>
                    <a:pt x="545" y="661"/>
                  </a:lnTo>
                  <a:lnTo>
                    <a:pt x="603" y="622"/>
                  </a:lnTo>
                  <a:lnTo>
                    <a:pt x="642" y="564"/>
                  </a:lnTo>
                  <a:lnTo>
                    <a:pt x="681" y="506"/>
                  </a:lnTo>
                  <a:lnTo>
                    <a:pt x="700" y="447"/>
                  </a:lnTo>
                  <a:lnTo>
                    <a:pt x="719" y="370"/>
                  </a:lnTo>
                  <a:lnTo>
                    <a:pt x="719" y="311"/>
                  </a:lnTo>
                  <a:lnTo>
                    <a:pt x="700" y="234"/>
                  </a:lnTo>
                  <a:lnTo>
                    <a:pt x="661" y="175"/>
                  </a:lnTo>
                  <a:lnTo>
                    <a:pt x="622" y="117"/>
                  </a:lnTo>
                  <a:lnTo>
                    <a:pt x="564" y="78"/>
                  </a:lnTo>
                  <a:lnTo>
                    <a:pt x="506" y="39"/>
                  </a:lnTo>
                  <a:lnTo>
                    <a:pt x="447"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0" name="Google Shape;2540;p44"/>
            <p:cNvSpPr/>
            <p:nvPr/>
          </p:nvSpPr>
          <p:spPr>
            <a:xfrm>
              <a:off x="6601775" y="3601525"/>
              <a:ext cx="18000" cy="18000"/>
            </a:xfrm>
            <a:custGeom>
              <a:avLst/>
              <a:gdLst/>
              <a:ahLst/>
              <a:cxnLst/>
              <a:rect l="l" t="t" r="r" b="b"/>
              <a:pathLst>
                <a:path w="720" h="720" extrusionOk="0">
                  <a:moveTo>
                    <a:pt x="390" y="0"/>
                  </a:moveTo>
                  <a:lnTo>
                    <a:pt x="312" y="20"/>
                  </a:lnTo>
                  <a:lnTo>
                    <a:pt x="253" y="20"/>
                  </a:lnTo>
                  <a:lnTo>
                    <a:pt x="195" y="58"/>
                  </a:lnTo>
                  <a:lnTo>
                    <a:pt x="137" y="97"/>
                  </a:lnTo>
                  <a:lnTo>
                    <a:pt x="79" y="156"/>
                  </a:lnTo>
                  <a:lnTo>
                    <a:pt x="40" y="214"/>
                  </a:lnTo>
                  <a:lnTo>
                    <a:pt x="20" y="272"/>
                  </a:lnTo>
                  <a:lnTo>
                    <a:pt x="1" y="350"/>
                  </a:lnTo>
                  <a:lnTo>
                    <a:pt x="20" y="408"/>
                  </a:lnTo>
                  <a:lnTo>
                    <a:pt x="20" y="486"/>
                  </a:lnTo>
                  <a:lnTo>
                    <a:pt x="59" y="544"/>
                  </a:lnTo>
                  <a:lnTo>
                    <a:pt x="98" y="602"/>
                  </a:lnTo>
                  <a:lnTo>
                    <a:pt x="156" y="661"/>
                  </a:lnTo>
                  <a:lnTo>
                    <a:pt x="215" y="700"/>
                  </a:lnTo>
                  <a:lnTo>
                    <a:pt x="273" y="719"/>
                  </a:lnTo>
                  <a:lnTo>
                    <a:pt x="409" y="719"/>
                  </a:lnTo>
                  <a:lnTo>
                    <a:pt x="487" y="700"/>
                  </a:lnTo>
                  <a:lnTo>
                    <a:pt x="545" y="680"/>
                  </a:lnTo>
                  <a:lnTo>
                    <a:pt x="603" y="641"/>
                  </a:lnTo>
                  <a:lnTo>
                    <a:pt x="662" y="583"/>
                  </a:lnTo>
                  <a:lnTo>
                    <a:pt x="700" y="525"/>
                  </a:lnTo>
                  <a:lnTo>
                    <a:pt x="720" y="447"/>
                  </a:lnTo>
                  <a:lnTo>
                    <a:pt x="720" y="389"/>
                  </a:lnTo>
                  <a:lnTo>
                    <a:pt x="720" y="311"/>
                  </a:lnTo>
                  <a:lnTo>
                    <a:pt x="700" y="253"/>
                  </a:lnTo>
                  <a:lnTo>
                    <a:pt x="681" y="194"/>
                  </a:lnTo>
                  <a:lnTo>
                    <a:pt x="642" y="136"/>
                  </a:lnTo>
                  <a:lnTo>
                    <a:pt x="584" y="78"/>
                  </a:lnTo>
                  <a:lnTo>
                    <a:pt x="526" y="39"/>
                  </a:lnTo>
                  <a:lnTo>
                    <a:pt x="448" y="20"/>
                  </a:lnTo>
                  <a:lnTo>
                    <a:pt x="390"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1" name="Google Shape;2541;p44"/>
            <p:cNvSpPr/>
            <p:nvPr/>
          </p:nvSpPr>
          <p:spPr>
            <a:xfrm>
              <a:off x="6247150" y="3822075"/>
              <a:ext cx="18000" cy="17975"/>
            </a:xfrm>
            <a:custGeom>
              <a:avLst/>
              <a:gdLst/>
              <a:ahLst/>
              <a:cxnLst/>
              <a:rect l="l" t="t" r="r" b="b"/>
              <a:pathLst>
                <a:path w="720" h="719" extrusionOk="0">
                  <a:moveTo>
                    <a:pt x="351" y="0"/>
                  </a:moveTo>
                  <a:lnTo>
                    <a:pt x="292" y="19"/>
                  </a:lnTo>
                  <a:lnTo>
                    <a:pt x="215" y="39"/>
                  </a:lnTo>
                  <a:lnTo>
                    <a:pt x="156" y="58"/>
                  </a:lnTo>
                  <a:lnTo>
                    <a:pt x="98" y="117"/>
                  </a:lnTo>
                  <a:lnTo>
                    <a:pt x="59" y="155"/>
                  </a:lnTo>
                  <a:lnTo>
                    <a:pt x="20" y="214"/>
                  </a:lnTo>
                  <a:lnTo>
                    <a:pt x="1" y="291"/>
                  </a:lnTo>
                  <a:lnTo>
                    <a:pt x="1" y="369"/>
                  </a:lnTo>
                  <a:lnTo>
                    <a:pt x="1" y="428"/>
                  </a:lnTo>
                  <a:lnTo>
                    <a:pt x="20" y="505"/>
                  </a:lnTo>
                  <a:lnTo>
                    <a:pt x="59" y="564"/>
                  </a:lnTo>
                  <a:lnTo>
                    <a:pt x="98" y="622"/>
                  </a:lnTo>
                  <a:lnTo>
                    <a:pt x="156" y="661"/>
                  </a:lnTo>
                  <a:lnTo>
                    <a:pt x="215" y="700"/>
                  </a:lnTo>
                  <a:lnTo>
                    <a:pt x="292" y="719"/>
                  </a:lnTo>
                  <a:lnTo>
                    <a:pt x="428" y="719"/>
                  </a:lnTo>
                  <a:lnTo>
                    <a:pt x="506" y="700"/>
                  </a:lnTo>
                  <a:lnTo>
                    <a:pt x="564" y="661"/>
                  </a:lnTo>
                  <a:lnTo>
                    <a:pt x="603" y="622"/>
                  </a:lnTo>
                  <a:lnTo>
                    <a:pt x="662" y="564"/>
                  </a:lnTo>
                  <a:lnTo>
                    <a:pt x="681" y="505"/>
                  </a:lnTo>
                  <a:lnTo>
                    <a:pt x="700" y="428"/>
                  </a:lnTo>
                  <a:lnTo>
                    <a:pt x="720" y="369"/>
                  </a:lnTo>
                  <a:lnTo>
                    <a:pt x="700" y="291"/>
                  </a:lnTo>
                  <a:lnTo>
                    <a:pt x="681" y="233"/>
                  </a:lnTo>
                  <a:lnTo>
                    <a:pt x="662" y="155"/>
                  </a:lnTo>
                  <a:lnTo>
                    <a:pt x="603" y="117"/>
                  </a:lnTo>
                  <a:lnTo>
                    <a:pt x="564" y="58"/>
                  </a:lnTo>
                  <a:lnTo>
                    <a:pt x="506" y="39"/>
                  </a:lnTo>
                  <a:lnTo>
                    <a:pt x="428" y="19"/>
                  </a:lnTo>
                  <a:lnTo>
                    <a:pt x="351"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2" name="Google Shape;2542;p44"/>
            <p:cNvSpPr/>
            <p:nvPr/>
          </p:nvSpPr>
          <p:spPr>
            <a:xfrm>
              <a:off x="6255425" y="3850725"/>
              <a:ext cx="18000" cy="18000"/>
            </a:xfrm>
            <a:custGeom>
              <a:avLst/>
              <a:gdLst/>
              <a:ahLst/>
              <a:cxnLst/>
              <a:rect l="l" t="t" r="r" b="b"/>
              <a:pathLst>
                <a:path w="720" h="720" extrusionOk="0">
                  <a:moveTo>
                    <a:pt x="350" y="0"/>
                  </a:moveTo>
                  <a:lnTo>
                    <a:pt x="272" y="20"/>
                  </a:lnTo>
                  <a:lnTo>
                    <a:pt x="214" y="39"/>
                  </a:lnTo>
                  <a:lnTo>
                    <a:pt x="156" y="59"/>
                  </a:lnTo>
                  <a:lnTo>
                    <a:pt x="97" y="117"/>
                  </a:lnTo>
                  <a:lnTo>
                    <a:pt x="58" y="156"/>
                  </a:lnTo>
                  <a:lnTo>
                    <a:pt x="20" y="234"/>
                  </a:lnTo>
                  <a:lnTo>
                    <a:pt x="0" y="292"/>
                  </a:lnTo>
                  <a:lnTo>
                    <a:pt x="0" y="370"/>
                  </a:lnTo>
                  <a:lnTo>
                    <a:pt x="0" y="428"/>
                  </a:lnTo>
                  <a:lnTo>
                    <a:pt x="20" y="506"/>
                  </a:lnTo>
                  <a:lnTo>
                    <a:pt x="58" y="564"/>
                  </a:lnTo>
                  <a:lnTo>
                    <a:pt x="97" y="622"/>
                  </a:lnTo>
                  <a:lnTo>
                    <a:pt x="156" y="661"/>
                  </a:lnTo>
                  <a:lnTo>
                    <a:pt x="214" y="700"/>
                  </a:lnTo>
                  <a:lnTo>
                    <a:pt x="272" y="719"/>
                  </a:lnTo>
                  <a:lnTo>
                    <a:pt x="428" y="719"/>
                  </a:lnTo>
                  <a:lnTo>
                    <a:pt x="486" y="700"/>
                  </a:lnTo>
                  <a:lnTo>
                    <a:pt x="544" y="661"/>
                  </a:lnTo>
                  <a:lnTo>
                    <a:pt x="603" y="622"/>
                  </a:lnTo>
                  <a:lnTo>
                    <a:pt x="641" y="564"/>
                  </a:lnTo>
                  <a:lnTo>
                    <a:pt x="680" y="506"/>
                  </a:lnTo>
                  <a:lnTo>
                    <a:pt x="700" y="447"/>
                  </a:lnTo>
                  <a:lnTo>
                    <a:pt x="719" y="370"/>
                  </a:lnTo>
                  <a:lnTo>
                    <a:pt x="700" y="292"/>
                  </a:lnTo>
                  <a:lnTo>
                    <a:pt x="680" y="234"/>
                  </a:lnTo>
                  <a:lnTo>
                    <a:pt x="641" y="175"/>
                  </a:lnTo>
                  <a:lnTo>
                    <a:pt x="603" y="117"/>
                  </a:lnTo>
                  <a:lnTo>
                    <a:pt x="544" y="78"/>
                  </a:lnTo>
                  <a:lnTo>
                    <a:pt x="486" y="39"/>
                  </a:lnTo>
                  <a:lnTo>
                    <a:pt x="428" y="20"/>
                  </a:lnTo>
                  <a:lnTo>
                    <a:pt x="350"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3" name="Google Shape;2543;p44"/>
            <p:cNvSpPr/>
            <p:nvPr/>
          </p:nvSpPr>
          <p:spPr>
            <a:xfrm>
              <a:off x="6271450" y="3883750"/>
              <a:ext cx="18000" cy="18000"/>
            </a:xfrm>
            <a:custGeom>
              <a:avLst/>
              <a:gdLst/>
              <a:ahLst/>
              <a:cxnLst/>
              <a:rect l="l" t="t" r="r" b="b"/>
              <a:pathLst>
                <a:path w="720" h="720" extrusionOk="0">
                  <a:moveTo>
                    <a:pt x="292" y="1"/>
                  </a:moveTo>
                  <a:lnTo>
                    <a:pt x="214" y="20"/>
                  </a:lnTo>
                  <a:lnTo>
                    <a:pt x="156" y="59"/>
                  </a:lnTo>
                  <a:lnTo>
                    <a:pt x="117" y="98"/>
                  </a:lnTo>
                  <a:lnTo>
                    <a:pt x="59" y="156"/>
                  </a:lnTo>
                  <a:lnTo>
                    <a:pt x="39" y="215"/>
                  </a:lnTo>
                  <a:lnTo>
                    <a:pt x="0" y="292"/>
                  </a:lnTo>
                  <a:lnTo>
                    <a:pt x="0" y="351"/>
                  </a:lnTo>
                  <a:lnTo>
                    <a:pt x="0" y="428"/>
                  </a:lnTo>
                  <a:lnTo>
                    <a:pt x="20" y="506"/>
                  </a:lnTo>
                  <a:lnTo>
                    <a:pt x="59" y="564"/>
                  </a:lnTo>
                  <a:lnTo>
                    <a:pt x="98" y="603"/>
                  </a:lnTo>
                  <a:lnTo>
                    <a:pt x="156" y="661"/>
                  </a:lnTo>
                  <a:lnTo>
                    <a:pt x="214" y="681"/>
                  </a:lnTo>
                  <a:lnTo>
                    <a:pt x="292" y="720"/>
                  </a:lnTo>
                  <a:lnTo>
                    <a:pt x="428" y="720"/>
                  </a:lnTo>
                  <a:lnTo>
                    <a:pt x="506" y="681"/>
                  </a:lnTo>
                  <a:lnTo>
                    <a:pt x="564" y="661"/>
                  </a:lnTo>
                  <a:lnTo>
                    <a:pt x="622" y="623"/>
                  </a:lnTo>
                  <a:lnTo>
                    <a:pt x="661" y="564"/>
                  </a:lnTo>
                  <a:lnTo>
                    <a:pt x="700" y="506"/>
                  </a:lnTo>
                  <a:lnTo>
                    <a:pt x="719" y="428"/>
                  </a:lnTo>
                  <a:lnTo>
                    <a:pt x="719" y="370"/>
                  </a:lnTo>
                  <a:lnTo>
                    <a:pt x="719" y="292"/>
                  </a:lnTo>
                  <a:lnTo>
                    <a:pt x="700" y="215"/>
                  </a:lnTo>
                  <a:lnTo>
                    <a:pt x="661" y="156"/>
                  </a:lnTo>
                  <a:lnTo>
                    <a:pt x="622" y="98"/>
                  </a:lnTo>
                  <a:lnTo>
                    <a:pt x="564" y="59"/>
                  </a:lnTo>
                  <a:lnTo>
                    <a:pt x="506" y="20"/>
                  </a:lnTo>
                  <a:lnTo>
                    <a:pt x="428"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4" name="Google Shape;2544;p44"/>
            <p:cNvSpPr/>
            <p:nvPr/>
          </p:nvSpPr>
          <p:spPr>
            <a:xfrm>
              <a:off x="6287975" y="3912425"/>
              <a:ext cx="18000" cy="18000"/>
            </a:xfrm>
            <a:custGeom>
              <a:avLst/>
              <a:gdLst/>
              <a:ahLst/>
              <a:cxnLst/>
              <a:rect l="l" t="t" r="r" b="b"/>
              <a:pathLst>
                <a:path w="720" h="720" extrusionOk="0">
                  <a:moveTo>
                    <a:pt x="350" y="0"/>
                  </a:moveTo>
                  <a:lnTo>
                    <a:pt x="272" y="20"/>
                  </a:lnTo>
                  <a:lnTo>
                    <a:pt x="214" y="39"/>
                  </a:lnTo>
                  <a:lnTo>
                    <a:pt x="156" y="59"/>
                  </a:lnTo>
                  <a:lnTo>
                    <a:pt x="97" y="117"/>
                  </a:lnTo>
                  <a:lnTo>
                    <a:pt x="58" y="156"/>
                  </a:lnTo>
                  <a:lnTo>
                    <a:pt x="20" y="214"/>
                  </a:lnTo>
                  <a:lnTo>
                    <a:pt x="0" y="292"/>
                  </a:lnTo>
                  <a:lnTo>
                    <a:pt x="0" y="369"/>
                  </a:lnTo>
                  <a:lnTo>
                    <a:pt x="0" y="428"/>
                  </a:lnTo>
                  <a:lnTo>
                    <a:pt x="20" y="506"/>
                  </a:lnTo>
                  <a:lnTo>
                    <a:pt x="58" y="564"/>
                  </a:lnTo>
                  <a:lnTo>
                    <a:pt x="97" y="622"/>
                  </a:lnTo>
                  <a:lnTo>
                    <a:pt x="156" y="661"/>
                  </a:lnTo>
                  <a:lnTo>
                    <a:pt x="214" y="700"/>
                  </a:lnTo>
                  <a:lnTo>
                    <a:pt x="272" y="719"/>
                  </a:lnTo>
                  <a:lnTo>
                    <a:pt x="428" y="719"/>
                  </a:lnTo>
                  <a:lnTo>
                    <a:pt x="486" y="700"/>
                  </a:lnTo>
                  <a:lnTo>
                    <a:pt x="544" y="661"/>
                  </a:lnTo>
                  <a:lnTo>
                    <a:pt x="602" y="622"/>
                  </a:lnTo>
                  <a:lnTo>
                    <a:pt x="641" y="564"/>
                  </a:lnTo>
                  <a:lnTo>
                    <a:pt x="680" y="506"/>
                  </a:lnTo>
                  <a:lnTo>
                    <a:pt x="700" y="428"/>
                  </a:lnTo>
                  <a:lnTo>
                    <a:pt x="719" y="369"/>
                  </a:lnTo>
                  <a:lnTo>
                    <a:pt x="700" y="292"/>
                  </a:lnTo>
                  <a:lnTo>
                    <a:pt x="680" y="214"/>
                  </a:lnTo>
                  <a:lnTo>
                    <a:pt x="641" y="156"/>
                  </a:lnTo>
                  <a:lnTo>
                    <a:pt x="602" y="117"/>
                  </a:lnTo>
                  <a:lnTo>
                    <a:pt x="544" y="59"/>
                  </a:lnTo>
                  <a:lnTo>
                    <a:pt x="486" y="39"/>
                  </a:lnTo>
                  <a:lnTo>
                    <a:pt x="428" y="20"/>
                  </a:lnTo>
                  <a:lnTo>
                    <a:pt x="350"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7" name="Hình chữ nhật: Góc Tròn 56">
            <a:extLst>
              <a:ext uri="{FF2B5EF4-FFF2-40B4-BE49-F238E27FC236}">
                <a16:creationId xmlns:a16="http://schemas.microsoft.com/office/drawing/2014/main" id="{002E5ECC-474D-D6FB-3ABD-736799F3A7F7}"/>
              </a:ext>
            </a:extLst>
          </p:cNvPr>
          <p:cNvSpPr/>
          <p:nvPr/>
        </p:nvSpPr>
        <p:spPr>
          <a:xfrm>
            <a:off x="3632757" y="264841"/>
            <a:ext cx="5599863" cy="3233826"/>
          </a:xfrm>
          <a:custGeom>
            <a:avLst/>
            <a:gdLst>
              <a:gd name="connsiteX0" fmla="*/ 0 w 4761178"/>
              <a:gd name="connsiteY0" fmla="*/ 479267 h 2875546"/>
              <a:gd name="connsiteX1" fmla="*/ 479267 w 4761178"/>
              <a:gd name="connsiteY1" fmla="*/ 0 h 2875546"/>
              <a:gd name="connsiteX2" fmla="*/ 4281911 w 4761178"/>
              <a:gd name="connsiteY2" fmla="*/ 0 h 2875546"/>
              <a:gd name="connsiteX3" fmla="*/ 4761178 w 4761178"/>
              <a:gd name="connsiteY3" fmla="*/ 479267 h 2875546"/>
              <a:gd name="connsiteX4" fmla="*/ 4761178 w 4761178"/>
              <a:gd name="connsiteY4" fmla="*/ 2396279 h 2875546"/>
              <a:gd name="connsiteX5" fmla="*/ 4281911 w 4761178"/>
              <a:gd name="connsiteY5" fmla="*/ 2875546 h 2875546"/>
              <a:gd name="connsiteX6" fmla="*/ 479267 w 4761178"/>
              <a:gd name="connsiteY6" fmla="*/ 2875546 h 2875546"/>
              <a:gd name="connsiteX7" fmla="*/ 0 w 4761178"/>
              <a:gd name="connsiteY7" fmla="*/ 2396279 h 2875546"/>
              <a:gd name="connsiteX8" fmla="*/ 0 w 4761178"/>
              <a:gd name="connsiteY8" fmla="*/ 479267 h 287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1178" h="2875546" fill="none" extrusionOk="0">
                <a:moveTo>
                  <a:pt x="0" y="479267"/>
                </a:moveTo>
                <a:cubicBezTo>
                  <a:pt x="4274" y="257270"/>
                  <a:pt x="225385" y="-7957"/>
                  <a:pt x="479267" y="0"/>
                </a:cubicBezTo>
                <a:cubicBezTo>
                  <a:pt x="2119387" y="139772"/>
                  <a:pt x="3465181" y="14259"/>
                  <a:pt x="4281911" y="0"/>
                </a:cubicBezTo>
                <a:cubicBezTo>
                  <a:pt x="4494445" y="-8700"/>
                  <a:pt x="4778534" y="200441"/>
                  <a:pt x="4761178" y="479267"/>
                </a:cubicBezTo>
                <a:cubicBezTo>
                  <a:pt x="4720726" y="1107843"/>
                  <a:pt x="4868251" y="1863663"/>
                  <a:pt x="4761178" y="2396279"/>
                </a:cubicBezTo>
                <a:cubicBezTo>
                  <a:pt x="4735572" y="2688170"/>
                  <a:pt x="4591315" y="2873938"/>
                  <a:pt x="4281911" y="2875546"/>
                </a:cubicBezTo>
                <a:cubicBezTo>
                  <a:pt x="3167316" y="2763592"/>
                  <a:pt x="2108853" y="2849313"/>
                  <a:pt x="479267" y="2875546"/>
                </a:cubicBezTo>
                <a:cubicBezTo>
                  <a:pt x="209469" y="2842913"/>
                  <a:pt x="784" y="2698238"/>
                  <a:pt x="0" y="2396279"/>
                </a:cubicBezTo>
                <a:cubicBezTo>
                  <a:pt x="-155877" y="1489619"/>
                  <a:pt x="-40573" y="1176136"/>
                  <a:pt x="0" y="479267"/>
                </a:cubicBezTo>
                <a:close/>
              </a:path>
              <a:path w="4761178" h="2875546" stroke="0" extrusionOk="0">
                <a:moveTo>
                  <a:pt x="0" y="479267"/>
                </a:moveTo>
                <a:cubicBezTo>
                  <a:pt x="-1975" y="193705"/>
                  <a:pt x="239484" y="20680"/>
                  <a:pt x="479267" y="0"/>
                </a:cubicBezTo>
                <a:cubicBezTo>
                  <a:pt x="1576183" y="-123725"/>
                  <a:pt x="2715592" y="31472"/>
                  <a:pt x="4281911" y="0"/>
                </a:cubicBezTo>
                <a:cubicBezTo>
                  <a:pt x="4523135" y="1350"/>
                  <a:pt x="4789447" y="253334"/>
                  <a:pt x="4761178" y="479267"/>
                </a:cubicBezTo>
                <a:cubicBezTo>
                  <a:pt x="4678812" y="1125555"/>
                  <a:pt x="4927351" y="1596061"/>
                  <a:pt x="4761178" y="2396279"/>
                </a:cubicBezTo>
                <a:cubicBezTo>
                  <a:pt x="4758927" y="2664752"/>
                  <a:pt x="4530385" y="2858207"/>
                  <a:pt x="4281911" y="2875546"/>
                </a:cubicBezTo>
                <a:cubicBezTo>
                  <a:pt x="3321444" y="2812277"/>
                  <a:pt x="1106680" y="2737720"/>
                  <a:pt x="479267" y="2875546"/>
                </a:cubicBezTo>
                <a:cubicBezTo>
                  <a:pt x="203390" y="2851422"/>
                  <a:pt x="29742" y="2663433"/>
                  <a:pt x="0" y="2396279"/>
                </a:cubicBezTo>
                <a:cubicBezTo>
                  <a:pt x="-143197" y="1938063"/>
                  <a:pt x="-97552" y="1230613"/>
                  <a:pt x="0" y="479267"/>
                </a:cubicBezTo>
                <a:close/>
              </a:path>
            </a:pathLst>
          </a:custGeom>
          <a:solidFill>
            <a:schemeClr val="bg1"/>
          </a:solidFill>
          <a:ln>
            <a:solidFill>
              <a:schemeClr val="tx1"/>
            </a:solidFill>
            <a:prstDash val="dash"/>
            <a:extLst>
              <a:ext uri="{C807C97D-BFC1-408E-A445-0C87EB9F89A2}">
                <ask:lineSketchStyleProps xmlns:ask="http://schemas.microsoft.com/office/drawing/2018/sketchyshapes" sd="3694780287">
                  <a:custGeom>
                    <a:avLst/>
                    <a:gdLst>
                      <a:gd name="connsiteX0" fmla="*/ 0 w 5599863"/>
                      <a:gd name="connsiteY0" fmla="*/ 538982 h 3233826"/>
                      <a:gd name="connsiteX1" fmla="*/ 538982 w 5599863"/>
                      <a:gd name="connsiteY1" fmla="*/ 0 h 3233826"/>
                      <a:gd name="connsiteX2" fmla="*/ 5060881 w 5599863"/>
                      <a:gd name="connsiteY2" fmla="*/ 0 h 3233826"/>
                      <a:gd name="connsiteX3" fmla="*/ 5599863 w 5599863"/>
                      <a:gd name="connsiteY3" fmla="*/ 538982 h 3233826"/>
                      <a:gd name="connsiteX4" fmla="*/ 5599863 w 5599863"/>
                      <a:gd name="connsiteY4" fmla="*/ 2694844 h 3233826"/>
                      <a:gd name="connsiteX5" fmla="*/ 5060881 w 5599863"/>
                      <a:gd name="connsiteY5" fmla="*/ 3233826 h 3233826"/>
                      <a:gd name="connsiteX6" fmla="*/ 538982 w 5599863"/>
                      <a:gd name="connsiteY6" fmla="*/ 3233826 h 3233826"/>
                      <a:gd name="connsiteX7" fmla="*/ 0 w 5599863"/>
                      <a:gd name="connsiteY7" fmla="*/ 2694844 h 3233826"/>
                      <a:gd name="connsiteX8" fmla="*/ 0 w 5599863"/>
                      <a:gd name="connsiteY8" fmla="*/ 538982 h 323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9863" h="3233826" fill="none" extrusionOk="0">
                        <a:moveTo>
                          <a:pt x="0" y="538982"/>
                        </a:moveTo>
                        <a:cubicBezTo>
                          <a:pt x="4222" y="283486"/>
                          <a:pt x="254020" y="-9356"/>
                          <a:pt x="538982" y="0"/>
                        </a:cubicBezTo>
                        <a:cubicBezTo>
                          <a:pt x="1147584" y="139772"/>
                          <a:pt x="2953486" y="14259"/>
                          <a:pt x="5060881" y="0"/>
                        </a:cubicBezTo>
                        <a:cubicBezTo>
                          <a:pt x="5347670" y="-1815"/>
                          <a:pt x="5605528" y="236697"/>
                          <a:pt x="5599863" y="538982"/>
                        </a:cubicBezTo>
                        <a:cubicBezTo>
                          <a:pt x="5559411" y="1184312"/>
                          <a:pt x="5706936" y="1954194"/>
                          <a:pt x="5599863" y="2694844"/>
                        </a:cubicBezTo>
                        <a:cubicBezTo>
                          <a:pt x="5581442" y="3012083"/>
                          <a:pt x="5409143" y="3232007"/>
                          <a:pt x="5060881" y="3233826"/>
                        </a:cubicBezTo>
                        <a:cubicBezTo>
                          <a:pt x="3489211" y="3121872"/>
                          <a:pt x="1192801" y="3207593"/>
                          <a:pt x="538982" y="3233826"/>
                        </a:cubicBezTo>
                        <a:cubicBezTo>
                          <a:pt x="232402" y="3176892"/>
                          <a:pt x="555" y="3018880"/>
                          <a:pt x="0" y="2694844"/>
                        </a:cubicBezTo>
                        <a:cubicBezTo>
                          <a:pt x="-155877" y="1639356"/>
                          <a:pt x="-40573" y="843301"/>
                          <a:pt x="0" y="538982"/>
                        </a:cubicBezTo>
                        <a:close/>
                      </a:path>
                      <a:path w="5599863" h="3233826" stroke="0" extrusionOk="0">
                        <a:moveTo>
                          <a:pt x="0" y="538982"/>
                        </a:moveTo>
                        <a:cubicBezTo>
                          <a:pt x="-4264" y="196254"/>
                          <a:pt x="281242" y="33152"/>
                          <a:pt x="538982" y="0"/>
                        </a:cubicBezTo>
                        <a:cubicBezTo>
                          <a:pt x="2656197" y="-123725"/>
                          <a:pt x="4126876" y="31472"/>
                          <a:pt x="5060881" y="0"/>
                        </a:cubicBezTo>
                        <a:cubicBezTo>
                          <a:pt x="5307929" y="2912"/>
                          <a:pt x="5613713" y="260299"/>
                          <a:pt x="5599863" y="538982"/>
                        </a:cubicBezTo>
                        <a:cubicBezTo>
                          <a:pt x="5517497" y="829055"/>
                          <a:pt x="5766036" y="2142020"/>
                          <a:pt x="5599863" y="2694844"/>
                        </a:cubicBezTo>
                        <a:cubicBezTo>
                          <a:pt x="5572617" y="3038271"/>
                          <a:pt x="5335231" y="3208893"/>
                          <a:pt x="5060881" y="3233826"/>
                        </a:cubicBezTo>
                        <a:cubicBezTo>
                          <a:pt x="4008717" y="3170557"/>
                          <a:pt x="1676503" y="3096000"/>
                          <a:pt x="538982" y="3233826"/>
                        </a:cubicBezTo>
                        <a:cubicBezTo>
                          <a:pt x="222441" y="3193130"/>
                          <a:pt x="31813" y="2995149"/>
                          <a:pt x="0" y="2694844"/>
                        </a:cubicBezTo>
                        <a:cubicBezTo>
                          <a:pt x="-143197" y="2286337"/>
                          <a:pt x="-97552" y="791442"/>
                          <a:pt x="0" y="53898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a:sym typeface="Arial"/>
            </a:endParaRPr>
          </a:p>
        </p:txBody>
      </p:sp>
      <p:pic>
        <p:nvPicPr>
          <p:cNvPr id="3" name="Picture 2">
            <a:extLst>
              <a:ext uri="{FF2B5EF4-FFF2-40B4-BE49-F238E27FC236}">
                <a16:creationId xmlns:a16="http://schemas.microsoft.com/office/drawing/2014/main" id="{A0FACF04-50C8-2FCF-ED9F-4E956A5E8A94}"/>
              </a:ext>
            </a:extLst>
          </p:cNvPr>
          <p:cNvPicPr>
            <a:picLocks noChangeAspect="1"/>
          </p:cNvPicPr>
          <p:nvPr/>
        </p:nvPicPr>
        <p:blipFill>
          <a:blip r:embed="rId3"/>
          <a:stretch>
            <a:fillRect/>
          </a:stretch>
        </p:blipFill>
        <p:spPr>
          <a:xfrm>
            <a:off x="2456733" y="0"/>
            <a:ext cx="7754784" cy="375546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78" name="Google Shape;1778;p38"/>
          <p:cNvSpPr/>
          <p:nvPr/>
        </p:nvSpPr>
        <p:spPr>
          <a:xfrm rot="10800000" flipH="1">
            <a:off x="10262829" y="174337"/>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9" name="Google Shape;1779;p38"/>
          <p:cNvSpPr/>
          <p:nvPr/>
        </p:nvSpPr>
        <p:spPr>
          <a:xfrm>
            <a:off x="179443" y="265049"/>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0" name="Google Shape;1780;p38">
            <a:hlinkClick r:id="" action="ppaction://hlinkshowjump?jump=nextslide"/>
          </p:cNvPr>
          <p:cNvSpPr/>
          <p:nvPr/>
        </p:nvSpPr>
        <p:spPr>
          <a:xfrm rot="5400000">
            <a:off x="10893336"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81" name="Google Shape;1781;p38"/>
          <p:cNvGrpSpPr/>
          <p:nvPr/>
        </p:nvGrpSpPr>
        <p:grpSpPr>
          <a:xfrm>
            <a:off x="10657933" y="364429"/>
            <a:ext cx="427667" cy="350647"/>
            <a:chOff x="615275" y="238125"/>
            <a:chExt cx="6389450" cy="5238750"/>
          </a:xfrm>
        </p:grpSpPr>
        <p:sp>
          <p:nvSpPr>
            <p:cNvPr id="1782" name="Google Shape;1782;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3" name="Google Shape;1783;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4" name="Google Shape;1784;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5" name="Google Shape;1785;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6" name="Google Shape;1786;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7" name="Google Shape;1787;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88" name="Google Shape;1788;p38">
            <a:hlinkClick r:id="" action="ppaction://hlinkshowjump?jump=nextslide"/>
          </p:cNvPr>
          <p:cNvSpPr/>
          <p:nvPr/>
        </p:nvSpPr>
        <p:spPr>
          <a:xfrm rot="-5400000" flipH="1">
            <a:off x="1022260"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89" name="Google Shape;1789;p38"/>
          <p:cNvGrpSpPr/>
          <p:nvPr/>
        </p:nvGrpSpPr>
        <p:grpSpPr>
          <a:xfrm flipH="1">
            <a:off x="555713" y="437507"/>
            <a:ext cx="427667" cy="350647"/>
            <a:chOff x="615275" y="238125"/>
            <a:chExt cx="6389450" cy="5238750"/>
          </a:xfrm>
        </p:grpSpPr>
        <p:sp>
          <p:nvSpPr>
            <p:cNvPr id="1790" name="Google Shape;1790;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1" name="Google Shape;1791;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2" name="Google Shape;1792;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3" name="Google Shape;1793;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4" name="Google Shape;1794;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5" name="Google Shape;1795;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96" name="Google Shape;1796;p38">
            <a:hlinkClick r:id="" action="ppaction://hlinkshowjump?jump=previousslide"/>
          </p:cNvPr>
          <p:cNvSpPr/>
          <p:nvPr/>
        </p:nvSpPr>
        <p:spPr>
          <a:xfrm rot="-5400000">
            <a:off x="103602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7" name="Google Shape;1797;p38"/>
          <p:cNvSpPr/>
          <p:nvPr/>
        </p:nvSpPr>
        <p:spPr>
          <a:xfrm>
            <a:off x="8618084" y="543065"/>
            <a:ext cx="850253" cy="46681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8" name="Google Shape;1798;p38"/>
          <p:cNvSpPr/>
          <p:nvPr/>
        </p:nvSpPr>
        <p:spPr>
          <a:xfrm>
            <a:off x="3069199" y="47839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5" name="Nhóm 34">
            <a:extLst>
              <a:ext uri="{FF2B5EF4-FFF2-40B4-BE49-F238E27FC236}">
                <a16:creationId xmlns:a16="http://schemas.microsoft.com/office/drawing/2014/main" id="{E832EA50-AD35-28C5-3535-1CD92B3B171B}"/>
              </a:ext>
            </a:extLst>
          </p:cNvPr>
          <p:cNvGrpSpPr/>
          <p:nvPr/>
        </p:nvGrpSpPr>
        <p:grpSpPr>
          <a:xfrm>
            <a:off x="419100" y="466725"/>
            <a:ext cx="11372850" cy="6070961"/>
            <a:chOff x="885818" y="1121588"/>
            <a:chExt cx="7422154" cy="3817387"/>
          </a:xfrm>
        </p:grpSpPr>
        <p:sp>
          <p:nvSpPr>
            <p:cNvPr id="193" name="Hình chữ nhật: Góc Tròn 192">
              <a:extLst>
                <a:ext uri="{FF2B5EF4-FFF2-40B4-BE49-F238E27FC236}">
                  <a16:creationId xmlns:a16="http://schemas.microsoft.com/office/drawing/2014/main" id="{0189D77C-8E8A-56C6-4631-57EB58B70E74}"/>
                </a:ext>
              </a:extLst>
            </p:cNvPr>
            <p:cNvSpPr/>
            <p:nvPr/>
          </p:nvSpPr>
          <p:spPr>
            <a:xfrm rot="155756">
              <a:off x="946173" y="1127207"/>
              <a:ext cx="7361799" cy="3811768"/>
            </a:xfrm>
            <a:prstGeom prst="roundRect">
              <a:avLst>
                <a:gd name="adj" fmla="val 12002"/>
              </a:avLst>
            </a:prstGeom>
            <a:solidFill>
              <a:srgbClr val="92D05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34" name="Hình chữ nhật: Góc Tròn 33">
              <a:extLst>
                <a:ext uri="{FF2B5EF4-FFF2-40B4-BE49-F238E27FC236}">
                  <a16:creationId xmlns:a16="http://schemas.microsoft.com/office/drawing/2014/main" id="{E6B269E8-4D0A-4EF3-3DB4-5D3473DE15C2}"/>
                </a:ext>
              </a:extLst>
            </p:cNvPr>
            <p:cNvSpPr/>
            <p:nvPr/>
          </p:nvSpPr>
          <p:spPr>
            <a:xfrm>
              <a:off x="885818" y="1121588"/>
              <a:ext cx="7361799" cy="3811768"/>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pic>
        <p:nvPicPr>
          <p:cNvPr id="10" name="Picture 9">
            <a:extLst>
              <a:ext uri="{FF2B5EF4-FFF2-40B4-BE49-F238E27FC236}">
                <a16:creationId xmlns:a16="http://schemas.microsoft.com/office/drawing/2014/main" id="{AE015654-9E13-63BD-212D-8AAA5BEABA53}"/>
              </a:ext>
            </a:extLst>
          </p:cNvPr>
          <p:cNvPicPr>
            <a:picLocks noChangeAspect="1"/>
          </p:cNvPicPr>
          <p:nvPr/>
        </p:nvPicPr>
        <p:blipFill>
          <a:blip r:embed="rId3"/>
          <a:stretch>
            <a:fillRect/>
          </a:stretch>
        </p:blipFill>
        <p:spPr>
          <a:xfrm>
            <a:off x="4419600" y="804862"/>
            <a:ext cx="6896100" cy="5438775"/>
          </a:xfrm>
          <a:prstGeom prst="rect">
            <a:avLst/>
          </a:prstGeom>
        </p:spPr>
      </p:pic>
      <p:sp>
        <p:nvSpPr>
          <p:cNvPr id="12" name="Rectangle: Rounded Corners 11">
            <a:extLst>
              <a:ext uri="{FF2B5EF4-FFF2-40B4-BE49-F238E27FC236}">
                <a16:creationId xmlns:a16="http://schemas.microsoft.com/office/drawing/2014/main" id="{D348CD18-BFE1-8E62-BFDE-3D66D7F336F0}"/>
              </a:ext>
            </a:extLst>
          </p:cNvPr>
          <p:cNvSpPr/>
          <p:nvPr/>
        </p:nvSpPr>
        <p:spPr>
          <a:xfrm>
            <a:off x="952500" y="1838325"/>
            <a:ext cx="3048000" cy="2886075"/>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I. </a:t>
            </a:r>
            <a:r>
              <a:rPr lang="en-US" sz="3600" b="1" dirty="0" err="1">
                <a:solidFill>
                  <a:srgbClr val="002060"/>
                </a:solidFill>
              </a:rPr>
              <a:t>Đọc</a:t>
            </a:r>
            <a:r>
              <a:rPr lang="en-US" sz="3600" b="1" dirty="0">
                <a:solidFill>
                  <a:srgbClr val="002060"/>
                </a:solidFill>
              </a:rPr>
              <a:t> </a:t>
            </a:r>
            <a:r>
              <a:rPr lang="en-US" sz="3600" b="1" dirty="0" err="1">
                <a:solidFill>
                  <a:srgbClr val="002060"/>
                </a:solidFill>
              </a:rPr>
              <a:t>thành</a:t>
            </a:r>
            <a:r>
              <a:rPr lang="en-US" sz="3600" b="1" dirty="0">
                <a:solidFill>
                  <a:srgbClr val="002060"/>
                </a:solidFill>
              </a:rPr>
              <a:t> </a:t>
            </a:r>
            <a:r>
              <a:rPr lang="en-US" sz="3600" b="1" dirty="0" err="1">
                <a:solidFill>
                  <a:srgbClr val="002060"/>
                </a:solidFill>
              </a:rPr>
              <a:t>tiếng</a:t>
            </a:r>
            <a:r>
              <a:rPr lang="en-US" sz="3600" b="1" dirty="0">
                <a:solidFill>
                  <a:srgbClr val="002060"/>
                </a:solidFill>
              </a:rPr>
              <a:t> </a:t>
            </a:r>
            <a:r>
              <a:rPr lang="en-US" sz="3600" b="1" dirty="0" err="1">
                <a:solidFill>
                  <a:srgbClr val="002060"/>
                </a:solidFill>
              </a:rPr>
              <a:t>và</a:t>
            </a:r>
            <a:r>
              <a:rPr lang="en-US" sz="3600" b="1" dirty="0">
                <a:solidFill>
                  <a:srgbClr val="002060"/>
                </a:solidFill>
              </a:rPr>
              <a:t> </a:t>
            </a:r>
            <a:r>
              <a:rPr lang="en-US" sz="3600" b="1" dirty="0" err="1">
                <a:solidFill>
                  <a:srgbClr val="002060"/>
                </a:solidFill>
              </a:rPr>
              <a:t>thực</a:t>
            </a:r>
            <a:r>
              <a:rPr lang="en-US" sz="3600" b="1" dirty="0">
                <a:solidFill>
                  <a:srgbClr val="002060"/>
                </a:solidFill>
              </a:rPr>
              <a:t> </a:t>
            </a:r>
            <a:r>
              <a:rPr lang="en-US" sz="3600" b="1" dirty="0" err="1">
                <a:solidFill>
                  <a:srgbClr val="002060"/>
                </a:solidFill>
              </a:rPr>
              <a:t>hiện</a:t>
            </a:r>
            <a:r>
              <a:rPr lang="en-US" sz="3600" b="1" dirty="0">
                <a:solidFill>
                  <a:srgbClr val="002060"/>
                </a:solidFill>
              </a:rPr>
              <a:t> </a:t>
            </a:r>
            <a:r>
              <a:rPr lang="en-US" sz="3600" b="1" dirty="0" err="1">
                <a:solidFill>
                  <a:srgbClr val="002060"/>
                </a:solidFill>
              </a:rPr>
              <a:t>yêu</a:t>
            </a:r>
            <a:r>
              <a:rPr lang="en-US" sz="3600" b="1" dirty="0">
                <a:solidFill>
                  <a:srgbClr val="002060"/>
                </a:solidFill>
              </a:rPr>
              <a:t> </a:t>
            </a:r>
            <a:r>
              <a:rPr lang="en-US" sz="3600" b="1" dirty="0" err="1">
                <a:solidFill>
                  <a:srgbClr val="002060"/>
                </a:solidFill>
              </a:rPr>
              <a:t>cầu</a:t>
            </a:r>
            <a:r>
              <a:rPr lang="en-US" sz="3600" b="1" dirty="0">
                <a:solidFill>
                  <a:srgbClr val="002060"/>
                </a:solidFill>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862778" y="515181"/>
            <a:ext cx="10567222" cy="1564590"/>
            <a:chOff x="1222914" y="488194"/>
            <a:chExt cx="7925417" cy="1173443"/>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97424" y="576724"/>
              <a:ext cx="7250907" cy="1084913"/>
            </a:xfrm>
            <a:prstGeom prst="rect">
              <a:avLst/>
            </a:prstGeom>
            <a:noFill/>
          </p:spPr>
          <p:txBody>
            <a:bodyPr wrap="square" rtlCol="0">
              <a:spAutoFit/>
            </a:bodyPr>
            <a:lstStyle/>
            <a:p>
              <a:pPr algn="just" defTabSz="1219170">
                <a:buClr>
                  <a:srgbClr val="000000"/>
                </a:buClr>
              </a:pPr>
              <a:r>
                <a:rPr lang="en-US" sz="4400" b="1" kern="0" dirty="0">
                  <a:solidFill>
                    <a:srgbClr val="002060"/>
                  </a:solidFill>
                  <a:latin typeface="Calibri"/>
                  <a:cs typeface="Arial"/>
                  <a:sym typeface="Arial"/>
                </a:rPr>
                <a:t>1. </a:t>
              </a:r>
              <a:r>
                <a:rPr lang="vi-VN" sz="4400" b="1" kern="0" dirty="0">
                  <a:solidFill>
                    <a:srgbClr val="002060"/>
                  </a:solidFill>
                  <a:latin typeface="Calibri"/>
                  <a:cs typeface="Arial"/>
                  <a:sym typeface="Arial"/>
                </a:rPr>
                <a:t>Kể tên 5 sự vật được miêu tả trong bài thơ.</a:t>
              </a:r>
              <a:endParaRPr lang="en-US" sz="4400" b="1" kern="0" dirty="0">
                <a:solidFill>
                  <a:srgbClr val="002060"/>
                </a:solidFill>
                <a:latin typeface="Calibri"/>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222914" y="488194"/>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Rectangle: Rounded Corners 1">
            <a:extLst>
              <a:ext uri="{FF2B5EF4-FFF2-40B4-BE49-F238E27FC236}">
                <a16:creationId xmlns:a16="http://schemas.microsoft.com/office/drawing/2014/main" id="{D7FC30BD-217E-669A-C88F-7F133143AEEE}"/>
              </a:ext>
            </a:extLst>
          </p:cNvPr>
          <p:cNvSpPr/>
          <p:nvPr/>
        </p:nvSpPr>
        <p:spPr>
          <a:xfrm>
            <a:off x="2105024" y="2647950"/>
            <a:ext cx="7686675" cy="2333625"/>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000" b="1" dirty="0">
                <a:solidFill>
                  <a:srgbClr val="FF0000"/>
                </a:solidFill>
              </a:rPr>
              <a:t>5 sự vật được miêu tả trong bài thơ là: Chuồn kim, hoa chuối, dòng sông, con bò, mây....</a:t>
            </a:r>
            <a:endParaRPr lang="en-US" sz="4000" b="1"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arn(inVertical)">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862778" y="515181"/>
            <a:ext cx="10567222" cy="1564590"/>
            <a:chOff x="1222914" y="488194"/>
            <a:chExt cx="7925417" cy="1173443"/>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97424" y="576724"/>
              <a:ext cx="7250907" cy="108491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0" normalizeH="0" baseline="0" noProof="0" dirty="0">
                  <a:ln>
                    <a:noFill/>
                  </a:ln>
                  <a:solidFill>
                    <a:srgbClr val="002060"/>
                  </a:solidFill>
                  <a:effectLst/>
                  <a:uLnTx/>
                  <a:uFillTx/>
                  <a:latin typeface="Calibri"/>
                  <a:ea typeface="+mn-ea"/>
                  <a:cs typeface="Arial"/>
                  <a:sym typeface="Arial"/>
                </a:rPr>
                <a:t>2. </a:t>
              </a:r>
              <a:r>
                <a:rPr kumimoji="0" lang="vi-VN" sz="4400" b="1" i="0" u="none" strike="noStrike" kern="0" cap="none" spc="0" normalizeH="0" baseline="0" noProof="0" dirty="0">
                  <a:ln>
                    <a:noFill/>
                  </a:ln>
                  <a:solidFill>
                    <a:srgbClr val="002060"/>
                  </a:solidFill>
                  <a:effectLst/>
                  <a:uLnTx/>
                  <a:uFillTx/>
                  <a:latin typeface="Calibri"/>
                  <a:ea typeface="+mn-ea"/>
                  <a:cs typeface="Arial"/>
                  <a:sym typeface="Arial"/>
                </a:rPr>
                <a:t>Tìm trong bài 2 câu thơ có sử dụng biện pháp nhân hoá.</a:t>
              </a:r>
              <a:endParaRPr kumimoji="0" lang="en-US" sz="4400" b="1" i="0" u="none" strike="noStrike" kern="0" cap="none" spc="0" normalizeH="0" baseline="0" noProof="0" dirty="0">
                <a:ln>
                  <a:noFill/>
                </a:ln>
                <a:solidFill>
                  <a:srgbClr val="002060"/>
                </a:solidFill>
                <a:effectLst/>
                <a:uLnTx/>
                <a:uFillTx/>
                <a:latin typeface="Calibri"/>
                <a:ea typeface="+mn-ea"/>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222914" y="488194"/>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Rectangle: Rounded Corners 1">
            <a:extLst>
              <a:ext uri="{FF2B5EF4-FFF2-40B4-BE49-F238E27FC236}">
                <a16:creationId xmlns:a16="http://schemas.microsoft.com/office/drawing/2014/main" id="{D7FC30BD-217E-669A-C88F-7F133143AEEE}"/>
              </a:ext>
            </a:extLst>
          </p:cNvPr>
          <p:cNvSpPr/>
          <p:nvPr/>
        </p:nvSpPr>
        <p:spPr>
          <a:xfrm>
            <a:off x="2028824" y="2686050"/>
            <a:ext cx="7686675" cy="260985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FF0000"/>
                </a:solidFill>
              </a:rPr>
              <a:t> 2 câu thơ có sử dụng biện pháp nhân hóa là:</a:t>
            </a:r>
          </a:p>
          <a:p>
            <a:pPr lvl="0" algn="just"/>
            <a:r>
              <a:rPr lang="vi-VN" sz="4000" b="1" dirty="0">
                <a:solidFill>
                  <a:srgbClr val="FF0000"/>
                </a:solidFill>
              </a:rPr>
              <a:t>- Con chim giấu chiều trong cánh</a:t>
            </a:r>
          </a:p>
          <a:p>
            <a:pPr lvl="0" algn="just"/>
            <a:r>
              <a:rPr lang="vi-VN" sz="4000" b="1" dirty="0">
                <a:solidFill>
                  <a:srgbClr val="FF0000"/>
                </a:solidFill>
              </a:rPr>
              <a:t>- Cánh diều ca hát rong chơi</a:t>
            </a:r>
            <a:endParaRPr kumimoji="0" lang="en-US" sz="40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281098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arn(inVertical)">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78" name="Google Shape;1778;p38"/>
          <p:cNvSpPr/>
          <p:nvPr/>
        </p:nvSpPr>
        <p:spPr>
          <a:xfrm rot="10800000" flipH="1">
            <a:off x="10262829" y="174337"/>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9" name="Google Shape;1779;p38"/>
          <p:cNvSpPr/>
          <p:nvPr/>
        </p:nvSpPr>
        <p:spPr>
          <a:xfrm>
            <a:off x="179443" y="265049"/>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0" name="Google Shape;1780;p38">
            <a:hlinkClick r:id="" action="ppaction://hlinkshowjump?jump=nextslide"/>
          </p:cNvPr>
          <p:cNvSpPr/>
          <p:nvPr/>
        </p:nvSpPr>
        <p:spPr>
          <a:xfrm rot="5400000">
            <a:off x="10893336"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781" name="Google Shape;1781;p38"/>
          <p:cNvGrpSpPr/>
          <p:nvPr/>
        </p:nvGrpSpPr>
        <p:grpSpPr>
          <a:xfrm>
            <a:off x="10657933" y="364429"/>
            <a:ext cx="427667" cy="350647"/>
            <a:chOff x="615275" y="238125"/>
            <a:chExt cx="6389450" cy="5238750"/>
          </a:xfrm>
        </p:grpSpPr>
        <p:sp>
          <p:nvSpPr>
            <p:cNvPr id="1782" name="Google Shape;1782;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3" name="Google Shape;1783;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4" name="Google Shape;1784;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5" name="Google Shape;1785;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6" name="Google Shape;1786;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7" name="Google Shape;1787;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788" name="Google Shape;1788;p38">
            <a:hlinkClick r:id="" action="ppaction://hlinkshowjump?jump=nextslide"/>
          </p:cNvPr>
          <p:cNvSpPr/>
          <p:nvPr/>
        </p:nvSpPr>
        <p:spPr>
          <a:xfrm rot="-5400000" flipH="1">
            <a:off x="1022260"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789" name="Google Shape;1789;p38"/>
          <p:cNvGrpSpPr/>
          <p:nvPr/>
        </p:nvGrpSpPr>
        <p:grpSpPr>
          <a:xfrm flipH="1">
            <a:off x="555713" y="437507"/>
            <a:ext cx="427667" cy="350647"/>
            <a:chOff x="615275" y="238125"/>
            <a:chExt cx="6389450" cy="5238750"/>
          </a:xfrm>
        </p:grpSpPr>
        <p:sp>
          <p:nvSpPr>
            <p:cNvPr id="1790" name="Google Shape;1790;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1" name="Google Shape;1791;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2" name="Google Shape;1792;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3" name="Google Shape;1793;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4" name="Google Shape;1794;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5" name="Google Shape;1795;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796" name="Google Shape;1796;p38">
            <a:hlinkClick r:id="" action="ppaction://hlinkshowjump?jump=previousslide"/>
          </p:cNvPr>
          <p:cNvSpPr/>
          <p:nvPr/>
        </p:nvSpPr>
        <p:spPr>
          <a:xfrm rot="-5400000">
            <a:off x="103602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7" name="Google Shape;1797;p38"/>
          <p:cNvSpPr/>
          <p:nvPr/>
        </p:nvSpPr>
        <p:spPr>
          <a:xfrm>
            <a:off x="8618084" y="543065"/>
            <a:ext cx="850253" cy="46681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8" name="Google Shape;1798;p38"/>
          <p:cNvSpPr/>
          <p:nvPr/>
        </p:nvSpPr>
        <p:spPr>
          <a:xfrm>
            <a:off x="3069199" y="47839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36" name="Nhóm 35">
            <a:extLst>
              <a:ext uri="{FF2B5EF4-FFF2-40B4-BE49-F238E27FC236}">
                <a16:creationId xmlns:a16="http://schemas.microsoft.com/office/drawing/2014/main" id="{7268C550-3049-F55F-C1DA-730305312C35}"/>
              </a:ext>
            </a:extLst>
          </p:cNvPr>
          <p:cNvGrpSpPr/>
          <p:nvPr/>
        </p:nvGrpSpPr>
        <p:grpSpPr>
          <a:xfrm>
            <a:off x="257176" y="895351"/>
            <a:ext cx="11648625" cy="5599138"/>
            <a:chOff x="595304" y="1234073"/>
            <a:chExt cx="7650435" cy="3622343"/>
          </a:xfrm>
        </p:grpSpPr>
        <p:grpSp>
          <p:nvGrpSpPr>
            <p:cNvPr id="35" name="Nhóm 34">
              <a:extLst>
                <a:ext uri="{FF2B5EF4-FFF2-40B4-BE49-F238E27FC236}">
                  <a16:creationId xmlns:a16="http://schemas.microsoft.com/office/drawing/2014/main" id="{E832EA50-AD35-28C5-3535-1CD92B3B171B}"/>
                </a:ext>
              </a:extLst>
            </p:cNvPr>
            <p:cNvGrpSpPr/>
            <p:nvPr/>
          </p:nvGrpSpPr>
          <p:grpSpPr>
            <a:xfrm>
              <a:off x="595304" y="1234073"/>
              <a:ext cx="7650435" cy="3606054"/>
              <a:chOff x="885818" y="1121588"/>
              <a:chExt cx="7422154" cy="3817387"/>
            </a:xfrm>
          </p:grpSpPr>
          <p:sp>
            <p:nvSpPr>
              <p:cNvPr id="193" name="Hình chữ nhật: Góc Tròn 192">
                <a:extLst>
                  <a:ext uri="{FF2B5EF4-FFF2-40B4-BE49-F238E27FC236}">
                    <a16:creationId xmlns:a16="http://schemas.microsoft.com/office/drawing/2014/main" id="{0189D77C-8E8A-56C6-4631-57EB58B70E74}"/>
                  </a:ext>
                </a:extLst>
              </p:cNvPr>
              <p:cNvSpPr/>
              <p:nvPr/>
            </p:nvSpPr>
            <p:spPr>
              <a:xfrm rot="155756">
                <a:off x="946173" y="1127207"/>
                <a:ext cx="7361799" cy="3811768"/>
              </a:xfrm>
              <a:prstGeom prst="roundRect">
                <a:avLst>
                  <a:gd name="adj" fmla="val 12002"/>
                </a:avLst>
              </a:prstGeom>
              <a:solidFill>
                <a:srgbClr val="92D05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34" name="Hình chữ nhật: Góc Tròn 33">
                <a:extLst>
                  <a:ext uri="{FF2B5EF4-FFF2-40B4-BE49-F238E27FC236}">
                    <a16:creationId xmlns:a16="http://schemas.microsoft.com/office/drawing/2014/main" id="{E6B269E8-4D0A-4EF3-3DB4-5D3473DE15C2}"/>
                  </a:ext>
                </a:extLst>
              </p:cNvPr>
              <p:cNvSpPr/>
              <p:nvPr/>
            </p:nvSpPr>
            <p:spPr>
              <a:xfrm>
                <a:off x="885818" y="1121588"/>
                <a:ext cx="7361799" cy="3811768"/>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90" name="Hộp Văn bản 189">
              <a:extLst>
                <a:ext uri="{FF2B5EF4-FFF2-40B4-BE49-F238E27FC236}">
                  <a16:creationId xmlns:a16="http://schemas.microsoft.com/office/drawing/2014/main" id="{F9D85660-892E-3FFC-A482-6D846E20BDE2}"/>
                </a:ext>
              </a:extLst>
            </p:cNvPr>
            <p:cNvSpPr txBox="1"/>
            <p:nvPr/>
          </p:nvSpPr>
          <p:spPr>
            <a:xfrm>
              <a:off x="776720" y="1391816"/>
              <a:ext cx="7215870" cy="3464600"/>
            </a:xfrm>
            <a:prstGeom prst="rect">
              <a:avLst/>
            </a:prstGeom>
            <a:noFill/>
          </p:spPr>
          <p:txBody>
            <a:bodyPr wrap="square" rtlCol="0">
              <a:spAutoFit/>
            </a:bodyPr>
            <a:lstStyle/>
            <a:p>
              <a:pPr algn="just"/>
              <a:r>
                <a:rPr lang="en-US" sz="1900" b="0" i="0" dirty="0">
                  <a:solidFill>
                    <a:srgbClr val="000000"/>
                  </a:solidFill>
                  <a:effectLst/>
                </a:rPr>
                <a:t>   </a:t>
              </a:r>
              <a:r>
                <a:rPr lang="vi-VN" sz="1900" b="0" i="0" dirty="0">
                  <a:solidFill>
                    <a:srgbClr val="000000"/>
                  </a:solidFill>
                  <a:effectLst/>
                </a:rPr>
                <a:t>Ngày 20 tháng 9 năm 1519, từ cảng Xê-vi-la nước Tây Ban Nha, có năm chiếc thuyền lớn giong buồm ra khơi. Đó là hạm đội do Ma-gien-lăng chỉ huy, với nhiệm vụ khám phá con đường trên biển dẫn đến những vùng đất mới.</a:t>
              </a:r>
            </a:p>
            <a:p>
              <a:pPr algn="just"/>
              <a:r>
                <a:rPr lang="en-US" sz="1900" b="0" i="0" dirty="0">
                  <a:solidFill>
                    <a:srgbClr val="000000"/>
                  </a:solidFill>
                  <a:effectLst/>
                </a:rPr>
                <a:t>   </a:t>
              </a:r>
              <a:r>
                <a:rPr lang="vi-VN" sz="1900" b="0" i="0" dirty="0">
                  <a:solidFill>
                    <a:srgbClr val="000000"/>
                  </a:solidFill>
                  <a:effectLst/>
                </a:rPr>
                <a:t>Vượt Đại Tây Dương, Ma-gien-lăng cho đoàn thuyền đi dọc theo bờ biển Nam Mỹ. Khi tới gần mỏm cực nam, đoàn thám hiểm phát hiện một eo biển dẫn tới một đại dương mênh mông. Thấy sóng yên biển lặng, Ma-gien-lăng đặt tên cho đại dương mới tìm được là Thái Bình Dương.</a:t>
              </a:r>
            </a:p>
            <a:p>
              <a:pPr algn="just"/>
              <a:r>
                <a:rPr lang="en-US" sz="1900" b="0" i="0" dirty="0">
                  <a:solidFill>
                    <a:srgbClr val="000000"/>
                  </a:solidFill>
                  <a:effectLst/>
                </a:rPr>
                <a:t>   </a:t>
              </a:r>
              <a:r>
                <a:rPr lang="vi-VN" sz="1900" b="0" i="0" dirty="0">
                  <a:solidFill>
                    <a:srgbClr val="000000"/>
                  </a:solidFill>
                  <a:effectLst/>
                </a:rPr>
                <a:t>Thái Bình Dương bát ngát, đi mãi chẳng thấy bờ. Thức ăn cạn, nước ngọt hết sạch. Thuỷ thủ phải uống nước tiểu, ninh nhừ giày và thắt lưng da để ăn. Mỗi ngày có vài ba người chết phải ném xác xuống biển. May sao, gặp một hòn đảo nhỏ, được tiếp tế thức ăn và nước ngọt, đoàn thám hiểm ổn định được tinh thần.</a:t>
              </a:r>
              <a:endParaRPr lang="en-US" sz="1900" b="0" i="0" dirty="0">
                <a:solidFill>
                  <a:srgbClr val="000000"/>
                </a:solidFill>
                <a:effectLst/>
              </a:endParaRPr>
            </a:p>
            <a:p>
              <a:pPr algn="just"/>
              <a:r>
                <a:rPr lang="en-US" sz="1900" b="0" i="0" dirty="0">
                  <a:solidFill>
                    <a:srgbClr val="000000"/>
                  </a:solidFill>
                  <a:effectLst/>
                </a:rPr>
                <a:t>   </a:t>
              </a:r>
              <a:r>
                <a:rPr lang="vi-VN" sz="1900" b="0" i="0" dirty="0">
                  <a:solidFill>
                    <a:srgbClr val="000000"/>
                  </a:solidFill>
                  <a:effectLst/>
                </a:rPr>
                <a:t>Đoạn đường từ đó có nhiều đảo hơn. Không phải lo thiếu thức ăn, nước uống nhưng lại nảy sinh những khó khăn mới. Trong một trận giao tranh với dân đảo Ma-tan, Ma-gien-lăng đã bỏ mình, không kịp nhìn thấy kết quả công việc mình làm.</a:t>
              </a:r>
            </a:p>
            <a:p>
              <a:pPr algn="just"/>
              <a:r>
                <a:rPr lang="en-US" sz="1900" b="0" i="0" dirty="0">
                  <a:solidFill>
                    <a:srgbClr val="000000"/>
                  </a:solidFill>
                  <a:effectLst/>
                </a:rPr>
                <a:t>   </a:t>
              </a:r>
              <a:r>
                <a:rPr lang="vi-VN" sz="1900" b="0" i="0" dirty="0">
                  <a:solidFill>
                    <a:srgbClr val="000000"/>
                  </a:solidFill>
                  <a:effectLst/>
                </a:rPr>
                <a:t>Những thuỷ thủ còn lại tiếp tục vượt Ấn Độ Dương tìm đường trở về Châu Âu. Ngày 08 tháng 9 năm 1522, đoàn thám hiểm chỉ còn một chiếc thuyền với mười tám thuỷ thủ trở về Tây Ban Nha.</a:t>
              </a:r>
            </a:p>
            <a:p>
              <a:pPr algn="just"/>
              <a:r>
                <a:rPr lang="en-US" sz="1900" b="0" i="0" dirty="0">
                  <a:solidFill>
                    <a:srgbClr val="000000"/>
                  </a:solidFill>
                  <a:effectLst/>
                </a:rPr>
                <a:t>   </a:t>
              </a:r>
              <a:r>
                <a:rPr lang="vi-VN" sz="1900" b="0" i="0" dirty="0">
                  <a:solidFill>
                    <a:srgbClr val="000000"/>
                  </a:solidFill>
                  <a:effectLst/>
                </a:rPr>
                <a:t>Chuyến đi đầu tiên vòng quanh thế giới của Ma-gien-lăng kéo dài 1083 ngày, mất bốn chiếc thuyền lớn, với gần hai trăm người bỏ mạng dọc đường. Nhưng đoàn thám hiểm đã hoàn thành sứ mạng, khẳng định Trái Đất hình cầu, phát hiện Thái Bình Dương và nhiều vùng đất mới.</a:t>
              </a:r>
            </a:p>
            <a:p>
              <a:pPr algn="r"/>
              <a:r>
                <a:rPr lang="vi-VN" sz="1900" b="0" i="0" dirty="0">
                  <a:solidFill>
                    <a:srgbClr val="000000"/>
                  </a:solidFill>
                  <a:effectLst/>
                </a:rPr>
                <a:t>(</a:t>
              </a:r>
              <a:r>
                <a:rPr lang="vi-VN" sz="1900" b="0" i="1" dirty="0">
                  <a:solidFill>
                    <a:srgbClr val="000000"/>
                  </a:solidFill>
                  <a:effectLst/>
                </a:rPr>
                <a:t>Theo</a:t>
              </a:r>
              <a:r>
                <a:rPr lang="vi-VN" sz="1900" b="0" i="0" dirty="0">
                  <a:solidFill>
                    <a:srgbClr val="000000"/>
                  </a:solidFill>
                  <a:effectLst/>
                </a:rPr>
                <a:t> Trần Diệu Tấn và Đỗ Thái)</a:t>
              </a:r>
            </a:p>
          </p:txBody>
        </p:sp>
      </p:grpSp>
      <p:sp>
        <p:nvSpPr>
          <p:cNvPr id="5" name="TextBox 4">
            <a:extLst>
              <a:ext uri="{FF2B5EF4-FFF2-40B4-BE49-F238E27FC236}">
                <a16:creationId xmlns:a16="http://schemas.microsoft.com/office/drawing/2014/main" id="{05975B63-6872-AE44-BAA6-629B287C57A0}"/>
              </a:ext>
            </a:extLst>
          </p:cNvPr>
          <p:cNvSpPr txBox="1"/>
          <p:nvPr/>
        </p:nvSpPr>
        <p:spPr>
          <a:xfrm>
            <a:off x="4943475" y="0"/>
            <a:ext cx="2971800" cy="584775"/>
          </a:xfrm>
          <a:prstGeom prst="rect">
            <a:avLst/>
          </a:prstGeom>
          <a:noFill/>
        </p:spPr>
        <p:txBody>
          <a:bodyPr wrap="square" rtlCol="0">
            <a:spAutoFit/>
          </a:bodyPr>
          <a:lstStyle/>
          <a:p>
            <a:r>
              <a:rPr lang="en-US" sz="3200" b="1" dirty="0"/>
              <a:t>II. ĐỌC HIỂU</a:t>
            </a:r>
          </a:p>
        </p:txBody>
      </p:sp>
    </p:spTree>
    <p:extLst>
      <p:ext uri="{BB962C8B-B14F-4D97-AF65-F5344CB8AC3E}">
        <p14:creationId xmlns:p14="http://schemas.microsoft.com/office/powerpoint/2010/main" val="3077730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pic>
        <p:nvPicPr>
          <p:cNvPr id="2" name="图片 3">
            <a:extLst>
              <a:ext uri="{FF2B5EF4-FFF2-40B4-BE49-F238E27FC236}">
                <a16:creationId xmlns:a16="http://schemas.microsoft.com/office/drawing/2014/main" id="{156614B1-6A96-C035-A574-A5C2C0C7B5EB}"/>
              </a:ext>
            </a:extLst>
          </p:cNvPr>
          <p:cNvPicPr>
            <a:picLocks noChangeAspect="1"/>
          </p:cNvPicPr>
          <p:nvPr/>
        </p:nvPicPr>
        <p:blipFill>
          <a:blip r:embed="rId3"/>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2A6BE218-D95E-90FA-5E3C-74E76F9F07C0}"/>
              </a:ext>
            </a:extLst>
          </p:cNvPr>
          <p:cNvSpPr/>
          <p:nvPr/>
        </p:nvSpPr>
        <p:spPr>
          <a:xfrm>
            <a:off x="381000" y="235980"/>
            <a:ext cx="11353800" cy="6075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5" name="Group 4">
            <a:extLst>
              <a:ext uri="{FF2B5EF4-FFF2-40B4-BE49-F238E27FC236}">
                <a16:creationId xmlns:a16="http://schemas.microsoft.com/office/drawing/2014/main" id="{98291E98-CFEE-9502-38C2-5B25B25182D8}"/>
              </a:ext>
            </a:extLst>
          </p:cNvPr>
          <p:cNvGrpSpPr/>
          <p:nvPr/>
        </p:nvGrpSpPr>
        <p:grpSpPr>
          <a:xfrm>
            <a:off x="3702881" y="4742207"/>
            <a:ext cx="7784269" cy="1258543"/>
            <a:chOff x="4070133" y="4535765"/>
            <a:chExt cx="7481823" cy="2194683"/>
          </a:xfrm>
        </p:grpSpPr>
        <p:sp>
          <p:nvSpPr>
            <p:cNvPr id="6" name="Rectangle: Rounded Corners 5">
              <a:extLst>
                <a:ext uri="{FF2B5EF4-FFF2-40B4-BE49-F238E27FC236}">
                  <a16:creationId xmlns:a16="http://schemas.microsoft.com/office/drawing/2014/main" id="{F45E45C4-697E-4BFD-50CA-70DB2EFB211D}"/>
                </a:ext>
              </a:extLst>
            </p:cNvPr>
            <p:cNvSpPr/>
            <p:nvPr/>
          </p:nvSpPr>
          <p:spPr>
            <a:xfrm>
              <a:off x="4070133" y="4535765"/>
              <a:ext cx="7481823" cy="2194683"/>
            </a:xfrm>
            <a:prstGeom prst="roundRect">
              <a:avLst/>
            </a:prstGeom>
            <a:solidFill>
              <a:schemeClr val="bg1"/>
            </a:solidFill>
            <a:ln w="38100">
              <a:solidFill>
                <a:srgbClr val="0EB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72D3B7E-715A-FE65-7D3D-693AB84370F8}"/>
                </a:ext>
              </a:extLst>
            </p:cNvPr>
            <p:cNvSpPr/>
            <p:nvPr/>
          </p:nvSpPr>
          <p:spPr>
            <a:xfrm>
              <a:off x="4221351" y="4564936"/>
              <a:ext cx="7258900" cy="1374253"/>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một đảo thuộc quần đảo Phi-líp-pin ngày nay.</a:t>
              </a: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A7173B84-CCB9-EF9C-BC14-C5A5774AC23C}"/>
              </a:ext>
            </a:extLst>
          </p:cNvPr>
          <p:cNvGrpSpPr/>
          <p:nvPr/>
        </p:nvGrpSpPr>
        <p:grpSpPr>
          <a:xfrm>
            <a:off x="-294044" y="987726"/>
            <a:ext cx="5953585" cy="5880807"/>
            <a:chOff x="657073" y="593207"/>
            <a:chExt cx="6577251" cy="6508163"/>
          </a:xfrm>
        </p:grpSpPr>
        <p:pic>
          <p:nvPicPr>
            <p:cNvPr id="10" name="Picture 4" descr="Free vector doodle hand drawn cartoon cute girl student thinking with bubble have idea and dreaming">
              <a:extLst>
                <a:ext uri="{FF2B5EF4-FFF2-40B4-BE49-F238E27FC236}">
                  <a16:creationId xmlns:a16="http://schemas.microsoft.com/office/drawing/2014/main" id="{DC39889D-1D2B-FA05-7F86-1CD70FA449C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43450" y2="37061"/>
                          <a14:foregroundMark x1="43450" y1="37061" x2="47284" y2="29233"/>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41214" y1="43930" x2="39297" y2="44888"/>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Removal>
                      </a14:imgEffect>
                    </a14:imgLayer>
                  </a14:imgProps>
                </a:ext>
                <a:ext uri="{28A0092B-C50C-407E-A947-70E740481C1C}">
                  <a14:useLocalDpi xmlns:a14="http://schemas.microsoft.com/office/drawing/2010/main" val="0"/>
                </a:ext>
              </a:extLst>
            </a:blip>
            <a:srcRect r="44603" b="53190"/>
            <a:stretch/>
          </p:blipFill>
          <p:spPr bwMode="auto">
            <a:xfrm flipH="1">
              <a:off x="2863934" y="593207"/>
              <a:ext cx="4370390" cy="308986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6949366-B649-9423-1DAD-FA19CB59FB23}"/>
                </a:ext>
              </a:extLst>
            </p:cNvPr>
            <p:cNvGrpSpPr/>
            <p:nvPr/>
          </p:nvGrpSpPr>
          <p:grpSpPr>
            <a:xfrm>
              <a:off x="657073" y="1753962"/>
              <a:ext cx="5559249" cy="5347408"/>
              <a:chOff x="602396" y="1771955"/>
              <a:chExt cx="5559249" cy="5347408"/>
            </a:xfrm>
          </p:grpSpPr>
          <p:pic>
            <p:nvPicPr>
              <p:cNvPr id="12" name="Picture 4" descr="Free vector doodle hand drawn cartoon cute girl student thinking with bubble have idea and dreaming">
                <a:extLst>
                  <a:ext uri="{FF2B5EF4-FFF2-40B4-BE49-F238E27FC236}">
                    <a16:creationId xmlns:a16="http://schemas.microsoft.com/office/drawing/2014/main" id="{E10EE88C-CA29-DEA7-1B90-3E3165254220}"/>
                  </a:ext>
                </a:extLst>
              </p:cNvPr>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32405" y2="39208"/>
                            <a14:foregroundMark x1="46873" y1="30073" x2="47284" y2="29233"/>
                            <a14:foregroundMark x1="45485" y1="32907" x2="46199" y2="31449"/>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Mark x1="47764" y1="35304" x2="38818" y2="40415"/>
                            <a14:backgroundMark x1="38818" y1="40415" x2="36262" y2="40895"/>
                            <a14:backgroundMark x1="36581" y1="36102" x2="36262" y2="46166"/>
                            <a14:backgroundMark x1="36262" y1="46166" x2="40256" y2="45208"/>
                            <a14:backgroundMark x1="41374" y1="41693" x2="42173" y2="47604"/>
                            <a14:backgroundMark x1="88179" y1="45208" x2="84185" y2="38339"/>
                            <a14:backgroundMark x1="51438" y1="39137" x2="45687" y2="41693"/>
                            <a14:backgroundMark x1="46645" y1="40415" x2="46326" y2="40415"/>
                            <a14:backgroundMark x1="52236" y1="32907" x2="48243" y2="39936"/>
                            <a14:backgroundMark x1="48243" y1="39936" x2="47604" y2="39936"/>
                            <a14:backgroundMark x1="50319" y1="30192" x2="50160" y2="34824"/>
                          </a14:backgroundRemoval>
                        </a14:imgEffect>
                      </a14:imgLayer>
                    </a14:imgProps>
                  </a:ext>
                  <a:ext uri="{28A0092B-C50C-407E-A947-70E740481C1C}">
                    <a14:useLocalDpi xmlns:a14="http://schemas.microsoft.com/office/drawing/2010/main" val="0"/>
                  </a:ext>
                </a:extLst>
              </a:blip>
              <a:srcRect l="35632" t="35342"/>
              <a:stretch/>
            </p:blipFill>
            <p:spPr bwMode="auto">
              <a:xfrm flipH="1">
                <a:off x="602396" y="3264028"/>
                <a:ext cx="4250275" cy="385533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8B0F59D-D3A7-3E92-4A2A-069CED08302A}"/>
                  </a:ext>
                </a:extLst>
              </p:cNvPr>
              <p:cNvSpPr/>
              <p:nvPr/>
            </p:nvSpPr>
            <p:spPr>
              <a:xfrm>
                <a:off x="3427514" y="1771955"/>
                <a:ext cx="2734131" cy="10218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rgbClr val="00B050"/>
                    </a:solidFill>
                    <a:latin typeface="Calibri" panose="020F0502020204030204" pitchFamily="34" charset="0"/>
                    <a:cs typeface="Calibri" panose="020F0502020204030204" pitchFamily="34" charset="0"/>
                  </a:rPr>
                  <a:t>Ma-tan</a:t>
                </a:r>
                <a:endParaRPr kumimoji="0" lang="en-US" sz="54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grpSp>
      </p:grpSp>
      <p:pic>
        <p:nvPicPr>
          <p:cNvPr id="14" name="Picture 13">
            <a:extLst>
              <a:ext uri="{FF2B5EF4-FFF2-40B4-BE49-F238E27FC236}">
                <a16:creationId xmlns:a16="http://schemas.microsoft.com/office/drawing/2014/main" id="{6476AE42-DAE0-7E73-5B6A-1B4BEB0D725F}"/>
              </a:ext>
            </a:extLst>
          </p:cNvPr>
          <p:cNvPicPr>
            <a:picLocks noChangeAspect="1"/>
          </p:cNvPicPr>
          <p:nvPr/>
        </p:nvPicPr>
        <p:blipFill>
          <a:blip r:embed="rId7"/>
          <a:stretch>
            <a:fillRect/>
          </a:stretch>
        </p:blipFill>
        <p:spPr>
          <a:xfrm>
            <a:off x="2117035" y="285404"/>
            <a:ext cx="7755139" cy="995403"/>
          </a:xfrm>
          <a:prstGeom prst="rect">
            <a:avLst/>
          </a:prstGeom>
        </p:spPr>
      </p:pic>
      <p:pic>
        <p:nvPicPr>
          <p:cNvPr id="1026" name="Picture 2" descr="10 điều thú vị về đảo quốc Malta">
            <a:extLst>
              <a:ext uri="{FF2B5EF4-FFF2-40B4-BE49-F238E27FC236}">
                <a16:creationId xmlns:a16="http://schemas.microsoft.com/office/drawing/2014/main" id="{6D9157AD-5D6C-661D-5F93-5BFB407E76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4050" y="1359182"/>
            <a:ext cx="4705350" cy="314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754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pic>
        <p:nvPicPr>
          <p:cNvPr id="2" name="图片 3">
            <a:extLst>
              <a:ext uri="{FF2B5EF4-FFF2-40B4-BE49-F238E27FC236}">
                <a16:creationId xmlns:a16="http://schemas.microsoft.com/office/drawing/2014/main" id="{156614B1-6A96-C035-A574-A5C2C0C7B5EB}"/>
              </a:ext>
            </a:extLst>
          </p:cNvPr>
          <p:cNvPicPr>
            <a:picLocks noChangeAspect="1"/>
          </p:cNvPicPr>
          <p:nvPr/>
        </p:nvPicPr>
        <p:blipFill>
          <a:blip r:embed="rId3"/>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2A6BE218-D95E-90FA-5E3C-74E76F9F07C0}"/>
              </a:ext>
            </a:extLst>
          </p:cNvPr>
          <p:cNvSpPr/>
          <p:nvPr/>
        </p:nvSpPr>
        <p:spPr>
          <a:xfrm>
            <a:off x="381000" y="235980"/>
            <a:ext cx="11353800" cy="6075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5" name="Group 4">
            <a:extLst>
              <a:ext uri="{FF2B5EF4-FFF2-40B4-BE49-F238E27FC236}">
                <a16:creationId xmlns:a16="http://schemas.microsoft.com/office/drawing/2014/main" id="{98291E98-CFEE-9502-38C2-5B25B25182D8}"/>
              </a:ext>
            </a:extLst>
          </p:cNvPr>
          <p:cNvGrpSpPr/>
          <p:nvPr/>
        </p:nvGrpSpPr>
        <p:grpSpPr>
          <a:xfrm>
            <a:off x="5836482" y="2360957"/>
            <a:ext cx="4136194" cy="687043"/>
            <a:chOff x="4070133" y="4535765"/>
            <a:chExt cx="7481823" cy="2194683"/>
          </a:xfrm>
        </p:grpSpPr>
        <p:sp>
          <p:nvSpPr>
            <p:cNvPr id="6" name="Rectangle: Rounded Corners 5">
              <a:extLst>
                <a:ext uri="{FF2B5EF4-FFF2-40B4-BE49-F238E27FC236}">
                  <a16:creationId xmlns:a16="http://schemas.microsoft.com/office/drawing/2014/main" id="{F45E45C4-697E-4BFD-50CA-70DB2EFB211D}"/>
                </a:ext>
              </a:extLst>
            </p:cNvPr>
            <p:cNvSpPr/>
            <p:nvPr/>
          </p:nvSpPr>
          <p:spPr>
            <a:xfrm>
              <a:off x="4070133" y="4535765"/>
              <a:ext cx="7481823" cy="2194683"/>
            </a:xfrm>
            <a:prstGeom prst="roundRect">
              <a:avLst/>
            </a:prstGeom>
            <a:solidFill>
              <a:schemeClr val="bg1"/>
            </a:solidFill>
            <a:ln w="38100">
              <a:solidFill>
                <a:srgbClr val="0EB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72D3B7E-715A-FE65-7D3D-693AB84370F8}"/>
                </a:ext>
              </a:extLst>
            </p:cNvPr>
            <p:cNvSpPr/>
            <p:nvPr/>
          </p:nvSpPr>
          <p:spPr>
            <a:xfrm>
              <a:off x="4221351" y="4564936"/>
              <a:ext cx="7258900" cy="1127089"/>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nhiệm vụ cao cả.</a:t>
              </a: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A7173B84-CCB9-EF9C-BC14-C5A5774AC23C}"/>
              </a:ext>
            </a:extLst>
          </p:cNvPr>
          <p:cNvGrpSpPr/>
          <p:nvPr/>
        </p:nvGrpSpPr>
        <p:grpSpPr>
          <a:xfrm>
            <a:off x="-294044" y="987726"/>
            <a:ext cx="5953585" cy="5880807"/>
            <a:chOff x="657073" y="593207"/>
            <a:chExt cx="6577251" cy="6508163"/>
          </a:xfrm>
        </p:grpSpPr>
        <p:pic>
          <p:nvPicPr>
            <p:cNvPr id="10" name="Picture 4" descr="Free vector doodle hand drawn cartoon cute girl student thinking with bubble have idea and dreaming">
              <a:extLst>
                <a:ext uri="{FF2B5EF4-FFF2-40B4-BE49-F238E27FC236}">
                  <a16:creationId xmlns:a16="http://schemas.microsoft.com/office/drawing/2014/main" id="{DC39889D-1D2B-FA05-7F86-1CD70FA449C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43450" y2="37061"/>
                          <a14:foregroundMark x1="43450" y1="37061" x2="47284" y2="29233"/>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41214" y1="43930" x2="39297" y2="44888"/>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Removal>
                      </a14:imgEffect>
                    </a14:imgLayer>
                  </a14:imgProps>
                </a:ext>
                <a:ext uri="{28A0092B-C50C-407E-A947-70E740481C1C}">
                  <a14:useLocalDpi xmlns:a14="http://schemas.microsoft.com/office/drawing/2010/main" val="0"/>
                </a:ext>
              </a:extLst>
            </a:blip>
            <a:srcRect r="44603" b="53190"/>
            <a:stretch/>
          </p:blipFill>
          <p:spPr bwMode="auto">
            <a:xfrm flipH="1">
              <a:off x="2863934" y="593207"/>
              <a:ext cx="4370390" cy="308986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6949366-B649-9423-1DAD-FA19CB59FB23}"/>
                </a:ext>
              </a:extLst>
            </p:cNvPr>
            <p:cNvGrpSpPr/>
            <p:nvPr/>
          </p:nvGrpSpPr>
          <p:grpSpPr>
            <a:xfrm>
              <a:off x="657073" y="1753962"/>
              <a:ext cx="5744083" cy="5347408"/>
              <a:chOff x="602396" y="1771955"/>
              <a:chExt cx="5744083" cy="5347408"/>
            </a:xfrm>
          </p:grpSpPr>
          <p:pic>
            <p:nvPicPr>
              <p:cNvPr id="12" name="Picture 4" descr="Free vector doodle hand drawn cartoon cute girl student thinking with bubble have idea and dreaming">
                <a:extLst>
                  <a:ext uri="{FF2B5EF4-FFF2-40B4-BE49-F238E27FC236}">
                    <a16:creationId xmlns:a16="http://schemas.microsoft.com/office/drawing/2014/main" id="{E10EE88C-CA29-DEA7-1B90-3E3165254220}"/>
                  </a:ext>
                </a:extLst>
              </p:cNvPr>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32405" y2="39208"/>
                            <a14:foregroundMark x1="46873" y1="30073" x2="47284" y2="29233"/>
                            <a14:foregroundMark x1="45485" y1="32907" x2="46199" y2="31449"/>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Mark x1="47764" y1="35304" x2="38818" y2="40415"/>
                            <a14:backgroundMark x1="38818" y1="40415" x2="36262" y2="40895"/>
                            <a14:backgroundMark x1="36581" y1="36102" x2="36262" y2="46166"/>
                            <a14:backgroundMark x1="36262" y1="46166" x2="40256" y2="45208"/>
                            <a14:backgroundMark x1="41374" y1="41693" x2="42173" y2="47604"/>
                            <a14:backgroundMark x1="88179" y1="45208" x2="84185" y2="38339"/>
                            <a14:backgroundMark x1="51438" y1="39137" x2="45687" y2="41693"/>
                            <a14:backgroundMark x1="46645" y1="40415" x2="46326" y2="40415"/>
                            <a14:backgroundMark x1="52236" y1="32907" x2="48243" y2="39936"/>
                            <a14:backgroundMark x1="48243" y1="39936" x2="47604" y2="39936"/>
                            <a14:backgroundMark x1="50319" y1="30192" x2="50160" y2="34824"/>
                          </a14:backgroundRemoval>
                        </a14:imgEffect>
                      </a14:imgLayer>
                    </a14:imgProps>
                  </a:ext>
                  <a:ext uri="{28A0092B-C50C-407E-A947-70E740481C1C}">
                    <a14:useLocalDpi xmlns:a14="http://schemas.microsoft.com/office/drawing/2010/main" val="0"/>
                  </a:ext>
                </a:extLst>
              </a:blip>
              <a:srcRect l="35632" t="35342"/>
              <a:stretch/>
            </p:blipFill>
            <p:spPr bwMode="auto">
              <a:xfrm flipH="1">
                <a:off x="602396" y="3264028"/>
                <a:ext cx="4250275" cy="385533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8B0F59D-D3A7-3E92-4A2A-069CED08302A}"/>
                  </a:ext>
                </a:extLst>
              </p:cNvPr>
              <p:cNvSpPr/>
              <p:nvPr/>
            </p:nvSpPr>
            <p:spPr>
              <a:xfrm>
                <a:off x="3158075" y="1771955"/>
                <a:ext cx="3188404" cy="10218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Sứ</a:t>
                </a:r>
                <a:r>
                  <a:rPr kumimoji="0" lang="en-US" sz="5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mạng</a:t>
                </a:r>
                <a:endParaRPr kumimoji="0" lang="en-US" sz="54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grpSp>
      </p:grpSp>
      <p:pic>
        <p:nvPicPr>
          <p:cNvPr id="14" name="Picture 13">
            <a:extLst>
              <a:ext uri="{FF2B5EF4-FFF2-40B4-BE49-F238E27FC236}">
                <a16:creationId xmlns:a16="http://schemas.microsoft.com/office/drawing/2014/main" id="{6476AE42-DAE0-7E73-5B6A-1B4BEB0D725F}"/>
              </a:ext>
            </a:extLst>
          </p:cNvPr>
          <p:cNvPicPr>
            <a:picLocks noChangeAspect="1"/>
          </p:cNvPicPr>
          <p:nvPr/>
        </p:nvPicPr>
        <p:blipFill>
          <a:blip r:embed="rId7"/>
          <a:stretch>
            <a:fillRect/>
          </a:stretch>
        </p:blipFill>
        <p:spPr>
          <a:xfrm>
            <a:off x="2117035" y="285404"/>
            <a:ext cx="7755139" cy="995403"/>
          </a:xfrm>
          <a:prstGeom prst="rect">
            <a:avLst/>
          </a:prstGeom>
        </p:spPr>
      </p:pic>
    </p:spTree>
    <p:extLst>
      <p:ext uri="{BB962C8B-B14F-4D97-AF65-F5344CB8AC3E}">
        <p14:creationId xmlns:p14="http://schemas.microsoft.com/office/powerpoint/2010/main" val="3488442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67653" y="724731"/>
            <a:ext cx="9299321" cy="1457569"/>
            <a:chOff x="1344358" y="602494"/>
            <a:chExt cx="6974491"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921588" y="748174"/>
              <a:ext cx="6397261" cy="930928"/>
            </a:xfrm>
            <a:prstGeom prst="rect">
              <a:avLst/>
            </a:prstGeom>
            <a:noFill/>
          </p:spPr>
          <p:txBody>
            <a:bodyPr wrap="square" rtlCol="0">
              <a:spAutoFit/>
            </a:bodyPr>
            <a:lstStyle/>
            <a:p>
              <a:pPr algn="ctr" defTabSz="1219170">
                <a:buClr>
                  <a:srgbClr val="000000"/>
                </a:buClr>
                <a:defRPr/>
              </a:pPr>
              <a:r>
                <a:rPr lang="en-US" sz="3733" b="1" kern="0" dirty="0">
                  <a:solidFill>
                    <a:srgbClr val="1F9BDB"/>
                  </a:solidFill>
                  <a:latin typeface="Calibri"/>
                  <a:cs typeface="Arial"/>
                  <a:sym typeface="Arial"/>
                </a:rPr>
                <a:t>1. </a:t>
              </a:r>
              <a:r>
                <a:rPr lang="vi-VN" sz="3733" b="1" kern="0" dirty="0">
                  <a:solidFill>
                    <a:srgbClr val="1F9BDB"/>
                  </a:solidFill>
                  <a:latin typeface="Calibri"/>
                  <a:cs typeface="Arial"/>
                  <a:sym typeface="Arial"/>
                </a:rPr>
                <a:t>Ngày 20 tháng 9 năm 1519 có sự kiện gì đặc biệt?</a:t>
              </a:r>
              <a:endParaRPr lang="en-US" sz="3733" b="1" kern="0" dirty="0">
                <a:solidFill>
                  <a:srgbClr val="1F9BDB"/>
                </a:solidFill>
                <a:latin typeface="Calibri"/>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44358" y="602494"/>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95032" y="2394165"/>
            <a:ext cx="9744275" cy="3785226"/>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2133" kern="0">
                <a:solidFill>
                  <a:srgbClr val="FFFFFF"/>
                </a:solidFill>
                <a:latin typeface="Calibri"/>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1034356" y="1660039"/>
              <a:ext cx="4392691" cy="2006687"/>
            </a:xfrm>
            <a:prstGeom prst="rect">
              <a:avLst/>
            </a:prstGeom>
            <a:noFill/>
          </p:spPr>
          <p:txBody>
            <a:bodyPr wrap="square" rtlCol="0">
              <a:spAutoFit/>
            </a:bodyPr>
            <a:lstStyle/>
            <a:p>
              <a:pPr algn="ctr" defTabSz="1219170">
                <a:buClr>
                  <a:srgbClr val="000000"/>
                </a:buClr>
                <a:defRPr/>
              </a:pPr>
              <a:r>
                <a:rPr lang="vi-VN" sz="4400" b="1" kern="0" dirty="0">
                  <a:solidFill>
                    <a:srgbClr val="FF0000"/>
                  </a:solidFill>
                  <a:latin typeface="Calibri"/>
                  <a:cs typeface="Arial"/>
                  <a:sym typeface="Arial"/>
                </a:rPr>
                <a:t>Ngày 20 tháng 9 năm 1519 là ngày Ma-gien-lăng chỉ huy hạm đội đi khám phá con đường trên biển dẫn đến những vùng đất mới.</a:t>
              </a:r>
            </a:p>
          </p:txBody>
        </p:sp>
      </p:grpSp>
    </p:spTree>
    <p:extLst>
      <p:ext uri="{BB962C8B-B14F-4D97-AF65-F5344CB8AC3E}">
        <p14:creationId xmlns:p14="http://schemas.microsoft.com/office/powerpoint/2010/main" val="3913907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te Emojis Pack for Students by Slidesgo">
  <a:themeElements>
    <a:clrScheme name="Simple Light">
      <a:dk1>
        <a:srgbClr val="002D38"/>
      </a:dk1>
      <a:lt1>
        <a:srgbClr val="FFFFFF"/>
      </a:lt1>
      <a:dk2>
        <a:srgbClr val="FFECCD"/>
      </a:dk2>
      <a:lt2>
        <a:srgbClr val="FF8175"/>
      </a:lt2>
      <a:accent1>
        <a:srgbClr val="EEFCFF"/>
      </a:accent1>
      <a:accent2>
        <a:srgbClr val="BDECBE"/>
      </a:accent2>
      <a:accent3>
        <a:srgbClr val="77C0EA"/>
      </a:accent3>
      <a:accent4>
        <a:srgbClr val="6C83C5"/>
      </a:accent4>
      <a:accent5>
        <a:srgbClr val="FFCB51"/>
      </a:accent5>
      <a:accent6>
        <a:srgbClr val="C0501A"/>
      </a:accent6>
      <a:hlink>
        <a:srgbClr val="FF8175"/>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1620</Words>
  <Application>Microsoft Office PowerPoint</Application>
  <PresentationFormat>Widescreen</PresentationFormat>
  <Paragraphs>62</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DengXian</vt:lpstr>
      <vt:lpstr>Arial</vt:lpstr>
      <vt:lpstr>Calibri</vt:lpstr>
      <vt:lpstr>Cute Emojis Pack for Students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Chọn 1 trong 2 đề dưới đây: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18</cp:revision>
  <dcterms:created xsi:type="dcterms:W3CDTF">2024-02-12T02:49:07Z</dcterms:created>
  <dcterms:modified xsi:type="dcterms:W3CDTF">2024-02-12T03:13:53Z</dcterms:modified>
</cp:coreProperties>
</file>