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notesSlides/notesSlide4.xml" ContentType="application/vnd.openxmlformats-officedocument.presentationml.notesSlide+xml"/>
  <Override PartName="/ppt/activeX/activeX2.xml" ContentType="application/vnd.ms-office.activeX+xml"/>
  <Override PartName="/ppt/notesSlides/notesSlide5.xml" ContentType="application/vnd.openxmlformats-officedocument.presentationml.notesSlide+xml"/>
  <Override PartName="/ppt/activeX/activeX3.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ctiveX/activeX4.xml" ContentType="application/vnd.ms-office.activeX+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77" r:id="rId3"/>
    <p:sldMasterId id="2147483738" r:id="rId4"/>
    <p:sldMasterId id="2147483754" r:id="rId5"/>
    <p:sldMasterId id="2147483783" r:id="rId6"/>
    <p:sldMasterId id="2147483812" r:id="rId7"/>
    <p:sldMasterId id="2147483816" r:id="rId8"/>
    <p:sldMasterId id="2147483827" r:id="rId9"/>
  </p:sldMasterIdLst>
  <p:notesMasterIdLst>
    <p:notesMasterId r:id="rId44"/>
  </p:notesMasterIdLst>
  <p:sldIdLst>
    <p:sldId id="306" r:id="rId10"/>
    <p:sldId id="272" r:id="rId11"/>
    <p:sldId id="273" r:id="rId12"/>
    <p:sldId id="274" r:id="rId13"/>
    <p:sldId id="275" r:id="rId14"/>
    <p:sldId id="276" r:id="rId15"/>
    <p:sldId id="301" r:id="rId16"/>
    <p:sldId id="257" r:id="rId17"/>
    <p:sldId id="321" r:id="rId18"/>
    <p:sldId id="262" r:id="rId19"/>
    <p:sldId id="309" r:id="rId20"/>
    <p:sldId id="307" r:id="rId21"/>
    <p:sldId id="322" r:id="rId22"/>
    <p:sldId id="282" r:id="rId23"/>
    <p:sldId id="323" r:id="rId24"/>
    <p:sldId id="324" r:id="rId25"/>
    <p:sldId id="325" r:id="rId26"/>
    <p:sldId id="326" r:id="rId27"/>
    <p:sldId id="311" r:id="rId28"/>
    <p:sldId id="314" r:id="rId29"/>
    <p:sldId id="315" r:id="rId30"/>
    <p:sldId id="316" r:id="rId31"/>
    <p:sldId id="317" r:id="rId32"/>
    <p:sldId id="318" r:id="rId33"/>
    <p:sldId id="319" r:id="rId34"/>
    <p:sldId id="278" r:id="rId35"/>
    <p:sldId id="320" r:id="rId36"/>
    <p:sldId id="354" r:id="rId37"/>
    <p:sldId id="2007577187" r:id="rId38"/>
    <p:sldId id="2007577188" r:id="rId39"/>
    <p:sldId id="2007577189" r:id="rId40"/>
    <p:sldId id="2007577190" r:id="rId41"/>
    <p:sldId id="296" r:id="rId42"/>
    <p:sldId id="441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F6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1" d="100"/>
          <a:sy n="61" d="100"/>
        </p:scale>
        <p:origin x="88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F5C9F8-A7EF-4FD4-8176-FCF2BA060F69}"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56CF9-F62A-4AD7-8F12-D0C61B1FE4B3}" type="slidenum">
              <a:rPr lang="en-US" smtClean="0"/>
              <a:t>‹#›</a:t>
            </a:fld>
            <a:endParaRPr lang="en-US"/>
          </a:p>
        </p:txBody>
      </p:sp>
    </p:spTree>
    <p:extLst>
      <p:ext uri="{BB962C8B-B14F-4D97-AF65-F5344CB8AC3E}">
        <p14:creationId xmlns:p14="http://schemas.microsoft.com/office/powerpoint/2010/main" val="1483607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vô</a:t>
            </a:r>
            <a:r>
              <a:rPr lang="en-US" baseline="0" dirty="0"/>
              <a:t> </a:t>
            </a:r>
            <a:r>
              <a:rPr lang="en-US" baseline="0" dirty="0" err="1"/>
              <a:t>chú</a:t>
            </a:r>
            <a:r>
              <a:rPr lang="en-US" baseline="0" dirty="0"/>
              <a:t> </a:t>
            </a:r>
            <a:r>
              <a:rPr lang="en-US" baseline="0" dirty="0" err="1"/>
              <a:t>bướm</a:t>
            </a:r>
            <a:r>
              <a:rPr lang="en-US" baseline="0" dirty="0"/>
              <a:t> </a:t>
            </a:r>
            <a:r>
              <a:rPr lang="en-US" baseline="0" dirty="0" err="1"/>
              <a:t>với</a:t>
            </a:r>
            <a:r>
              <a:rPr lang="en-US" baseline="0" dirty="0"/>
              <a:t> </a:t>
            </a:r>
            <a:r>
              <a:rPr lang="en-US" baseline="0" dirty="0" err="1"/>
              <a:t>trái</a:t>
            </a:r>
            <a:r>
              <a:rPr lang="en-US" baseline="0" dirty="0"/>
              <a:t> </a:t>
            </a:r>
            <a:r>
              <a:rPr lang="en-US" baseline="0" dirty="0" err="1"/>
              <a:t>tim</a:t>
            </a:r>
            <a:r>
              <a:rPr lang="en-US" baseline="0" dirty="0"/>
              <a:t> </a:t>
            </a:r>
            <a:r>
              <a:rPr lang="en-US" baseline="0" dirty="0" err="1"/>
              <a:t>để</a:t>
            </a:r>
            <a:r>
              <a:rPr lang="en-US" baseline="0" dirty="0"/>
              <a:t> </a:t>
            </a:r>
            <a:r>
              <a:rPr lang="en-US" baseline="0" dirty="0" err="1"/>
              <a:t>chuyển</a:t>
            </a:r>
            <a:r>
              <a:rPr lang="en-US" baseline="0" dirty="0"/>
              <a:t> sang </a:t>
            </a:r>
            <a:r>
              <a:rPr lang="en-US" baseline="0" dirty="0" err="1"/>
              <a:t>phần</a:t>
            </a:r>
            <a:r>
              <a:rPr lang="en-US" baseline="0" dirty="0"/>
              <a:t> </a:t>
            </a:r>
            <a:r>
              <a:rPr lang="en-US" baseline="0" dirty="0" err="1"/>
              <a:t>khám</a:t>
            </a:r>
            <a:r>
              <a:rPr lang="en-US" baseline="0" dirty="0"/>
              <a:t> </a:t>
            </a:r>
            <a:r>
              <a:rPr lang="en-US" baseline="0" dirty="0" err="1"/>
              <a:t>phá</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B6C37-D780-4591-814D-E484DC24D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362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0792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429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2164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0150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70782-008B-5B48-B01C-A994AC4AA046}"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3762213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51C60-DD18-4370-999E-C3B14C30B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043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51C60-DD18-4370-999E-C3B14C30B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453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51C60-DD18-4370-999E-C3B14C30B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132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51C60-DD18-4370-999E-C3B14C30B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501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Bấm</a:t>
            </a:r>
            <a:r>
              <a:rPr lang="en-US" baseline="0" dirty="0"/>
              <a:t> </a:t>
            </a:r>
            <a:r>
              <a:rPr lang="en-US" baseline="0" dirty="0" err="1"/>
              <a:t>vô</a:t>
            </a:r>
            <a:r>
              <a:rPr lang="en-US" baseline="0" dirty="0"/>
              <a:t> </a:t>
            </a:r>
            <a:r>
              <a:rPr lang="en-US" baseline="0" dirty="0" err="1"/>
              <a:t>tên</a:t>
            </a:r>
            <a:r>
              <a:rPr lang="en-US" baseline="0" dirty="0"/>
              <a:t> game </a:t>
            </a:r>
            <a:r>
              <a:rPr lang="en-US" baseline="0" dirty="0" err="1"/>
              <a:t>để</a:t>
            </a:r>
            <a:r>
              <a:rPr lang="en-US" baseline="0" dirty="0"/>
              <a:t> </a:t>
            </a:r>
            <a:r>
              <a:rPr lang="en-US" baseline="0" dirty="0" err="1"/>
              <a:t>đến</a:t>
            </a:r>
            <a:r>
              <a:rPr lang="en-US" baseline="0" dirty="0"/>
              <a:t> </a:t>
            </a:r>
            <a:r>
              <a:rPr lang="en-US" baseline="0" dirty="0" err="1"/>
              <a:t>phần</a:t>
            </a:r>
            <a:r>
              <a:rPr lang="en-US" baseline="0" dirty="0"/>
              <a:t> </a:t>
            </a:r>
            <a:r>
              <a:rPr lang="en-US" baseline="0" dirty="0" err="1"/>
              <a:t>tiếp</a:t>
            </a:r>
            <a:r>
              <a:rPr lang="en-US" baseline="0" dirty="0"/>
              <a:t> </a:t>
            </a:r>
            <a:r>
              <a:rPr lang="en-US" baseline="0" dirty="0" err="1"/>
              <a:t>theo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1886D-8B9F-4491-9433-A4E420C3CA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215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vô</a:t>
            </a:r>
            <a:r>
              <a:rPr lang="en-US" baseline="0" dirty="0"/>
              <a:t> </a:t>
            </a:r>
            <a:r>
              <a:rPr lang="en-US" baseline="0" dirty="0" err="1"/>
              <a:t>búp</a:t>
            </a:r>
            <a:r>
              <a:rPr lang="en-US" baseline="0" dirty="0"/>
              <a:t> </a:t>
            </a:r>
            <a:r>
              <a:rPr lang="en-US" baseline="0" dirty="0" err="1"/>
              <a:t>măng</a:t>
            </a:r>
            <a:r>
              <a:rPr lang="en-US" baseline="0" dirty="0"/>
              <a:t> </a:t>
            </a:r>
            <a:r>
              <a:rPr lang="en-US" baseline="0" dirty="0" err="1"/>
              <a:t>để</a:t>
            </a:r>
            <a:r>
              <a:rPr lang="en-US" baseline="0" dirty="0"/>
              <a:t> quay </a:t>
            </a:r>
            <a:r>
              <a:rPr lang="en-US" baseline="0" dirty="0" err="1"/>
              <a:t>lại</a:t>
            </a:r>
            <a:r>
              <a:rPr lang="en-US" baseline="0" dirty="0"/>
              <a:t> </a:t>
            </a:r>
            <a:r>
              <a:rPr lang="en-US" baseline="0" dirty="0" err="1"/>
              <a:t>gói</a:t>
            </a:r>
            <a:r>
              <a:rPr lang="en-US" baseline="0" dirty="0"/>
              <a:t> </a:t>
            </a:r>
            <a:r>
              <a:rPr lang="en-US" baseline="0" dirty="0" err="1"/>
              <a:t>câu</a:t>
            </a:r>
            <a:r>
              <a:rPr lang="en-US" baseline="0" dirty="0"/>
              <a:t> </a:t>
            </a:r>
            <a:r>
              <a:rPr lang="en-US" baseline="0" dirty="0" err="1"/>
              <a:t>hỏi</a:t>
            </a:r>
            <a:endParaRPr dirty="0"/>
          </a:p>
        </p:txBody>
      </p:sp>
    </p:spTree>
    <p:extLst>
      <p:ext uri="{BB962C8B-B14F-4D97-AF65-F5344CB8AC3E}">
        <p14:creationId xmlns:p14="http://schemas.microsoft.com/office/powerpoint/2010/main" val="515270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43541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 Id="rId4" Type="http://schemas.openxmlformats.org/officeDocument/2006/relationships/image" Target="../media/image13.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 Id="rId4" Type="http://schemas.openxmlformats.org/officeDocument/2006/relationships/image" Target="../media/image13.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70034666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62222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68015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9583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83303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19344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85290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4780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40614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31732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12529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89535945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2423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4867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1615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8284465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5706219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33129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29074762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4"/>
          <p:cNvSpPr/>
          <p:nvPr/>
        </p:nvSpPr>
        <p:spPr>
          <a:xfrm>
            <a:off x="530665" y="0"/>
            <a:ext cx="911636" cy="602932"/>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Google Shape;986;p14">
            <a:extLst>
              <a:ext uri="{FF2B5EF4-FFF2-40B4-BE49-F238E27FC236}">
                <a16:creationId xmlns:a16="http://schemas.microsoft.com/office/drawing/2014/main" id="{3DE01F23-FC91-5040-7944-49814837365A}"/>
              </a:ext>
            </a:extLst>
          </p:cNvPr>
          <p:cNvSpPr/>
          <p:nvPr userDrawn="1"/>
        </p:nvSpPr>
        <p:spPr>
          <a:xfrm>
            <a:off x="9599251" y="3544478"/>
            <a:ext cx="1533804" cy="1036565"/>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7678050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20D1-921D-4F9D-B6DB-96C422901C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CE3D051-3966-4C0A-B483-4194739D6F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B6E4D9-F142-4017-97F7-66E3B99E4A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AC13060-9558-4CBD-9955-674929D247B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4019ED7-F697-4381-952D-EB5D76E78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977660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7C873-B686-4238-9EAA-6BCEEA0DAA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A7610C-C594-41C1-81BE-65058578614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80A006-39C3-46BE-81DC-A44F4C5CC8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B51045-D438-4E89-A1B0-176F9A39A1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9265BF3-C229-4DEB-AD07-A3EC48D42BC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908782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62232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856E2-CF4C-4535-B483-0A61FEB830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4858DD-0E21-4922-B3D0-BE0847A44A2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B8C9A48-5656-454E-8E7B-26DE252133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CD9F0C5-2D51-4600-81CC-E35E380C27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E3FE357-9504-4CE4-B5DB-3F9A999202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2662058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D04819-A14F-4A8F-BEBB-3F6D838C9D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B23F78-FC90-462F-A4C6-5A6F191BFED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68AA4A1-17E2-4676-BF77-C05BC3E8093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E13CFBF-CB34-443B-A48D-FAF1833EE4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E289EA5-F6D7-4742-869D-6066F2F478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4C03C02-33FF-46FD-AD59-7208ADA90BB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9497716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D8E00-C7B2-4411-964D-D51157B4AA3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12E2710-3017-4411-B72A-56563DEDFC8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B1F52C2-D83E-46C8-899A-A5A67DDC78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1C6E07D-3008-4A44-94E3-947630139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D233A5-E9A2-4A9C-A25F-EBD8931D28C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6999A59-6884-49E1-A7B8-E2D19B416F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0A362EF-DA8B-4DF9-B354-15EB9298C68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24DAA920-F086-4213-BBDE-DD2F1F1ACE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901812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70BFF-76DB-4C96-9E9A-D4A8DAACCA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7F65DDE-1A4D-4A9D-9177-DEE9C122F72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C83B109-8442-42CC-AB74-F24A67F5D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87613897-A054-4C8D-9282-CF07802BF8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9383843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4375251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C50EB6-B551-47A4-B166-DA199FEAFC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E278D2-A5F7-4877-A5CF-70D69E40DA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CC446B3-FFDB-403D-BF6E-9BBAFDBBDF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6570845-DD31-42E3-B8B2-EC4A1A0AF5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6DECE87-90A1-4C0A-BDD5-C094A5BAA3A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A7CEE85-BE17-4D29-844C-8E8C6C01C4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609145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07CD18-BF87-4C10-9CFB-1F6F84FBE3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5E41DC-B8EF-4D37-9394-03560A58DC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21FC71-283C-48CB-91D8-3F44536319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A88760B-C304-4A19-9D5F-5E5DF57D61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D457A0C-BEED-4BC8-BE1C-5BDB5FD737A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E4F7030-4489-47BB-A712-7B5F5259D1F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68525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85B29-9812-4D11-9AEF-F5A35FF5EC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2528C18-A4AA-48AF-815A-9375C1BA0EF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8A09057-2092-42F3-AF15-26F15B320B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44C419D-11F4-4DDE-B096-61B3EAFE11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2B23AAC-7C31-47F6-A807-AD9C6787A6C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8847768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BF6D31-5921-4DA2-B54B-5DDCDECD1D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797254D-A304-461A-88E9-7F1BC20ED0F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343716-44EE-4BA1-91FA-6DBCDCA03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7BC004A-1EE9-43EE-B474-BA11F8415C9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6887A2C-AEAE-4CB9-8D1A-4283044687F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3674005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E1019-23B2-4C25-827B-C930617295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th-TH"/>
          </a:p>
        </p:txBody>
      </p:sp>
      <p:sp>
        <p:nvSpPr>
          <p:cNvPr id="3" name="Subtitle 2">
            <a:extLst>
              <a:ext uri="{FF2B5EF4-FFF2-40B4-BE49-F238E27FC236}">
                <a16:creationId xmlns:a16="http://schemas.microsoft.com/office/drawing/2014/main" id="{A892A2C8-E535-497D-B2E0-EADC4D2247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th-TH"/>
          </a:p>
        </p:txBody>
      </p:sp>
      <p:sp>
        <p:nvSpPr>
          <p:cNvPr id="4" name="Date Placeholder 3">
            <a:extLst>
              <a:ext uri="{FF2B5EF4-FFF2-40B4-BE49-F238E27FC236}">
                <a16:creationId xmlns:a16="http://schemas.microsoft.com/office/drawing/2014/main" id="{59F217BB-053F-4C4F-9801-B8375DDA547A}"/>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11/01/67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9E603E8C-C4DB-48C1-BAF7-2719E5162D46}"/>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8C61D0C3-8FC7-45D7-AF39-C9BA80B1945A}"/>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810732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3419207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8331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2876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11799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9500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697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6861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11/01/67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3139309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11/01/67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4355895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11/01/67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8069609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11/01/67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566793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90355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11/01/67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623986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11/01/67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10417419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11/01/67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7144953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11/01/67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42505454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11/01/67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9103221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11/01/67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145897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11/01/67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41124028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11/01/67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2554422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5FF9F-2BCB-4B3C-A2C0-9C2EECFDD620}"/>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endParaRPr lang="th-TH"/>
          </a:p>
        </p:txBody>
      </p:sp>
      <p:sp>
        <p:nvSpPr>
          <p:cNvPr id="3" name="Text Placeholder 2">
            <a:extLst>
              <a:ext uri="{FF2B5EF4-FFF2-40B4-BE49-F238E27FC236}">
                <a16:creationId xmlns:a16="http://schemas.microsoft.com/office/drawing/2014/main" id="{2A029718-2A5D-4641-A024-08503351430D}"/>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9DD08F-2B96-498C-A8E6-2BD928F9165A}"/>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11/01/67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404ED7D-90C9-4EF4-8E05-32494905D02A}"/>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32A45D64-44F1-4BCF-A7B4-0AE7044835DD}"/>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16990599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39651-30C6-444A-B43D-6C5061A4E0B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46FDC02-A145-4E18-8376-818B849E381C}"/>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Content Placeholder 3">
            <a:extLst>
              <a:ext uri="{FF2B5EF4-FFF2-40B4-BE49-F238E27FC236}">
                <a16:creationId xmlns:a16="http://schemas.microsoft.com/office/drawing/2014/main" id="{B15CDCB1-0F2E-44DB-A7A6-B78DEE14D5A2}"/>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Date Placeholder 4">
            <a:extLst>
              <a:ext uri="{FF2B5EF4-FFF2-40B4-BE49-F238E27FC236}">
                <a16:creationId xmlns:a16="http://schemas.microsoft.com/office/drawing/2014/main" id="{2B9C6EA6-3F58-4A87-B189-24BD6D62AD6C}"/>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11/01/67</a:t>
            </a:fld>
            <a:endParaRPr lang="th-TH">
              <a:solidFill>
                <a:prstClr val="black">
                  <a:tint val="75000"/>
                </a:prstClr>
              </a:solidFill>
            </a:endParaRPr>
          </a:p>
        </p:txBody>
      </p:sp>
      <p:sp>
        <p:nvSpPr>
          <p:cNvPr id="6" name="Footer Placeholder 5">
            <a:extLst>
              <a:ext uri="{FF2B5EF4-FFF2-40B4-BE49-F238E27FC236}">
                <a16:creationId xmlns:a16="http://schemas.microsoft.com/office/drawing/2014/main" id="{3CB76D28-0137-45C9-B4DA-6AA3AAE9DE97}"/>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7" name="Slide Number Placeholder 6">
            <a:extLst>
              <a:ext uri="{FF2B5EF4-FFF2-40B4-BE49-F238E27FC236}">
                <a16:creationId xmlns:a16="http://schemas.microsoft.com/office/drawing/2014/main" id="{0D37F21F-B0F0-43F6-84CF-1018B4E52F36}"/>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1993169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18FFA7-8F4E-4EF7-9451-540149B4F38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704A3D62-E307-45BB-81D0-3A37199062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5F63401-68DA-4308-9200-C8F1971311C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39047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F2326-83BE-4BA9-B9BA-94D746EA3005}"/>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endParaRPr lang="th-TH"/>
          </a:p>
        </p:txBody>
      </p:sp>
      <p:sp>
        <p:nvSpPr>
          <p:cNvPr id="3" name="Text Placeholder 2">
            <a:extLst>
              <a:ext uri="{FF2B5EF4-FFF2-40B4-BE49-F238E27FC236}">
                <a16:creationId xmlns:a16="http://schemas.microsoft.com/office/drawing/2014/main" id="{89CEA649-3C2F-48BC-A7E0-A22B9A2055B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940488-2644-4D3B-AAAC-9EA62AE4411E}"/>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Text Placeholder 4">
            <a:extLst>
              <a:ext uri="{FF2B5EF4-FFF2-40B4-BE49-F238E27FC236}">
                <a16:creationId xmlns:a16="http://schemas.microsoft.com/office/drawing/2014/main" id="{3C6C403C-FE56-4CCD-8F25-359F1D61422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493C81-4152-4D04-827E-98DD95D17E3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7" name="Date Placeholder 6">
            <a:extLst>
              <a:ext uri="{FF2B5EF4-FFF2-40B4-BE49-F238E27FC236}">
                <a16:creationId xmlns:a16="http://schemas.microsoft.com/office/drawing/2014/main" id="{668D773F-3043-488B-B907-083F823E5178}"/>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11/01/67</a:t>
            </a:fld>
            <a:endParaRPr lang="th-TH">
              <a:solidFill>
                <a:prstClr val="black">
                  <a:tint val="75000"/>
                </a:prstClr>
              </a:solidFill>
            </a:endParaRPr>
          </a:p>
        </p:txBody>
      </p:sp>
      <p:sp>
        <p:nvSpPr>
          <p:cNvPr id="8" name="Footer Placeholder 7">
            <a:extLst>
              <a:ext uri="{FF2B5EF4-FFF2-40B4-BE49-F238E27FC236}">
                <a16:creationId xmlns:a16="http://schemas.microsoft.com/office/drawing/2014/main" id="{2076ABBC-6DF1-4666-B492-A8BF229D2C3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9" name="Slide Number Placeholder 8">
            <a:extLst>
              <a:ext uri="{FF2B5EF4-FFF2-40B4-BE49-F238E27FC236}">
                <a16:creationId xmlns:a16="http://schemas.microsoft.com/office/drawing/2014/main" id="{B353B2BF-60A5-4EE2-8112-4E34DEF7C48C}"/>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6447824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6E68A-6D28-4C3A-878F-DF61D16C438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Date Placeholder 2">
            <a:extLst>
              <a:ext uri="{FF2B5EF4-FFF2-40B4-BE49-F238E27FC236}">
                <a16:creationId xmlns:a16="http://schemas.microsoft.com/office/drawing/2014/main" id="{160E3C4E-D3DD-4925-AE09-8B289E7BEBC7}"/>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11/01/67</a:t>
            </a:fld>
            <a:endParaRPr lang="th-TH">
              <a:solidFill>
                <a:prstClr val="black">
                  <a:tint val="75000"/>
                </a:prstClr>
              </a:solidFill>
            </a:endParaRPr>
          </a:p>
        </p:txBody>
      </p:sp>
      <p:sp>
        <p:nvSpPr>
          <p:cNvPr id="4" name="Footer Placeholder 3">
            <a:extLst>
              <a:ext uri="{FF2B5EF4-FFF2-40B4-BE49-F238E27FC236}">
                <a16:creationId xmlns:a16="http://schemas.microsoft.com/office/drawing/2014/main" id="{2355C8C0-C3AF-4B49-977B-D8EEE0B5B27A}"/>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5" name="Slide Number Placeholder 4">
            <a:extLst>
              <a:ext uri="{FF2B5EF4-FFF2-40B4-BE49-F238E27FC236}">
                <a16:creationId xmlns:a16="http://schemas.microsoft.com/office/drawing/2014/main" id="{AF7FA1F3-18CA-40BD-B4B3-829ADDF4DED4}"/>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3130057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17D8F9-F028-4E27-86EF-7EFF47F6765C}"/>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11/01/67</a:t>
            </a:fld>
            <a:endParaRPr lang="th-TH">
              <a:solidFill>
                <a:prstClr val="black">
                  <a:tint val="75000"/>
                </a:prstClr>
              </a:solidFill>
            </a:endParaRPr>
          </a:p>
        </p:txBody>
      </p:sp>
      <p:sp>
        <p:nvSpPr>
          <p:cNvPr id="3" name="Footer Placeholder 2">
            <a:extLst>
              <a:ext uri="{FF2B5EF4-FFF2-40B4-BE49-F238E27FC236}">
                <a16:creationId xmlns:a16="http://schemas.microsoft.com/office/drawing/2014/main" id="{577D0533-EDAC-42BB-89E8-D2A72B23A251}"/>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4" name="Slide Number Placeholder 3">
            <a:extLst>
              <a:ext uri="{FF2B5EF4-FFF2-40B4-BE49-F238E27FC236}">
                <a16:creationId xmlns:a16="http://schemas.microsoft.com/office/drawing/2014/main" id="{BB5A65B6-5190-42EB-A9B4-142EFF6CAE13}"/>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1318703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E10A1-CB0D-4909-BD3B-BAE21036375C}"/>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th-TH"/>
          </a:p>
        </p:txBody>
      </p:sp>
      <p:sp>
        <p:nvSpPr>
          <p:cNvPr id="3" name="Content Placeholder 2">
            <a:extLst>
              <a:ext uri="{FF2B5EF4-FFF2-40B4-BE49-F238E27FC236}">
                <a16:creationId xmlns:a16="http://schemas.microsoft.com/office/drawing/2014/main" id="{CC024BA3-4D89-4D63-9CF5-06FCD97B0605}"/>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Text Placeholder 3">
            <a:extLst>
              <a:ext uri="{FF2B5EF4-FFF2-40B4-BE49-F238E27FC236}">
                <a16:creationId xmlns:a16="http://schemas.microsoft.com/office/drawing/2014/main" id="{686A1AF8-0E62-4F3D-A0AC-E20BF5347827}"/>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DC0E87-CC7E-46F2-A5CE-C32D19AFAD0F}"/>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11/01/67</a:t>
            </a:fld>
            <a:endParaRPr lang="th-TH">
              <a:solidFill>
                <a:prstClr val="black">
                  <a:tint val="75000"/>
                </a:prstClr>
              </a:solidFill>
            </a:endParaRPr>
          </a:p>
        </p:txBody>
      </p:sp>
      <p:sp>
        <p:nvSpPr>
          <p:cNvPr id="6" name="Footer Placeholder 5">
            <a:extLst>
              <a:ext uri="{FF2B5EF4-FFF2-40B4-BE49-F238E27FC236}">
                <a16:creationId xmlns:a16="http://schemas.microsoft.com/office/drawing/2014/main" id="{EDB4A657-2AEA-4D36-B805-AA0929884972}"/>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7" name="Slide Number Placeholder 6">
            <a:extLst>
              <a:ext uri="{FF2B5EF4-FFF2-40B4-BE49-F238E27FC236}">
                <a16:creationId xmlns:a16="http://schemas.microsoft.com/office/drawing/2014/main" id="{2A1E1578-3992-448C-99D0-D1FF67BEB884}"/>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9400295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3C43B-C403-4377-914F-0A6128B53D63}"/>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th-TH"/>
          </a:p>
        </p:txBody>
      </p:sp>
      <p:sp>
        <p:nvSpPr>
          <p:cNvPr id="3" name="Picture Placeholder 2">
            <a:extLst>
              <a:ext uri="{FF2B5EF4-FFF2-40B4-BE49-F238E27FC236}">
                <a16:creationId xmlns:a16="http://schemas.microsoft.com/office/drawing/2014/main" id="{8DFCA16C-BF0C-4C54-95BA-478A64190FCD}"/>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th-TH"/>
          </a:p>
        </p:txBody>
      </p:sp>
      <p:sp>
        <p:nvSpPr>
          <p:cNvPr id="4" name="Text Placeholder 3">
            <a:extLst>
              <a:ext uri="{FF2B5EF4-FFF2-40B4-BE49-F238E27FC236}">
                <a16:creationId xmlns:a16="http://schemas.microsoft.com/office/drawing/2014/main" id="{40C98BE2-D356-46E8-AABB-22D09890F719}"/>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9CE6E3-4BD9-4CCE-B250-2743698AA31C}"/>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11/01/67</a:t>
            </a:fld>
            <a:endParaRPr lang="th-TH">
              <a:solidFill>
                <a:prstClr val="black">
                  <a:tint val="75000"/>
                </a:prstClr>
              </a:solidFill>
            </a:endParaRPr>
          </a:p>
        </p:txBody>
      </p:sp>
      <p:sp>
        <p:nvSpPr>
          <p:cNvPr id="6" name="Footer Placeholder 5">
            <a:extLst>
              <a:ext uri="{FF2B5EF4-FFF2-40B4-BE49-F238E27FC236}">
                <a16:creationId xmlns:a16="http://schemas.microsoft.com/office/drawing/2014/main" id="{E13C7BB2-F31A-4FA6-A196-FDECEE233E9A}"/>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7" name="Slide Number Placeholder 6">
            <a:extLst>
              <a:ext uri="{FF2B5EF4-FFF2-40B4-BE49-F238E27FC236}">
                <a16:creationId xmlns:a16="http://schemas.microsoft.com/office/drawing/2014/main" id="{4A611707-DACA-4D8A-A7EB-425093FC458A}"/>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3478920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90218-411F-4F90-866B-060C5A931B99}"/>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AC2AEBB3-2CC2-40DE-AECC-AFEA3BD3ACB6}"/>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45FA49E1-5563-44AC-8506-01B751CA73A8}"/>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11/01/67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9378F3A-401C-46F5-B80A-FA4E85F76288}"/>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80B339D2-BA8D-40BF-8A04-5076E3F15C91}"/>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18896285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96917D-915A-4707-AF3E-43A4923DA686}"/>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B22496EE-CAB0-48B9-A884-0C546156308E}"/>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53FD4DAA-9A33-420B-A7B9-C377D66D25DB}"/>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11/01/67</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F77E90A3-C319-4918-B6A7-B6ADD0AE0ED7}"/>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A428A214-F6FB-46D6-B5D0-137B94D974CA}"/>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6841765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484824"/>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579495"/>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fld id="{006180DA-330B-4470-A492-965C8C6CCCA9}" type="datetimeFigureOut">
              <a:rPr lang="zh-CN" altLang="en-US" smtClean="0"/>
              <a:t>2024/1/11</a:t>
            </a:fld>
            <a:endParaRPr lang="zh-CN" altLang="en-US"/>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217781096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34995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2024/1/11</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98908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638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2024/1/11</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939308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2024/1/11</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435084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2024/1/11</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354000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2024/1/11</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325173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2024/1/11</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72882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2024/1/11</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65406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2024/1/11</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143283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452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36578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2024/1/11</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23037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62197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21910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2024/1/11</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61236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2024/1/11</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5424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2024/1/11</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00313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2024/1/11</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68413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2024/1/11</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5500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2024/1/11</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51469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2024/1/11</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06805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71157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2024/1/11</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24150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image" Target="../media/image1.png"/><Relationship Id="rId2" Type="http://schemas.openxmlformats.org/officeDocument/2006/relationships/slideLayout" Target="../slideLayouts/slideLayout12.xml"/><Relationship Id="rId16" Type="http://schemas.openxmlformats.org/officeDocument/2006/relationships/theme" Target="../theme/theme3.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theme" Target="../theme/theme6.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image" Target="../media/image10.jpg"/><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theme" Target="../theme/theme8.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5153BE78-8317-2C88-7715-820C31DBCC4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608055" y="416154"/>
            <a:ext cx="1365512" cy="1365512"/>
          </a:xfrm>
          <a:prstGeom prst="rect">
            <a:avLst/>
          </a:prstGeom>
        </p:spPr>
      </p:pic>
    </p:spTree>
    <p:extLst>
      <p:ext uri="{BB962C8B-B14F-4D97-AF65-F5344CB8AC3E}">
        <p14:creationId xmlns:p14="http://schemas.microsoft.com/office/powerpoint/2010/main" val="3721465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8" r:id="rId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7"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grpSp>
        <p:nvGrpSpPr>
          <p:cNvPr id="10" name="组合 9"/>
          <p:cNvGrpSpPr/>
          <p:nvPr/>
        </p:nvGrpSpPr>
        <p:grpSpPr>
          <a:xfrm flipV="1">
            <a:off x="377368" y="365125"/>
            <a:ext cx="11509831" cy="6166304"/>
            <a:chOff x="-943429" y="-2653878"/>
            <a:chExt cx="9129486" cy="4630058"/>
          </a:xfrm>
        </p:grpSpPr>
        <p:sp>
          <p:nvSpPr>
            <p:cNvPr id="14" name="矩形 13"/>
            <p:cNvSpPr/>
            <p:nvPr/>
          </p:nvSpPr>
          <p:spPr>
            <a:xfrm>
              <a:off x="-943429" y="-2653878"/>
              <a:ext cx="9129486" cy="4630058"/>
            </a:xfrm>
            <a:prstGeom prst="rect">
              <a:avLst/>
            </a:prstGeom>
            <a:solidFill>
              <a:srgbClr val="FFB8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p:cNvSpPr/>
            <p:nvPr/>
          </p:nvSpPr>
          <p:spPr>
            <a:xfrm>
              <a:off x="-748660" y="-2515040"/>
              <a:ext cx="8760545" cy="4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3" name="Picture 2" descr="A white circle with leaves and blue text&#10;&#10;Description automatically generated">
            <a:extLst>
              <a:ext uri="{FF2B5EF4-FFF2-40B4-BE49-F238E27FC236}">
                <a16:creationId xmlns:a16="http://schemas.microsoft.com/office/drawing/2014/main" id="{1328F182-F2A8-D5B2-8495-6A4C07A51D0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608055" y="416154"/>
            <a:ext cx="1365512" cy="1365512"/>
          </a:xfrm>
          <a:prstGeom prst="rect">
            <a:avLst/>
          </a:prstGeom>
        </p:spPr>
      </p:pic>
    </p:spTree>
    <p:extLst>
      <p:ext uri="{BB962C8B-B14F-4D97-AF65-F5344CB8AC3E}">
        <p14:creationId xmlns:p14="http://schemas.microsoft.com/office/powerpoint/2010/main" val="244436220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4" r:id="rId3"/>
    <p:sldLayoutId id="2147483675" r:id="rId4"/>
    <p:sldLayoutId id="2147483676" r:id="rId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0F17305B-1A6B-202E-AA62-16828AC8A43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608055" y="416154"/>
            <a:ext cx="1365512" cy="1365512"/>
          </a:xfrm>
          <a:prstGeom prst="rect">
            <a:avLst/>
          </a:prstGeom>
        </p:spPr>
      </p:pic>
    </p:spTree>
    <p:extLst>
      <p:ext uri="{BB962C8B-B14F-4D97-AF65-F5344CB8AC3E}">
        <p14:creationId xmlns:p14="http://schemas.microsoft.com/office/powerpoint/2010/main" val="237578864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703" r:id="rId13"/>
    <p:sldLayoutId id="2147483704" r:id="rId14"/>
    <p:sldLayoutId id="2147483705" r:id="rId1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008317647"/>
      </p:ext>
    </p:extLst>
  </p:cSld>
  <p:clrMap bg1="lt1" tx1="dk1" bg2="dk2" tx2="lt2" accent1="accent1" accent2="accent2" accent3="accent3" accent4="accent4" accent5="accent5" accent6="accent6" hlink="hlink" folHlink="folHlink"/>
  <p:sldLayoutIdLst>
    <p:sldLayoutId id="2147483739" r:id="rId1"/>
    <p:sldLayoutId id="2147483740" r:id="rId2"/>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48823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9F3E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087961"/>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 id="2147483805" r:id="rId22"/>
    <p:sldLayoutId id="2147483806" r:id="rId23"/>
    <p:sldLayoutId id="2147483807" r:id="rId24"/>
    <p:sldLayoutId id="2147483808" r:id="rId25"/>
    <p:sldLayoutId id="2147483809" r:id="rId26"/>
    <p:sldLayoutId id="2147483810" r:id="rId27"/>
    <p:sldLayoutId id="2147483811" r:id="rId28"/>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46" rtl="0" eaLnBrk="1" latinLnBrk="0" hangingPunct="1">
        <a:defRPr sz="2800" kern="1200">
          <a:solidFill>
            <a:schemeClr val="tx1"/>
          </a:solidFill>
          <a:latin typeface="+mn-lt"/>
          <a:ea typeface="+mn-ea"/>
          <a:cs typeface="+mn-cs"/>
        </a:defRPr>
      </a:lvl1pPr>
      <a:lvl2pPr marL="457223" algn="l" defTabSz="914446" rtl="0" eaLnBrk="1" latinLnBrk="0" hangingPunct="1">
        <a:defRPr sz="2800" kern="1200">
          <a:solidFill>
            <a:schemeClr val="tx1"/>
          </a:solidFill>
          <a:latin typeface="+mn-lt"/>
          <a:ea typeface="+mn-ea"/>
          <a:cs typeface="+mn-cs"/>
        </a:defRPr>
      </a:lvl2pPr>
      <a:lvl3pPr marL="914446" algn="l" defTabSz="914446" rtl="0" eaLnBrk="1" latinLnBrk="0" hangingPunct="1">
        <a:defRPr sz="2800" kern="1200">
          <a:solidFill>
            <a:schemeClr val="tx1"/>
          </a:solidFill>
          <a:latin typeface="+mn-lt"/>
          <a:ea typeface="+mn-ea"/>
          <a:cs typeface="+mn-cs"/>
        </a:defRPr>
      </a:lvl3pPr>
      <a:lvl4pPr marL="1371669" algn="l" defTabSz="914446" rtl="0" eaLnBrk="1" latinLnBrk="0" hangingPunct="1">
        <a:defRPr sz="2800" kern="1200">
          <a:solidFill>
            <a:schemeClr val="tx1"/>
          </a:solidFill>
          <a:latin typeface="+mn-lt"/>
          <a:ea typeface="+mn-ea"/>
          <a:cs typeface="+mn-cs"/>
        </a:defRPr>
      </a:lvl4pPr>
      <a:lvl5pPr marL="1828891" algn="l" defTabSz="914446" rtl="0" eaLnBrk="1" latinLnBrk="0" hangingPunct="1">
        <a:defRPr sz="2800" kern="1200">
          <a:solidFill>
            <a:schemeClr val="tx1"/>
          </a:solidFill>
          <a:latin typeface="+mn-lt"/>
          <a:ea typeface="+mn-ea"/>
          <a:cs typeface="+mn-cs"/>
        </a:defRPr>
      </a:lvl5pPr>
      <a:lvl6pPr marL="2286114" algn="l" defTabSz="914446" rtl="0" eaLnBrk="1" latinLnBrk="0" hangingPunct="1">
        <a:defRPr sz="2800" kern="1200">
          <a:solidFill>
            <a:schemeClr val="tx1"/>
          </a:solidFill>
          <a:latin typeface="+mn-lt"/>
          <a:ea typeface="+mn-ea"/>
          <a:cs typeface="+mn-cs"/>
        </a:defRPr>
      </a:lvl6pPr>
      <a:lvl7pPr marL="2743337" algn="l" defTabSz="914446" rtl="0" eaLnBrk="1" latinLnBrk="0" hangingPunct="1">
        <a:defRPr sz="2800" kern="1200">
          <a:solidFill>
            <a:schemeClr val="tx1"/>
          </a:solidFill>
          <a:latin typeface="+mn-lt"/>
          <a:ea typeface="+mn-ea"/>
          <a:cs typeface="+mn-cs"/>
        </a:defRPr>
      </a:lvl7pPr>
      <a:lvl8pPr marL="3200560" algn="l" defTabSz="914446" rtl="0" eaLnBrk="1" latinLnBrk="0" hangingPunct="1">
        <a:defRPr sz="2800" kern="1200">
          <a:solidFill>
            <a:schemeClr val="tx1"/>
          </a:solidFill>
          <a:latin typeface="+mn-lt"/>
          <a:ea typeface="+mn-ea"/>
          <a:cs typeface="+mn-cs"/>
        </a:defRPr>
      </a:lvl8pPr>
      <a:lvl9pPr marL="3657783" algn="l" defTabSz="914446" rtl="0" eaLnBrk="1" latinLnBrk="0" hangingPunct="1">
        <a:defRPr sz="2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152400"/>
            <a:ext cx="12192000" cy="7096125"/>
            <a:chOff x="0" y="-2"/>
            <a:chExt cx="12192000" cy="6858001"/>
          </a:xfrm>
        </p:grpSpPr>
        <p:pic>
          <p:nvPicPr>
            <p:cNvPr id="2"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15" name="Picture 14" descr="A white circle with leaves and blue text&#10;&#10;Description automatically generated">
            <a:extLst>
              <a:ext uri="{FF2B5EF4-FFF2-40B4-BE49-F238E27FC236}">
                <a16:creationId xmlns:a16="http://schemas.microsoft.com/office/drawing/2014/main" id="{1EEDCDB5-956E-AA9A-10FE-3F766E4959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04950" y="180975"/>
            <a:ext cx="1238250" cy="1238250"/>
          </a:xfrm>
          <a:prstGeom prst="rect">
            <a:avLst/>
          </a:prstGeom>
        </p:spPr>
      </p:pic>
    </p:spTree>
    <p:extLst>
      <p:ext uri="{BB962C8B-B14F-4D97-AF65-F5344CB8AC3E}">
        <p14:creationId xmlns:p14="http://schemas.microsoft.com/office/powerpoint/2010/main" val="1869011790"/>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173C76E1-3049-BD3F-B84A-EE2E7AAB00D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9726" y="180975"/>
            <a:ext cx="1209675" cy="1209675"/>
          </a:xfrm>
          <a:prstGeom prst="rect">
            <a:avLst/>
          </a:prstGeom>
        </p:spPr>
      </p:pic>
    </p:spTree>
    <p:extLst>
      <p:ext uri="{BB962C8B-B14F-4D97-AF65-F5344CB8AC3E}">
        <p14:creationId xmlns:p14="http://schemas.microsoft.com/office/powerpoint/2010/main" val="80857862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2024/1/11</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3469875279"/>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2.xml"/><Relationship Id="rId1" Type="http://schemas.openxmlformats.org/officeDocument/2006/relationships/control" Target="../activeX/activeX1.xml"/><Relationship Id="rId6" Type="http://schemas.openxmlformats.org/officeDocument/2006/relationships/image" Target="../media/image54.wmf"/><Relationship Id="rId5" Type="http://schemas.openxmlformats.org/officeDocument/2006/relationships/image" Target="../media/image53.png"/><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2.xml"/><Relationship Id="rId1" Type="http://schemas.openxmlformats.org/officeDocument/2006/relationships/control" Target="../activeX/activeX2.xml"/><Relationship Id="rId6" Type="http://schemas.openxmlformats.org/officeDocument/2006/relationships/image" Target="../media/image55.wmf"/><Relationship Id="rId5" Type="http://schemas.openxmlformats.org/officeDocument/2006/relationships/image" Target="../media/image53.png"/><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2.xml"/><Relationship Id="rId1" Type="http://schemas.openxmlformats.org/officeDocument/2006/relationships/control" Target="../activeX/activeX3.xml"/><Relationship Id="rId6" Type="http://schemas.openxmlformats.org/officeDocument/2006/relationships/image" Target="../media/image56.wmf"/><Relationship Id="rId5" Type="http://schemas.openxmlformats.org/officeDocument/2006/relationships/image" Target="../media/image53.png"/><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microsoft.com/office/2007/relationships/hdphoto" Target="../media/hdphoto3.wdp"/><Relationship Id="rId9"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8.png"/><Relationship Id="rId5" Type="http://schemas.microsoft.com/office/2007/relationships/hdphoto" Target="../media/hdphoto5.wdp"/><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jpg"/><Relationship Id="rId1" Type="http://schemas.openxmlformats.org/officeDocument/2006/relationships/slideLayout" Target="../slideLayouts/slideLayout40.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0.png"/><Relationship Id="rId18" Type="http://schemas.openxmlformats.org/officeDocument/2006/relationships/slide" Target="slide25.xml"/><Relationship Id="rId3" Type="http://schemas.openxmlformats.org/officeDocument/2006/relationships/audio" Target="../media/audio1.wav"/><Relationship Id="rId21" Type="http://schemas.openxmlformats.org/officeDocument/2006/relationships/image" Target="../media/image74.png"/><Relationship Id="rId7" Type="http://schemas.openxmlformats.org/officeDocument/2006/relationships/image" Target="../media/image66.png"/><Relationship Id="rId12" Type="http://schemas.openxmlformats.org/officeDocument/2006/relationships/slide" Target="slide22.xml"/><Relationship Id="rId17" Type="http://schemas.openxmlformats.org/officeDocument/2006/relationships/image" Target="../media/image72.png"/><Relationship Id="rId2" Type="http://schemas.openxmlformats.org/officeDocument/2006/relationships/notesSlide" Target="../notesSlides/notesSlide7.xml"/><Relationship Id="rId16" Type="http://schemas.openxmlformats.org/officeDocument/2006/relationships/slide" Target="slide24.xml"/><Relationship Id="rId20" Type="http://schemas.openxmlformats.org/officeDocument/2006/relationships/slide" Target="slide27.xml"/><Relationship Id="rId1" Type="http://schemas.openxmlformats.org/officeDocument/2006/relationships/slideLayout" Target="../slideLayouts/slideLayout27.xml"/><Relationship Id="rId6" Type="http://schemas.openxmlformats.org/officeDocument/2006/relationships/image" Target="../media/image65.png"/><Relationship Id="rId11" Type="http://schemas.openxmlformats.org/officeDocument/2006/relationships/image" Target="../media/image69.png"/><Relationship Id="rId5" Type="http://schemas.microsoft.com/office/2007/relationships/hdphoto" Target="../media/hdphoto6.wdp"/><Relationship Id="rId15" Type="http://schemas.openxmlformats.org/officeDocument/2006/relationships/image" Target="../media/image71.png"/><Relationship Id="rId10" Type="http://schemas.openxmlformats.org/officeDocument/2006/relationships/slide" Target="slide21.xml"/><Relationship Id="rId19" Type="http://schemas.openxmlformats.org/officeDocument/2006/relationships/image" Target="../media/image73.png"/><Relationship Id="rId4" Type="http://schemas.openxmlformats.org/officeDocument/2006/relationships/image" Target="../media/image64.png"/><Relationship Id="rId9" Type="http://schemas.openxmlformats.org/officeDocument/2006/relationships/image" Target="../media/image68.png"/><Relationship Id="rId14" Type="http://schemas.openxmlformats.org/officeDocument/2006/relationships/slide" Target="slide23.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microsoft.com/office/2007/relationships/hdphoto" Target="../media/hdphoto6.wdp"/><Relationship Id="rId5" Type="http://schemas.openxmlformats.org/officeDocument/2006/relationships/image" Target="../media/image67.png"/><Relationship Id="rId4" Type="http://schemas.openxmlformats.org/officeDocument/2006/relationships/slide" Target="slide20.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microsoft.com/office/2007/relationships/hdphoto" Target="../media/hdphoto6.wdp"/><Relationship Id="rId5" Type="http://schemas.openxmlformats.org/officeDocument/2006/relationships/image" Target="../media/image67.png"/><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microsoft.com/office/2007/relationships/hdphoto" Target="../media/hdphoto6.wdp"/><Relationship Id="rId5" Type="http://schemas.openxmlformats.org/officeDocument/2006/relationships/image" Target="../media/image67.png"/><Relationship Id="rId4" Type="http://schemas.openxmlformats.org/officeDocument/2006/relationships/slide" Target="slide20.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microsoft.com/office/2007/relationships/hdphoto" Target="../media/hdphoto6.wdp"/><Relationship Id="rId5" Type="http://schemas.openxmlformats.org/officeDocument/2006/relationships/image" Target="../media/image67.png"/><Relationship Id="rId4" Type="http://schemas.openxmlformats.org/officeDocument/2006/relationships/slide" Target="slide20.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microsoft.com/office/2007/relationships/hdphoto" Target="../media/hdphoto6.wdp"/><Relationship Id="rId5" Type="http://schemas.openxmlformats.org/officeDocument/2006/relationships/image" Target="../media/image67.png"/><Relationship Id="rId4" Type="http://schemas.openxmlformats.org/officeDocument/2006/relationships/slide" Target="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16.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70.xml"/><Relationship Id="rId1" Type="http://schemas.openxmlformats.org/officeDocument/2006/relationships/control" Target="../activeX/activeX4.xml"/><Relationship Id="rId5" Type="http://schemas.openxmlformats.org/officeDocument/2006/relationships/image" Target="../media/image81.wmf"/><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18" Type="http://schemas.openxmlformats.org/officeDocument/2006/relationships/slide" Target="slide7.xml"/><Relationship Id="rId3" Type="http://schemas.microsoft.com/office/2007/relationships/media" Target="../media/media2.mp3"/><Relationship Id="rId7" Type="http://schemas.openxmlformats.org/officeDocument/2006/relationships/image" Target="../media/image23.jpg"/><Relationship Id="rId12" Type="http://schemas.openxmlformats.org/officeDocument/2006/relationships/slide" Target="slide6.xml"/><Relationship Id="rId17" Type="http://schemas.openxmlformats.org/officeDocument/2006/relationships/image" Target="../media/image29.png"/><Relationship Id="rId2" Type="http://schemas.microsoft.com/office/2007/relationships/media" Target="../media/media1.mp3"/><Relationship Id="rId16" Type="http://schemas.openxmlformats.org/officeDocument/2006/relationships/slide" Target="slide27.xml"/><Relationship Id="rId1" Type="http://schemas.openxmlformats.org/officeDocument/2006/relationships/audio" Target="NULL" TargetMode="External"/><Relationship Id="rId6" Type="http://schemas.openxmlformats.org/officeDocument/2006/relationships/notesSlide" Target="../notesSlides/notesSlide1.xml"/><Relationship Id="rId11" Type="http://schemas.openxmlformats.org/officeDocument/2006/relationships/image" Target="../media/image26.png"/><Relationship Id="rId5" Type="http://schemas.openxmlformats.org/officeDocument/2006/relationships/slideLayout" Target="../slideLayouts/slideLayout40.xml"/><Relationship Id="rId15" Type="http://schemas.openxmlformats.org/officeDocument/2006/relationships/image" Target="../media/image28.png"/><Relationship Id="rId10" Type="http://schemas.openxmlformats.org/officeDocument/2006/relationships/slide" Target="slide4.xml"/><Relationship Id="rId4" Type="http://schemas.openxmlformats.org/officeDocument/2006/relationships/audio" Target="../media/media2.mp3"/><Relationship Id="rId9" Type="http://schemas.openxmlformats.org/officeDocument/2006/relationships/image" Target="../media/image25.png"/><Relationship Id="rId14" Type="http://schemas.openxmlformats.org/officeDocument/2006/relationships/slide" Target="slide5.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16.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gif"/><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87.gif"/><Relationship Id="rId5" Type="http://schemas.openxmlformats.org/officeDocument/2006/relationships/image" Target="../media/image86.pn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NULL" TargetMode="External"/><Relationship Id="rId7" Type="http://schemas.openxmlformats.org/officeDocument/2006/relationships/image" Target="../media/image2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0.png"/><Relationship Id="rId5" Type="http://schemas.openxmlformats.org/officeDocument/2006/relationships/slideLayout" Target="../slideLayouts/slideLayout40.xml"/><Relationship Id="rId10" Type="http://schemas.openxmlformats.org/officeDocument/2006/relationships/image" Target="../media/image32.png"/><Relationship Id="rId4" Type="http://schemas.microsoft.com/office/2007/relationships/media" Target="../media/media1.mp3"/><Relationship Id="rId9"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NULL" TargetMode="External"/><Relationship Id="rId7" Type="http://schemas.openxmlformats.org/officeDocument/2006/relationships/image" Target="../media/image2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0.png"/><Relationship Id="rId5" Type="http://schemas.openxmlformats.org/officeDocument/2006/relationships/slideLayout" Target="../slideLayouts/slideLayout40.xml"/><Relationship Id="rId10" Type="http://schemas.openxmlformats.org/officeDocument/2006/relationships/image" Target="../media/image32.png"/><Relationship Id="rId4" Type="http://schemas.microsoft.com/office/2007/relationships/media" Target="../media/media1.mp3"/><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NULL" TargetMode="External"/><Relationship Id="rId7" Type="http://schemas.openxmlformats.org/officeDocument/2006/relationships/image" Target="../media/image2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0.png"/><Relationship Id="rId5" Type="http://schemas.openxmlformats.org/officeDocument/2006/relationships/slideLayout" Target="../slideLayouts/slideLayout40.xml"/><Relationship Id="rId10" Type="http://schemas.openxmlformats.org/officeDocument/2006/relationships/image" Target="../media/image32.png"/><Relationship Id="rId4" Type="http://schemas.microsoft.com/office/2007/relationships/media" Target="../media/media1.mp3"/><Relationship Id="rId9"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g"/><Relationship Id="rId1" Type="http://schemas.openxmlformats.org/officeDocument/2006/relationships/slideLayout" Target="../slideLayouts/slideLayout2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a:extLst>
              <a:ext uri="{FF2B5EF4-FFF2-40B4-BE49-F238E27FC236}">
                <a16:creationId xmlns:a16="http://schemas.microsoft.com/office/drawing/2014/main" id="{93D1794C-A2E9-EFAF-98D3-F6D304427616}"/>
              </a:ext>
            </a:extLst>
          </p:cNvPr>
          <p:cNvPicPr>
            <a:picLocks noChangeAspect="1"/>
          </p:cNvPicPr>
          <p:nvPr/>
        </p:nvPicPr>
        <p:blipFill>
          <a:blip r:embed="rId6"/>
          <a:stretch>
            <a:fillRect/>
          </a:stretch>
        </p:blipFill>
        <p:spPr>
          <a:xfrm>
            <a:off x="2745685" y="1785453"/>
            <a:ext cx="6169687" cy="4230991"/>
          </a:xfrm>
          <a:prstGeom prst="rect">
            <a:avLst/>
          </a:prstGeom>
        </p:spPr>
      </p:pic>
    </p:spTree>
    <p:extLst>
      <p:ext uri="{BB962C8B-B14F-4D97-AF65-F5344CB8AC3E}">
        <p14:creationId xmlns:p14="http://schemas.microsoft.com/office/powerpoint/2010/main" val="82172356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croll: Vertical 1">
            <a:extLst>
              <a:ext uri="{FF2B5EF4-FFF2-40B4-BE49-F238E27FC236}">
                <a16:creationId xmlns:a16="http://schemas.microsoft.com/office/drawing/2014/main" id="{9DF67B0B-609B-B575-4B91-ABC6E7F6A83F}"/>
              </a:ext>
            </a:extLst>
          </p:cNvPr>
          <p:cNvSpPr/>
          <p:nvPr/>
        </p:nvSpPr>
        <p:spPr>
          <a:xfrm>
            <a:off x="95250" y="161925"/>
            <a:ext cx="11982450" cy="6581775"/>
          </a:xfrm>
          <a:prstGeom prst="verticalScroll">
            <a:avLst/>
          </a:prstGeom>
          <a:solidFill>
            <a:srgbClr val="D2F6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4080604-CEA0-DCFB-5CBF-DC534E0A83EB}"/>
              </a:ext>
            </a:extLst>
          </p:cNvPr>
          <p:cNvPicPr>
            <a:picLocks noChangeAspect="1"/>
          </p:cNvPicPr>
          <p:nvPr/>
        </p:nvPicPr>
        <p:blipFill>
          <a:blip r:embed="rId3"/>
          <a:stretch>
            <a:fillRect/>
          </a:stretch>
        </p:blipFill>
        <p:spPr>
          <a:xfrm>
            <a:off x="3869587" y="164160"/>
            <a:ext cx="5310076" cy="1176630"/>
          </a:xfrm>
          <a:prstGeom prst="rect">
            <a:avLst/>
          </a:prstGeom>
        </p:spPr>
      </p:pic>
      <p:sp>
        <p:nvSpPr>
          <p:cNvPr id="7" name="TextBox 6">
            <a:extLst>
              <a:ext uri="{FF2B5EF4-FFF2-40B4-BE49-F238E27FC236}">
                <a16:creationId xmlns:a16="http://schemas.microsoft.com/office/drawing/2014/main" id="{CC83157C-81EF-1F6D-FA30-C46901144D4F}"/>
              </a:ext>
            </a:extLst>
          </p:cNvPr>
          <p:cNvSpPr txBox="1"/>
          <p:nvPr/>
        </p:nvSpPr>
        <p:spPr>
          <a:xfrm>
            <a:off x="1038225" y="971550"/>
            <a:ext cx="10125075" cy="5847755"/>
          </a:xfrm>
          <a:prstGeom prst="rect">
            <a:avLst/>
          </a:prstGeom>
          <a:noFill/>
        </p:spPr>
        <p:txBody>
          <a:bodyPr wrap="square" rtlCol="0">
            <a:spAutoFit/>
          </a:bodyPr>
          <a:lstStyle/>
          <a:p>
            <a:pPr algn="r"/>
            <a:r>
              <a:rPr lang="vi-VN" sz="1700" b="0" i="1" dirty="0">
                <a:solidFill>
                  <a:srgbClr val="000000"/>
                </a:solidFill>
                <a:effectLst/>
                <a:latin typeface="Cambria" panose="02040503050406030204" pitchFamily="18" charset="0"/>
                <a:ea typeface="Cambria" panose="02040503050406030204" pitchFamily="18" charset="0"/>
              </a:rPr>
              <a:t>Hà Nội, ngày 03 tháng 3 năm 1987</a:t>
            </a:r>
            <a:endParaRPr lang="vi-VN" sz="1700" b="0" i="0" dirty="0">
              <a:solidFill>
                <a:srgbClr val="000000"/>
              </a:solidFill>
              <a:effectLst/>
              <a:latin typeface="Cambria" panose="02040503050406030204" pitchFamily="18" charset="0"/>
              <a:ea typeface="Cambria" panose="02040503050406030204" pitchFamily="18" charset="0"/>
            </a:endParaRPr>
          </a:p>
          <a:p>
            <a:pPr algn="just"/>
            <a:r>
              <a:rPr lang="en-US" sz="1700" b="0" i="0" dirty="0">
                <a:solidFill>
                  <a:srgbClr val="000000"/>
                </a:solidFill>
                <a:effectLst/>
                <a:latin typeface="Cambria" panose="02040503050406030204" pitchFamily="18" charset="0"/>
                <a:ea typeface="Cambria" panose="02040503050406030204" pitchFamily="18" charset="0"/>
              </a:rPr>
              <a:t>   </a:t>
            </a:r>
            <a:r>
              <a:rPr lang="vi-VN" sz="1700" b="0" i="0" dirty="0">
                <a:solidFill>
                  <a:srgbClr val="000000"/>
                </a:solidFill>
                <a:effectLst/>
                <a:latin typeface="Cambria" panose="02040503050406030204" pitchFamily="18" charset="0"/>
                <a:ea typeface="Cambria" panose="02040503050406030204" pitchFamily="18" charset="0"/>
              </a:rPr>
              <a:t>Bạn thân mến!</a:t>
            </a:r>
          </a:p>
          <a:p>
            <a:pPr algn="just"/>
            <a:r>
              <a:rPr lang="en-US" sz="1700" b="0" i="0" dirty="0">
                <a:solidFill>
                  <a:srgbClr val="000000"/>
                </a:solidFill>
                <a:effectLst/>
                <a:latin typeface="Cambria" panose="02040503050406030204" pitchFamily="18" charset="0"/>
                <a:ea typeface="Cambria" panose="02040503050406030204" pitchFamily="18" charset="0"/>
              </a:rPr>
              <a:t>   </a:t>
            </a:r>
            <a:r>
              <a:rPr lang="vi-VN" sz="1700" b="0" i="0" dirty="0">
                <a:solidFill>
                  <a:srgbClr val="000000"/>
                </a:solidFill>
                <a:effectLst/>
                <a:latin typeface="Cambria" panose="02040503050406030204" pitchFamily="18" charset="0"/>
                <a:ea typeface="Cambria" panose="02040503050406030204" pitchFamily="18" charset="0"/>
              </a:rPr>
              <a:t>Tôi tên là Lương Thanh Bình, Bình nghĩa là hoà bình ấy mà. Tôi học lớp 4. Hôm trước, bố tôi mang về một tờ báo và bảo:“Con đọc đi. Con đã quý ngôi nhà còn chật chội và đơn sơ của mình, con sẽ càng quý nó hơn nếu biết rằng hiện nay trên Trái Đất còn biết bao bạn không có nhà ở".</a:t>
            </a:r>
          </a:p>
          <a:p>
            <a:pPr algn="just"/>
            <a:r>
              <a:rPr lang="en-US" sz="1700" b="0" i="0" dirty="0">
                <a:solidFill>
                  <a:srgbClr val="000000"/>
                </a:solidFill>
                <a:effectLst/>
                <a:latin typeface="Cambria" panose="02040503050406030204" pitchFamily="18" charset="0"/>
                <a:ea typeface="Cambria" panose="02040503050406030204" pitchFamily="18" charset="0"/>
              </a:rPr>
              <a:t>   </a:t>
            </a:r>
            <a:r>
              <a:rPr lang="vi-VN" sz="1700" b="0" i="0" dirty="0">
                <a:solidFill>
                  <a:srgbClr val="000000"/>
                </a:solidFill>
                <a:effectLst/>
                <a:latin typeface="Cambria" panose="02040503050406030204" pitchFamily="18" charset="0"/>
                <a:ea typeface="Cambria" panose="02040503050406030204" pitchFamily="18" charset="0"/>
              </a:rPr>
              <a:t>Tôi đã đọc.</a:t>
            </a:r>
          </a:p>
          <a:p>
            <a:pPr algn="just"/>
            <a:r>
              <a:rPr lang="en-US" sz="1700" b="0" i="0" dirty="0">
                <a:solidFill>
                  <a:srgbClr val="000000"/>
                </a:solidFill>
                <a:effectLst/>
                <a:latin typeface="Cambria" panose="02040503050406030204" pitchFamily="18" charset="0"/>
                <a:ea typeface="Cambria" panose="02040503050406030204" pitchFamily="18" charset="0"/>
              </a:rPr>
              <a:t>   </a:t>
            </a:r>
            <a:r>
              <a:rPr lang="vi-VN" sz="1700" b="0" i="0" dirty="0">
                <a:solidFill>
                  <a:srgbClr val="000000"/>
                </a:solidFill>
                <a:effectLst/>
                <a:latin typeface="Cambria" panose="02040503050406030204" pitchFamily="18" charset="0"/>
                <a:ea typeface="Cambria" panose="02040503050406030204" pitchFamily="18" charset="0"/>
              </a:rPr>
              <a:t>Bạn ơi, thế bạn ăn cơm ở đâu? Trời mưa, bạn làm thế nào để khỏi ướt? Những đêm rét như đêm qua bạn nằm ở đâu mà ngủ?... Tôi xem ti vi, thấy trên thế giới có biết bao nhà đẹp và to ơi là to, mà bạn thì không có một gian để ở. Tôi còn thấy bao nhiêu nhà, cả phố, cả làng nữa bị đốt cháy, bị bom đạn làm đổ nát. Tôi nghe nói làm một quả bom tốn nhiều tiền lắm. Để rồi đi phá nhà của trẻ con...</a:t>
            </a:r>
          </a:p>
          <a:p>
            <a:pPr algn="just"/>
            <a:r>
              <a:rPr lang="en-US" sz="1700" b="0" i="0" dirty="0">
                <a:solidFill>
                  <a:srgbClr val="000000"/>
                </a:solidFill>
                <a:effectLst/>
                <a:latin typeface="Cambria" panose="02040503050406030204" pitchFamily="18" charset="0"/>
                <a:ea typeface="Cambria" panose="02040503050406030204" pitchFamily="18" charset="0"/>
              </a:rPr>
              <a:t>   </a:t>
            </a:r>
            <a:r>
              <a:rPr lang="vi-VN" sz="1700" b="0" i="0" dirty="0">
                <a:solidFill>
                  <a:srgbClr val="000000"/>
                </a:solidFill>
                <a:effectLst/>
                <a:latin typeface="Cambria" panose="02040503050406030204" pitchFamily="18" charset="0"/>
                <a:ea typeface="Cambria" panose="02040503050406030204" pitchFamily="18" charset="0"/>
              </a:rPr>
              <a:t>Bạn ơi, nếu tôi và bạn mà là người lớn, chúng mình sẽ vứt tất cả đạn, bom, súng,.. xuống biển. À không, vứt hẳn ra ngoài Trái Đất cơ. Biển để nuôi cá, nước phải sạch. Chúng mình sẽ cùng xây dựng những ngôi nhà rất to, triệu triệu gian, để cho tất cả các bạn trên thế giới sống chung. Thật tuyệt, phải không?</a:t>
            </a:r>
          </a:p>
          <a:p>
            <a:pPr algn="just"/>
            <a:r>
              <a:rPr lang="en-US" sz="1700" b="0" i="0" dirty="0">
                <a:solidFill>
                  <a:srgbClr val="000000"/>
                </a:solidFill>
                <a:effectLst/>
                <a:latin typeface="Cambria" panose="02040503050406030204" pitchFamily="18" charset="0"/>
                <a:ea typeface="Cambria" panose="02040503050406030204" pitchFamily="18" charset="0"/>
              </a:rPr>
              <a:t>   </a:t>
            </a:r>
            <a:r>
              <a:rPr lang="vi-VN" sz="1700" b="0" i="0" dirty="0">
                <a:solidFill>
                  <a:srgbClr val="000000"/>
                </a:solidFill>
                <a:effectLst/>
                <a:latin typeface="Cambria" panose="02040503050406030204" pitchFamily="18" charset="0"/>
                <a:ea typeface="Cambria" panose="02040503050406030204" pitchFamily="18" charset="0"/>
              </a:rPr>
              <a:t>Bạn ơi, những chú chim xinh đẹp, hót hay, bầy hươu nai hiền lành, ngoan ngoãn cần thiên nhiên bao la và bầu trời tự do, khoáng đãng thì lại bị nhốt trong lồng, trong chuồng. Còn bạn, bạn cần có nhà thì phải lang thang. Nếu là người lớn, chúng mình cũng sẽ vứt bỏ hết tất cả các lồng chim, chuồng thú, thêm tiền vào xây nhà cho các bạn. Nếu con người không bắn chim, săn thú thì chúng sẽ sống gần gũi bên ta, hót cho ta nghe và múa cho ta xem.</a:t>
            </a:r>
          </a:p>
          <a:p>
            <a:pPr algn="just"/>
            <a:r>
              <a:rPr lang="en-US" sz="1700" b="0" i="0" dirty="0">
                <a:solidFill>
                  <a:srgbClr val="000000"/>
                </a:solidFill>
                <a:effectLst/>
                <a:latin typeface="Cambria" panose="02040503050406030204" pitchFamily="18" charset="0"/>
                <a:ea typeface="Cambria" panose="02040503050406030204" pitchFamily="18" charset="0"/>
              </a:rPr>
              <a:t>   </a:t>
            </a:r>
            <a:r>
              <a:rPr lang="vi-VN" sz="1700" b="0" i="0" dirty="0">
                <a:solidFill>
                  <a:srgbClr val="000000"/>
                </a:solidFill>
                <a:effectLst/>
                <a:latin typeface="Cambria" panose="02040503050406030204" pitchFamily="18" charset="0"/>
                <a:ea typeface="Cambria" panose="02040503050406030204" pitchFamily="18" charset="0"/>
              </a:rPr>
              <a:t>Nếu là người lớn, nhất định chúng mình sẽ cùng nhau làm được.</a:t>
            </a:r>
          </a:p>
          <a:p>
            <a:pPr algn="just"/>
            <a:r>
              <a:rPr lang="en-US" sz="1700" b="0" i="0" dirty="0">
                <a:solidFill>
                  <a:srgbClr val="000000"/>
                </a:solidFill>
                <a:effectLst/>
                <a:latin typeface="Cambria" panose="02040503050406030204" pitchFamily="18" charset="0"/>
                <a:ea typeface="Cambria" panose="02040503050406030204" pitchFamily="18" charset="0"/>
              </a:rPr>
              <a:t>   </a:t>
            </a:r>
            <a:r>
              <a:rPr lang="vi-VN" sz="1700" b="0" i="0" dirty="0">
                <a:solidFill>
                  <a:srgbClr val="000000"/>
                </a:solidFill>
                <a:effectLst/>
                <a:latin typeface="Cambria" panose="02040503050406030204" pitchFamily="18" charset="0"/>
                <a:ea typeface="Cambria" panose="02040503050406030204" pitchFamily="18" charset="0"/>
              </a:rPr>
              <a:t>Bạn nhớ viết thư cho tôi nhé!</a:t>
            </a:r>
          </a:p>
          <a:p>
            <a:pPr algn="r"/>
            <a:r>
              <a:rPr lang="vi-VN" sz="1700" b="0" i="0" dirty="0">
                <a:solidFill>
                  <a:srgbClr val="000000"/>
                </a:solidFill>
                <a:effectLst/>
                <a:latin typeface="Cambria" panose="02040503050406030204" pitchFamily="18" charset="0"/>
                <a:ea typeface="Cambria" panose="02040503050406030204" pitchFamily="18" charset="0"/>
              </a:rPr>
              <a:t>Lương Thanh Bình</a:t>
            </a:r>
          </a:p>
          <a:p>
            <a:pPr algn="r"/>
            <a:r>
              <a:rPr lang="vi-VN" sz="1700" b="0" i="1" dirty="0">
                <a:solidFill>
                  <a:srgbClr val="000000"/>
                </a:solidFill>
                <a:effectLst/>
                <a:latin typeface="Cambria" panose="02040503050406030204" pitchFamily="18" charset="0"/>
                <a:ea typeface="Cambria" panose="02040503050406030204" pitchFamily="18" charset="0"/>
              </a:rPr>
              <a:t>(Những bức thư giải Nhất Việt Nam)</a:t>
            </a:r>
            <a:endParaRPr lang="vi-VN" sz="17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93485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88FBEA-57A8-6B51-5BD6-2DDB04B31D72}"/>
              </a:ext>
            </a:extLst>
          </p:cNvPr>
          <p:cNvPicPr>
            <a:picLocks noChangeAspect="1"/>
          </p:cNvPicPr>
          <p:nvPr/>
        </p:nvPicPr>
        <p:blipFill>
          <a:blip r:embed="rId2"/>
          <a:stretch>
            <a:fillRect/>
          </a:stretch>
        </p:blipFill>
        <p:spPr>
          <a:xfrm>
            <a:off x="3334272" y="-118595"/>
            <a:ext cx="5523455" cy="2389839"/>
          </a:xfrm>
          <a:prstGeom prst="rect">
            <a:avLst/>
          </a:prstGeom>
        </p:spPr>
      </p:pic>
      <p:pic>
        <p:nvPicPr>
          <p:cNvPr id="3" name="图片 12">
            <a:extLst>
              <a:ext uri="{FF2B5EF4-FFF2-40B4-BE49-F238E27FC236}">
                <a16:creationId xmlns:a16="http://schemas.microsoft.com/office/drawing/2014/main" id="{E8DF3D2C-804C-7B93-A27D-B40E02DA2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4" name="Rounded Rectangle 3">
            <a:extLst>
              <a:ext uri="{FF2B5EF4-FFF2-40B4-BE49-F238E27FC236}">
                <a16:creationId xmlns:a16="http://schemas.microsoft.com/office/drawing/2014/main" id="{E67137C4-7BCB-99E7-5124-2DE3FE98FEF9}"/>
              </a:ext>
            </a:extLst>
          </p:cNvPr>
          <p:cNvSpPr/>
          <p:nvPr/>
        </p:nvSpPr>
        <p:spPr>
          <a:xfrm>
            <a:off x="3182568" y="2148958"/>
            <a:ext cx="8152182" cy="689492"/>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Đoạn 1: từ đầu đến </a:t>
            </a:r>
            <a:r>
              <a:rPr lang="vi-VN" sz="4000" i="1" dirty="0">
                <a:solidFill>
                  <a:prstClr val="black">
                    <a:lumMod val="95000"/>
                    <a:lumOff val="5000"/>
                  </a:prstClr>
                </a:solidFill>
                <a:latin typeface="Cambria" panose="02040503050406030204" pitchFamily="18" charset="0"/>
                <a:ea typeface="Cambria" panose="02040503050406030204" pitchFamily="18" charset="0"/>
              </a:rPr>
              <a:t>tôi đã đọc</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5" name="Rounded Rectangle 10">
            <a:extLst>
              <a:ext uri="{FF2B5EF4-FFF2-40B4-BE49-F238E27FC236}">
                <a16:creationId xmlns:a16="http://schemas.microsoft.com/office/drawing/2014/main" id="{FA4445B9-59AF-2A37-6DC0-F279959D9458}"/>
              </a:ext>
            </a:extLst>
          </p:cNvPr>
          <p:cNvSpPr/>
          <p:nvPr/>
        </p:nvSpPr>
        <p:spPr>
          <a:xfrm>
            <a:off x="4004511" y="3321166"/>
            <a:ext cx="7644563" cy="898409"/>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600" dirty="0">
                <a:solidFill>
                  <a:prstClr val="black">
                    <a:lumMod val="95000"/>
                    <a:lumOff val="5000"/>
                  </a:prstClr>
                </a:solidFill>
                <a:latin typeface="Cambria" panose="02040503050406030204" pitchFamily="18" charset="0"/>
                <a:ea typeface="Cambria" panose="02040503050406030204" pitchFamily="18" charset="0"/>
              </a:rPr>
              <a:t>Đoạn 2: tiếp theo cho đến </a:t>
            </a:r>
            <a:r>
              <a:rPr lang="vi-VN" sz="3600" i="1" dirty="0">
                <a:solidFill>
                  <a:prstClr val="black">
                    <a:lumMod val="95000"/>
                    <a:lumOff val="5000"/>
                  </a:prstClr>
                </a:solidFill>
                <a:latin typeface="Cambria" panose="02040503050406030204" pitchFamily="18" charset="0"/>
                <a:ea typeface="Cambria" panose="02040503050406030204" pitchFamily="18" charset="0"/>
              </a:rPr>
              <a:t>phải không.</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6" name="Rounded Rectangle 17">
            <a:extLst>
              <a:ext uri="{FF2B5EF4-FFF2-40B4-BE49-F238E27FC236}">
                <a16:creationId xmlns:a16="http://schemas.microsoft.com/office/drawing/2014/main" id="{E195D934-89BF-2081-C62E-8D6813A7E1E9}"/>
              </a:ext>
            </a:extLst>
          </p:cNvPr>
          <p:cNvSpPr/>
          <p:nvPr/>
        </p:nvSpPr>
        <p:spPr>
          <a:xfrm>
            <a:off x="5330737" y="4854852"/>
            <a:ext cx="5127713" cy="73632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a:solidFill>
                  <a:prstClr val="black">
                    <a:lumMod val="95000"/>
                    <a:lumOff val="5000"/>
                  </a:prstClr>
                </a:solidFill>
                <a:latin typeface="Cambria" panose="02040503050406030204" pitchFamily="18" charset="0"/>
                <a:ea typeface="Cambria" panose="02040503050406030204" pitchFamily="18" charset="0"/>
              </a:rPr>
              <a:t>Đoạn 3: đoạn còn lại.</a:t>
            </a:r>
            <a:endParaRPr kumimoji="0" lang="en-US" sz="40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849167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sp>
        <p:nvSpPr>
          <p:cNvPr id="20" name="Rectangle 19"/>
          <p:cNvSpPr/>
          <p:nvPr/>
        </p:nvSpPr>
        <p:spPr>
          <a:xfrm>
            <a:off x="3987754" y="4655742"/>
            <a:ext cx="3506088" cy="769441"/>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khoáng</a:t>
            </a:r>
            <a:r>
              <a:rPr kumimoji="0" lang="en-US" sz="4400" b="1" i="0" u="none" strike="noStrike" kern="1200" cap="none" spc="0" normalizeH="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đãng</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1" name="Rectangle 20"/>
          <p:cNvSpPr/>
          <p:nvPr/>
        </p:nvSpPr>
        <p:spPr>
          <a:xfrm>
            <a:off x="3987754" y="3249477"/>
            <a:ext cx="2012089" cy="769441"/>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srgbClr val="662A0E"/>
                </a:solidFill>
                <a:latin typeface="Cambria" panose="02040503050406030204" pitchFamily="18" charset="0"/>
                <a:ea typeface="Cambria" panose="02040503050406030204" pitchFamily="18" charset="0"/>
                <a:cs typeface="Arial" panose="020B0604020202020204" pitchFamily="34" charset="0"/>
              </a:rPr>
              <a:t>đơn</a:t>
            </a:r>
            <a:r>
              <a:rPr lang="en-US" sz="44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662A0E"/>
                </a:solidFill>
                <a:latin typeface="Cambria" panose="02040503050406030204" pitchFamily="18" charset="0"/>
                <a:ea typeface="Cambria" panose="02040503050406030204" pitchFamily="18" charset="0"/>
                <a:cs typeface="Arial" panose="020B0604020202020204" pitchFamily="34" charset="0"/>
              </a:rPr>
              <a:t>sơ</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2" name="Rectangle 21"/>
          <p:cNvSpPr/>
          <p:nvPr/>
        </p:nvSpPr>
        <p:spPr>
          <a:xfrm>
            <a:off x="4010531" y="1991312"/>
            <a:ext cx="2518638" cy="769441"/>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chật</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chội</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5" name="图片 29" descr="卡通人物&#10;&#10;中度可信度描述已自动生成">
            <a:extLst>
              <a:ext uri="{FF2B5EF4-FFF2-40B4-BE49-F238E27FC236}">
                <a16:creationId xmlns:a16="http://schemas.microsoft.com/office/drawing/2014/main" id="{542D9BEB-1992-44DA-A314-8130083AB8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4872" y="3040747"/>
            <a:ext cx="4252676" cy="4252676"/>
          </a:xfrm>
          <a:prstGeom prst="rect">
            <a:avLst/>
          </a:prstGeom>
        </p:spPr>
      </p:pic>
      <p:pic>
        <p:nvPicPr>
          <p:cNvPr id="2" name="Picture 1">
            <a:extLst>
              <a:ext uri="{FF2B5EF4-FFF2-40B4-BE49-F238E27FC236}">
                <a16:creationId xmlns:a16="http://schemas.microsoft.com/office/drawing/2014/main" id="{A48DC983-4CB0-94D6-A4A5-7C8C9C9CF468}"/>
              </a:ext>
            </a:extLst>
          </p:cNvPr>
          <p:cNvPicPr>
            <a:picLocks noChangeAspect="1"/>
          </p:cNvPicPr>
          <p:nvPr/>
        </p:nvPicPr>
        <p:blipFill>
          <a:blip r:embed="rId5"/>
          <a:stretch>
            <a:fillRect/>
          </a:stretch>
        </p:blipFill>
        <p:spPr>
          <a:xfrm>
            <a:off x="-673498" y="-318620"/>
            <a:ext cx="6242845" cy="2389839"/>
          </a:xfrm>
          <a:prstGeom prst="rect">
            <a:avLst/>
          </a:prstGeom>
        </p:spPr>
      </p:pic>
    </p:spTree>
    <p:extLst>
      <p:ext uri="{BB962C8B-B14F-4D97-AF65-F5344CB8AC3E}">
        <p14:creationId xmlns:p14="http://schemas.microsoft.com/office/powerpoint/2010/main" val="28095162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031FA8-6298-CC01-C38E-2A491A58D212}"/>
              </a:ext>
            </a:extLst>
          </p:cNvPr>
          <p:cNvSpPr/>
          <p:nvPr/>
        </p:nvSpPr>
        <p:spPr>
          <a:xfrm>
            <a:off x="923925" y="2855894"/>
            <a:ext cx="10448925" cy="2308324"/>
          </a:xfrm>
          <a:prstGeom prst="rect">
            <a:avLst/>
          </a:prstGeom>
          <a:solidFill>
            <a:schemeClr val="accent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457200">
              <a:defRPr/>
            </a:pPr>
            <a:r>
              <a:rPr lang="vi-VN" sz="3600" b="1" dirty="0">
                <a:solidFill>
                  <a:srgbClr val="002060"/>
                </a:solidFill>
                <a:latin typeface="Cambria" panose="02040503050406030204" pitchFamily="18" charset="0"/>
                <a:ea typeface="Cambria" panose="02040503050406030204" pitchFamily="18" charset="0"/>
                <a:cs typeface="Times New Roman" pitchFamily="18" charset="0"/>
              </a:rPr>
              <a:t>Bạn ơi,</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những chú chim xinh đẹp,</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hót hay,</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bầy hươu nai hiền lành,</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ngoan ngoãn cần thiên nhiên bao la và bầu trời tự do,</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khoáng đãng thì lại bị nhốt trong lồng,</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trong chuồng.</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CA89F7B1-40FC-371F-5329-B95F2C0EA101}"/>
              </a:ext>
            </a:extLst>
          </p:cNvPr>
          <p:cNvPicPr>
            <a:picLocks noChangeAspect="1"/>
          </p:cNvPicPr>
          <p:nvPr/>
        </p:nvPicPr>
        <p:blipFill>
          <a:blip r:embed="rId2"/>
          <a:stretch>
            <a:fillRect/>
          </a:stretch>
        </p:blipFill>
        <p:spPr>
          <a:xfrm>
            <a:off x="1674476" y="790575"/>
            <a:ext cx="9224047" cy="1944793"/>
          </a:xfrm>
          <a:prstGeom prst="rect">
            <a:avLst/>
          </a:prstGeom>
        </p:spPr>
      </p:pic>
    </p:spTree>
    <p:extLst>
      <p:ext uri="{BB962C8B-B14F-4D97-AF65-F5344CB8AC3E}">
        <p14:creationId xmlns:p14="http://schemas.microsoft.com/office/powerpoint/2010/main" val="20679372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27,677 Vallee Vectores, Ilustraciones y Gráficos - 123RF">
            <a:extLst>
              <a:ext uri="{FF2B5EF4-FFF2-40B4-BE49-F238E27FC236}">
                <a16:creationId xmlns:a16="http://schemas.microsoft.com/office/drawing/2014/main" id="{F451E693-D303-7FE8-7401-D26D8C278E15}"/>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1">
            <a:extLst>
              <a:ext uri="{FF2B5EF4-FFF2-40B4-BE49-F238E27FC236}">
                <a16:creationId xmlns:a16="http://schemas.microsoft.com/office/drawing/2014/main" id="{2CB2552B-5CF7-34C0-0AD4-62F2809AF742}"/>
              </a:ext>
            </a:extLst>
          </p:cNvPr>
          <p:cNvSpPr/>
          <p:nvPr/>
        </p:nvSpPr>
        <p:spPr>
          <a:xfrm>
            <a:off x="372141" y="2686050"/>
            <a:ext cx="11476960" cy="3381375"/>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476960"/>
                      <a:gd name="connsiteY0" fmla="*/ 563573 h 3381375"/>
                      <a:gd name="connsiteX1" fmla="*/ 663695 w 11476960"/>
                      <a:gd name="connsiteY1" fmla="*/ 0 h 3381375"/>
                      <a:gd name="connsiteX2" fmla="*/ 1035846 w 11476960"/>
                      <a:gd name="connsiteY2" fmla="*/ 0 h 3381375"/>
                      <a:gd name="connsiteX3" fmla="*/ 1610988 w 11476960"/>
                      <a:gd name="connsiteY3" fmla="*/ 0 h 3381375"/>
                      <a:gd name="connsiteX4" fmla="*/ 2084635 w 11476960"/>
                      <a:gd name="connsiteY4" fmla="*/ 0 h 3381375"/>
                      <a:gd name="connsiteX5" fmla="*/ 2862768 w 11476960"/>
                      <a:gd name="connsiteY5" fmla="*/ 0 h 3381375"/>
                      <a:gd name="connsiteX6" fmla="*/ 3640902 w 11476960"/>
                      <a:gd name="connsiteY6" fmla="*/ 0 h 3381375"/>
                      <a:gd name="connsiteX7" fmla="*/ 4419036 w 11476960"/>
                      <a:gd name="connsiteY7" fmla="*/ 0 h 3381375"/>
                      <a:gd name="connsiteX8" fmla="*/ 4791186 w 11476960"/>
                      <a:gd name="connsiteY8" fmla="*/ 0 h 3381375"/>
                      <a:gd name="connsiteX9" fmla="*/ 5163337 w 11476960"/>
                      <a:gd name="connsiteY9" fmla="*/ 0 h 3381375"/>
                      <a:gd name="connsiteX10" fmla="*/ 5839975 w 11476960"/>
                      <a:gd name="connsiteY10" fmla="*/ 0 h 3381375"/>
                      <a:gd name="connsiteX11" fmla="*/ 6618109 w 11476960"/>
                      <a:gd name="connsiteY11" fmla="*/ 0 h 3381375"/>
                      <a:gd name="connsiteX12" fmla="*/ 6990259 w 11476960"/>
                      <a:gd name="connsiteY12" fmla="*/ 0 h 3381375"/>
                      <a:gd name="connsiteX13" fmla="*/ 7869889 w 11476960"/>
                      <a:gd name="connsiteY13" fmla="*/ 0 h 3381375"/>
                      <a:gd name="connsiteX14" fmla="*/ 8445031 w 11476960"/>
                      <a:gd name="connsiteY14" fmla="*/ 0 h 3381375"/>
                      <a:gd name="connsiteX15" fmla="*/ 9020173 w 11476960"/>
                      <a:gd name="connsiteY15" fmla="*/ 0 h 3381375"/>
                      <a:gd name="connsiteX16" fmla="*/ 9392324 w 11476960"/>
                      <a:gd name="connsiteY16" fmla="*/ 0 h 3381375"/>
                      <a:gd name="connsiteX17" fmla="*/ 10170458 w 11476960"/>
                      <a:gd name="connsiteY17" fmla="*/ 0 h 3381375"/>
                      <a:gd name="connsiteX18" fmla="*/ 10813264 w 11476960"/>
                      <a:gd name="connsiteY18" fmla="*/ 0 h 3381375"/>
                      <a:gd name="connsiteX19" fmla="*/ 11476960 w 11476960"/>
                      <a:gd name="connsiteY19" fmla="*/ 563573 h 3381375"/>
                      <a:gd name="connsiteX20" fmla="*/ 11476960 w 11476960"/>
                      <a:gd name="connsiteY20" fmla="*/ 1149672 h 3381375"/>
                      <a:gd name="connsiteX21" fmla="*/ 11476960 w 11476960"/>
                      <a:gd name="connsiteY21" fmla="*/ 1713229 h 3381375"/>
                      <a:gd name="connsiteX22" fmla="*/ 11476960 w 11476960"/>
                      <a:gd name="connsiteY22" fmla="*/ 2209159 h 3381375"/>
                      <a:gd name="connsiteX23" fmla="*/ 11476960 w 11476960"/>
                      <a:gd name="connsiteY23" fmla="*/ 2817801 h 3381375"/>
                      <a:gd name="connsiteX24" fmla="*/ 10813264 w 11476960"/>
                      <a:gd name="connsiteY24" fmla="*/ 3381375 h 3381375"/>
                      <a:gd name="connsiteX25" fmla="*/ 10238121 w 11476960"/>
                      <a:gd name="connsiteY25" fmla="*/ 3381375 h 3381375"/>
                      <a:gd name="connsiteX26" fmla="*/ 9662979 w 11476960"/>
                      <a:gd name="connsiteY26" fmla="*/ 3381375 h 3381375"/>
                      <a:gd name="connsiteX27" fmla="*/ 8986341 w 11476960"/>
                      <a:gd name="connsiteY27" fmla="*/ 3381375 h 3381375"/>
                      <a:gd name="connsiteX28" fmla="*/ 8512695 w 11476960"/>
                      <a:gd name="connsiteY28" fmla="*/ 3381375 h 3381375"/>
                      <a:gd name="connsiteX29" fmla="*/ 8039049 w 11476960"/>
                      <a:gd name="connsiteY29" fmla="*/ 3381375 h 3381375"/>
                      <a:gd name="connsiteX30" fmla="*/ 7666897 w 11476960"/>
                      <a:gd name="connsiteY30" fmla="*/ 3381375 h 3381375"/>
                      <a:gd name="connsiteX31" fmla="*/ 7091755 w 11476960"/>
                      <a:gd name="connsiteY31" fmla="*/ 3381375 h 3381375"/>
                      <a:gd name="connsiteX32" fmla="*/ 6313622 w 11476960"/>
                      <a:gd name="connsiteY32" fmla="*/ 3381375 h 3381375"/>
                      <a:gd name="connsiteX33" fmla="*/ 5636984 w 11476960"/>
                      <a:gd name="connsiteY33" fmla="*/ 3381375 h 3381375"/>
                      <a:gd name="connsiteX34" fmla="*/ 5163337 w 11476960"/>
                      <a:gd name="connsiteY34" fmla="*/ 3381375 h 3381375"/>
                      <a:gd name="connsiteX35" fmla="*/ 4791186 w 11476960"/>
                      <a:gd name="connsiteY35" fmla="*/ 3381375 h 3381375"/>
                      <a:gd name="connsiteX36" fmla="*/ 3911558 w 11476960"/>
                      <a:gd name="connsiteY36" fmla="*/ 3381375 h 3381375"/>
                      <a:gd name="connsiteX37" fmla="*/ 3336415 w 11476960"/>
                      <a:gd name="connsiteY37" fmla="*/ 3381375 h 3381375"/>
                      <a:gd name="connsiteX38" fmla="*/ 2558282 w 11476960"/>
                      <a:gd name="connsiteY38" fmla="*/ 3381375 h 3381375"/>
                      <a:gd name="connsiteX39" fmla="*/ 2186130 w 11476960"/>
                      <a:gd name="connsiteY39" fmla="*/ 3381375 h 3381375"/>
                      <a:gd name="connsiteX40" fmla="*/ 1712484 w 11476960"/>
                      <a:gd name="connsiteY40" fmla="*/ 3381375 h 3381375"/>
                      <a:gd name="connsiteX41" fmla="*/ 663695 w 11476960"/>
                      <a:gd name="connsiteY41" fmla="*/ 3381375 h 3381375"/>
                      <a:gd name="connsiteX42" fmla="*/ 0 w 11476960"/>
                      <a:gd name="connsiteY42" fmla="*/ 2817801 h 3381375"/>
                      <a:gd name="connsiteX43" fmla="*/ 0 w 11476960"/>
                      <a:gd name="connsiteY43" fmla="*/ 2321870 h 3381375"/>
                      <a:gd name="connsiteX44" fmla="*/ 0 w 11476960"/>
                      <a:gd name="connsiteY44" fmla="*/ 1780856 h 3381375"/>
                      <a:gd name="connsiteX45" fmla="*/ 0 w 11476960"/>
                      <a:gd name="connsiteY45" fmla="*/ 1194757 h 3381375"/>
                      <a:gd name="connsiteX46" fmla="*/ 0 w 11476960"/>
                      <a:gd name="connsiteY46" fmla="*/ 563573 h 3381375"/>
                      <a:gd name="connsiteX0" fmla="*/ 0 w 11476960"/>
                      <a:gd name="connsiteY0" fmla="*/ 563573 h 3381375"/>
                      <a:gd name="connsiteX1" fmla="*/ 663695 w 11476960"/>
                      <a:gd name="connsiteY1" fmla="*/ 0 h 3381375"/>
                      <a:gd name="connsiteX2" fmla="*/ 1238838 w 11476960"/>
                      <a:gd name="connsiteY2" fmla="*/ 0 h 3381375"/>
                      <a:gd name="connsiteX3" fmla="*/ 2016971 w 11476960"/>
                      <a:gd name="connsiteY3" fmla="*/ 0 h 3381375"/>
                      <a:gd name="connsiteX4" fmla="*/ 2389122 w 11476960"/>
                      <a:gd name="connsiteY4" fmla="*/ 0 h 3381375"/>
                      <a:gd name="connsiteX5" fmla="*/ 3167256 w 11476960"/>
                      <a:gd name="connsiteY5" fmla="*/ 0 h 3381375"/>
                      <a:gd name="connsiteX6" fmla="*/ 3539406 w 11476960"/>
                      <a:gd name="connsiteY6" fmla="*/ 0 h 3381375"/>
                      <a:gd name="connsiteX7" fmla="*/ 4317540 w 11476960"/>
                      <a:gd name="connsiteY7" fmla="*/ 0 h 3381375"/>
                      <a:gd name="connsiteX8" fmla="*/ 4994178 w 11476960"/>
                      <a:gd name="connsiteY8" fmla="*/ 0 h 3381375"/>
                      <a:gd name="connsiteX9" fmla="*/ 5569320 w 11476960"/>
                      <a:gd name="connsiteY9" fmla="*/ 0 h 3381375"/>
                      <a:gd name="connsiteX10" fmla="*/ 6245958 w 11476960"/>
                      <a:gd name="connsiteY10" fmla="*/ 0 h 3381375"/>
                      <a:gd name="connsiteX11" fmla="*/ 7024091 w 11476960"/>
                      <a:gd name="connsiteY11" fmla="*/ 0 h 3381375"/>
                      <a:gd name="connsiteX12" fmla="*/ 7700729 w 11476960"/>
                      <a:gd name="connsiteY12" fmla="*/ 0 h 3381375"/>
                      <a:gd name="connsiteX13" fmla="*/ 8174375 w 11476960"/>
                      <a:gd name="connsiteY13" fmla="*/ 0 h 3381375"/>
                      <a:gd name="connsiteX14" fmla="*/ 8648023 w 11476960"/>
                      <a:gd name="connsiteY14" fmla="*/ 0 h 3381375"/>
                      <a:gd name="connsiteX15" fmla="*/ 9121669 w 11476960"/>
                      <a:gd name="connsiteY15" fmla="*/ 0 h 3381375"/>
                      <a:gd name="connsiteX16" fmla="*/ 9595315 w 11476960"/>
                      <a:gd name="connsiteY16" fmla="*/ 0 h 3381375"/>
                      <a:gd name="connsiteX17" fmla="*/ 10813264 w 11476960"/>
                      <a:gd name="connsiteY17" fmla="*/ 0 h 3381375"/>
                      <a:gd name="connsiteX18" fmla="*/ 11476960 w 11476960"/>
                      <a:gd name="connsiteY18" fmla="*/ 563573 h 3381375"/>
                      <a:gd name="connsiteX19" fmla="*/ 11476960 w 11476960"/>
                      <a:gd name="connsiteY19" fmla="*/ 1149672 h 3381375"/>
                      <a:gd name="connsiteX20" fmla="*/ 11476960 w 11476960"/>
                      <a:gd name="connsiteY20" fmla="*/ 1713229 h 3381375"/>
                      <a:gd name="connsiteX21" fmla="*/ 11476960 w 11476960"/>
                      <a:gd name="connsiteY21" fmla="*/ 2276786 h 3381375"/>
                      <a:gd name="connsiteX22" fmla="*/ 11476960 w 11476960"/>
                      <a:gd name="connsiteY22" fmla="*/ 2817801 h 3381375"/>
                      <a:gd name="connsiteX23" fmla="*/ 10813264 w 11476960"/>
                      <a:gd name="connsiteY23" fmla="*/ 3381375 h 3381375"/>
                      <a:gd name="connsiteX24" fmla="*/ 10238121 w 11476960"/>
                      <a:gd name="connsiteY24" fmla="*/ 3381375 h 3381375"/>
                      <a:gd name="connsiteX25" fmla="*/ 9662979 w 11476960"/>
                      <a:gd name="connsiteY25" fmla="*/ 3381375 h 3381375"/>
                      <a:gd name="connsiteX26" fmla="*/ 9087837 w 11476960"/>
                      <a:gd name="connsiteY26" fmla="*/ 3381375 h 3381375"/>
                      <a:gd name="connsiteX27" fmla="*/ 8715687 w 11476960"/>
                      <a:gd name="connsiteY27" fmla="*/ 3381375 h 3381375"/>
                      <a:gd name="connsiteX28" fmla="*/ 8343535 w 11476960"/>
                      <a:gd name="connsiteY28" fmla="*/ 3381375 h 3381375"/>
                      <a:gd name="connsiteX29" fmla="*/ 7971385 w 11476960"/>
                      <a:gd name="connsiteY29" fmla="*/ 3381375 h 3381375"/>
                      <a:gd name="connsiteX30" fmla="*/ 7396243 w 11476960"/>
                      <a:gd name="connsiteY30" fmla="*/ 3381375 h 3381375"/>
                      <a:gd name="connsiteX31" fmla="*/ 6719605 w 11476960"/>
                      <a:gd name="connsiteY31" fmla="*/ 3381375 h 3381375"/>
                      <a:gd name="connsiteX32" fmla="*/ 5839975 w 11476960"/>
                      <a:gd name="connsiteY32" fmla="*/ 3381375 h 3381375"/>
                      <a:gd name="connsiteX33" fmla="*/ 5163337 w 11476960"/>
                      <a:gd name="connsiteY33" fmla="*/ 3381375 h 3381375"/>
                      <a:gd name="connsiteX34" fmla="*/ 4791186 w 11476960"/>
                      <a:gd name="connsiteY34" fmla="*/ 3381375 h 3381375"/>
                      <a:gd name="connsiteX35" fmla="*/ 4013053 w 11476960"/>
                      <a:gd name="connsiteY35" fmla="*/ 3381375 h 3381375"/>
                      <a:gd name="connsiteX36" fmla="*/ 3539406 w 11476960"/>
                      <a:gd name="connsiteY36" fmla="*/ 3381375 h 3381375"/>
                      <a:gd name="connsiteX37" fmla="*/ 2761272 w 11476960"/>
                      <a:gd name="connsiteY37" fmla="*/ 3381375 h 3381375"/>
                      <a:gd name="connsiteX38" fmla="*/ 2084635 w 11476960"/>
                      <a:gd name="connsiteY38" fmla="*/ 3381375 h 3381375"/>
                      <a:gd name="connsiteX39" fmla="*/ 1610988 w 11476960"/>
                      <a:gd name="connsiteY39" fmla="*/ 3381375 h 3381375"/>
                      <a:gd name="connsiteX40" fmla="*/ 663695 w 11476960"/>
                      <a:gd name="connsiteY40" fmla="*/ 3381375 h 3381375"/>
                      <a:gd name="connsiteX41" fmla="*/ 0 w 11476960"/>
                      <a:gd name="connsiteY41" fmla="*/ 2817801 h 3381375"/>
                      <a:gd name="connsiteX42" fmla="*/ 0 w 11476960"/>
                      <a:gd name="connsiteY42" fmla="*/ 2321870 h 3381375"/>
                      <a:gd name="connsiteX43" fmla="*/ 0 w 11476960"/>
                      <a:gd name="connsiteY43" fmla="*/ 1713229 h 3381375"/>
                      <a:gd name="connsiteX44" fmla="*/ 0 w 11476960"/>
                      <a:gd name="connsiteY44" fmla="*/ 1217299 h 3381375"/>
                      <a:gd name="connsiteX45" fmla="*/ 0 w 11476960"/>
                      <a:gd name="connsiteY45" fmla="*/ 563573 h 33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476960" h="3381375" fill="none" extrusionOk="0">
                        <a:moveTo>
                          <a:pt x="0" y="563573"/>
                        </a:moveTo>
                        <a:cubicBezTo>
                          <a:pt x="-42999" y="246066"/>
                          <a:pt x="292821" y="-68626"/>
                          <a:pt x="663695" y="0"/>
                        </a:cubicBezTo>
                        <a:cubicBezTo>
                          <a:pt x="738720" y="-28801"/>
                          <a:pt x="931365" y="16008"/>
                          <a:pt x="1035846" y="0"/>
                        </a:cubicBezTo>
                        <a:cubicBezTo>
                          <a:pt x="1133496" y="20694"/>
                          <a:pt x="1491186" y="-44332"/>
                          <a:pt x="1610988" y="0"/>
                        </a:cubicBezTo>
                        <a:cubicBezTo>
                          <a:pt x="1744589" y="32399"/>
                          <a:pt x="1915014" y="18560"/>
                          <a:pt x="2084635" y="0"/>
                        </a:cubicBezTo>
                        <a:cubicBezTo>
                          <a:pt x="2220106" y="4949"/>
                          <a:pt x="2480158" y="-19825"/>
                          <a:pt x="2862768" y="0"/>
                        </a:cubicBezTo>
                        <a:cubicBezTo>
                          <a:pt x="3227632" y="-8169"/>
                          <a:pt x="3322757" y="20954"/>
                          <a:pt x="3640902" y="0"/>
                        </a:cubicBezTo>
                        <a:cubicBezTo>
                          <a:pt x="3974003" y="-18808"/>
                          <a:pt x="4083092" y="53052"/>
                          <a:pt x="4419036" y="0"/>
                        </a:cubicBezTo>
                        <a:cubicBezTo>
                          <a:pt x="4763285" y="-29579"/>
                          <a:pt x="4644463" y="10796"/>
                          <a:pt x="4791186" y="0"/>
                        </a:cubicBezTo>
                        <a:cubicBezTo>
                          <a:pt x="4942168" y="16601"/>
                          <a:pt x="4987653" y="8398"/>
                          <a:pt x="5163337" y="0"/>
                        </a:cubicBezTo>
                        <a:cubicBezTo>
                          <a:pt x="5317190" y="-15298"/>
                          <a:pt x="5690802" y="1583"/>
                          <a:pt x="5839975" y="0"/>
                        </a:cubicBezTo>
                        <a:cubicBezTo>
                          <a:pt x="5948529" y="-12064"/>
                          <a:pt x="6324402" y="31874"/>
                          <a:pt x="6618109" y="0"/>
                        </a:cubicBezTo>
                        <a:cubicBezTo>
                          <a:pt x="6861353" y="-23383"/>
                          <a:pt x="6819374" y="10464"/>
                          <a:pt x="6990259" y="0"/>
                        </a:cubicBezTo>
                        <a:cubicBezTo>
                          <a:pt x="7174809" y="-4761"/>
                          <a:pt x="7419458" y="-27829"/>
                          <a:pt x="7869889" y="0"/>
                        </a:cubicBezTo>
                        <a:cubicBezTo>
                          <a:pt x="8233211" y="24132"/>
                          <a:pt x="8199869" y="7822"/>
                          <a:pt x="8445031" y="0"/>
                        </a:cubicBezTo>
                        <a:cubicBezTo>
                          <a:pt x="8701440" y="-10435"/>
                          <a:pt x="8732836" y="8249"/>
                          <a:pt x="9020173" y="0"/>
                        </a:cubicBezTo>
                        <a:cubicBezTo>
                          <a:pt x="9306882" y="-10408"/>
                          <a:pt x="9299593" y="-5727"/>
                          <a:pt x="9392324" y="0"/>
                        </a:cubicBezTo>
                        <a:cubicBezTo>
                          <a:pt x="9525015" y="39285"/>
                          <a:pt x="9838081" y="-78134"/>
                          <a:pt x="10170458" y="0"/>
                        </a:cubicBezTo>
                        <a:cubicBezTo>
                          <a:pt x="10569482" y="33065"/>
                          <a:pt x="10620854" y="16002"/>
                          <a:pt x="10813264" y="0"/>
                        </a:cubicBezTo>
                        <a:cubicBezTo>
                          <a:pt x="11017821" y="-9265"/>
                          <a:pt x="11538760" y="239224"/>
                          <a:pt x="11476960" y="563573"/>
                        </a:cubicBezTo>
                        <a:cubicBezTo>
                          <a:pt x="11472470" y="843690"/>
                          <a:pt x="11450160" y="942749"/>
                          <a:pt x="11476960" y="1149672"/>
                        </a:cubicBezTo>
                        <a:cubicBezTo>
                          <a:pt x="11510933" y="1342251"/>
                          <a:pt x="11503246" y="1592314"/>
                          <a:pt x="11476960" y="1713229"/>
                        </a:cubicBezTo>
                        <a:cubicBezTo>
                          <a:pt x="11443454" y="1848274"/>
                          <a:pt x="11495533" y="2059407"/>
                          <a:pt x="11476960" y="2209159"/>
                        </a:cubicBezTo>
                        <a:cubicBezTo>
                          <a:pt x="11493021" y="2318809"/>
                          <a:pt x="11520568" y="2537482"/>
                          <a:pt x="11476960" y="2817801"/>
                        </a:cubicBezTo>
                        <a:cubicBezTo>
                          <a:pt x="11454780" y="3081175"/>
                          <a:pt x="11085200" y="3358992"/>
                          <a:pt x="10813264" y="3381375"/>
                        </a:cubicBezTo>
                        <a:cubicBezTo>
                          <a:pt x="10571022" y="3399277"/>
                          <a:pt x="10384348" y="3414821"/>
                          <a:pt x="10238121" y="3381375"/>
                        </a:cubicBezTo>
                        <a:cubicBezTo>
                          <a:pt x="10078313" y="3331578"/>
                          <a:pt x="9881561" y="3374785"/>
                          <a:pt x="9662979" y="3381375"/>
                        </a:cubicBezTo>
                        <a:cubicBezTo>
                          <a:pt x="9409100" y="3327183"/>
                          <a:pt x="9222107" y="3435740"/>
                          <a:pt x="8986341" y="3381375"/>
                        </a:cubicBezTo>
                        <a:cubicBezTo>
                          <a:pt x="8759475" y="3389613"/>
                          <a:pt x="8628560" y="3395747"/>
                          <a:pt x="8512695" y="3381375"/>
                        </a:cubicBezTo>
                        <a:cubicBezTo>
                          <a:pt x="8414828" y="3379273"/>
                          <a:pt x="8180305" y="3342788"/>
                          <a:pt x="8039049" y="3381375"/>
                        </a:cubicBezTo>
                        <a:cubicBezTo>
                          <a:pt x="7904169" y="3385207"/>
                          <a:pt x="7770577" y="3357937"/>
                          <a:pt x="7666897" y="3381375"/>
                        </a:cubicBezTo>
                        <a:cubicBezTo>
                          <a:pt x="7554253" y="3383761"/>
                          <a:pt x="7253600" y="3367365"/>
                          <a:pt x="7091755" y="3381375"/>
                        </a:cubicBezTo>
                        <a:cubicBezTo>
                          <a:pt x="6950264" y="3364448"/>
                          <a:pt x="6587865" y="3353106"/>
                          <a:pt x="6313622" y="3381375"/>
                        </a:cubicBezTo>
                        <a:cubicBezTo>
                          <a:pt x="6043049" y="3398621"/>
                          <a:pt x="5961125" y="3394404"/>
                          <a:pt x="5636984" y="3381375"/>
                        </a:cubicBezTo>
                        <a:cubicBezTo>
                          <a:pt x="5306388" y="3379750"/>
                          <a:pt x="5276528" y="3394003"/>
                          <a:pt x="5163337" y="3381375"/>
                        </a:cubicBezTo>
                        <a:cubicBezTo>
                          <a:pt x="5053759" y="3355158"/>
                          <a:pt x="4973975" y="3391745"/>
                          <a:pt x="4791186" y="3381375"/>
                        </a:cubicBezTo>
                        <a:cubicBezTo>
                          <a:pt x="4610462" y="3399503"/>
                          <a:pt x="4336447" y="3312003"/>
                          <a:pt x="3911558" y="3381375"/>
                        </a:cubicBezTo>
                        <a:cubicBezTo>
                          <a:pt x="3466785" y="3428117"/>
                          <a:pt x="3613376" y="3388286"/>
                          <a:pt x="3336415" y="3381375"/>
                        </a:cubicBezTo>
                        <a:cubicBezTo>
                          <a:pt x="3114377" y="3391914"/>
                          <a:pt x="2764494" y="3372832"/>
                          <a:pt x="2558282" y="3381375"/>
                        </a:cubicBezTo>
                        <a:cubicBezTo>
                          <a:pt x="2347902" y="3370830"/>
                          <a:pt x="2275192" y="3379268"/>
                          <a:pt x="2186130" y="3381375"/>
                        </a:cubicBezTo>
                        <a:cubicBezTo>
                          <a:pt x="2121987" y="3400383"/>
                          <a:pt x="1850282" y="3400263"/>
                          <a:pt x="1712484" y="3381375"/>
                        </a:cubicBezTo>
                        <a:cubicBezTo>
                          <a:pt x="1569767" y="3438133"/>
                          <a:pt x="870491" y="3424265"/>
                          <a:pt x="663695" y="3381375"/>
                        </a:cubicBezTo>
                        <a:cubicBezTo>
                          <a:pt x="275845" y="3351067"/>
                          <a:pt x="-24528" y="3174868"/>
                          <a:pt x="0" y="2817801"/>
                        </a:cubicBezTo>
                        <a:cubicBezTo>
                          <a:pt x="-11034" y="2690556"/>
                          <a:pt x="-6197" y="2402646"/>
                          <a:pt x="0" y="2321870"/>
                        </a:cubicBezTo>
                        <a:cubicBezTo>
                          <a:pt x="51890" y="2229249"/>
                          <a:pt x="-18292" y="1944502"/>
                          <a:pt x="0" y="1780856"/>
                        </a:cubicBezTo>
                        <a:cubicBezTo>
                          <a:pt x="53704" y="1614097"/>
                          <a:pt x="-6028" y="1408118"/>
                          <a:pt x="0" y="1194757"/>
                        </a:cubicBezTo>
                        <a:cubicBezTo>
                          <a:pt x="6520" y="996409"/>
                          <a:pt x="5198" y="886152"/>
                          <a:pt x="0" y="563573"/>
                        </a:cubicBezTo>
                        <a:close/>
                      </a:path>
                      <a:path w="11476960" h="3381375" stroke="0" extrusionOk="0">
                        <a:moveTo>
                          <a:pt x="0" y="563573"/>
                        </a:moveTo>
                        <a:cubicBezTo>
                          <a:pt x="37282" y="302151"/>
                          <a:pt x="328466" y="-32854"/>
                          <a:pt x="663695" y="0"/>
                        </a:cubicBezTo>
                        <a:cubicBezTo>
                          <a:pt x="909341" y="27785"/>
                          <a:pt x="1109034" y="-19418"/>
                          <a:pt x="1238838" y="0"/>
                        </a:cubicBezTo>
                        <a:cubicBezTo>
                          <a:pt x="1374275" y="2701"/>
                          <a:pt x="1761134" y="50407"/>
                          <a:pt x="2016971" y="0"/>
                        </a:cubicBezTo>
                        <a:cubicBezTo>
                          <a:pt x="2307233" y="-18336"/>
                          <a:pt x="2305300" y="440"/>
                          <a:pt x="2389122" y="0"/>
                        </a:cubicBezTo>
                        <a:cubicBezTo>
                          <a:pt x="2433433" y="-28690"/>
                          <a:pt x="2855178" y="-33355"/>
                          <a:pt x="3167256" y="0"/>
                        </a:cubicBezTo>
                        <a:cubicBezTo>
                          <a:pt x="3426633" y="21860"/>
                          <a:pt x="3390369" y="11841"/>
                          <a:pt x="3539406" y="0"/>
                        </a:cubicBezTo>
                        <a:cubicBezTo>
                          <a:pt x="3668554" y="37348"/>
                          <a:pt x="3947983" y="15933"/>
                          <a:pt x="4317540" y="0"/>
                        </a:cubicBezTo>
                        <a:cubicBezTo>
                          <a:pt x="4679774" y="-3842"/>
                          <a:pt x="4708380" y="-25186"/>
                          <a:pt x="4994178" y="0"/>
                        </a:cubicBezTo>
                        <a:cubicBezTo>
                          <a:pt x="5283243" y="25686"/>
                          <a:pt x="5316131" y="18470"/>
                          <a:pt x="5569320" y="0"/>
                        </a:cubicBezTo>
                        <a:cubicBezTo>
                          <a:pt x="5843229" y="-27366"/>
                          <a:pt x="5931264" y="862"/>
                          <a:pt x="6245958" y="0"/>
                        </a:cubicBezTo>
                        <a:cubicBezTo>
                          <a:pt x="6545706" y="13571"/>
                          <a:pt x="6879803" y="15780"/>
                          <a:pt x="7024091" y="0"/>
                        </a:cubicBezTo>
                        <a:cubicBezTo>
                          <a:pt x="7185651" y="-3534"/>
                          <a:pt x="7524642" y="48130"/>
                          <a:pt x="7700729" y="0"/>
                        </a:cubicBezTo>
                        <a:cubicBezTo>
                          <a:pt x="7890444" y="-31821"/>
                          <a:pt x="8055323" y="-4523"/>
                          <a:pt x="8174375" y="0"/>
                        </a:cubicBezTo>
                        <a:cubicBezTo>
                          <a:pt x="8272072" y="-16772"/>
                          <a:pt x="8538484" y="10136"/>
                          <a:pt x="8648023" y="0"/>
                        </a:cubicBezTo>
                        <a:cubicBezTo>
                          <a:pt x="8735835" y="-19287"/>
                          <a:pt x="8932483" y="-25667"/>
                          <a:pt x="9121669" y="0"/>
                        </a:cubicBezTo>
                        <a:cubicBezTo>
                          <a:pt x="9268631" y="48733"/>
                          <a:pt x="9446629" y="30583"/>
                          <a:pt x="9595315" y="0"/>
                        </a:cubicBezTo>
                        <a:cubicBezTo>
                          <a:pt x="9824529" y="-59619"/>
                          <a:pt x="10528572" y="61747"/>
                          <a:pt x="10813264" y="0"/>
                        </a:cubicBezTo>
                        <a:cubicBezTo>
                          <a:pt x="11212746" y="12025"/>
                          <a:pt x="11465310" y="304797"/>
                          <a:pt x="11476960" y="563573"/>
                        </a:cubicBezTo>
                        <a:cubicBezTo>
                          <a:pt x="11459163" y="697124"/>
                          <a:pt x="11449725" y="955797"/>
                          <a:pt x="11476960" y="1149672"/>
                        </a:cubicBezTo>
                        <a:cubicBezTo>
                          <a:pt x="11477494" y="1316554"/>
                          <a:pt x="11482051" y="1597197"/>
                          <a:pt x="11476960" y="1713229"/>
                        </a:cubicBezTo>
                        <a:cubicBezTo>
                          <a:pt x="11449603" y="1867115"/>
                          <a:pt x="11485828" y="2081126"/>
                          <a:pt x="11476960" y="2276786"/>
                        </a:cubicBezTo>
                        <a:cubicBezTo>
                          <a:pt x="11442663" y="2479668"/>
                          <a:pt x="11504159" y="2675910"/>
                          <a:pt x="11476960" y="2817801"/>
                        </a:cubicBezTo>
                        <a:cubicBezTo>
                          <a:pt x="11436844" y="3023329"/>
                          <a:pt x="11108241" y="3414280"/>
                          <a:pt x="10813264" y="3381375"/>
                        </a:cubicBezTo>
                        <a:cubicBezTo>
                          <a:pt x="10620956" y="3368096"/>
                          <a:pt x="10496965" y="3375935"/>
                          <a:pt x="10238121" y="3381375"/>
                        </a:cubicBezTo>
                        <a:cubicBezTo>
                          <a:pt x="10009795" y="3376984"/>
                          <a:pt x="9795317" y="3403592"/>
                          <a:pt x="9662979" y="3381375"/>
                        </a:cubicBezTo>
                        <a:cubicBezTo>
                          <a:pt x="9583632" y="3357557"/>
                          <a:pt x="9337298" y="3396574"/>
                          <a:pt x="9087837" y="3381375"/>
                        </a:cubicBezTo>
                        <a:cubicBezTo>
                          <a:pt x="8991205" y="3370351"/>
                          <a:pt x="8885422" y="3391660"/>
                          <a:pt x="8715687" y="3381375"/>
                        </a:cubicBezTo>
                        <a:cubicBezTo>
                          <a:pt x="8617993" y="3396117"/>
                          <a:pt x="8409203" y="3390269"/>
                          <a:pt x="8343535" y="3381375"/>
                        </a:cubicBezTo>
                        <a:cubicBezTo>
                          <a:pt x="8271281" y="3362845"/>
                          <a:pt x="8124756" y="3404335"/>
                          <a:pt x="7971385" y="3381375"/>
                        </a:cubicBezTo>
                        <a:cubicBezTo>
                          <a:pt x="7827734" y="3348079"/>
                          <a:pt x="7536801" y="3360376"/>
                          <a:pt x="7396243" y="3381375"/>
                        </a:cubicBezTo>
                        <a:cubicBezTo>
                          <a:pt x="7291166" y="3437828"/>
                          <a:pt x="7021420" y="3372722"/>
                          <a:pt x="6719605" y="3381375"/>
                        </a:cubicBezTo>
                        <a:cubicBezTo>
                          <a:pt x="6392288" y="3398125"/>
                          <a:pt x="6148653" y="3357231"/>
                          <a:pt x="5839975" y="3381375"/>
                        </a:cubicBezTo>
                        <a:cubicBezTo>
                          <a:pt x="5538776" y="3393789"/>
                          <a:pt x="5452663" y="3373082"/>
                          <a:pt x="5163337" y="3381375"/>
                        </a:cubicBezTo>
                        <a:cubicBezTo>
                          <a:pt x="4864660" y="3399350"/>
                          <a:pt x="4929210" y="3372562"/>
                          <a:pt x="4791186" y="3381375"/>
                        </a:cubicBezTo>
                        <a:cubicBezTo>
                          <a:pt x="4651895" y="3374451"/>
                          <a:pt x="4304490" y="3400913"/>
                          <a:pt x="4013053" y="3381375"/>
                        </a:cubicBezTo>
                        <a:cubicBezTo>
                          <a:pt x="3763095" y="3371874"/>
                          <a:pt x="3773415" y="3380993"/>
                          <a:pt x="3539406" y="3381375"/>
                        </a:cubicBezTo>
                        <a:cubicBezTo>
                          <a:pt x="3302648" y="3331805"/>
                          <a:pt x="2991642" y="3435033"/>
                          <a:pt x="2761272" y="3381375"/>
                        </a:cubicBezTo>
                        <a:cubicBezTo>
                          <a:pt x="2550289" y="3351982"/>
                          <a:pt x="2276710" y="3394848"/>
                          <a:pt x="2084635" y="3381375"/>
                        </a:cubicBezTo>
                        <a:cubicBezTo>
                          <a:pt x="1894362" y="3361471"/>
                          <a:pt x="1802217" y="3379713"/>
                          <a:pt x="1610988" y="3381375"/>
                        </a:cubicBezTo>
                        <a:cubicBezTo>
                          <a:pt x="1426433" y="3357522"/>
                          <a:pt x="1098871" y="3373910"/>
                          <a:pt x="663695" y="3381375"/>
                        </a:cubicBezTo>
                        <a:cubicBezTo>
                          <a:pt x="228802" y="3326594"/>
                          <a:pt x="19282" y="3152713"/>
                          <a:pt x="0" y="2817801"/>
                        </a:cubicBezTo>
                        <a:cubicBezTo>
                          <a:pt x="18470" y="2650337"/>
                          <a:pt x="7449" y="2505909"/>
                          <a:pt x="0" y="2321870"/>
                        </a:cubicBezTo>
                        <a:cubicBezTo>
                          <a:pt x="20395" y="2133277"/>
                          <a:pt x="60123" y="1947990"/>
                          <a:pt x="0" y="1713229"/>
                        </a:cubicBezTo>
                        <a:cubicBezTo>
                          <a:pt x="-45465" y="1474475"/>
                          <a:pt x="17351" y="1421276"/>
                          <a:pt x="0" y="1217299"/>
                        </a:cubicBezTo>
                        <a:cubicBezTo>
                          <a:pt x="-19681" y="1028490"/>
                          <a:pt x="11323" y="705091"/>
                          <a:pt x="0" y="563573"/>
                        </a:cubicBezTo>
                        <a:close/>
                      </a:path>
                      <a:path w="11476960" h="3381375" fill="none" stroke="0" extrusionOk="0">
                        <a:moveTo>
                          <a:pt x="0" y="563573"/>
                        </a:moveTo>
                        <a:cubicBezTo>
                          <a:pt x="-117501" y="241253"/>
                          <a:pt x="269297" y="25938"/>
                          <a:pt x="663695" y="0"/>
                        </a:cubicBezTo>
                        <a:cubicBezTo>
                          <a:pt x="717837" y="-12759"/>
                          <a:pt x="934514" y="-13364"/>
                          <a:pt x="1035846" y="0"/>
                        </a:cubicBezTo>
                        <a:cubicBezTo>
                          <a:pt x="1119037" y="-26350"/>
                          <a:pt x="1478630" y="-46198"/>
                          <a:pt x="1610988" y="0"/>
                        </a:cubicBezTo>
                        <a:cubicBezTo>
                          <a:pt x="1774663" y="48135"/>
                          <a:pt x="1936936" y="3838"/>
                          <a:pt x="2084635" y="0"/>
                        </a:cubicBezTo>
                        <a:cubicBezTo>
                          <a:pt x="2250303" y="20705"/>
                          <a:pt x="2492345" y="16719"/>
                          <a:pt x="2862768" y="0"/>
                        </a:cubicBezTo>
                        <a:cubicBezTo>
                          <a:pt x="3241390" y="-17590"/>
                          <a:pt x="3308720" y="39491"/>
                          <a:pt x="3640902" y="0"/>
                        </a:cubicBezTo>
                        <a:cubicBezTo>
                          <a:pt x="3988777" y="-4396"/>
                          <a:pt x="4059134" y="41031"/>
                          <a:pt x="4419036" y="0"/>
                        </a:cubicBezTo>
                        <a:cubicBezTo>
                          <a:pt x="4774688" y="-25299"/>
                          <a:pt x="4648300" y="-34366"/>
                          <a:pt x="4791186" y="0"/>
                        </a:cubicBezTo>
                        <a:cubicBezTo>
                          <a:pt x="4943117" y="11821"/>
                          <a:pt x="4984462" y="12089"/>
                          <a:pt x="5163337" y="0"/>
                        </a:cubicBezTo>
                        <a:cubicBezTo>
                          <a:pt x="5319818" y="-11242"/>
                          <a:pt x="5710310" y="37322"/>
                          <a:pt x="5839975" y="0"/>
                        </a:cubicBezTo>
                        <a:cubicBezTo>
                          <a:pt x="5955776" y="4087"/>
                          <a:pt x="6414610" y="-2416"/>
                          <a:pt x="6618109" y="0"/>
                        </a:cubicBezTo>
                        <a:cubicBezTo>
                          <a:pt x="6854409" y="-16661"/>
                          <a:pt x="6811956" y="7462"/>
                          <a:pt x="6990259" y="0"/>
                        </a:cubicBezTo>
                        <a:cubicBezTo>
                          <a:pt x="7129752" y="35283"/>
                          <a:pt x="7506597" y="-17275"/>
                          <a:pt x="7869889" y="0"/>
                        </a:cubicBezTo>
                        <a:cubicBezTo>
                          <a:pt x="8232189" y="19652"/>
                          <a:pt x="8206794" y="17224"/>
                          <a:pt x="8445031" y="0"/>
                        </a:cubicBezTo>
                        <a:cubicBezTo>
                          <a:pt x="8698306" y="-16652"/>
                          <a:pt x="8731442" y="11107"/>
                          <a:pt x="9020173" y="0"/>
                        </a:cubicBezTo>
                        <a:cubicBezTo>
                          <a:pt x="9304996" y="-9913"/>
                          <a:pt x="9298313" y="-6110"/>
                          <a:pt x="9392324" y="0"/>
                        </a:cubicBezTo>
                        <a:cubicBezTo>
                          <a:pt x="9464430" y="59370"/>
                          <a:pt x="9784429" y="-23965"/>
                          <a:pt x="10170458" y="0"/>
                        </a:cubicBezTo>
                        <a:cubicBezTo>
                          <a:pt x="10571068" y="31123"/>
                          <a:pt x="10639088" y="12481"/>
                          <a:pt x="10813264" y="0"/>
                        </a:cubicBezTo>
                        <a:cubicBezTo>
                          <a:pt x="11085125" y="-19680"/>
                          <a:pt x="11493096" y="251485"/>
                          <a:pt x="11476960" y="563573"/>
                        </a:cubicBezTo>
                        <a:cubicBezTo>
                          <a:pt x="11495598" y="833207"/>
                          <a:pt x="11459425" y="912012"/>
                          <a:pt x="11476960" y="1149672"/>
                        </a:cubicBezTo>
                        <a:cubicBezTo>
                          <a:pt x="11511021" y="1382404"/>
                          <a:pt x="11484514" y="1605210"/>
                          <a:pt x="11476960" y="1713229"/>
                        </a:cubicBezTo>
                        <a:cubicBezTo>
                          <a:pt x="11461712" y="1818350"/>
                          <a:pt x="11508237" y="2073832"/>
                          <a:pt x="11476960" y="2209159"/>
                        </a:cubicBezTo>
                        <a:cubicBezTo>
                          <a:pt x="11473666" y="2389454"/>
                          <a:pt x="11543179" y="2545034"/>
                          <a:pt x="11476960" y="2817801"/>
                        </a:cubicBezTo>
                        <a:cubicBezTo>
                          <a:pt x="11442680" y="3086412"/>
                          <a:pt x="11170831" y="3370271"/>
                          <a:pt x="10813264" y="3381375"/>
                        </a:cubicBezTo>
                        <a:cubicBezTo>
                          <a:pt x="10592284" y="3392574"/>
                          <a:pt x="10367658" y="3396217"/>
                          <a:pt x="10238121" y="3381375"/>
                        </a:cubicBezTo>
                        <a:cubicBezTo>
                          <a:pt x="10147640" y="3332866"/>
                          <a:pt x="9910139" y="3433968"/>
                          <a:pt x="9662979" y="3381375"/>
                        </a:cubicBezTo>
                        <a:cubicBezTo>
                          <a:pt x="9421311" y="3392203"/>
                          <a:pt x="9223195" y="3348478"/>
                          <a:pt x="8986341" y="3381375"/>
                        </a:cubicBezTo>
                        <a:cubicBezTo>
                          <a:pt x="8759817" y="3377426"/>
                          <a:pt x="8619224" y="3406379"/>
                          <a:pt x="8512695" y="3381375"/>
                        </a:cubicBezTo>
                        <a:cubicBezTo>
                          <a:pt x="8391984" y="3345849"/>
                          <a:pt x="8142365" y="3364292"/>
                          <a:pt x="8039049" y="3381375"/>
                        </a:cubicBezTo>
                        <a:cubicBezTo>
                          <a:pt x="7888487" y="3389407"/>
                          <a:pt x="7758302" y="3365995"/>
                          <a:pt x="7666897" y="3381375"/>
                        </a:cubicBezTo>
                        <a:cubicBezTo>
                          <a:pt x="7535536" y="3378118"/>
                          <a:pt x="7248297" y="3392214"/>
                          <a:pt x="7091755" y="3381375"/>
                        </a:cubicBezTo>
                        <a:cubicBezTo>
                          <a:pt x="6957510" y="3413844"/>
                          <a:pt x="6562955" y="3320293"/>
                          <a:pt x="6313622" y="3381375"/>
                        </a:cubicBezTo>
                        <a:cubicBezTo>
                          <a:pt x="6030511" y="3388379"/>
                          <a:pt x="5970322" y="3383276"/>
                          <a:pt x="5636984" y="3381375"/>
                        </a:cubicBezTo>
                        <a:cubicBezTo>
                          <a:pt x="5306456" y="3375481"/>
                          <a:pt x="5266347" y="3395602"/>
                          <a:pt x="5163337" y="3381375"/>
                        </a:cubicBezTo>
                        <a:cubicBezTo>
                          <a:pt x="5046515" y="3375919"/>
                          <a:pt x="4974862" y="3355054"/>
                          <a:pt x="4791186" y="3381375"/>
                        </a:cubicBezTo>
                        <a:cubicBezTo>
                          <a:pt x="4641360" y="3432069"/>
                          <a:pt x="4355978" y="3347392"/>
                          <a:pt x="3911558" y="3381375"/>
                        </a:cubicBezTo>
                        <a:cubicBezTo>
                          <a:pt x="3485528" y="3414276"/>
                          <a:pt x="3601265" y="3393072"/>
                          <a:pt x="3336415" y="3381375"/>
                        </a:cubicBezTo>
                        <a:cubicBezTo>
                          <a:pt x="3077642" y="3351661"/>
                          <a:pt x="2717126" y="3375557"/>
                          <a:pt x="2558282" y="3381375"/>
                        </a:cubicBezTo>
                        <a:cubicBezTo>
                          <a:pt x="2359576" y="3382635"/>
                          <a:pt x="2274211" y="3369486"/>
                          <a:pt x="2186130" y="3381375"/>
                        </a:cubicBezTo>
                        <a:cubicBezTo>
                          <a:pt x="2081277" y="3355427"/>
                          <a:pt x="1859857" y="3371635"/>
                          <a:pt x="1712484" y="3381375"/>
                        </a:cubicBezTo>
                        <a:cubicBezTo>
                          <a:pt x="1538359" y="3390860"/>
                          <a:pt x="859558" y="3370026"/>
                          <a:pt x="663695" y="3381375"/>
                        </a:cubicBezTo>
                        <a:cubicBezTo>
                          <a:pt x="283291" y="3386498"/>
                          <a:pt x="-80816" y="3144918"/>
                          <a:pt x="0" y="2817801"/>
                        </a:cubicBezTo>
                        <a:cubicBezTo>
                          <a:pt x="-22917" y="2710983"/>
                          <a:pt x="-24589" y="2402879"/>
                          <a:pt x="0" y="2321870"/>
                        </a:cubicBezTo>
                        <a:cubicBezTo>
                          <a:pt x="44289" y="2195129"/>
                          <a:pt x="-40342" y="1960045"/>
                          <a:pt x="0" y="1780856"/>
                        </a:cubicBezTo>
                        <a:cubicBezTo>
                          <a:pt x="12724" y="1601660"/>
                          <a:pt x="47251" y="1405790"/>
                          <a:pt x="0" y="1194757"/>
                        </a:cubicBezTo>
                        <a:cubicBezTo>
                          <a:pt x="5258" y="989471"/>
                          <a:pt x="5339" y="882389"/>
                          <a:pt x="0" y="56357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Hà Nội, ngày 03 tháng 3 năm 1987</a:t>
            </a:r>
          </a:p>
          <a:p>
            <a:pPr algn="just" defTabSz="914377"/>
            <a:r>
              <a:rPr lang="vi-VN" sz="2800" dirty="0">
                <a:solidFill>
                  <a:prstClr val="black"/>
                </a:solidFill>
                <a:latin typeface="Cambria" panose="02040503050406030204" pitchFamily="18" charset="0"/>
                <a:ea typeface="Cambria" panose="02040503050406030204" pitchFamily="18" charset="0"/>
              </a:rPr>
              <a:t>   Bạn thân mến!</a:t>
            </a:r>
          </a:p>
          <a:p>
            <a:pPr algn="just" defTabSz="914377"/>
            <a:r>
              <a:rPr lang="vi-VN" sz="2800" dirty="0">
                <a:solidFill>
                  <a:prstClr val="black"/>
                </a:solidFill>
                <a:latin typeface="Cambria" panose="02040503050406030204" pitchFamily="18" charset="0"/>
                <a:ea typeface="Cambria" panose="02040503050406030204" pitchFamily="18" charset="0"/>
              </a:rPr>
              <a:t>   Tôi tên là Lương Thanh Bình, Bình nghĩa là hoà bình ấy mà. Tôi học lớp 4. Hôm trước, bố tôi mang về một tờ báo và bảo:“Con đọc đi. Con đã quý ngôi nhà còn chật chội và đơn sơ của mình, con sẽ càng quý nó hơn nếu biết rằng hiện nay trên Trái Đất còn biết bao bạn không có nhà ở".</a:t>
            </a:r>
          </a:p>
          <a:p>
            <a:pPr algn="just" defTabSz="914377"/>
            <a:r>
              <a:rPr lang="vi-VN" sz="2800" dirty="0">
                <a:solidFill>
                  <a:prstClr val="black"/>
                </a:solidFill>
                <a:latin typeface="Cambria" panose="02040503050406030204" pitchFamily="18" charset="0"/>
                <a:ea typeface="Cambria" panose="02040503050406030204" pitchFamily="18" charset="0"/>
              </a:rPr>
              <a:t>   Tôi đã đọc.</a:t>
            </a:r>
          </a:p>
        </p:txBody>
      </p:sp>
      <p:sp>
        <p:nvSpPr>
          <p:cNvPr id="5" name="Rectangle: Diagonal Corners Rounded 2">
            <a:extLst>
              <a:ext uri="{FF2B5EF4-FFF2-40B4-BE49-F238E27FC236}">
                <a16:creationId xmlns:a16="http://schemas.microsoft.com/office/drawing/2014/main" id="{F865B528-E3BE-307D-CA66-98A51F1FB01E}"/>
              </a:ext>
            </a:extLst>
          </p:cNvPr>
          <p:cNvSpPr/>
          <p:nvPr/>
        </p:nvSpPr>
        <p:spPr>
          <a:xfrm>
            <a:off x="922973" y="156945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mbria" panose="02040503050406030204" pitchFamily="18" charset="0"/>
                <a:ea typeface="Cambria" panose="02040503050406030204" pitchFamily="18" charset="0"/>
                <a:cs typeface="Calibri" panose="020F0502020204030204" pitchFamily="34" charset="0"/>
              </a:rPr>
              <a:t>Đoạn</a:t>
            </a:r>
            <a:r>
              <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rPr>
              <a:t> 1</a:t>
            </a:r>
          </a:p>
        </p:txBody>
      </p:sp>
      <p:pic>
        <p:nvPicPr>
          <p:cNvPr id="6" name="Picture 5">
            <a:extLst>
              <a:ext uri="{FF2B5EF4-FFF2-40B4-BE49-F238E27FC236}">
                <a16:creationId xmlns:a16="http://schemas.microsoft.com/office/drawing/2014/main" id="{BDA23349-F680-D3DC-6546-7152A4392C77}"/>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7" name="TextBox1">
                  <a:extLst>
                    <a:ext uri="{FF2B5EF4-FFF2-40B4-BE49-F238E27FC236}">
                      <a16:creationId xmlns:a16="http://schemas.microsoft.com/office/drawing/2014/main" id="{16231F7F-CD9C-A5A8-4512-C70B2ACCFA80}"/>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51567217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27,677 Vallee Vectores, Ilustraciones y Gráficos - 123RF">
            <a:extLst>
              <a:ext uri="{FF2B5EF4-FFF2-40B4-BE49-F238E27FC236}">
                <a16:creationId xmlns:a16="http://schemas.microsoft.com/office/drawing/2014/main" id="{F451E693-D303-7FE8-7401-D26D8C278E15}"/>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1">
            <a:extLst>
              <a:ext uri="{FF2B5EF4-FFF2-40B4-BE49-F238E27FC236}">
                <a16:creationId xmlns:a16="http://schemas.microsoft.com/office/drawing/2014/main" id="{2CB2552B-5CF7-34C0-0AD4-62F2809AF742}"/>
              </a:ext>
            </a:extLst>
          </p:cNvPr>
          <p:cNvSpPr/>
          <p:nvPr/>
        </p:nvSpPr>
        <p:spPr>
          <a:xfrm>
            <a:off x="372141" y="2686050"/>
            <a:ext cx="11476960" cy="3762375"/>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476960"/>
                      <a:gd name="connsiteY0" fmla="*/ 627075 h 3762375"/>
                      <a:gd name="connsiteX1" fmla="*/ 663695 w 11476960"/>
                      <a:gd name="connsiteY1" fmla="*/ 0 h 3762375"/>
                      <a:gd name="connsiteX2" fmla="*/ 1035846 w 11476960"/>
                      <a:gd name="connsiteY2" fmla="*/ 0 h 3762375"/>
                      <a:gd name="connsiteX3" fmla="*/ 1610988 w 11476960"/>
                      <a:gd name="connsiteY3" fmla="*/ 0 h 3762375"/>
                      <a:gd name="connsiteX4" fmla="*/ 2084635 w 11476960"/>
                      <a:gd name="connsiteY4" fmla="*/ 0 h 3762375"/>
                      <a:gd name="connsiteX5" fmla="*/ 2862768 w 11476960"/>
                      <a:gd name="connsiteY5" fmla="*/ 0 h 3762375"/>
                      <a:gd name="connsiteX6" fmla="*/ 3640902 w 11476960"/>
                      <a:gd name="connsiteY6" fmla="*/ 0 h 3762375"/>
                      <a:gd name="connsiteX7" fmla="*/ 4419036 w 11476960"/>
                      <a:gd name="connsiteY7" fmla="*/ 0 h 3762375"/>
                      <a:gd name="connsiteX8" fmla="*/ 4791186 w 11476960"/>
                      <a:gd name="connsiteY8" fmla="*/ 0 h 3762375"/>
                      <a:gd name="connsiteX9" fmla="*/ 5163337 w 11476960"/>
                      <a:gd name="connsiteY9" fmla="*/ 0 h 3762375"/>
                      <a:gd name="connsiteX10" fmla="*/ 5839975 w 11476960"/>
                      <a:gd name="connsiteY10" fmla="*/ 0 h 3762375"/>
                      <a:gd name="connsiteX11" fmla="*/ 6618109 w 11476960"/>
                      <a:gd name="connsiteY11" fmla="*/ 0 h 3762375"/>
                      <a:gd name="connsiteX12" fmla="*/ 6990259 w 11476960"/>
                      <a:gd name="connsiteY12" fmla="*/ 0 h 3762375"/>
                      <a:gd name="connsiteX13" fmla="*/ 7869889 w 11476960"/>
                      <a:gd name="connsiteY13" fmla="*/ 0 h 3762375"/>
                      <a:gd name="connsiteX14" fmla="*/ 8445031 w 11476960"/>
                      <a:gd name="connsiteY14" fmla="*/ 0 h 3762375"/>
                      <a:gd name="connsiteX15" fmla="*/ 9020173 w 11476960"/>
                      <a:gd name="connsiteY15" fmla="*/ 0 h 3762375"/>
                      <a:gd name="connsiteX16" fmla="*/ 9392324 w 11476960"/>
                      <a:gd name="connsiteY16" fmla="*/ 0 h 3762375"/>
                      <a:gd name="connsiteX17" fmla="*/ 10170458 w 11476960"/>
                      <a:gd name="connsiteY17" fmla="*/ 0 h 3762375"/>
                      <a:gd name="connsiteX18" fmla="*/ 10813264 w 11476960"/>
                      <a:gd name="connsiteY18" fmla="*/ 0 h 3762375"/>
                      <a:gd name="connsiteX19" fmla="*/ 11476960 w 11476960"/>
                      <a:gd name="connsiteY19" fmla="*/ 627075 h 3762375"/>
                      <a:gd name="connsiteX20" fmla="*/ 11476960 w 11476960"/>
                      <a:gd name="connsiteY20" fmla="*/ 1279213 h 3762375"/>
                      <a:gd name="connsiteX21" fmla="*/ 11476960 w 11476960"/>
                      <a:gd name="connsiteY21" fmla="*/ 1906269 h 3762375"/>
                      <a:gd name="connsiteX22" fmla="*/ 11476960 w 11476960"/>
                      <a:gd name="connsiteY22" fmla="*/ 2458079 h 3762375"/>
                      <a:gd name="connsiteX23" fmla="*/ 11476960 w 11476960"/>
                      <a:gd name="connsiteY23" fmla="*/ 3135299 h 3762375"/>
                      <a:gd name="connsiteX24" fmla="*/ 10813264 w 11476960"/>
                      <a:gd name="connsiteY24" fmla="*/ 3762375 h 3762375"/>
                      <a:gd name="connsiteX25" fmla="*/ 10238121 w 11476960"/>
                      <a:gd name="connsiteY25" fmla="*/ 3762375 h 3762375"/>
                      <a:gd name="connsiteX26" fmla="*/ 9662979 w 11476960"/>
                      <a:gd name="connsiteY26" fmla="*/ 3762375 h 3762375"/>
                      <a:gd name="connsiteX27" fmla="*/ 8986341 w 11476960"/>
                      <a:gd name="connsiteY27" fmla="*/ 3762375 h 3762375"/>
                      <a:gd name="connsiteX28" fmla="*/ 8512695 w 11476960"/>
                      <a:gd name="connsiteY28" fmla="*/ 3762375 h 3762375"/>
                      <a:gd name="connsiteX29" fmla="*/ 8039049 w 11476960"/>
                      <a:gd name="connsiteY29" fmla="*/ 3762375 h 3762375"/>
                      <a:gd name="connsiteX30" fmla="*/ 7666897 w 11476960"/>
                      <a:gd name="connsiteY30" fmla="*/ 3762375 h 3762375"/>
                      <a:gd name="connsiteX31" fmla="*/ 7091755 w 11476960"/>
                      <a:gd name="connsiteY31" fmla="*/ 3762375 h 3762375"/>
                      <a:gd name="connsiteX32" fmla="*/ 6313622 w 11476960"/>
                      <a:gd name="connsiteY32" fmla="*/ 3762375 h 3762375"/>
                      <a:gd name="connsiteX33" fmla="*/ 5636984 w 11476960"/>
                      <a:gd name="connsiteY33" fmla="*/ 3762375 h 3762375"/>
                      <a:gd name="connsiteX34" fmla="*/ 5163337 w 11476960"/>
                      <a:gd name="connsiteY34" fmla="*/ 3762375 h 3762375"/>
                      <a:gd name="connsiteX35" fmla="*/ 4791186 w 11476960"/>
                      <a:gd name="connsiteY35" fmla="*/ 3762375 h 3762375"/>
                      <a:gd name="connsiteX36" fmla="*/ 3911558 w 11476960"/>
                      <a:gd name="connsiteY36" fmla="*/ 3762375 h 3762375"/>
                      <a:gd name="connsiteX37" fmla="*/ 3336415 w 11476960"/>
                      <a:gd name="connsiteY37" fmla="*/ 3762375 h 3762375"/>
                      <a:gd name="connsiteX38" fmla="*/ 2558282 w 11476960"/>
                      <a:gd name="connsiteY38" fmla="*/ 3762375 h 3762375"/>
                      <a:gd name="connsiteX39" fmla="*/ 2186130 w 11476960"/>
                      <a:gd name="connsiteY39" fmla="*/ 3762375 h 3762375"/>
                      <a:gd name="connsiteX40" fmla="*/ 1712484 w 11476960"/>
                      <a:gd name="connsiteY40" fmla="*/ 3762375 h 3762375"/>
                      <a:gd name="connsiteX41" fmla="*/ 663695 w 11476960"/>
                      <a:gd name="connsiteY41" fmla="*/ 3762375 h 3762375"/>
                      <a:gd name="connsiteX42" fmla="*/ 0 w 11476960"/>
                      <a:gd name="connsiteY42" fmla="*/ 3135299 h 3762375"/>
                      <a:gd name="connsiteX43" fmla="*/ 0 w 11476960"/>
                      <a:gd name="connsiteY43" fmla="*/ 2583490 h 3762375"/>
                      <a:gd name="connsiteX44" fmla="*/ 0 w 11476960"/>
                      <a:gd name="connsiteY44" fmla="*/ 1981516 h 3762375"/>
                      <a:gd name="connsiteX45" fmla="*/ 0 w 11476960"/>
                      <a:gd name="connsiteY45" fmla="*/ 1329377 h 3762375"/>
                      <a:gd name="connsiteX46" fmla="*/ 0 w 11476960"/>
                      <a:gd name="connsiteY46" fmla="*/ 627075 h 3762375"/>
                      <a:gd name="connsiteX0" fmla="*/ 0 w 11476960"/>
                      <a:gd name="connsiteY0" fmla="*/ 627075 h 3762375"/>
                      <a:gd name="connsiteX1" fmla="*/ 663695 w 11476960"/>
                      <a:gd name="connsiteY1" fmla="*/ 0 h 3762375"/>
                      <a:gd name="connsiteX2" fmla="*/ 1238838 w 11476960"/>
                      <a:gd name="connsiteY2" fmla="*/ 0 h 3762375"/>
                      <a:gd name="connsiteX3" fmla="*/ 2016971 w 11476960"/>
                      <a:gd name="connsiteY3" fmla="*/ 0 h 3762375"/>
                      <a:gd name="connsiteX4" fmla="*/ 2389122 w 11476960"/>
                      <a:gd name="connsiteY4" fmla="*/ 0 h 3762375"/>
                      <a:gd name="connsiteX5" fmla="*/ 3167256 w 11476960"/>
                      <a:gd name="connsiteY5" fmla="*/ 0 h 3762375"/>
                      <a:gd name="connsiteX6" fmla="*/ 3539406 w 11476960"/>
                      <a:gd name="connsiteY6" fmla="*/ 0 h 3762375"/>
                      <a:gd name="connsiteX7" fmla="*/ 4317540 w 11476960"/>
                      <a:gd name="connsiteY7" fmla="*/ 0 h 3762375"/>
                      <a:gd name="connsiteX8" fmla="*/ 4994178 w 11476960"/>
                      <a:gd name="connsiteY8" fmla="*/ 0 h 3762375"/>
                      <a:gd name="connsiteX9" fmla="*/ 5569320 w 11476960"/>
                      <a:gd name="connsiteY9" fmla="*/ 0 h 3762375"/>
                      <a:gd name="connsiteX10" fmla="*/ 6245958 w 11476960"/>
                      <a:gd name="connsiteY10" fmla="*/ 0 h 3762375"/>
                      <a:gd name="connsiteX11" fmla="*/ 7024091 w 11476960"/>
                      <a:gd name="connsiteY11" fmla="*/ 0 h 3762375"/>
                      <a:gd name="connsiteX12" fmla="*/ 7700729 w 11476960"/>
                      <a:gd name="connsiteY12" fmla="*/ 0 h 3762375"/>
                      <a:gd name="connsiteX13" fmla="*/ 8174375 w 11476960"/>
                      <a:gd name="connsiteY13" fmla="*/ 0 h 3762375"/>
                      <a:gd name="connsiteX14" fmla="*/ 8648023 w 11476960"/>
                      <a:gd name="connsiteY14" fmla="*/ 0 h 3762375"/>
                      <a:gd name="connsiteX15" fmla="*/ 9121669 w 11476960"/>
                      <a:gd name="connsiteY15" fmla="*/ 0 h 3762375"/>
                      <a:gd name="connsiteX16" fmla="*/ 9595315 w 11476960"/>
                      <a:gd name="connsiteY16" fmla="*/ 0 h 3762375"/>
                      <a:gd name="connsiteX17" fmla="*/ 10813264 w 11476960"/>
                      <a:gd name="connsiteY17" fmla="*/ 0 h 3762375"/>
                      <a:gd name="connsiteX18" fmla="*/ 11476960 w 11476960"/>
                      <a:gd name="connsiteY18" fmla="*/ 627075 h 3762375"/>
                      <a:gd name="connsiteX19" fmla="*/ 11476960 w 11476960"/>
                      <a:gd name="connsiteY19" fmla="*/ 1279213 h 3762375"/>
                      <a:gd name="connsiteX20" fmla="*/ 11476960 w 11476960"/>
                      <a:gd name="connsiteY20" fmla="*/ 1906269 h 3762375"/>
                      <a:gd name="connsiteX21" fmla="*/ 11476960 w 11476960"/>
                      <a:gd name="connsiteY21" fmla="*/ 2533325 h 3762375"/>
                      <a:gd name="connsiteX22" fmla="*/ 11476960 w 11476960"/>
                      <a:gd name="connsiteY22" fmla="*/ 3135299 h 3762375"/>
                      <a:gd name="connsiteX23" fmla="*/ 10813264 w 11476960"/>
                      <a:gd name="connsiteY23" fmla="*/ 3762375 h 3762375"/>
                      <a:gd name="connsiteX24" fmla="*/ 10238121 w 11476960"/>
                      <a:gd name="connsiteY24" fmla="*/ 3762375 h 3762375"/>
                      <a:gd name="connsiteX25" fmla="*/ 9662979 w 11476960"/>
                      <a:gd name="connsiteY25" fmla="*/ 3762375 h 3762375"/>
                      <a:gd name="connsiteX26" fmla="*/ 9087837 w 11476960"/>
                      <a:gd name="connsiteY26" fmla="*/ 3762375 h 3762375"/>
                      <a:gd name="connsiteX27" fmla="*/ 8715687 w 11476960"/>
                      <a:gd name="connsiteY27" fmla="*/ 3762375 h 3762375"/>
                      <a:gd name="connsiteX28" fmla="*/ 8343535 w 11476960"/>
                      <a:gd name="connsiteY28" fmla="*/ 3762375 h 3762375"/>
                      <a:gd name="connsiteX29" fmla="*/ 7971385 w 11476960"/>
                      <a:gd name="connsiteY29" fmla="*/ 3762375 h 3762375"/>
                      <a:gd name="connsiteX30" fmla="*/ 7396243 w 11476960"/>
                      <a:gd name="connsiteY30" fmla="*/ 3762375 h 3762375"/>
                      <a:gd name="connsiteX31" fmla="*/ 6719605 w 11476960"/>
                      <a:gd name="connsiteY31" fmla="*/ 3762375 h 3762375"/>
                      <a:gd name="connsiteX32" fmla="*/ 5839975 w 11476960"/>
                      <a:gd name="connsiteY32" fmla="*/ 3762375 h 3762375"/>
                      <a:gd name="connsiteX33" fmla="*/ 5163337 w 11476960"/>
                      <a:gd name="connsiteY33" fmla="*/ 3762375 h 3762375"/>
                      <a:gd name="connsiteX34" fmla="*/ 4791186 w 11476960"/>
                      <a:gd name="connsiteY34" fmla="*/ 3762375 h 3762375"/>
                      <a:gd name="connsiteX35" fmla="*/ 4013053 w 11476960"/>
                      <a:gd name="connsiteY35" fmla="*/ 3762375 h 3762375"/>
                      <a:gd name="connsiteX36" fmla="*/ 3539406 w 11476960"/>
                      <a:gd name="connsiteY36" fmla="*/ 3762375 h 3762375"/>
                      <a:gd name="connsiteX37" fmla="*/ 2761272 w 11476960"/>
                      <a:gd name="connsiteY37" fmla="*/ 3762375 h 3762375"/>
                      <a:gd name="connsiteX38" fmla="*/ 2084635 w 11476960"/>
                      <a:gd name="connsiteY38" fmla="*/ 3762375 h 3762375"/>
                      <a:gd name="connsiteX39" fmla="*/ 1610988 w 11476960"/>
                      <a:gd name="connsiteY39" fmla="*/ 3762375 h 3762375"/>
                      <a:gd name="connsiteX40" fmla="*/ 663695 w 11476960"/>
                      <a:gd name="connsiteY40" fmla="*/ 3762375 h 3762375"/>
                      <a:gd name="connsiteX41" fmla="*/ 0 w 11476960"/>
                      <a:gd name="connsiteY41" fmla="*/ 3135299 h 3762375"/>
                      <a:gd name="connsiteX42" fmla="*/ 0 w 11476960"/>
                      <a:gd name="connsiteY42" fmla="*/ 2583490 h 3762375"/>
                      <a:gd name="connsiteX43" fmla="*/ 0 w 11476960"/>
                      <a:gd name="connsiteY43" fmla="*/ 1906269 h 3762375"/>
                      <a:gd name="connsiteX44" fmla="*/ 0 w 11476960"/>
                      <a:gd name="connsiteY44" fmla="*/ 1354460 h 3762375"/>
                      <a:gd name="connsiteX45" fmla="*/ 0 w 11476960"/>
                      <a:gd name="connsiteY45" fmla="*/ 627075 h 37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476960" h="3762375" fill="none" extrusionOk="0">
                        <a:moveTo>
                          <a:pt x="0" y="627075"/>
                        </a:moveTo>
                        <a:cubicBezTo>
                          <a:pt x="-24682" y="237132"/>
                          <a:pt x="272208" y="860"/>
                          <a:pt x="663695" y="0"/>
                        </a:cubicBezTo>
                        <a:cubicBezTo>
                          <a:pt x="738952" y="-13253"/>
                          <a:pt x="932058" y="20896"/>
                          <a:pt x="1035846" y="0"/>
                        </a:cubicBezTo>
                        <a:cubicBezTo>
                          <a:pt x="1128942" y="29960"/>
                          <a:pt x="1490391" y="-46389"/>
                          <a:pt x="1610988" y="0"/>
                        </a:cubicBezTo>
                        <a:cubicBezTo>
                          <a:pt x="1737701" y="38947"/>
                          <a:pt x="1913626" y="24035"/>
                          <a:pt x="2084635" y="0"/>
                        </a:cubicBezTo>
                        <a:cubicBezTo>
                          <a:pt x="2220612" y="5890"/>
                          <a:pt x="2480196" y="-18830"/>
                          <a:pt x="2862768" y="0"/>
                        </a:cubicBezTo>
                        <a:cubicBezTo>
                          <a:pt x="3227297" y="-9041"/>
                          <a:pt x="3326482" y="22979"/>
                          <a:pt x="3640902" y="0"/>
                        </a:cubicBezTo>
                        <a:cubicBezTo>
                          <a:pt x="3978157" y="2586"/>
                          <a:pt x="4081703" y="46868"/>
                          <a:pt x="4419036" y="0"/>
                        </a:cubicBezTo>
                        <a:cubicBezTo>
                          <a:pt x="4775377" y="-31069"/>
                          <a:pt x="4641085" y="-5105"/>
                          <a:pt x="4791186" y="0"/>
                        </a:cubicBezTo>
                        <a:cubicBezTo>
                          <a:pt x="4941939" y="19715"/>
                          <a:pt x="4987495" y="9923"/>
                          <a:pt x="5163337" y="0"/>
                        </a:cubicBezTo>
                        <a:cubicBezTo>
                          <a:pt x="5316633" y="-16784"/>
                          <a:pt x="5696714" y="10559"/>
                          <a:pt x="5839975" y="0"/>
                        </a:cubicBezTo>
                        <a:cubicBezTo>
                          <a:pt x="5962735" y="-14667"/>
                          <a:pt x="6355850" y="30892"/>
                          <a:pt x="6618109" y="0"/>
                        </a:cubicBezTo>
                        <a:cubicBezTo>
                          <a:pt x="6855684" y="-27342"/>
                          <a:pt x="6818882" y="9648"/>
                          <a:pt x="6990259" y="0"/>
                        </a:cubicBezTo>
                        <a:cubicBezTo>
                          <a:pt x="7220874" y="-1017"/>
                          <a:pt x="7488666" y="-27544"/>
                          <a:pt x="7869889" y="0"/>
                        </a:cubicBezTo>
                        <a:cubicBezTo>
                          <a:pt x="8230407" y="26802"/>
                          <a:pt x="8197979" y="15050"/>
                          <a:pt x="8445031" y="0"/>
                        </a:cubicBezTo>
                        <a:cubicBezTo>
                          <a:pt x="8693962" y="-16662"/>
                          <a:pt x="8734169" y="12288"/>
                          <a:pt x="9020173" y="0"/>
                        </a:cubicBezTo>
                        <a:cubicBezTo>
                          <a:pt x="9306576" y="-12203"/>
                          <a:pt x="9298662" y="-6303"/>
                          <a:pt x="9392324" y="0"/>
                        </a:cubicBezTo>
                        <a:cubicBezTo>
                          <a:pt x="9535818" y="49371"/>
                          <a:pt x="9824549" y="-70532"/>
                          <a:pt x="10170458" y="0"/>
                        </a:cubicBezTo>
                        <a:cubicBezTo>
                          <a:pt x="10570775" y="36791"/>
                          <a:pt x="10615891" y="17138"/>
                          <a:pt x="10813264" y="0"/>
                        </a:cubicBezTo>
                        <a:cubicBezTo>
                          <a:pt x="11065569" y="-6474"/>
                          <a:pt x="11567637" y="259715"/>
                          <a:pt x="11476960" y="627075"/>
                        </a:cubicBezTo>
                        <a:cubicBezTo>
                          <a:pt x="11475010" y="936654"/>
                          <a:pt x="11458254" y="1059355"/>
                          <a:pt x="11476960" y="1279213"/>
                        </a:cubicBezTo>
                        <a:cubicBezTo>
                          <a:pt x="11509134" y="1511145"/>
                          <a:pt x="11498328" y="1774516"/>
                          <a:pt x="11476960" y="1906269"/>
                        </a:cubicBezTo>
                        <a:cubicBezTo>
                          <a:pt x="11448253" y="2049396"/>
                          <a:pt x="11491416" y="2286752"/>
                          <a:pt x="11476960" y="2458079"/>
                        </a:cubicBezTo>
                        <a:cubicBezTo>
                          <a:pt x="11471707" y="2600483"/>
                          <a:pt x="11532417" y="2801085"/>
                          <a:pt x="11476960" y="3135299"/>
                        </a:cubicBezTo>
                        <a:cubicBezTo>
                          <a:pt x="11482798" y="3427518"/>
                          <a:pt x="11081331" y="3736835"/>
                          <a:pt x="10813264" y="3762375"/>
                        </a:cubicBezTo>
                        <a:cubicBezTo>
                          <a:pt x="10570693" y="3778398"/>
                          <a:pt x="10391178" y="3802942"/>
                          <a:pt x="10238121" y="3762375"/>
                        </a:cubicBezTo>
                        <a:cubicBezTo>
                          <a:pt x="10073111" y="3705406"/>
                          <a:pt x="9884659" y="3760446"/>
                          <a:pt x="9662979" y="3762375"/>
                        </a:cubicBezTo>
                        <a:cubicBezTo>
                          <a:pt x="9410794" y="3715777"/>
                          <a:pt x="9225311" y="3801632"/>
                          <a:pt x="8986341" y="3762375"/>
                        </a:cubicBezTo>
                        <a:cubicBezTo>
                          <a:pt x="8747071" y="3756392"/>
                          <a:pt x="8631477" y="3777311"/>
                          <a:pt x="8512695" y="3762375"/>
                        </a:cubicBezTo>
                        <a:cubicBezTo>
                          <a:pt x="8413704" y="3756688"/>
                          <a:pt x="8181952" y="3713786"/>
                          <a:pt x="8039049" y="3762375"/>
                        </a:cubicBezTo>
                        <a:cubicBezTo>
                          <a:pt x="7906445" y="3753000"/>
                          <a:pt x="7769127" y="3736402"/>
                          <a:pt x="7666897" y="3762375"/>
                        </a:cubicBezTo>
                        <a:cubicBezTo>
                          <a:pt x="7560121" y="3757235"/>
                          <a:pt x="7251402" y="3772166"/>
                          <a:pt x="7091755" y="3762375"/>
                        </a:cubicBezTo>
                        <a:cubicBezTo>
                          <a:pt x="6985363" y="3738160"/>
                          <a:pt x="6589149" y="3749113"/>
                          <a:pt x="6313622" y="3762375"/>
                        </a:cubicBezTo>
                        <a:cubicBezTo>
                          <a:pt x="6038022" y="3766918"/>
                          <a:pt x="5961974" y="3770428"/>
                          <a:pt x="5636984" y="3762375"/>
                        </a:cubicBezTo>
                        <a:cubicBezTo>
                          <a:pt x="5307696" y="3759175"/>
                          <a:pt x="5274444" y="3776731"/>
                          <a:pt x="5163337" y="3762375"/>
                        </a:cubicBezTo>
                        <a:cubicBezTo>
                          <a:pt x="5052714" y="3726694"/>
                          <a:pt x="4966973" y="3760235"/>
                          <a:pt x="4791186" y="3762375"/>
                        </a:cubicBezTo>
                        <a:cubicBezTo>
                          <a:pt x="4612455" y="3779717"/>
                          <a:pt x="4343963" y="3712888"/>
                          <a:pt x="3911558" y="3762375"/>
                        </a:cubicBezTo>
                        <a:cubicBezTo>
                          <a:pt x="3468869" y="3809961"/>
                          <a:pt x="3618725" y="3769450"/>
                          <a:pt x="3336415" y="3762375"/>
                        </a:cubicBezTo>
                        <a:cubicBezTo>
                          <a:pt x="3083117" y="3754375"/>
                          <a:pt x="2765376" y="3720154"/>
                          <a:pt x="2558282" y="3762375"/>
                        </a:cubicBezTo>
                        <a:cubicBezTo>
                          <a:pt x="2351133" y="3755447"/>
                          <a:pt x="2274775" y="3758970"/>
                          <a:pt x="2186130" y="3762375"/>
                        </a:cubicBezTo>
                        <a:cubicBezTo>
                          <a:pt x="2116825" y="3779046"/>
                          <a:pt x="1849914" y="3781371"/>
                          <a:pt x="1712484" y="3762375"/>
                        </a:cubicBezTo>
                        <a:cubicBezTo>
                          <a:pt x="1563058" y="3773345"/>
                          <a:pt x="871289" y="3800318"/>
                          <a:pt x="663695" y="3762375"/>
                        </a:cubicBezTo>
                        <a:cubicBezTo>
                          <a:pt x="255555" y="3712024"/>
                          <a:pt x="-8455" y="3535340"/>
                          <a:pt x="0" y="3135299"/>
                        </a:cubicBezTo>
                        <a:cubicBezTo>
                          <a:pt x="-13460" y="3010357"/>
                          <a:pt x="-13034" y="2687110"/>
                          <a:pt x="0" y="2583490"/>
                        </a:cubicBezTo>
                        <a:cubicBezTo>
                          <a:pt x="22410" y="2473990"/>
                          <a:pt x="-5643" y="2131121"/>
                          <a:pt x="0" y="1981516"/>
                        </a:cubicBezTo>
                        <a:cubicBezTo>
                          <a:pt x="75002" y="1798252"/>
                          <a:pt x="-17723" y="1572491"/>
                          <a:pt x="0" y="1329377"/>
                        </a:cubicBezTo>
                        <a:cubicBezTo>
                          <a:pt x="6970" y="1108129"/>
                          <a:pt x="-2669" y="980176"/>
                          <a:pt x="0" y="627075"/>
                        </a:cubicBezTo>
                        <a:close/>
                      </a:path>
                      <a:path w="11476960" h="3762375" stroke="0" extrusionOk="0">
                        <a:moveTo>
                          <a:pt x="0" y="627075"/>
                        </a:moveTo>
                        <a:cubicBezTo>
                          <a:pt x="47464" y="341068"/>
                          <a:pt x="312533" y="12923"/>
                          <a:pt x="663695" y="0"/>
                        </a:cubicBezTo>
                        <a:cubicBezTo>
                          <a:pt x="909834" y="52234"/>
                          <a:pt x="1105153" y="-25052"/>
                          <a:pt x="1238838" y="0"/>
                        </a:cubicBezTo>
                        <a:cubicBezTo>
                          <a:pt x="1384955" y="-11411"/>
                          <a:pt x="1736615" y="32913"/>
                          <a:pt x="2016971" y="0"/>
                        </a:cubicBezTo>
                        <a:cubicBezTo>
                          <a:pt x="2306446" y="-19874"/>
                          <a:pt x="2306980" y="544"/>
                          <a:pt x="2389122" y="0"/>
                        </a:cubicBezTo>
                        <a:cubicBezTo>
                          <a:pt x="2455881" y="-13774"/>
                          <a:pt x="2842475" y="-39382"/>
                          <a:pt x="3167256" y="0"/>
                        </a:cubicBezTo>
                        <a:cubicBezTo>
                          <a:pt x="3422125" y="26675"/>
                          <a:pt x="3392440" y="17322"/>
                          <a:pt x="3539406" y="0"/>
                        </a:cubicBezTo>
                        <a:cubicBezTo>
                          <a:pt x="3683293" y="7942"/>
                          <a:pt x="3944463" y="20115"/>
                          <a:pt x="4317540" y="0"/>
                        </a:cubicBezTo>
                        <a:cubicBezTo>
                          <a:pt x="4678516" y="-5411"/>
                          <a:pt x="4707959" y="-30577"/>
                          <a:pt x="4994178" y="0"/>
                        </a:cubicBezTo>
                        <a:cubicBezTo>
                          <a:pt x="5282157" y="26465"/>
                          <a:pt x="5316725" y="23773"/>
                          <a:pt x="5569320" y="0"/>
                        </a:cubicBezTo>
                        <a:cubicBezTo>
                          <a:pt x="5827336" y="-19791"/>
                          <a:pt x="5934439" y="-483"/>
                          <a:pt x="6245958" y="0"/>
                        </a:cubicBezTo>
                        <a:cubicBezTo>
                          <a:pt x="6542165" y="18880"/>
                          <a:pt x="6896911" y="26260"/>
                          <a:pt x="7024091" y="0"/>
                        </a:cubicBezTo>
                        <a:cubicBezTo>
                          <a:pt x="7189505" y="1850"/>
                          <a:pt x="7534311" y="61127"/>
                          <a:pt x="7700729" y="0"/>
                        </a:cubicBezTo>
                        <a:cubicBezTo>
                          <a:pt x="7889325" y="-35675"/>
                          <a:pt x="8055038" y="-4089"/>
                          <a:pt x="8174375" y="0"/>
                        </a:cubicBezTo>
                        <a:cubicBezTo>
                          <a:pt x="8268574" y="-30510"/>
                          <a:pt x="8536670" y="5927"/>
                          <a:pt x="8648023" y="0"/>
                        </a:cubicBezTo>
                        <a:cubicBezTo>
                          <a:pt x="8728980" y="-24238"/>
                          <a:pt x="8960017" y="-23427"/>
                          <a:pt x="9121669" y="0"/>
                        </a:cubicBezTo>
                        <a:cubicBezTo>
                          <a:pt x="9268198" y="52960"/>
                          <a:pt x="9456260" y="48462"/>
                          <a:pt x="9595315" y="0"/>
                        </a:cubicBezTo>
                        <a:cubicBezTo>
                          <a:pt x="9818373" y="-57081"/>
                          <a:pt x="10470083" y="54929"/>
                          <a:pt x="10813264" y="0"/>
                        </a:cubicBezTo>
                        <a:cubicBezTo>
                          <a:pt x="11203706" y="15727"/>
                          <a:pt x="11472930" y="322692"/>
                          <a:pt x="11476960" y="627075"/>
                        </a:cubicBezTo>
                        <a:cubicBezTo>
                          <a:pt x="11477150" y="775943"/>
                          <a:pt x="11440765" y="1060630"/>
                          <a:pt x="11476960" y="1279213"/>
                        </a:cubicBezTo>
                        <a:cubicBezTo>
                          <a:pt x="11488915" y="1482731"/>
                          <a:pt x="11482393" y="1773052"/>
                          <a:pt x="11476960" y="1906269"/>
                        </a:cubicBezTo>
                        <a:cubicBezTo>
                          <a:pt x="11455341" y="2071046"/>
                          <a:pt x="11459850" y="2334909"/>
                          <a:pt x="11476960" y="2533325"/>
                        </a:cubicBezTo>
                        <a:cubicBezTo>
                          <a:pt x="11448882" y="2760904"/>
                          <a:pt x="11504072" y="2979511"/>
                          <a:pt x="11476960" y="3135299"/>
                        </a:cubicBezTo>
                        <a:cubicBezTo>
                          <a:pt x="11441295" y="3381439"/>
                          <a:pt x="11097452" y="3824657"/>
                          <a:pt x="10813264" y="3762375"/>
                        </a:cubicBezTo>
                        <a:cubicBezTo>
                          <a:pt x="10603946" y="3772115"/>
                          <a:pt x="10483036" y="3753390"/>
                          <a:pt x="10238121" y="3762375"/>
                        </a:cubicBezTo>
                        <a:cubicBezTo>
                          <a:pt x="10017686" y="3745996"/>
                          <a:pt x="9800438" y="3796018"/>
                          <a:pt x="9662979" y="3762375"/>
                        </a:cubicBezTo>
                        <a:cubicBezTo>
                          <a:pt x="9546483" y="3745429"/>
                          <a:pt x="9344428" y="3797299"/>
                          <a:pt x="9087837" y="3762375"/>
                        </a:cubicBezTo>
                        <a:cubicBezTo>
                          <a:pt x="8991205" y="3751351"/>
                          <a:pt x="8885422" y="3772660"/>
                          <a:pt x="8715687" y="3762375"/>
                        </a:cubicBezTo>
                        <a:cubicBezTo>
                          <a:pt x="8619096" y="3775872"/>
                          <a:pt x="8417968" y="3776918"/>
                          <a:pt x="8343535" y="3762375"/>
                        </a:cubicBezTo>
                        <a:cubicBezTo>
                          <a:pt x="8287900" y="3730848"/>
                          <a:pt x="8130019" y="3790707"/>
                          <a:pt x="7971385" y="3762375"/>
                        </a:cubicBezTo>
                        <a:cubicBezTo>
                          <a:pt x="7830381" y="3736190"/>
                          <a:pt x="7534594" y="3740774"/>
                          <a:pt x="7396243" y="3762375"/>
                        </a:cubicBezTo>
                        <a:cubicBezTo>
                          <a:pt x="7277527" y="3791803"/>
                          <a:pt x="7030895" y="3748546"/>
                          <a:pt x="6719605" y="3762375"/>
                        </a:cubicBezTo>
                        <a:cubicBezTo>
                          <a:pt x="6369680" y="3785328"/>
                          <a:pt x="6155485" y="3738029"/>
                          <a:pt x="5839975" y="3762375"/>
                        </a:cubicBezTo>
                        <a:cubicBezTo>
                          <a:pt x="5538326" y="3777394"/>
                          <a:pt x="5451461" y="3766774"/>
                          <a:pt x="5163337" y="3762375"/>
                        </a:cubicBezTo>
                        <a:cubicBezTo>
                          <a:pt x="4868724" y="3782120"/>
                          <a:pt x="4927384" y="3752172"/>
                          <a:pt x="4791186" y="3762375"/>
                        </a:cubicBezTo>
                        <a:cubicBezTo>
                          <a:pt x="4652844" y="3752894"/>
                          <a:pt x="4311401" y="3784483"/>
                          <a:pt x="4013053" y="3762375"/>
                        </a:cubicBezTo>
                        <a:cubicBezTo>
                          <a:pt x="3762481" y="3748739"/>
                          <a:pt x="3775051" y="3762422"/>
                          <a:pt x="3539406" y="3762375"/>
                        </a:cubicBezTo>
                        <a:cubicBezTo>
                          <a:pt x="3304053" y="3732228"/>
                          <a:pt x="2990705" y="3826764"/>
                          <a:pt x="2761272" y="3762375"/>
                        </a:cubicBezTo>
                        <a:cubicBezTo>
                          <a:pt x="2545815" y="3732839"/>
                          <a:pt x="2277965" y="3750064"/>
                          <a:pt x="2084635" y="3762375"/>
                        </a:cubicBezTo>
                        <a:cubicBezTo>
                          <a:pt x="1895100" y="3743441"/>
                          <a:pt x="1800096" y="3764344"/>
                          <a:pt x="1610988" y="3762375"/>
                        </a:cubicBezTo>
                        <a:cubicBezTo>
                          <a:pt x="1414434" y="3675244"/>
                          <a:pt x="1072322" y="3781602"/>
                          <a:pt x="663695" y="3762375"/>
                        </a:cubicBezTo>
                        <a:cubicBezTo>
                          <a:pt x="210279" y="3708873"/>
                          <a:pt x="20743" y="3504102"/>
                          <a:pt x="0" y="3135299"/>
                        </a:cubicBezTo>
                        <a:cubicBezTo>
                          <a:pt x="22665" y="2942273"/>
                          <a:pt x="4431" y="2804657"/>
                          <a:pt x="0" y="2583490"/>
                        </a:cubicBezTo>
                        <a:cubicBezTo>
                          <a:pt x="21322" y="2371980"/>
                          <a:pt x="48876" y="2171821"/>
                          <a:pt x="0" y="1906269"/>
                        </a:cubicBezTo>
                        <a:cubicBezTo>
                          <a:pt x="-44723" y="1639785"/>
                          <a:pt x="21249" y="1577846"/>
                          <a:pt x="0" y="1354460"/>
                        </a:cubicBezTo>
                        <a:cubicBezTo>
                          <a:pt x="-12733" y="1153399"/>
                          <a:pt x="12788" y="787424"/>
                          <a:pt x="0" y="627075"/>
                        </a:cubicBezTo>
                        <a:close/>
                      </a:path>
                      <a:path w="11476960" h="3762375" fill="none" stroke="0" extrusionOk="0">
                        <a:moveTo>
                          <a:pt x="0" y="627075"/>
                        </a:moveTo>
                        <a:cubicBezTo>
                          <a:pt x="-141563" y="261124"/>
                          <a:pt x="271291" y="78275"/>
                          <a:pt x="663695" y="0"/>
                        </a:cubicBezTo>
                        <a:cubicBezTo>
                          <a:pt x="732429" y="-6926"/>
                          <a:pt x="939794" y="-24013"/>
                          <a:pt x="1035846" y="0"/>
                        </a:cubicBezTo>
                        <a:cubicBezTo>
                          <a:pt x="1138643" y="-2434"/>
                          <a:pt x="1479040" y="-49361"/>
                          <a:pt x="1610988" y="0"/>
                        </a:cubicBezTo>
                        <a:cubicBezTo>
                          <a:pt x="1772547" y="46999"/>
                          <a:pt x="1948647" y="11446"/>
                          <a:pt x="2084635" y="0"/>
                        </a:cubicBezTo>
                        <a:cubicBezTo>
                          <a:pt x="2250269" y="21355"/>
                          <a:pt x="2492088" y="17090"/>
                          <a:pt x="2862768" y="0"/>
                        </a:cubicBezTo>
                        <a:cubicBezTo>
                          <a:pt x="3241308" y="-18197"/>
                          <a:pt x="3308625" y="32392"/>
                          <a:pt x="3640902" y="0"/>
                        </a:cubicBezTo>
                        <a:cubicBezTo>
                          <a:pt x="3985364" y="-11141"/>
                          <a:pt x="4058600" y="44729"/>
                          <a:pt x="4419036" y="0"/>
                        </a:cubicBezTo>
                        <a:cubicBezTo>
                          <a:pt x="4776573" y="-28139"/>
                          <a:pt x="4648329" y="-35656"/>
                          <a:pt x="4791186" y="0"/>
                        </a:cubicBezTo>
                        <a:cubicBezTo>
                          <a:pt x="4943260" y="13643"/>
                          <a:pt x="4987615" y="13078"/>
                          <a:pt x="5163337" y="0"/>
                        </a:cubicBezTo>
                        <a:cubicBezTo>
                          <a:pt x="5316799" y="-12511"/>
                          <a:pt x="5709307" y="36452"/>
                          <a:pt x="5839975" y="0"/>
                        </a:cubicBezTo>
                        <a:cubicBezTo>
                          <a:pt x="5940883" y="14211"/>
                          <a:pt x="6425239" y="-8601"/>
                          <a:pt x="6618109" y="0"/>
                        </a:cubicBezTo>
                        <a:cubicBezTo>
                          <a:pt x="6854584" y="-16631"/>
                          <a:pt x="6809099" y="8872"/>
                          <a:pt x="6990259" y="0"/>
                        </a:cubicBezTo>
                        <a:cubicBezTo>
                          <a:pt x="7143510" y="17380"/>
                          <a:pt x="7531043" y="16514"/>
                          <a:pt x="7869889" y="0"/>
                        </a:cubicBezTo>
                        <a:cubicBezTo>
                          <a:pt x="8230218" y="20784"/>
                          <a:pt x="8206604" y="18945"/>
                          <a:pt x="8445031" y="0"/>
                        </a:cubicBezTo>
                        <a:cubicBezTo>
                          <a:pt x="8700408" y="-18824"/>
                          <a:pt x="8727996" y="11303"/>
                          <a:pt x="9020173" y="0"/>
                        </a:cubicBezTo>
                        <a:cubicBezTo>
                          <a:pt x="9305419" y="-13356"/>
                          <a:pt x="9299022" y="-8296"/>
                          <a:pt x="9392324" y="0"/>
                        </a:cubicBezTo>
                        <a:cubicBezTo>
                          <a:pt x="9463158" y="63094"/>
                          <a:pt x="9794482" y="30193"/>
                          <a:pt x="10170458" y="0"/>
                        </a:cubicBezTo>
                        <a:cubicBezTo>
                          <a:pt x="10561175" y="35680"/>
                          <a:pt x="10631210" y="17545"/>
                          <a:pt x="10813264" y="0"/>
                        </a:cubicBezTo>
                        <a:cubicBezTo>
                          <a:pt x="11072075" y="-69969"/>
                          <a:pt x="11484203" y="282191"/>
                          <a:pt x="11476960" y="627075"/>
                        </a:cubicBezTo>
                        <a:cubicBezTo>
                          <a:pt x="11517702" y="912774"/>
                          <a:pt x="11453458" y="1027848"/>
                          <a:pt x="11476960" y="1279213"/>
                        </a:cubicBezTo>
                        <a:cubicBezTo>
                          <a:pt x="11510934" y="1535329"/>
                          <a:pt x="11476357" y="1793835"/>
                          <a:pt x="11476960" y="1906269"/>
                        </a:cubicBezTo>
                        <a:cubicBezTo>
                          <a:pt x="11461353" y="2013151"/>
                          <a:pt x="11519020" y="2316867"/>
                          <a:pt x="11476960" y="2458079"/>
                        </a:cubicBezTo>
                        <a:cubicBezTo>
                          <a:pt x="11457427" y="2624764"/>
                          <a:pt x="11530721" y="2837521"/>
                          <a:pt x="11476960" y="3135299"/>
                        </a:cubicBezTo>
                        <a:cubicBezTo>
                          <a:pt x="11499005" y="3458483"/>
                          <a:pt x="11165493" y="3753122"/>
                          <a:pt x="10813264" y="3762375"/>
                        </a:cubicBezTo>
                        <a:cubicBezTo>
                          <a:pt x="10575212" y="3766663"/>
                          <a:pt x="10368957" y="3768009"/>
                          <a:pt x="10238121" y="3762375"/>
                        </a:cubicBezTo>
                        <a:cubicBezTo>
                          <a:pt x="10123618" y="3728421"/>
                          <a:pt x="9910391" y="3791925"/>
                          <a:pt x="9662979" y="3762375"/>
                        </a:cubicBezTo>
                        <a:cubicBezTo>
                          <a:pt x="9422360" y="3776357"/>
                          <a:pt x="9229774" y="3768033"/>
                          <a:pt x="8986341" y="3762375"/>
                        </a:cubicBezTo>
                        <a:cubicBezTo>
                          <a:pt x="8765145" y="3759149"/>
                          <a:pt x="8620006" y="3787076"/>
                          <a:pt x="8512695" y="3762375"/>
                        </a:cubicBezTo>
                        <a:cubicBezTo>
                          <a:pt x="8396219" y="3731263"/>
                          <a:pt x="8166093" y="3745171"/>
                          <a:pt x="8039049" y="3762375"/>
                        </a:cubicBezTo>
                        <a:cubicBezTo>
                          <a:pt x="7883504" y="3769640"/>
                          <a:pt x="7780170" y="3750878"/>
                          <a:pt x="7666897" y="3762375"/>
                        </a:cubicBezTo>
                        <a:cubicBezTo>
                          <a:pt x="7520873" y="3746733"/>
                          <a:pt x="7242375" y="3767220"/>
                          <a:pt x="7091755" y="3762375"/>
                        </a:cubicBezTo>
                        <a:cubicBezTo>
                          <a:pt x="6943793" y="3767541"/>
                          <a:pt x="6564289" y="3703954"/>
                          <a:pt x="6313622" y="3762375"/>
                        </a:cubicBezTo>
                        <a:cubicBezTo>
                          <a:pt x="6032736" y="3767992"/>
                          <a:pt x="5967123" y="3766326"/>
                          <a:pt x="5636984" y="3762375"/>
                        </a:cubicBezTo>
                        <a:cubicBezTo>
                          <a:pt x="5310625" y="3756173"/>
                          <a:pt x="5261373" y="3779110"/>
                          <a:pt x="5163337" y="3762375"/>
                        </a:cubicBezTo>
                        <a:cubicBezTo>
                          <a:pt x="5047308" y="3754739"/>
                          <a:pt x="4968069" y="3744137"/>
                          <a:pt x="4791186" y="3762375"/>
                        </a:cubicBezTo>
                        <a:cubicBezTo>
                          <a:pt x="4641090" y="3813567"/>
                          <a:pt x="4359178" y="3724610"/>
                          <a:pt x="3911558" y="3762375"/>
                        </a:cubicBezTo>
                        <a:cubicBezTo>
                          <a:pt x="3501324" y="3797143"/>
                          <a:pt x="3618516" y="3779943"/>
                          <a:pt x="3336415" y="3762375"/>
                        </a:cubicBezTo>
                        <a:cubicBezTo>
                          <a:pt x="3077702" y="3728952"/>
                          <a:pt x="2748729" y="3764193"/>
                          <a:pt x="2558282" y="3762375"/>
                        </a:cubicBezTo>
                        <a:cubicBezTo>
                          <a:pt x="2366274" y="3768718"/>
                          <a:pt x="2276189" y="3742548"/>
                          <a:pt x="2186130" y="3762375"/>
                        </a:cubicBezTo>
                        <a:cubicBezTo>
                          <a:pt x="2082308" y="3738893"/>
                          <a:pt x="1854209" y="3743331"/>
                          <a:pt x="1712484" y="3762375"/>
                        </a:cubicBezTo>
                        <a:cubicBezTo>
                          <a:pt x="1550359" y="3770491"/>
                          <a:pt x="846298" y="3746958"/>
                          <a:pt x="663695" y="3762375"/>
                        </a:cubicBezTo>
                        <a:cubicBezTo>
                          <a:pt x="271140" y="3775012"/>
                          <a:pt x="-88669" y="3493716"/>
                          <a:pt x="0" y="3135299"/>
                        </a:cubicBezTo>
                        <a:cubicBezTo>
                          <a:pt x="-23253" y="3016253"/>
                          <a:pt x="-23443" y="2678491"/>
                          <a:pt x="0" y="2583490"/>
                        </a:cubicBezTo>
                        <a:cubicBezTo>
                          <a:pt x="44753" y="2445088"/>
                          <a:pt x="-45669" y="2182239"/>
                          <a:pt x="0" y="1981516"/>
                        </a:cubicBezTo>
                        <a:cubicBezTo>
                          <a:pt x="-5427" y="1765227"/>
                          <a:pt x="42361" y="1563975"/>
                          <a:pt x="0" y="1329377"/>
                        </a:cubicBezTo>
                        <a:cubicBezTo>
                          <a:pt x="14961" y="1108686"/>
                          <a:pt x="-7138" y="976359"/>
                          <a:pt x="0" y="62707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Bạn ơi, thế bạn ăn cơm ở đâu? Trời mưa, bạn làm thế nào để khỏi ướt? Những đêm rét như đêm qua bạn nằm ở đâu mà ngủ?... Tôi xem ti vi, thấy trên thế giới có biết bao nhà đẹp và to ơi là to, mà bạn thì không có một gian để ở. Tôi còn thấy bao nhiêu nhà, cả phố, cả làng nữa bị đốt cháy, bị bom đạn làm đổ nát. Tôi nghe nói làm một quả bom tốn nhiều tiền lắm. Để rồi đi phá nhà của trẻ con...</a:t>
            </a:r>
          </a:p>
          <a:p>
            <a:pPr lvl="0" algn="just" defTabSz="914377"/>
            <a:r>
              <a:rPr lang="vi-VN" sz="2400" dirty="0">
                <a:solidFill>
                  <a:prstClr val="black"/>
                </a:solidFill>
                <a:latin typeface="Cambria" panose="02040503050406030204" pitchFamily="18" charset="0"/>
                <a:ea typeface="Cambria" panose="02040503050406030204" pitchFamily="18" charset="0"/>
              </a:rPr>
              <a:t>   Bạn ơi, nếu tôi và bạn mà là người lớn, chúng mình sẽ vứt tất cả đạn, bom, súng,.. xuống biển. À không, vứt hẳn ra ngoài Trái Đất cơ. Biển để nuôi cá, nước phải sạch. Chúng mình sẽ cùng xây dựng những ngôi nhà rất to, triệu triệu gian, để cho tất cả các bạn trên thế giới sống chung. Thật tuyệt, phải không?</a:t>
            </a:r>
          </a:p>
        </p:txBody>
      </p:sp>
      <p:sp>
        <p:nvSpPr>
          <p:cNvPr id="5" name="Rectangle: Diagonal Corners Rounded 2">
            <a:extLst>
              <a:ext uri="{FF2B5EF4-FFF2-40B4-BE49-F238E27FC236}">
                <a16:creationId xmlns:a16="http://schemas.microsoft.com/office/drawing/2014/main" id="{F865B528-E3BE-307D-CA66-98A51F1FB01E}"/>
              </a:ext>
            </a:extLst>
          </p:cNvPr>
          <p:cNvSpPr/>
          <p:nvPr/>
        </p:nvSpPr>
        <p:spPr>
          <a:xfrm>
            <a:off x="922973" y="156945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6" name="Picture 5">
            <a:extLst>
              <a:ext uri="{FF2B5EF4-FFF2-40B4-BE49-F238E27FC236}">
                <a16:creationId xmlns:a16="http://schemas.microsoft.com/office/drawing/2014/main" id="{BDA23349-F680-D3DC-6546-7152A4392C77}"/>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7" name="TextBox1">
                  <a:extLst>
                    <a:ext uri="{FF2B5EF4-FFF2-40B4-BE49-F238E27FC236}">
                      <a16:creationId xmlns:a16="http://schemas.microsoft.com/office/drawing/2014/main" id="{16231F7F-CD9C-A5A8-4512-C70B2ACCFA80}"/>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3252227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27,677 Vallee Vectores, Ilustraciones y Gráficos - 123RF">
            <a:extLst>
              <a:ext uri="{FF2B5EF4-FFF2-40B4-BE49-F238E27FC236}">
                <a16:creationId xmlns:a16="http://schemas.microsoft.com/office/drawing/2014/main" id="{F451E693-D303-7FE8-7401-D26D8C278E15}"/>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1">
            <a:extLst>
              <a:ext uri="{FF2B5EF4-FFF2-40B4-BE49-F238E27FC236}">
                <a16:creationId xmlns:a16="http://schemas.microsoft.com/office/drawing/2014/main" id="{2CB2552B-5CF7-34C0-0AD4-62F2809AF742}"/>
              </a:ext>
            </a:extLst>
          </p:cNvPr>
          <p:cNvSpPr/>
          <p:nvPr/>
        </p:nvSpPr>
        <p:spPr>
          <a:xfrm>
            <a:off x="372141" y="2686050"/>
            <a:ext cx="11476960" cy="3762375"/>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476960"/>
                      <a:gd name="connsiteY0" fmla="*/ 627075 h 3762375"/>
                      <a:gd name="connsiteX1" fmla="*/ 663695 w 11476960"/>
                      <a:gd name="connsiteY1" fmla="*/ 0 h 3762375"/>
                      <a:gd name="connsiteX2" fmla="*/ 1035846 w 11476960"/>
                      <a:gd name="connsiteY2" fmla="*/ 0 h 3762375"/>
                      <a:gd name="connsiteX3" fmla="*/ 1610988 w 11476960"/>
                      <a:gd name="connsiteY3" fmla="*/ 0 h 3762375"/>
                      <a:gd name="connsiteX4" fmla="*/ 2084635 w 11476960"/>
                      <a:gd name="connsiteY4" fmla="*/ 0 h 3762375"/>
                      <a:gd name="connsiteX5" fmla="*/ 2862768 w 11476960"/>
                      <a:gd name="connsiteY5" fmla="*/ 0 h 3762375"/>
                      <a:gd name="connsiteX6" fmla="*/ 3640902 w 11476960"/>
                      <a:gd name="connsiteY6" fmla="*/ 0 h 3762375"/>
                      <a:gd name="connsiteX7" fmla="*/ 4419036 w 11476960"/>
                      <a:gd name="connsiteY7" fmla="*/ 0 h 3762375"/>
                      <a:gd name="connsiteX8" fmla="*/ 4791186 w 11476960"/>
                      <a:gd name="connsiteY8" fmla="*/ 0 h 3762375"/>
                      <a:gd name="connsiteX9" fmla="*/ 5163337 w 11476960"/>
                      <a:gd name="connsiteY9" fmla="*/ 0 h 3762375"/>
                      <a:gd name="connsiteX10" fmla="*/ 5839975 w 11476960"/>
                      <a:gd name="connsiteY10" fmla="*/ 0 h 3762375"/>
                      <a:gd name="connsiteX11" fmla="*/ 6618109 w 11476960"/>
                      <a:gd name="connsiteY11" fmla="*/ 0 h 3762375"/>
                      <a:gd name="connsiteX12" fmla="*/ 6990259 w 11476960"/>
                      <a:gd name="connsiteY12" fmla="*/ 0 h 3762375"/>
                      <a:gd name="connsiteX13" fmla="*/ 7869889 w 11476960"/>
                      <a:gd name="connsiteY13" fmla="*/ 0 h 3762375"/>
                      <a:gd name="connsiteX14" fmla="*/ 8445031 w 11476960"/>
                      <a:gd name="connsiteY14" fmla="*/ 0 h 3762375"/>
                      <a:gd name="connsiteX15" fmla="*/ 9020173 w 11476960"/>
                      <a:gd name="connsiteY15" fmla="*/ 0 h 3762375"/>
                      <a:gd name="connsiteX16" fmla="*/ 9392324 w 11476960"/>
                      <a:gd name="connsiteY16" fmla="*/ 0 h 3762375"/>
                      <a:gd name="connsiteX17" fmla="*/ 10170458 w 11476960"/>
                      <a:gd name="connsiteY17" fmla="*/ 0 h 3762375"/>
                      <a:gd name="connsiteX18" fmla="*/ 10813264 w 11476960"/>
                      <a:gd name="connsiteY18" fmla="*/ 0 h 3762375"/>
                      <a:gd name="connsiteX19" fmla="*/ 11476960 w 11476960"/>
                      <a:gd name="connsiteY19" fmla="*/ 627075 h 3762375"/>
                      <a:gd name="connsiteX20" fmla="*/ 11476960 w 11476960"/>
                      <a:gd name="connsiteY20" fmla="*/ 1279213 h 3762375"/>
                      <a:gd name="connsiteX21" fmla="*/ 11476960 w 11476960"/>
                      <a:gd name="connsiteY21" fmla="*/ 1906269 h 3762375"/>
                      <a:gd name="connsiteX22" fmla="*/ 11476960 w 11476960"/>
                      <a:gd name="connsiteY22" fmla="*/ 2458079 h 3762375"/>
                      <a:gd name="connsiteX23" fmla="*/ 11476960 w 11476960"/>
                      <a:gd name="connsiteY23" fmla="*/ 3135299 h 3762375"/>
                      <a:gd name="connsiteX24" fmla="*/ 10813264 w 11476960"/>
                      <a:gd name="connsiteY24" fmla="*/ 3762375 h 3762375"/>
                      <a:gd name="connsiteX25" fmla="*/ 10238121 w 11476960"/>
                      <a:gd name="connsiteY25" fmla="*/ 3762375 h 3762375"/>
                      <a:gd name="connsiteX26" fmla="*/ 9662979 w 11476960"/>
                      <a:gd name="connsiteY26" fmla="*/ 3762375 h 3762375"/>
                      <a:gd name="connsiteX27" fmla="*/ 8986341 w 11476960"/>
                      <a:gd name="connsiteY27" fmla="*/ 3762375 h 3762375"/>
                      <a:gd name="connsiteX28" fmla="*/ 8512695 w 11476960"/>
                      <a:gd name="connsiteY28" fmla="*/ 3762375 h 3762375"/>
                      <a:gd name="connsiteX29" fmla="*/ 8039049 w 11476960"/>
                      <a:gd name="connsiteY29" fmla="*/ 3762375 h 3762375"/>
                      <a:gd name="connsiteX30" fmla="*/ 7666897 w 11476960"/>
                      <a:gd name="connsiteY30" fmla="*/ 3762375 h 3762375"/>
                      <a:gd name="connsiteX31" fmla="*/ 7091755 w 11476960"/>
                      <a:gd name="connsiteY31" fmla="*/ 3762375 h 3762375"/>
                      <a:gd name="connsiteX32" fmla="*/ 6313622 w 11476960"/>
                      <a:gd name="connsiteY32" fmla="*/ 3762375 h 3762375"/>
                      <a:gd name="connsiteX33" fmla="*/ 5636984 w 11476960"/>
                      <a:gd name="connsiteY33" fmla="*/ 3762375 h 3762375"/>
                      <a:gd name="connsiteX34" fmla="*/ 5163337 w 11476960"/>
                      <a:gd name="connsiteY34" fmla="*/ 3762375 h 3762375"/>
                      <a:gd name="connsiteX35" fmla="*/ 4791186 w 11476960"/>
                      <a:gd name="connsiteY35" fmla="*/ 3762375 h 3762375"/>
                      <a:gd name="connsiteX36" fmla="*/ 3911558 w 11476960"/>
                      <a:gd name="connsiteY36" fmla="*/ 3762375 h 3762375"/>
                      <a:gd name="connsiteX37" fmla="*/ 3336415 w 11476960"/>
                      <a:gd name="connsiteY37" fmla="*/ 3762375 h 3762375"/>
                      <a:gd name="connsiteX38" fmla="*/ 2558282 w 11476960"/>
                      <a:gd name="connsiteY38" fmla="*/ 3762375 h 3762375"/>
                      <a:gd name="connsiteX39" fmla="*/ 2186130 w 11476960"/>
                      <a:gd name="connsiteY39" fmla="*/ 3762375 h 3762375"/>
                      <a:gd name="connsiteX40" fmla="*/ 1712484 w 11476960"/>
                      <a:gd name="connsiteY40" fmla="*/ 3762375 h 3762375"/>
                      <a:gd name="connsiteX41" fmla="*/ 663695 w 11476960"/>
                      <a:gd name="connsiteY41" fmla="*/ 3762375 h 3762375"/>
                      <a:gd name="connsiteX42" fmla="*/ 0 w 11476960"/>
                      <a:gd name="connsiteY42" fmla="*/ 3135299 h 3762375"/>
                      <a:gd name="connsiteX43" fmla="*/ 0 w 11476960"/>
                      <a:gd name="connsiteY43" fmla="*/ 2583490 h 3762375"/>
                      <a:gd name="connsiteX44" fmla="*/ 0 w 11476960"/>
                      <a:gd name="connsiteY44" fmla="*/ 1981516 h 3762375"/>
                      <a:gd name="connsiteX45" fmla="*/ 0 w 11476960"/>
                      <a:gd name="connsiteY45" fmla="*/ 1329377 h 3762375"/>
                      <a:gd name="connsiteX46" fmla="*/ 0 w 11476960"/>
                      <a:gd name="connsiteY46" fmla="*/ 627075 h 3762375"/>
                      <a:gd name="connsiteX0" fmla="*/ 0 w 11476960"/>
                      <a:gd name="connsiteY0" fmla="*/ 627075 h 3762375"/>
                      <a:gd name="connsiteX1" fmla="*/ 663695 w 11476960"/>
                      <a:gd name="connsiteY1" fmla="*/ 0 h 3762375"/>
                      <a:gd name="connsiteX2" fmla="*/ 1238838 w 11476960"/>
                      <a:gd name="connsiteY2" fmla="*/ 0 h 3762375"/>
                      <a:gd name="connsiteX3" fmla="*/ 2016971 w 11476960"/>
                      <a:gd name="connsiteY3" fmla="*/ 0 h 3762375"/>
                      <a:gd name="connsiteX4" fmla="*/ 2389122 w 11476960"/>
                      <a:gd name="connsiteY4" fmla="*/ 0 h 3762375"/>
                      <a:gd name="connsiteX5" fmla="*/ 3167256 w 11476960"/>
                      <a:gd name="connsiteY5" fmla="*/ 0 h 3762375"/>
                      <a:gd name="connsiteX6" fmla="*/ 3539406 w 11476960"/>
                      <a:gd name="connsiteY6" fmla="*/ 0 h 3762375"/>
                      <a:gd name="connsiteX7" fmla="*/ 4317540 w 11476960"/>
                      <a:gd name="connsiteY7" fmla="*/ 0 h 3762375"/>
                      <a:gd name="connsiteX8" fmla="*/ 4994178 w 11476960"/>
                      <a:gd name="connsiteY8" fmla="*/ 0 h 3762375"/>
                      <a:gd name="connsiteX9" fmla="*/ 5569320 w 11476960"/>
                      <a:gd name="connsiteY9" fmla="*/ 0 h 3762375"/>
                      <a:gd name="connsiteX10" fmla="*/ 6245958 w 11476960"/>
                      <a:gd name="connsiteY10" fmla="*/ 0 h 3762375"/>
                      <a:gd name="connsiteX11" fmla="*/ 7024091 w 11476960"/>
                      <a:gd name="connsiteY11" fmla="*/ 0 h 3762375"/>
                      <a:gd name="connsiteX12" fmla="*/ 7700729 w 11476960"/>
                      <a:gd name="connsiteY12" fmla="*/ 0 h 3762375"/>
                      <a:gd name="connsiteX13" fmla="*/ 8174375 w 11476960"/>
                      <a:gd name="connsiteY13" fmla="*/ 0 h 3762375"/>
                      <a:gd name="connsiteX14" fmla="*/ 8648023 w 11476960"/>
                      <a:gd name="connsiteY14" fmla="*/ 0 h 3762375"/>
                      <a:gd name="connsiteX15" fmla="*/ 9121669 w 11476960"/>
                      <a:gd name="connsiteY15" fmla="*/ 0 h 3762375"/>
                      <a:gd name="connsiteX16" fmla="*/ 9595315 w 11476960"/>
                      <a:gd name="connsiteY16" fmla="*/ 0 h 3762375"/>
                      <a:gd name="connsiteX17" fmla="*/ 10813264 w 11476960"/>
                      <a:gd name="connsiteY17" fmla="*/ 0 h 3762375"/>
                      <a:gd name="connsiteX18" fmla="*/ 11476960 w 11476960"/>
                      <a:gd name="connsiteY18" fmla="*/ 627075 h 3762375"/>
                      <a:gd name="connsiteX19" fmla="*/ 11476960 w 11476960"/>
                      <a:gd name="connsiteY19" fmla="*/ 1279213 h 3762375"/>
                      <a:gd name="connsiteX20" fmla="*/ 11476960 w 11476960"/>
                      <a:gd name="connsiteY20" fmla="*/ 1906269 h 3762375"/>
                      <a:gd name="connsiteX21" fmla="*/ 11476960 w 11476960"/>
                      <a:gd name="connsiteY21" fmla="*/ 2533325 h 3762375"/>
                      <a:gd name="connsiteX22" fmla="*/ 11476960 w 11476960"/>
                      <a:gd name="connsiteY22" fmla="*/ 3135299 h 3762375"/>
                      <a:gd name="connsiteX23" fmla="*/ 10813264 w 11476960"/>
                      <a:gd name="connsiteY23" fmla="*/ 3762375 h 3762375"/>
                      <a:gd name="connsiteX24" fmla="*/ 10238121 w 11476960"/>
                      <a:gd name="connsiteY24" fmla="*/ 3762375 h 3762375"/>
                      <a:gd name="connsiteX25" fmla="*/ 9662979 w 11476960"/>
                      <a:gd name="connsiteY25" fmla="*/ 3762375 h 3762375"/>
                      <a:gd name="connsiteX26" fmla="*/ 9087837 w 11476960"/>
                      <a:gd name="connsiteY26" fmla="*/ 3762375 h 3762375"/>
                      <a:gd name="connsiteX27" fmla="*/ 8715687 w 11476960"/>
                      <a:gd name="connsiteY27" fmla="*/ 3762375 h 3762375"/>
                      <a:gd name="connsiteX28" fmla="*/ 8343535 w 11476960"/>
                      <a:gd name="connsiteY28" fmla="*/ 3762375 h 3762375"/>
                      <a:gd name="connsiteX29" fmla="*/ 7971385 w 11476960"/>
                      <a:gd name="connsiteY29" fmla="*/ 3762375 h 3762375"/>
                      <a:gd name="connsiteX30" fmla="*/ 7396243 w 11476960"/>
                      <a:gd name="connsiteY30" fmla="*/ 3762375 h 3762375"/>
                      <a:gd name="connsiteX31" fmla="*/ 6719605 w 11476960"/>
                      <a:gd name="connsiteY31" fmla="*/ 3762375 h 3762375"/>
                      <a:gd name="connsiteX32" fmla="*/ 5839975 w 11476960"/>
                      <a:gd name="connsiteY32" fmla="*/ 3762375 h 3762375"/>
                      <a:gd name="connsiteX33" fmla="*/ 5163337 w 11476960"/>
                      <a:gd name="connsiteY33" fmla="*/ 3762375 h 3762375"/>
                      <a:gd name="connsiteX34" fmla="*/ 4791186 w 11476960"/>
                      <a:gd name="connsiteY34" fmla="*/ 3762375 h 3762375"/>
                      <a:gd name="connsiteX35" fmla="*/ 4013053 w 11476960"/>
                      <a:gd name="connsiteY35" fmla="*/ 3762375 h 3762375"/>
                      <a:gd name="connsiteX36" fmla="*/ 3539406 w 11476960"/>
                      <a:gd name="connsiteY36" fmla="*/ 3762375 h 3762375"/>
                      <a:gd name="connsiteX37" fmla="*/ 2761272 w 11476960"/>
                      <a:gd name="connsiteY37" fmla="*/ 3762375 h 3762375"/>
                      <a:gd name="connsiteX38" fmla="*/ 2084635 w 11476960"/>
                      <a:gd name="connsiteY38" fmla="*/ 3762375 h 3762375"/>
                      <a:gd name="connsiteX39" fmla="*/ 1610988 w 11476960"/>
                      <a:gd name="connsiteY39" fmla="*/ 3762375 h 3762375"/>
                      <a:gd name="connsiteX40" fmla="*/ 663695 w 11476960"/>
                      <a:gd name="connsiteY40" fmla="*/ 3762375 h 3762375"/>
                      <a:gd name="connsiteX41" fmla="*/ 0 w 11476960"/>
                      <a:gd name="connsiteY41" fmla="*/ 3135299 h 3762375"/>
                      <a:gd name="connsiteX42" fmla="*/ 0 w 11476960"/>
                      <a:gd name="connsiteY42" fmla="*/ 2583490 h 3762375"/>
                      <a:gd name="connsiteX43" fmla="*/ 0 w 11476960"/>
                      <a:gd name="connsiteY43" fmla="*/ 1906269 h 3762375"/>
                      <a:gd name="connsiteX44" fmla="*/ 0 w 11476960"/>
                      <a:gd name="connsiteY44" fmla="*/ 1354460 h 3762375"/>
                      <a:gd name="connsiteX45" fmla="*/ 0 w 11476960"/>
                      <a:gd name="connsiteY45" fmla="*/ 627075 h 37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476960" h="3762375" fill="none" extrusionOk="0">
                        <a:moveTo>
                          <a:pt x="0" y="627075"/>
                        </a:moveTo>
                        <a:cubicBezTo>
                          <a:pt x="-24682" y="237132"/>
                          <a:pt x="272208" y="860"/>
                          <a:pt x="663695" y="0"/>
                        </a:cubicBezTo>
                        <a:cubicBezTo>
                          <a:pt x="738952" y="-13253"/>
                          <a:pt x="932058" y="20896"/>
                          <a:pt x="1035846" y="0"/>
                        </a:cubicBezTo>
                        <a:cubicBezTo>
                          <a:pt x="1128942" y="29960"/>
                          <a:pt x="1490391" y="-46389"/>
                          <a:pt x="1610988" y="0"/>
                        </a:cubicBezTo>
                        <a:cubicBezTo>
                          <a:pt x="1737701" y="38947"/>
                          <a:pt x="1913626" y="24035"/>
                          <a:pt x="2084635" y="0"/>
                        </a:cubicBezTo>
                        <a:cubicBezTo>
                          <a:pt x="2220612" y="5890"/>
                          <a:pt x="2480196" y="-18830"/>
                          <a:pt x="2862768" y="0"/>
                        </a:cubicBezTo>
                        <a:cubicBezTo>
                          <a:pt x="3227297" y="-9041"/>
                          <a:pt x="3326482" y="22979"/>
                          <a:pt x="3640902" y="0"/>
                        </a:cubicBezTo>
                        <a:cubicBezTo>
                          <a:pt x="3978157" y="2586"/>
                          <a:pt x="4081703" y="46868"/>
                          <a:pt x="4419036" y="0"/>
                        </a:cubicBezTo>
                        <a:cubicBezTo>
                          <a:pt x="4775377" y="-31069"/>
                          <a:pt x="4641085" y="-5105"/>
                          <a:pt x="4791186" y="0"/>
                        </a:cubicBezTo>
                        <a:cubicBezTo>
                          <a:pt x="4941939" y="19715"/>
                          <a:pt x="4987495" y="9923"/>
                          <a:pt x="5163337" y="0"/>
                        </a:cubicBezTo>
                        <a:cubicBezTo>
                          <a:pt x="5316633" y="-16784"/>
                          <a:pt x="5696714" y="10559"/>
                          <a:pt x="5839975" y="0"/>
                        </a:cubicBezTo>
                        <a:cubicBezTo>
                          <a:pt x="5962735" y="-14667"/>
                          <a:pt x="6355850" y="30892"/>
                          <a:pt x="6618109" y="0"/>
                        </a:cubicBezTo>
                        <a:cubicBezTo>
                          <a:pt x="6855684" y="-27342"/>
                          <a:pt x="6818882" y="9648"/>
                          <a:pt x="6990259" y="0"/>
                        </a:cubicBezTo>
                        <a:cubicBezTo>
                          <a:pt x="7220874" y="-1017"/>
                          <a:pt x="7488666" y="-27544"/>
                          <a:pt x="7869889" y="0"/>
                        </a:cubicBezTo>
                        <a:cubicBezTo>
                          <a:pt x="8230407" y="26802"/>
                          <a:pt x="8197979" y="15050"/>
                          <a:pt x="8445031" y="0"/>
                        </a:cubicBezTo>
                        <a:cubicBezTo>
                          <a:pt x="8693962" y="-16662"/>
                          <a:pt x="8734169" y="12288"/>
                          <a:pt x="9020173" y="0"/>
                        </a:cubicBezTo>
                        <a:cubicBezTo>
                          <a:pt x="9306576" y="-12203"/>
                          <a:pt x="9298662" y="-6303"/>
                          <a:pt x="9392324" y="0"/>
                        </a:cubicBezTo>
                        <a:cubicBezTo>
                          <a:pt x="9535818" y="49371"/>
                          <a:pt x="9824549" y="-70532"/>
                          <a:pt x="10170458" y="0"/>
                        </a:cubicBezTo>
                        <a:cubicBezTo>
                          <a:pt x="10570775" y="36791"/>
                          <a:pt x="10615891" y="17138"/>
                          <a:pt x="10813264" y="0"/>
                        </a:cubicBezTo>
                        <a:cubicBezTo>
                          <a:pt x="11065569" y="-6474"/>
                          <a:pt x="11567637" y="259715"/>
                          <a:pt x="11476960" y="627075"/>
                        </a:cubicBezTo>
                        <a:cubicBezTo>
                          <a:pt x="11475010" y="936654"/>
                          <a:pt x="11458254" y="1059355"/>
                          <a:pt x="11476960" y="1279213"/>
                        </a:cubicBezTo>
                        <a:cubicBezTo>
                          <a:pt x="11509134" y="1511145"/>
                          <a:pt x="11498328" y="1774516"/>
                          <a:pt x="11476960" y="1906269"/>
                        </a:cubicBezTo>
                        <a:cubicBezTo>
                          <a:pt x="11448253" y="2049396"/>
                          <a:pt x="11491416" y="2286752"/>
                          <a:pt x="11476960" y="2458079"/>
                        </a:cubicBezTo>
                        <a:cubicBezTo>
                          <a:pt x="11471707" y="2600483"/>
                          <a:pt x="11532417" y="2801085"/>
                          <a:pt x="11476960" y="3135299"/>
                        </a:cubicBezTo>
                        <a:cubicBezTo>
                          <a:pt x="11482798" y="3427518"/>
                          <a:pt x="11081331" y="3736835"/>
                          <a:pt x="10813264" y="3762375"/>
                        </a:cubicBezTo>
                        <a:cubicBezTo>
                          <a:pt x="10570693" y="3778398"/>
                          <a:pt x="10391178" y="3802942"/>
                          <a:pt x="10238121" y="3762375"/>
                        </a:cubicBezTo>
                        <a:cubicBezTo>
                          <a:pt x="10073111" y="3705406"/>
                          <a:pt x="9884659" y="3760446"/>
                          <a:pt x="9662979" y="3762375"/>
                        </a:cubicBezTo>
                        <a:cubicBezTo>
                          <a:pt x="9410794" y="3715777"/>
                          <a:pt x="9225311" y="3801632"/>
                          <a:pt x="8986341" y="3762375"/>
                        </a:cubicBezTo>
                        <a:cubicBezTo>
                          <a:pt x="8747071" y="3756392"/>
                          <a:pt x="8631477" y="3777311"/>
                          <a:pt x="8512695" y="3762375"/>
                        </a:cubicBezTo>
                        <a:cubicBezTo>
                          <a:pt x="8413704" y="3756688"/>
                          <a:pt x="8181952" y="3713786"/>
                          <a:pt x="8039049" y="3762375"/>
                        </a:cubicBezTo>
                        <a:cubicBezTo>
                          <a:pt x="7906445" y="3753000"/>
                          <a:pt x="7769127" y="3736402"/>
                          <a:pt x="7666897" y="3762375"/>
                        </a:cubicBezTo>
                        <a:cubicBezTo>
                          <a:pt x="7560121" y="3757235"/>
                          <a:pt x="7251402" y="3772166"/>
                          <a:pt x="7091755" y="3762375"/>
                        </a:cubicBezTo>
                        <a:cubicBezTo>
                          <a:pt x="6985363" y="3738160"/>
                          <a:pt x="6589149" y="3749113"/>
                          <a:pt x="6313622" y="3762375"/>
                        </a:cubicBezTo>
                        <a:cubicBezTo>
                          <a:pt x="6038022" y="3766918"/>
                          <a:pt x="5961974" y="3770428"/>
                          <a:pt x="5636984" y="3762375"/>
                        </a:cubicBezTo>
                        <a:cubicBezTo>
                          <a:pt x="5307696" y="3759175"/>
                          <a:pt x="5274444" y="3776731"/>
                          <a:pt x="5163337" y="3762375"/>
                        </a:cubicBezTo>
                        <a:cubicBezTo>
                          <a:pt x="5052714" y="3726694"/>
                          <a:pt x="4966973" y="3760235"/>
                          <a:pt x="4791186" y="3762375"/>
                        </a:cubicBezTo>
                        <a:cubicBezTo>
                          <a:pt x="4612455" y="3779717"/>
                          <a:pt x="4343963" y="3712888"/>
                          <a:pt x="3911558" y="3762375"/>
                        </a:cubicBezTo>
                        <a:cubicBezTo>
                          <a:pt x="3468869" y="3809961"/>
                          <a:pt x="3618725" y="3769450"/>
                          <a:pt x="3336415" y="3762375"/>
                        </a:cubicBezTo>
                        <a:cubicBezTo>
                          <a:pt x="3083117" y="3754375"/>
                          <a:pt x="2765376" y="3720154"/>
                          <a:pt x="2558282" y="3762375"/>
                        </a:cubicBezTo>
                        <a:cubicBezTo>
                          <a:pt x="2351133" y="3755447"/>
                          <a:pt x="2274775" y="3758970"/>
                          <a:pt x="2186130" y="3762375"/>
                        </a:cubicBezTo>
                        <a:cubicBezTo>
                          <a:pt x="2116825" y="3779046"/>
                          <a:pt x="1849914" y="3781371"/>
                          <a:pt x="1712484" y="3762375"/>
                        </a:cubicBezTo>
                        <a:cubicBezTo>
                          <a:pt x="1563058" y="3773345"/>
                          <a:pt x="871289" y="3800318"/>
                          <a:pt x="663695" y="3762375"/>
                        </a:cubicBezTo>
                        <a:cubicBezTo>
                          <a:pt x="255555" y="3712024"/>
                          <a:pt x="-8455" y="3535340"/>
                          <a:pt x="0" y="3135299"/>
                        </a:cubicBezTo>
                        <a:cubicBezTo>
                          <a:pt x="-13460" y="3010357"/>
                          <a:pt x="-13034" y="2687110"/>
                          <a:pt x="0" y="2583490"/>
                        </a:cubicBezTo>
                        <a:cubicBezTo>
                          <a:pt x="22410" y="2473990"/>
                          <a:pt x="-5643" y="2131121"/>
                          <a:pt x="0" y="1981516"/>
                        </a:cubicBezTo>
                        <a:cubicBezTo>
                          <a:pt x="75002" y="1798252"/>
                          <a:pt x="-17723" y="1572491"/>
                          <a:pt x="0" y="1329377"/>
                        </a:cubicBezTo>
                        <a:cubicBezTo>
                          <a:pt x="6970" y="1108129"/>
                          <a:pt x="-2669" y="980176"/>
                          <a:pt x="0" y="627075"/>
                        </a:cubicBezTo>
                        <a:close/>
                      </a:path>
                      <a:path w="11476960" h="3762375" stroke="0" extrusionOk="0">
                        <a:moveTo>
                          <a:pt x="0" y="627075"/>
                        </a:moveTo>
                        <a:cubicBezTo>
                          <a:pt x="47464" y="341068"/>
                          <a:pt x="312533" y="12923"/>
                          <a:pt x="663695" y="0"/>
                        </a:cubicBezTo>
                        <a:cubicBezTo>
                          <a:pt x="909834" y="52234"/>
                          <a:pt x="1105153" y="-25052"/>
                          <a:pt x="1238838" y="0"/>
                        </a:cubicBezTo>
                        <a:cubicBezTo>
                          <a:pt x="1384955" y="-11411"/>
                          <a:pt x="1736615" y="32913"/>
                          <a:pt x="2016971" y="0"/>
                        </a:cubicBezTo>
                        <a:cubicBezTo>
                          <a:pt x="2306446" y="-19874"/>
                          <a:pt x="2306980" y="544"/>
                          <a:pt x="2389122" y="0"/>
                        </a:cubicBezTo>
                        <a:cubicBezTo>
                          <a:pt x="2455881" y="-13774"/>
                          <a:pt x="2842475" y="-39382"/>
                          <a:pt x="3167256" y="0"/>
                        </a:cubicBezTo>
                        <a:cubicBezTo>
                          <a:pt x="3422125" y="26675"/>
                          <a:pt x="3392440" y="17322"/>
                          <a:pt x="3539406" y="0"/>
                        </a:cubicBezTo>
                        <a:cubicBezTo>
                          <a:pt x="3683293" y="7942"/>
                          <a:pt x="3944463" y="20115"/>
                          <a:pt x="4317540" y="0"/>
                        </a:cubicBezTo>
                        <a:cubicBezTo>
                          <a:pt x="4678516" y="-5411"/>
                          <a:pt x="4707959" y="-30577"/>
                          <a:pt x="4994178" y="0"/>
                        </a:cubicBezTo>
                        <a:cubicBezTo>
                          <a:pt x="5282157" y="26465"/>
                          <a:pt x="5316725" y="23773"/>
                          <a:pt x="5569320" y="0"/>
                        </a:cubicBezTo>
                        <a:cubicBezTo>
                          <a:pt x="5827336" y="-19791"/>
                          <a:pt x="5934439" y="-483"/>
                          <a:pt x="6245958" y="0"/>
                        </a:cubicBezTo>
                        <a:cubicBezTo>
                          <a:pt x="6542165" y="18880"/>
                          <a:pt x="6896911" y="26260"/>
                          <a:pt x="7024091" y="0"/>
                        </a:cubicBezTo>
                        <a:cubicBezTo>
                          <a:pt x="7189505" y="1850"/>
                          <a:pt x="7534311" y="61127"/>
                          <a:pt x="7700729" y="0"/>
                        </a:cubicBezTo>
                        <a:cubicBezTo>
                          <a:pt x="7889325" y="-35675"/>
                          <a:pt x="8055038" y="-4089"/>
                          <a:pt x="8174375" y="0"/>
                        </a:cubicBezTo>
                        <a:cubicBezTo>
                          <a:pt x="8268574" y="-30510"/>
                          <a:pt x="8536670" y="5927"/>
                          <a:pt x="8648023" y="0"/>
                        </a:cubicBezTo>
                        <a:cubicBezTo>
                          <a:pt x="8728980" y="-24238"/>
                          <a:pt x="8960017" y="-23427"/>
                          <a:pt x="9121669" y="0"/>
                        </a:cubicBezTo>
                        <a:cubicBezTo>
                          <a:pt x="9268198" y="52960"/>
                          <a:pt x="9456260" y="48462"/>
                          <a:pt x="9595315" y="0"/>
                        </a:cubicBezTo>
                        <a:cubicBezTo>
                          <a:pt x="9818373" y="-57081"/>
                          <a:pt x="10470083" y="54929"/>
                          <a:pt x="10813264" y="0"/>
                        </a:cubicBezTo>
                        <a:cubicBezTo>
                          <a:pt x="11203706" y="15727"/>
                          <a:pt x="11472930" y="322692"/>
                          <a:pt x="11476960" y="627075"/>
                        </a:cubicBezTo>
                        <a:cubicBezTo>
                          <a:pt x="11477150" y="775943"/>
                          <a:pt x="11440765" y="1060630"/>
                          <a:pt x="11476960" y="1279213"/>
                        </a:cubicBezTo>
                        <a:cubicBezTo>
                          <a:pt x="11488915" y="1482731"/>
                          <a:pt x="11482393" y="1773052"/>
                          <a:pt x="11476960" y="1906269"/>
                        </a:cubicBezTo>
                        <a:cubicBezTo>
                          <a:pt x="11455341" y="2071046"/>
                          <a:pt x="11459850" y="2334909"/>
                          <a:pt x="11476960" y="2533325"/>
                        </a:cubicBezTo>
                        <a:cubicBezTo>
                          <a:pt x="11448882" y="2760904"/>
                          <a:pt x="11504072" y="2979511"/>
                          <a:pt x="11476960" y="3135299"/>
                        </a:cubicBezTo>
                        <a:cubicBezTo>
                          <a:pt x="11441295" y="3381439"/>
                          <a:pt x="11097452" y="3824657"/>
                          <a:pt x="10813264" y="3762375"/>
                        </a:cubicBezTo>
                        <a:cubicBezTo>
                          <a:pt x="10603946" y="3772115"/>
                          <a:pt x="10483036" y="3753390"/>
                          <a:pt x="10238121" y="3762375"/>
                        </a:cubicBezTo>
                        <a:cubicBezTo>
                          <a:pt x="10017686" y="3745996"/>
                          <a:pt x="9800438" y="3796018"/>
                          <a:pt x="9662979" y="3762375"/>
                        </a:cubicBezTo>
                        <a:cubicBezTo>
                          <a:pt x="9546483" y="3745429"/>
                          <a:pt x="9344428" y="3797299"/>
                          <a:pt x="9087837" y="3762375"/>
                        </a:cubicBezTo>
                        <a:cubicBezTo>
                          <a:pt x="8991205" y="3751351"/>
                          <a:pt x="8885422" y="3772660"/>
                          <a:pt x="8715687" y="3762375"/>
                        </a:cubicBezTo>
                        <a:cubicBezTo>
                          <a:pt x="8619096" y="3775872"/>
                          <a:pt x="8417968" y="3776918"/>
                          <a:pt x="8343535" y="3762375"/>
                        </a:cubicBezTo>
                        <a:cubicBezTo>
                          <a:pt x="8287900" y="3730848"/>
                          <a:pt x="8130019" y="3790707"/>
                          <a:pt x="7971385" y="3762375"/>
                        </a:cubicBezTo>
                        <a:cubicBezTo>
                          <a:pt x="7830381" y="3736190"/>
                          <a:pt x="7534594" y="3740774"/>
                          <a:pt x="7396243" y="3762375"/>
                        </a:cubicBezTo>
                        <a:cubicBezTo>
                          <a:pt x="7277527" y="3791803"/>
                          <a:pt x="7030895" y="3748546"/>
                          <a:pt x="6719605" y="3762375"/>
                        </a:cubicBezTo>
                        <a:cubicBezTo>
                          <a:pt x="6369680" y="3785328"/>
                          <a:pt x="6155485" y="3738029"/>
                          <a:pt x="5839975" y="3762375"/>
                        </a:cubicBezTo>
                        <a:cubicBezTo>
                          <a:pt x="5538326" y="3777394"/>
                          <a:pt x="5451461" y="3766774"/>
                          <a:pt x="5163337" y="3762375"/>
                        </a:cubicBezTo>
                        <a:cubicBezTo>
                          <a:pt x="4868724" y="3782120"/>
                          <a:pt x="4927384" y="3752172"/>
                          <a:pt x="4791186" y="3762375"/>
                        </a:cubicBezTo>
                        <a:cubicBezTo>
                          <a:pt x="4652844" y="3752894"/>
                          <a:pt x="4311401" y="3784483"/>
                          <a:pt x="4013053" y="3762375"/>
                        </a:cubicBezTo>
                        <a:cubicBezTo>
                          <a:pt x="3762481" y="3748739"/>
                          <a:pt x="3775051" y="3762422"/>
                          <a:pt x="3539406" y="3762375"/>
                        </a:cubicBezTo>
                        <a:cubicBezTo>
                          <a:pt x="3304053" y="3732228"/>
                          <a:pt x="2990705" y="3826764"/>
                          <a:pt x="2761272" y="3762375"/>
                        </a:cubicBezTo>
                        <a:cubicBezTo>
                          <a:pt x="2545815" y="3732839"/>
                          <a:pt x="2277965" y="3750064"/>
                          <a:pt x="2084635" y="3762375"/>
                        </a:cubicBezTo>
                        <a:cubicBezTo>
                          <a:pt x="1895100" y="3743441"/>
                          <a:pt x="1800096" y="3764344"/>
                          <a:pt x="1610988" y="3762375"/>
                        </a:cubicBezTo>
                        <a:cubicBezTo>
                          <a:pt x="1414434" y="3675244"/>
                          <a:pt x="1072322" y="3781602"/>
                          <a:pt x="663695" y="3762375"/>
                        </a:cubicBezTo>
                        <a:cubicBezTo>
                          <a:pt x="210279" y="3708873"/>
                          <a:pt x="20743" y="3504102"/>
                          <a:pt x="0" y="3135299"/>
                        </a:cubicBezTo>
                        <a:cubicBezTo>
                          <a:pt x="22665" y="2942273"/>
                          <a:pt x="4431" y="2804657"/>
                          <a:pt x="0" y="2583490"/>
                        </a:cubicBezTo>
                        <a:cubicBezTo>
                          <a:pt x="21322" y="2371980"/>
                          <a:pt x="48876" y="2171821"/>
                          <a:pt x="0" y="1906269"/>
                        </a:cubicBezTo>
                        <a:cubicBezTo>
                          <a:pt x="-44723" y="1639785"/>
                          <a:pt x="21249" y="1577846"/>
                          <a:pt x="0" y="1354460"/>
                        </a:cubicBezTo>
                        <a:cubicBezTo>
                          <a:pt x="-12733" y="1153399"/>
                          <a:pt x="12788" y="787424"/>
                          <a:pt x="0" y="627075"/>
                        </a:cubicBezTo>
                        <a:close/>
                      </a:path>
                      <a:path w="11476960" h="3762375" fill="none" stroke="0" extrusionOk="0">
                        <a:moveTo>
                          <a:pt x="0" y="627075"/>
                        </a:moveTo>
                        <a:cubicBezTo>
                          <a:pt x="-141563" y="261124"/>
                          <a:pt x="271291" y="78275"/>
                          <a:pt x="663695" y="0"/>
                        </a:cubicBezTo>
                        <a:cubicBezTo>
                          <a:pt x="732429" y="-6926"/>
                          <a:pt x="939794" y="-24013"/>
                          <a:pt x="1035846" y="0"/>
                        </a:cubicBezTo>
                        <a:cubicBezTo>
                          <a:pt x="1138643" y="-2434"/>
                          <a:pt x="1479040" y="-49361"/>
                          <a:pt x="1610988" y="0"/>
                        </a:cubicBezTo>
                        <a:cubicBezTo>
                          <a:pt x="1772547" y="46999"/>
                          <a:pt x="1948647" y="11446"/>
                          <a:pt x="2084635" y="0"/>
                        </a:cubicBezTo>
                        <a:cubicBezTo>
                          <a:pt x="2250269" y="21355"/>
                          <a:pt x="2492088" y="17090"/>
                          <a:pt x="2862768" y="0"/>
                        </a:cubicBezTo>
                        <a:cubicBezTo>
                          <a:pt x="3241308" y="-18197"/>
                          <a:pt x="3308625" y="32392"/>
                          <a:pt x="3640902" y="0"/>
                        </a:cubicBezTo>
                        <a:cubicBezTo>
                          <a:pt x="3985364" y="-11141"/>
                          <a:pt x="4058600" y="44729"/>
                          <a:pt x="4419036" y="0"/>
                        </a:cubicBezTo>
                        <a:cubicBezTo>
                          <a:pt x="4776573" y="-28139"/>
                          <a:pt x="4648329" y="-35656"/>
                          <a:pt x="4791186" y="0"/>
                        </a:cubicBezTo>
                        <a:cubicBezTo>
                          <a:pt x="4943260" y="13643"/>
                          <a:pt x="4987615" y="13078"/>
                          <a:pt x="5163337" y="0"/>
                        </a:cubicBezTo>
                        <a:cubicBezTo>
                          <a:pt x="5316799" y="-12511"/>
                          <a:pt x="5709307" y="36452"/>
                          <a:pt x="5839975" y="0"/>
                        </a:cubicBezTo>
                        <a:cubicBezTo>
                          <a:pt x="5940883" y="14211"/>
                          <a:pt x="6425239" y="-8601"/>
                          <a:pt x="6618109" y="0"/>
                        </a:cubicBezTo>
                        <a:cubicBezTo>
                          <a:pt x="6854584" y="-16631"/>
                          <a:pt x="6809099" y="8872"/>
                          <a:pt x="6990259" y="0"/>
                        </a:cubicBezTo>
                        <a:cubicBezTo>
                          <a:pt x="7143510" y="17380"/>
                          <a:pt x="7531043" y="16514"/>
                          <a:pt x="7869889" y="0"/>
                        </a:cubicBezTo>
                        <a:cubicBezTo>
                          <a:pt x="8230218" y="20784"/>
                          <a:pt x="8206604" y="18945"/>
                          <a:pt x="8445031" y="0"/>
                        </a:cubicBezTo>
                        <a:cubicBezTo>
                          <a:pt x="8700408" y="-18824"/>
                          <a:pt x="8727996" y="11303"/>
                          <a:pt x="9020173" y="0"/>
                        </a:cubicBezTo>
                        <a:cubicBezTo>
                          <a:pt x="9305419" y="-13356"/>
                          <a:pt x="9299022" y="-8296"/>
                          <a:pt x="9392324" y="0"/>
                        </a:cubicBezTo>
                        <a:cubicBezTo>
                          <a:pt x="9463158" y="63094"/>
                          <a:pt x="9794482" y="30193"/>
                          <a:pt x="10170458" y="0"/>
                        </a:cubicBezTo>
                        <a:cubicBezTo>
                          <a:pt x="10561175" y="35680"/>
                          <a:pt x="10631210" y="17545"/>
                          <a:pt x="10813264" y="0"/>
                        </a:cubicBezTo>
                        <a:cubicBezTo>
                          <a:pt x="11072075" y="-69969"/>
                          <a:pt x="11484203" y="282191"/>
                          <a:pt x="11476960" y="627075"/>
                        </a:cubicBezTo>
                        <a:cubicBezTo>
                          <a:pt x="11517702" y="912774"/>
                          <a:pt x="11453458" y="1027848"/>
                          <a:pt x="11476960" y="1279213"/>
                        </a:cubicBezTo>
                        <a:cubicBezTo>
                          <a:pt x="11510934" y="1535329"/>
                          <a:pt x="11476357" y="1793835"/>
                          <a:pt x="11476960" y="1906269"/>
                        </a:cubicBezTo>
                        <a:cubicBezTo>
                          <a:pt x="11461353" y="2013151"/>
                          <a:pt x="11519020" y="2316867"/>
                          <a:pt x="11476960" y="2458079"/>
                        </a:cubicBezTo>
                        <a:cubicBezTo>
                          <a:pt x="11457427" y="2624764"/>
                          <a:pt x="11530721" y="2837521"/>
                          <a:pt x="11476960" y="3135299"/>
                        </a:cubicBezTo>
                        <a:cubicBezTo>
                          <a:pt x="11499005" y="3458483"/>
                          <a:pt x="11165493" y="3753122"/>
                          <a:pt x="10813264" y="3762375"/>
                        </a:cubicBezTo>
                        <a:cubicBezTo>
                          <a:pt x="10575212" y="3766663"/>
                          <a:pt x="10368957" y="3768009"/>
                          <a:pt x="10238121" y="3762375"/>
                        </a:cubicBezTo>
                        <a:cubicBezTo>
                          <a:pt x="10123618" y="3728421"/>
                          <a:pt x="9910391" y="3791925"/>
                          <a:pt x="9662979" y="3762375"/>
                        </a:cubicBezTo>
                        <a:cubicBezTo>
                          <a:pt x="9422360" y="3776357"/>
                          <a:pt x="9229774" y="3768033"/>
                          <a:pt x="8986341" y="3762375"/>
                        </a:cubicBezTo>
                        <a:cubicBezTo>
                          <a:pt x="8765145" y="3759149"/>
                          <a:pt x="8620006" y="3787076"/>
                          <a:pt x="8512695" y="3762375"/>
                        </a:cubicBezTo>
                        <a:cubicBezTo>
                          <a:pt x="8396219" y="3731263"/>
                          <a:pt x="8166093" y="3745171"/>
                          <a:pt x="8039049" y="3762375"/>
                        </a:cubicBezTo>
                        <a:cubicBezTo>
                          <a:pt x="7883504" y="3769640"/>
                          <a:pt x="7780170" y="3750878"/>
                          <a:pt x="7666897" y="3762375"/>
                        </a:cubicBezTo>
                        <a:cubicBezTo>
                          <a:pt x="7520873" y="3746733"/>
                          <a:pt x="7242375" y="3767220"/>
                          <a:pt x="7091755" y="3762375"/>
                        </a:cubicBezTo>
                        <a:cubicBezTo>
                          <a:pt x="6943793" y="3767541"/>
                          <a:pt x="6564289" y="3703954"/>
                          <a:pt x="6313622" y="3762375"/>
                        </a:cubicBezTo>
                        <a:cubicBezTo>
                          <a:pt x="6032736" y="3767992"/>
                          <a:pt x="5967123" y="3766326"/>
                          <a:pt x="5636984" y="3762375"/>
                        </a:cubicBezTo>
                        <a:cubicBezTo>
                          <a:pt x="5310625" y="3756173"/>
                          <a:pt x="5261373" y="3779110"/>
                          <a:pt x="5163337" y="3762375"/>
                        </a:cubicBezTo>
                        <a:cubicBezTo>
                          <a:pt x="5047308" y="3754739"/>
                          <a:pt x="4968069" y="3744137"/>
                          <a:pt x="4791186" y="3762375"/>
                        </a:cubicBezTo>
                        <a:cubicBezTo>
                          <a:pt x="4641090" y="3813567"/>
                          <a:pt x="4359178" y="3724610"/>
                          <a:pt x="3911558" y="3762375"/>
                        </a:cubicBezTo>
                        <a:cubicBezTo>
                          <a:pt x="3501324" y="3797143"/>
                          <a:pt x="3618516" y="3779943"/>
                          <a:pt x="3336415" y="3762375"/>
                        </a:cubicBezTo>
                        <a:cubicBezTo>
                          <a:pt x="3077702" y="3728952"/>
                          <a:pt x="2748729" y="3764193"/>
                          <a:pt x="2558282" y="3762375"/>
                        </a:cubicBezTo>
                        <a:cubicBezTo>
                          <a:pt x="2366274" y="3768718"/>
                          <a:pt x="2276189" y="3742548"/>
                          <a:pt x="2186130" y="3762375"/>
                        </a:cubicBezTo>
                        <a:cubicBezTo>
                          <a:pt x="2082308" y="3738893"/>
                          <a:pt x="1854209" y="3743331"/>
                          <a:pt x="1712484" y="3762375"/>
                        </a:cubicBezTo>
                        <a:cubicBezTo>
                          <a:pt x="1550359" y="3770491"/>
                          <a:pt x="846298" y="3746958"/>
                          <a:pt x="663695" y="3762375"/>
                        </a:cubicBezTo>
                        <a:cubicBezTo>
                          <a:pt x="271140" y="3775012"/>
                          <a:pt x="-88669" y="3493716"/>
                          <a:pt x="0" y="3135299"/>
                        </a:cubicBezTo>
                        <a:cubicBezTo>
                          <a:pt x="-23253" y="3016253"/>
                          <a:pt x="-23443" y="2678491"/>
                          <a:pt x="0" y="2583490"/>
                        </a:cubicBezTo>
                        <a:cubicBezTo>
                          <a:pt x="44753" y="2445088"/>
                          <a:pt x="-45669" y="2182239"/>
                          <a:pt x="0" y="1981516"/>
                        </a:cubicBezTo>
                        <a:cubicBezTo>
                          <a:pt x="-5427" y="1765227"/>
                          <a:pt x="42361" y="1563975"/>
                          <a:pt x="0" y="1329377"/>
                        </a:cubicBezTo>
                        <a:cubicBezTo>
                          <a:pt x="14961" y="1108686"/>
                          <a:pt x="-7138" y="976359"/>
                          <a:pt x="0" y="62707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500" dirty="0">
                <a:solidFill>
                  <a:prstClr val="black"/>
                </a:solidFill>
                <a:latin typeface="Cambria" panose="02040503050406030204" pitchFamily="18" charset="0"/>
                <a:ea typeface="Cambria" panose="02040503050406030204" pitchFamily="18" charset="0"/>
              </a:rPr>
              <a:t>   </a:t>
            </a:r>
            <a:r>
              <a:rPr lang="vi-VN" sz="2500" dirty="0">
                <a:solidFill>
                  <a:prstClr val="black"/>
                </a:solidFill>
                <a:latin typeface="Cambria" panose="02040503050406030204" pitchFamily="18" charset="0"/>
                <a:ea typeface="Cambria" panose="02040503050406030204" pitchFamily="18" charset="0"/>
              </a:rPr>
              <a:t>Bạn ơi, những chú chim xinh đẹp, hót hay, bầy hươu nai hiền lành, ngoan ngoãn cần thiên nhiên bao la và bầu trời tự do, khoáng đãng thì lại bị nhốt trong lồng, trong chuồng. Còn bạn, bạn cần có nhà thì phải lang thang. Nếu là người lớn, chúng mình cũng sẽ vứt bỏ hết tất cả các lồng chim, chuồng thú, thêm tiền vào xây nhà cho các bạn. Nếu con người không bắn chim, săn thú thì chúng sẽ sống gần gũi bên ta, hót cho ta nghe và múa cho ta xem.</a:t>
            </a:r>
          </a:p>
          <a:p>
            <a:pPr lvl="0" algn="just" defTabSz="914377"/>
            <a:r>
              <a:rPr lang="vi-VN" sz="2500" dirty="0">
                <a:solidFill>
                  <a:prstClr val="black"/>
                </a:solidFill>
                <a:latin typeface="Cambria" panose="02040503050406030204" pitchFamily="18" charset="0"/>
                <a:ea typeface="Cambria" panose="02040503050406030204" pitchFamily="18" charset="0"/>
              </a:rPr>
              <a:t>   Nếu là người lớn, nhất định chúng mình sẽ cùng nhau làm được.</a:t>
            </a:r>
          </a:p>
          <a:p>
            <a:pPr lvl="0" algn="just" defTabSz="914377"/>
            <a:r>
              <a:rPr lang="vi-VN" sz="2500" dirty="0">
                <a:solidFill>
                  <a:prstClr val="black"/>
                </a:solidFill>
                <a:latin typeface="Cambria" panose="02040503050406030204" pitchFamily="18" charset="0"/>
                <a:ea typeface="Cambria" panose="02040503050406030204" pitchFamily="18" charset="0"/>
              </a:rPr>
              <a:t>   Bạn nhớ viết thư cho tôi nhé!</a:t>
            </a:r>
          </a:p>
        </p:txBody>
      </p:sp>
      <p:sp>
        <p:nvSpPr>
          <p:cNvPr id="5" name="Rectangle: Diagonal Corners Rounded 2">
            <a:extLst>
              <a:ext uri="{FF2B5EF4-FFF2-40B4-BE49-F238E27FC236}">
                <a16:creationId xmlns:a16="http://schemas.microsoft.com/office/drawing/2014/main" id="{F865B528-E3BE-307D-CA66-98A51F1FB01E}"/>
              </a:ext>
            </a:extLst>
          </p:cNvPr>
          <p:cNvSpPr/>
          <p:nvPr/>
        </p:nvSpPr>
        <p:spPr>
          <a:xfrm>
            <a:off x="922973" y="156945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3</a:t>
            </a:r>
          </a:p>
        </p:txBody>
      </p:sp>
      <p:pic>
        <p:nvPicPr>
          <p:cNvPr id="6" name="Picture 5">
            <a:extLst>
              <a:ext uri="{FF2B5EF4-FFF2-40B4-BE49-F238E27FC236}">
                <a16:creationId xmlns:a16="http://schemas.microsoft.com/office/drawing/2014/main" id="{BDA23349-F680-D3DC-6546-7152A4392C77}"/>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7" name="TextBox1">
                  <a:extLst>
                    <a:ext uri="{FF2B5EF4-FFF2-40B4-BE49-F238E27FC236}">
                      <a16:creationId xmlns:a16="http://schemas.microsoft.com/office/drawing/2014/main" id="{16231F7F-CD9C-A5A8-4512-C70B2ACCFA80}"/>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2976291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27,677 Vallee Vectores, Ilustraciones y Gráficos - 123RF">
            <a:extLst>
              <a:ext uri="{FF2B5EF4-FFF2-40B4-BE49-F238E27FC236}">
                <a16:creationId xmlns:a16="http://schemas.microsoft.com/office/drawing/2014/main" id="{66EF5B62-0CD3-3321-404D-1D3139354548}"/>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9">
            <a:extLst>
              <a:ext uri="{FF2B5EF4-FFF2-40B4-BE49-F238E27FC236}">
                <a16:creationId xmlns:a16="http://schemas.microsoft.com/office/drawing/2014/main" id="{3B93A9A1-17A6-2F84-3E05-3A2BDC12D90D}"/>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trong</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nhóm</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id="{8EBCC960-2E23-CCA2-E206-32AE19C9F230}"/>
              </a:ext>
            </a:extLst>
          </p:cNvPr>
          <p:cNvGrpSpPr/>
          <p:nvPr/>
        </p:nvGrpSpPr>
        <p:grpSpPr>
          <a:xfrm>
            <a:off x="89479" y="3783333"/>
            <a:ext cx="5918971" cy="2737417"/>
            <a:chOff x="390828" y="2447967"/>
            <a:chExt cx="5918971" cy="2737417"/>
          </a:xfrm>
        </p:grpSpPr>
        <p:sp>
          <p:nvSpPr>
            <p:cNvPr id="5" name="Rectangle: Rounded Corners 23">
              <a:extLst>
                <a:ext uri="{FF2B5EF4-FFF2-40B4-BE49-F238E27FC236}">
                  <a16:creationId xmlns:a16="http://schemas.microsoft.com/office/drawing/2014/main" id="{01F83E9C-F6F2-D917-381E-011213BF8110}"/>
                </a:ext>
              </a:extLst>
            </p:cNvPr>
            <p:cNvSpPr/>
            <p:nvPr/>
          </p:nvSpPr>
          <p:spPr>
            <a:xfrm>
              <a:off x="497342" y="2571278"/>
              <a:ext cx="5812457" cy="2614106"/>
            </a:xfrm>
            <a:custGeom>
              <a:avLst/>
              <a:gdLst>
                <a:gd name="connsiteX0" fmla="*/ 0 w 5812457"/>
                <a:gd name="connsiteY0" fmla="*/ 527317 h 2614106"/>
                <a:gd name="connsiteX1" fmla="*/ 527317 w 5812457"/>
                <a:gd name="connsiteY1" fmla="*/ 0 h 2614106"/>
                <a:gd name="connsiteX2" fmla="*/ 1207006 w 5812457"/>
                <a:gd name="connsiteY2" fmla="*/ 0 h 2614106"/>
                <a:gd name="connsiteX3" fmla="*/ 1791539 w 5812457"/>
                <a:gd name="connsiteY3" fmla="*/ 0 h 2614106"/>
                <a:gd name="connsiteX4" fmla="*/ 2376071 w 5812457"/>
                <a:gd name="connsiteY4" fmla="*/ 0 h 2614106"/>
                <a:gd name="connsiteX5" fmla="*/ 3103338 w 5812457"/>
                <a:gd name="connsiteY5" fmla="*/ 0 h 2614106"/>
                <a:gd name="connsiteX6" fmla="*/ 3640293 w 5812457"/>
                <a:gd name="connsiteY6" fmla="*/ 0 h 2614106"/>
                <a:gd name="connsiteX7" fmla="*/ 4224825 w 5812457"/>
                <a:gd name="connsiteY7" fmla="*/ 0 h 2614106"/>
                <a:gd name="connsiteX8" fmla="*/ 5285140 w 5812457"/>
                <a:gd name="connsiteY8" fmla="*/ 0 h 2614106"/>
                <a:gd name="connsiteX9" fmla="*/ 5812457 w 5812457"/>
                <a:gd name="connsiteY9" fmla="*/ 527317 h 2614106"/>
                <a:gd name="connsiteX10" fmla="*/ 5812457 w 5812457"/>
                <a:gd name="connsiteY10" fmla="*/ 1062736 h 2614106"/>
                <a:gd name="connsiteX11" fmla="*/ 5812457 w 5812457"/>
                <a:gd name="connsiteY11" fmla="*/ 1582560 h 2614106"/>
                <a:gd name="connsiteX12" fmla="*/ 5812457 w 5812457"/>
                <a:gd name="connsiteY12" fmla="*/ 2086789 h 2614106"/>
                <a:gd name="connsiteX13" fmla="*/ 5285140 w 5812457"/>
                <a:gd name="connsiteY13" fmla="*/ 2614106 h 2614106"/>
                <a:gd name="connsiteX14" fmla="*/ 4605451 w 5812457"/>
                <a:gd name="connsiteY14" fmla="*/ 2614106 h 2614106"/>
                <a:gd name="connsiteX15" fmla="*/ 3925762 w 5812457"/>
                <a:gd name="connsiteY15" fmla="*/ 2614106 h 2614106"/>
                <a:gd name="connsiteX16" fmla="*/ 3198495 w 5812457"/>
                <a:gd name="connsiteY16" fmla="*/ 2614106 h 2614106"/>
                <a:gd name="connsiteX17" fmla="*/ 2518806 w 5812457"/>
                <a:gd name="connsiteY17" fmla="*/ 2614106 h 2614106"/>
                <a:gd name="connsiteX18" fmla="*/ 1886695 w 5812457"/>
                <a:gd name="connsiteY18" fmla="*/ 2614106 h 2614106"/>
                <a:gd name="connsiteX19" fmla="*/ 1254584 w 5812457"/>
                <a:gd name="connsiteY19" fmla="*/ 2614106 h 2614106"/>
                <a:gd name="connsiteX20" fmla="*/ 527317 w 5812457"/>
                <a:gd name="connsiteY20" fmla="*/ 2614106 h 2614106"/>
                <a:gd name="connsiteX21" fmla="*/ 0 w 5812457"/>
                <a:gd name="connsiteY21" fmla="*/ 2086789 h 2614106"/>
                <a:gd name="connsiteX22" fmla="*/ 0 w 5812457"/>
                <a:gd name="connsiteY22" fmla="*/ 1566965 h 2614106"/>
                <a:gd name="connsiteX23" fmla="*/ 0 w 5812457"/>
                <a:gd name="connsiteY23" fmla="*/ 1015952 h 2614106"/>
                <a:gd name="connsiteX24" fmla="*/ 0 w 5812457"/>
                <a:gd name="connsiteY24" fmla="*/ 527317 h 261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2614106" fill="none" extrusionOk="0">
                  <a:moveTo>
                    <a:pt x="0" y="527317"/>
                  </a:moveTo>
                  <a:cubicBezTo>
                    <a:pt x="-14153" y="193880"/>
                    <a:pt x="253035" y="24810"/>
                    <a:pt x="527317" y="0"/>
                  </a:cubicBezTo>
                  <a:cubicBezTo>
                    <a:pt x="821013" y="-32585"/>
                    <a:pt x="900881" y="-21528"/>
                    <a:pt x="1207006" y="0"/>
                  </a:cubicBezTo>
                  <a:cubicBezTo>
                    <a:pt x="1513131" y="21528"/>
                    <a:pt x="1551342" y="12134"/>
                    <a:pt x="1791539" y="0"/>
                  </a:cubicBezTo>
                  <a:cubicBezTo>
                    <a:pt x="2031736" y="-12134"/>
                    <a:pt x="2220237" y="8148"/>
                    <a:pt x="2376071" y="0"/>
                  </a:cubicBezTo>
                  <a:cubicBezTo>
                    <a:pt x="2531905" y="-8148"/>
                    <a:pt x="2931462" y="19316"/>
                    <a:pt x="3103338" y="0"/>
                  </a:cubicBezTo>
                  <a:cubicBezTo>
                    <a:pt x="3275214" y="-19316"/>
                    <a:pt x="3516522" y="7513"/>
                    <a:pt x="3640293" y="0"/>
                  </a:cubicBezTo>
                  <a:cubicBezTo>
                    <a:pt x="3764065" y="-7513"/>
                    <a:pt x="4105570" y="21522"/>
                    <a:pt x="4224825" y="0"/>
                  </a:cubicBezTo>
                  <a:cubicBezTo>
                    <a:pt x="4344080" y="-21522"/>
                    <a:pt x="4951431" y="2698"/>
                    <a:pt x="5285140" y="0"/>
                  </a:cubicBezTo>
                  <a:cubicBezTo>
                    <a:pt x="5580193" y="-59751"/>
                    <a:pt x="5794294" y="167671"/>
                    <a:pt x="5812457" y="527317"/>
                  </a:cubicBezTo>
                  <a:cubicBezTo>
                    <a:pt x="5818382" y="661317"/>
                    <a:pt x="5812897" y="854816"/>
                    <a:pt x="5812457" y="1062736"/>
                  </a:cubicBezTo>
                  <a:cubicBezTo>
                    <a:pt x="5812017" y="1270656"/>
                    <a:pt x="5805008" y="1362212"/>
                    <a:pt x="5812457" y="1582560"/>
                  </a:cubicBezTo>
                  <a:cubicBezTo>
                    <a:pt x="5819906" y="1802908"/>
                    <a:pt x="5814647" y="1848904"/>
                    <a:pt x="5812457" y="2086789"/>
                  </a:cubicBezTo>
                  <a:cubicBezTo>
                    <a:pt x="5840487" y="2373047"/>
                    <a:pt x="5549219" y="2585608"/>
                    <a:pt x="5285140" y="2614106"/>
                  </a:cubicBezTo>
                  <a:cubicBezTo>
                    <a:pt x="4990199" y="2607629"/>
                    <a:pt x="4891969" y="2638598"/>
                    <a:pt x="4605451" y="2614106"/>
                  </a:cubicBezTo>
                  <a:cubicBezTo>
                    <a:pt x="4318933" y="2589614"/>
                    <a:pt x="4122404" y="2630598"/>
                    <a:pt x="3925762" y="2614106"/>
                  </a:cubicBezTo>
                  <a:cubicBezTo>
                    <a:pt x="3729120" y="2597614"/>
                    <a:pt x="3425608" y="2615728"/>
                    <a:pt x="3198495" y="2614106"/>
                  </a:cubicBezTo>
                  <a:cubicBezTo>
                    <a:pt x="2971382" y="2612484"/>
                    <a:pt x="2703555" y="2592452"/>
                    <a:pt x="2518806" y="2614106"/>
                  </a:cubicBezTo>
                  <a:cubicBezTo>
                    <a:pt x="2334057" y="2635760"/>
                    <a:pt x="2103304" y="2603248"/>
                    <a:pt x="1886695" y="2614106"/>
                  </a:cubicBezTo>
                  <a:cubicBezTo>
                    <a:pt x="1670086" y="2624964"/>
                    <a:pt x="1537051" y="2607894"/>
                    <a:pt x="1254584" y="2614106"/>
                  </a:cubicBezTo>
                  <a:cubicBezTo>
                    <a:pt x="972117" y="2620318"/>
                    <a:pt x="771176" y="2583252"/>
                    <a:pt x="527317" y="2614106"/>
                  </a:cubicBezTo>
                  <a:cubicBezTo>
                    <a:pt x="250019" y="2629287"/>
                    <a:pt x="45768" y="2388218"/>
                    <a:pt x="0" y="2086789"/>
                  </a:cubicBezTo>
                  <a:cubicBezTo>
                    <a:pt x="1719" y="1861453"/>
                    <a:pt x="-11842" y="1814899"/>
                    <a:pt x="0" y="1566965"/>
                  </a:cubicBezTo>
                  <a:cubicBezTo>
                    <a:pt x="11842" y="1319031"/>
                    <a:pt x="-17033" y="1273932"/>
                    <a:pt x="0" y="1015952"/>
                  </a:cubicBezTo>
                  <a:cubicBezTo>
                    <a:pt x="17033" y="757972"/>
                    <a:pt x="14390" y="723283"/>
                    <a:pt x="0" y="527317"/>
                  </a:cubicBezTo>
                  <a:close/>
                </a:path>
                <a:path w="5812457" h="2614106" stroke="0" extrusionOk="0">
                  <a:moveTo>
                    <a:pt x="0" y="527317"/>
                  </a:moveTo>
                  <a:cubicBezTo>
                    <a:pt x="369" y="247386"/>
                    <a:pt x="268394" y="57727"/>
                    <a:pt x="527317" y="0"/>
                  </a:cubicBezTo>
                  <a:cubicBezTo>
                    <a:pt x="713628" y="21"/>
                    <a:pt x="1066071" y="28842"/>
                    <a:pt x="1254584" y="0"/>
                  </a:cubicBezTo>
                  <a:cubicBezTo>
                    <a:pt x="1443097" y="-28842"/>
                    <a:pt x="1709292" y="-10317"/>
                    <a:pt x="1839117" y="0"/>
                  </a:cubicBezTo>
                  <a:cubicBezTo>
                    <a:pt x="1968942" y="10317"/>
                    <a:pt x="2207172" y="-11025"/>
                    <a:pt x="2423649" y="0"/>
                  </a:cubicBezTo>
                  <a:cubicBezTo>
                    <a:pt x="2640126" y="11025"/>
                    <a:pt x="2826420" y="-15240"/>
                    <a:pt x="3150917" y="0"/>
                  </a:cubicBezTo>
                  <a:cubicBezTo>
                    <a:pt x="3475414" y="15240"/>
                    <a:pt x="3531785" y="-22908"/>
                    <a:pt x="3783027" y="0"/>
                  </a:cubicBezTo>
                  <a:cubicBezTo>
                    <a:pt x="4034269" y="22908"/>
                    <a:pt x="4324606" y="12735"/>
                    <a:pt x="4557873" y="0"/>
                  </a:cubicBezTo>
                  <a:cubicBezTo>
                    <a:pt x="4791140" y="-12735"/>
                    <a:pt x="5035659" y="-28148"/>
                    <a:pt x="5285140" y="0"/>
                  </a:cubicBezTo>
                  <a:cubicBezTo>
                    <a:pt x="5519056" y="30167"/>
                    <a:pt x="5860330" y="183093"/>
                    <a:pt x="5812457" y="527317"/>
                  </a:cubicBezTo>
                  <a:cubicBezTo>
                    <a:pt x="5807244" y="771396"/>
                    <a:pt x="5793285" y="825198"/>
                    <a:pt x="5812457" y="1015952"/>
                  </a:cubicBezTo>
                  <a:cubicBezTo>
                    <a:pt x="5831629" y="1206706"/>
                    <a:pt x="5794160" y="1413869"/>
                    <a:pt x="5812457" y="1566965"/>
                  </a:cubicBezTo>
                  <a:cubicBezTo>
                    <a:pt x="5830754" y="1720061"/>
                    <a:pt x="5811082" y="1916621"/>
                    <a:pt x="5812457" y="2086789"/>
                  </a:cubicBezTo>
                  <a:cubicBezTo>
                    <a:pt x="5815667" y="2336395"/>
                    <a:pt x="5564516" y="2591609"/>
                    <a:pt x="5285140" y="2614106"/>
                  </a:cubicBezTo>
                  <a:cubicBezTo>
                    <a:pt x="5160871" y="2591561"/>
                    <a:pt x="4955194" y="2607214"/>
                    <a:pt x="4748186" y="2614106"/>
                  </a:cubicBezTo>
                  <a:cubicBezTo>
                    <a:pt x="4541178" y="2620998"/>
                    <a:pt x="4172423" y="2582492"/>
                    <a:pt x="3973340" y="2614106"/>
                  </a:cubicBezTo>
                  <a:cubicBezTo>
                    <a:pt x="3774257" y="2645720"/>
                    <a:pt x="3590100" y="2587660"/>
                    <a:pt x="3341229" y="2614106"/>
                  </a:cubicBezTo>
                  <a:cubicBezTo>
                    <a:pt x="3092358" y="2640552"/>
                    <a:pt x="3003620" y="2641593"/>
                    <a:pt x="2709119" y="2614106"/>
                  </a:cubicBezTo>
                  <a:cubicBezTo>
                    <a:pt x="2414618" y="2586620"/>
                    <a:pt x="2140368" y="2623101"/>
                    <a:pt x="1934273" y="2614106"/>
                  </a:cubicBezTo>
                  <a:cubicBezTo>
                    <a:pt x="1728178" y="2605111"/>
                    <a:pt x="1540650" y="2622800"/>
                    <a:pt x="1207006" y="2614106"/>
                  </a:cubicBezTo>
                  <a:cubicBezTo>
                    <a:pt x="873362" y="2605412"/>
                    <a:pt x="839163" y="2598321"/>
                    <a:pt x="527317" y="2614106"/>
                  </a:cubicBezTo>
                  <a:cubicBezTo>
                    <a:pt x="232406" y="2607161"/>
                    <a:pt x="17728" y="2427396"/>
                    <a:pt x="0" y="2086789"/>
                  </a:cubicBezTo>
                  <a:cubicBezTo>
                    <a:pt x="-1247" y="1976819"/>
                    <a:pt x="22509" y="1753506"/>
                    <a:pt x="0" y="1566965"/>
                  </a:cubicBezTo>
                  <a:cubicBezTo>
                    <a:pt x="-22509" y="1380424"/>
                    <a:pt x="-15132" y="1306958"/>
                    <a:pt x="0" y="1062736"/>
                  </a:cubicBezTo>
                  <a:cubicBezTo>
                    <a:pt x="15132" y="818514"/>
                    <a:pt x="23084" y="743176"/>
                    <a:pt x="0" y="52731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grpSp>
          <p:nvGrpSpPr>
            <p:cNvPr id="6" name="Group 5">
              <a:extLst>
                <a:ext uri="{FF2B5EF4-FFF2-40B4-BE49-F238E27FC236}">
                  <a16:creationId xmlns:a16="http://schemas.microsoft.com/office/drawing/2014/main" id="{8BC469C2-7126-242B-175C-57F91361F4D8}"/>
                </a:ext>
              </a:extLst>
            </p:cNvPr>
            <p:cNvGrpSpPr/>
            <p:nvPr/>
          </p:nvGrpSpPr>
          <p:grpSpPr>
            <a:xfrm>
              <a:off x="390828" y="2447967"/>
              <a:ext cx="5852829" cy="2580903"/>
              <a:chOff x="390828" y="2447967"/>
              <a:chExt cx="5852829" cy="2580903"/>
            </a:xfrm>
          </p:grpSpPr>
          <p:grpSp>
            <p:nvGrpSpPr>
              <p:cNvPr id="9" name="Group 8">
                <a:extLst>
                  <a:ext uri="{FF2B5EF4-FFF2-40B4-BE49-F238E27FC236}">
                    <a16:creationId xmlns:a16="http://schemas.microsoft.com/office/drawing/2014/main" id="{1D6848B9-041E-3C56-B029-C3857A0C6CA7}"/>
                  </a:ext>
                </a:extLst>
              </p:cNvPr>
              <p:cNvGrpSpPr/>
              <p:nvPr/>
            </p:nvGrpSpPr>
            <p:grpSpPr>
              <a:xfrm>
                <a:off x="490202" y="2447967"/>
                <a:ext cx="1194847" cy="1194847"/>
                <a:chOff x="1145146" y="2405567"/>
                <a:chExt cx="1194847" cy="1194847"/>
              </a:xfrm>
            </p:grpSpPr>
            <p:sp>
              <p:nvSpPr>
                <p:cNvPr id="17" name="Rectangle: Rounded Corners 16">
                  <a:extLst>
                    <a:ext uri="{FF2B5EF4-FFF2-40B4-BE49-F238E27FC236}">
                      <a16:creationId xmlns:a16="http://schemas.microsoft.com/office/drawing/2014/main" id="{8A64B996-0ED5-077B-16B2-00EB6F18E2F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18" name="Picture 2" descr="Sticker of Green Check Mark for Indicate Right Choice with Contour Stock  Vector - Illustration of checkmark, decorative: 103229668">
                  <a:extLst>
                    <a:ext uri="{FF2B5EF4-FFF2-40B4-BE49-F238E27FC236}">
                      <a16:creationId xmlns:a16="http://schemas.microsoft.com/office/drawing/2014/main" id="{8E632F96-D4AC-E74C-548A-587ED59587C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D2C09B7F-F6ED-7460-61C5-18A1E37AF8DA}"/>
                  </a:ext>
                </a:extLst>
              </p:cNvPr>
              <p:cNvGrpSpPr/>
              <p:nvPr/>
            </p:nvGrpSpPr>
            <p:grpSpPr>
              <a:xfrm>
                <a:off x="390828" y="3135667"/>
                <a:ext cx="1194847" cy="1194847"/>
                <a:chOff x="1104774" y="2410136"/>
                <a:chExt cx="1194847" cy="1194847"/>
              </a:xfrm>
            </p:grpSpPr>
            <p:sp>
              <p:nvSpPr>
                <p:cNvPr id="15" name="Rectangle: Rounded Corners 14">
                  <a:extLst>
                    <a:ext uri="{FF2B5EF4-FFF2-40B4-BE49-F238E27FC236}">
                      <a16:creationId xmlns:a16="http://schemas.microsoft.com/office/drawing/2014/main" id="{BE347459-C1BD-C094-143F-0ADD061FDCA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16" name="Picture 2" descr="Sticker of Green Check Mark for Indicate Right Choice with Contour Stock  Vector - Illustration of checkmark, decorative: 103229668">
                  <a:extLst>
                    <a:ext uri="{FF2B5EF4-FFF2-40B4-BE49-F238E27FC236}">
                      <a16:creationId xmlns:a16="http://schemas.microsoft.com/office/drawing/2014/main" id="{B84852EE-108B-CDF2-214E-0C01F35E2EF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FFEA8B4D-B59C-C802-4BF5-772ED8F971E2}"/>
                  </a:ext>
                </a:extLst>
              </p:cNvPr>
              <p:cNvGrpSpPr/>
              <p:nvPr/>
            </p:nvGrpSpPr>
            <p:grpSpPr>
              <a:xfrm>
                <a:off x="431200" y="3834023"/>
                <a:ext cx="1194847" cy="1194847"/>
                <a:chOff x="1145146" y="2405567"/>
                <a:chExt cx="1194847" cy="1194847"/>
              </a:xfrm>
            </p:grpSpPr>
            <p:sp>
              <p:nvSpPr>
                <p:cNvPr id="13" name="Rectangle: Rounded Corners 12">
                  <a:extLst>
                    <a:ext uri="{FF2B5EF4-FFF2-40B4-BE49-F238E27FC236}">
                      <a16:creationId xmlns:a16="http://schemas.microsoft.com/office/drawing/2014/main" id="{83A993E4-CB10-27B9-7FD7-CF9FB8A86B33}"/>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14" name="Picture 2" descr="Sticker of Green Check Mark for Indicate Right Choice with Contour Stock  Vector - Illustration of checkmark, decorative: 103229668">
                  <a:extLst>
                    <a:ext uri="{FF2B5EF4-FFF2-40B4-BE49-F238E27FC236}">
                      <a16:creationId xmlns:a16="http://schemas.microsoft.com/office/drawing/2014/main" id="{38A4682C-CDFD-E8EA-C487-7F3B6563BB4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960D1199-D2BC-E77A-0C94-23A8DEDE22D8}"/>
                  </a:ext>
                </a:extLst>
              </p:cNvPr>
              <p:cNvSpPr txBox="1"/>
              <p:nvPr/>
            </p:nvSpPr>
            <p:spPr>
              <a:xfrm>
                <a:off x="964825" y="2914348"/>
                <a:ext cx="5278832" cy="1825756"/>
              </a:xfrm>
              <a:prstGeom prst="rect">
                <a:avLst/>
              </a:prstGeom>
              <a:noFill/>
            </p:spPr>
            <p:txBody>
              <a:bodyPr wrap="square">
                <a:spAutoFit/>
              </a:bodyPr>
              <a:lstStyle/>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Phân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công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theo</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đoạn</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Tất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thành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Giải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nghĩa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từ</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cùng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nhau</a:t>
                </a:r>
                <a:r>
                  <a:rPr lang="en-US" sz="3200" kern="0" dirty="0">
                    <a:solidFill>
                      <a:srgbClr val="000000"/>
                    </a:solidFill>
                    <a:latin typeface="Calibri" panose="020F0502020204030204" pitchFamily="34" charset="0"/>
                    <a:cs typeface="Calibri" panose="020F0502020204030204" pitchFamily="34" charset="0"/>
                    <a:sym typeface="Arial"/>
                  </a:rPr>
                  <a:t>. </a:t>
                </a:r>
                <a:endParaRPr lang="vi-VN" sz="3200" kern="0" dirty="0">
                  <a:solidFill>
                    <a:srgbClr val="000000"/>
                  </a:solidFill>
                  <a:latin typeface="Calibri" panose="020F0502020204030204" pitchFamily="34" charset="0"/>
                  <a:cs typeface="Calibri" panose="020F0502020204030204" pitchFamily="34" charset="0"/>
                  <a:sym typeface="Arial"/>
                </a:endParaRPr>
              </a:p>
            </p:txBody>
          </p:sp>
        </p:grpSp>
      </p:grpSp>
      <p:grpSp>
        <p:nvGrpSpPr>
          <p:cNvPr id="19" name="Group 18">
            <a:extLst>
              <a:ext uri="{FF2B5EF4-FFF2-40B4-BE49-F238E27FC236}">
                <a16:creationId xmlns:a16="http://schemas.microsoft.com/office/drawing/2014/main" id="{3A3CC4D2-E8C9-12AD-0743-65B35DB01B96}"/>
              </a:ext>
            </a:extLst>
          </p:cNvPr>
          <p:cNvGrpSpPr/>
          <p:nvPr/>
        </p:nvGrpSpPr>
        <p:grpSpPr>
          <a:xfrm>
            <a:off x="6221593" y="3871812"/>
            <a:ext cx="5779743" cy="2614107"/>
            <a:chOff x="6290338" y="3972555"/>
            <a:chExt cx="5779742" cy="2468885"/>
          </a:xfrm>
        </p:grpSpPr>
        <p:sp>
          <p:nvSpPr>
            <p:cNvPr id="20" name="Rectangle: Rounded Corners 44">
              <a:extLst>
                <a:ext uri="{FF2B5EF4-FFF2-40B4-BE49-F238E27FC236}">
                  <a16:creationId xmlns:a16="http://schemas.microsoft.com/office/drawing/2014/main" id="{CDEF0171-82B6-9CBA-AD0E-D3FC0F234704}"/>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pic>
          <p:nvPicPr>
            <p:cNvPr id="21" name="Picture 20">
              <a:extLst>
                <a:ext uri="{FF2B5EF4-FFF2-40B4-BE49-F238E27FC236}">
                  <a16:creationId xmlns:a16="http://schemas.microsoft.com/office/drawing/2014/main" id="{EE50CA31-248F-F964-5612-C7FDBD7F88BB}"/>
                </a:ext>
              </a:extLst>
            </p:cNvPr>
            <p:cNvPicPr>
              <a:picLocks noChangeAspect="1"/>
            </p:cNvPicPr>
            <p:nvPr/>
          </p:nvPicPr>
          <p:blipFill rotWithShape="1">
            <a:blip r:embed="rId5"/>
            <a:srcRect t="19779"/>
            <a:stretch/>
          </p:blipFill>
          <p:spPr>
            <a:xfrm>
              <a:off x="6731545" y="4175876"/>
              <a:ext cx="5065398" cy="2044342"/>
            </a:xfrm>
            <a:prstGeom prst="rect">
              <a:avLst/>
            </a:prstGeom>
          </p:spPr>
        </p:pic>
      </p:grpSp>
      <p:grpSp>
        <p:nvGrpSpPr>
          <p:cNvPr id="22" name="Group 21">
            <a:extLst>
              <a:ext uri="{FF2B5EF4-FFF2-40B4-BE49-F238E27FC236}">
                <a16:creationId xmlns:a16="http://schemas.microsoft.com/office/drawing/2014/main" id="{B7CF45C7-DB8B-3D3A-B37D-4B999F07EA9A}"/>
              </a:ext>
            </a:extLst>
          </p:cNvPr>
          <p:cNvGrpSpPr/>
          <p:nvPr/>
        </p:nvGrpSpPr>
        <p:grpSpPr>
          <a:xfrm>
            <a:off x="813321" y="2503101"/>
            <a:ext cx="2774671" cy="1733087"/>
            <a:chOff x="2736079" y="2345147"/>
            <a:chExt cx="4360623" cy="1811388"/>
          </a:xfrm>
        </p:grpSpPr>
        <p:pic>
          <p:nvPicPr>
            <p:cNvPr id="23" name="图片 24">
              <a:extLst>
                <a:ext uri="{FF2B5EF4-FFF2-40B4-BE49-F238E27FC236}">
                  <a16:creationId xmlns:a16="http://schemas.microsoft.com/office/drawing/2014/main" id="{7071E1D7-9550-B091-C365-D021E53411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24" name="TextBox 23">
              <a:extLst>
                <a:ext uri="{FF2B5EF4-FFF2-40B4-BE49-F238E27FC236}">
                  <a16:creationId xmlns:a16="http://schemas.microsoft.com/office/drawing/2014/main" id="{C30AF515-9B22-1D6A-7014-22DA400C97F8}"/>
                </a:ext>
              </a:extLst>
            </p:cNvPr>
            <p:cNvSpPr txBox="1"/>
            <p:nvPr/>
          </p:nvSpPr>
          <p:spPr>
            <a:xfrm>
              <a:off x="2736079" y="2779592"/>
              <a:ext cx="4360623" cy="739868"/>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Yêu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cầu</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grpSp>
        <p:nvGrpSpPr>
          <p:cNvPr id="25" name="Group 24">
            <a:extLst>
              <a:ext uri="{FF2B5EF4-FFF2-40B4-BE49-F238E27FC236}">
                <a16:creationId xmlns:a16="http://schemas.microsoft.com/office/drawing/2014/main" id="{9E565B59-11B3-292B-7C5A-B68D3FBD19F8}"/>
              </a:ext>
            </a:extLst>
          </p:cNvPr>
          <p:cNvGrpSpPr/>
          <p:nvPr/>
        </p:nvGrpSpPr>
        <p:grpSpPr>
          <a:xfrm>
            <a:off x="8604013" y="2251070"/>
            <a:ext cx="3314535" cy="1862880"/>
            <a:chOff x="2689219" y="2345147"/>
            <a:chExt cx="4360623" cy="1811388"/>
          </a:xfrm>
        </p:grpSpPr>
        <p:pic>
          <p:nvPicPr>
            <p:cNvPr id="26" name="图片 24">
              <a:extLst>
                <a:ext uri="{FF2B5EF4-FFF2-40B4-BE49-F238E27FC236}">
                  <a16:creationId xmlns:a16="http://schemas.microsoft.com/office/drawing/2014/main" id="{163FF2D2-3DBC-E5DE-3A15-632C061FE2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922839" y="2345147"/>
              <a:ext cx="3733426" cy="1811388"/>
            </a:xfrm>
            <a:prstGeom prst="rect">
              <a:avLst/>
            </a:prstGeom>
          </p:spPr>
        </p:pic>
        <p:sp>
          <p:nvSpPr>
            <p:cNvPr id="27" name="TextBox 26">
              <a:extLst>
                <a:ext uri="{FF2B5EF4-FFF2-40B4-BE49-F238E27FC236}">
                  <a16:creationId xmlns:a16="http://schemas.microsoft.com/office/drawing/2014/main" id="{458A9487-3405-2E09-24E4-5ABAB09C3848}"/>
                </a:ext>
              </a:extLst>
            </p:cNvPr>
            <p:cNvSpPr txBox="1"/>
            <p:nvPr/>
          </p:nvSpPr>
          <p:spPr>
            <a:xfrm>
              <a:off x="2689219" y="2518769"/>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28" name="Picture 2" descr="Girl kid jumping and smiles cartoon art illustration">
            <a:extLst>
              <a:ext uri="{FF2B5EF4-FFF2-40B4-BE49-F238E27FC236}">
                <a16:creationId xmlns:a16="http://schemas.microsoft.com/office/drawing/2014/main" id="{CAB76CDB-3EEC-54C9-7A4E-90142369B277}"/>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466" b="89871" l="5751" r="94409">
                        <a14:foregroundMark x1="20447" y1="55172" x2="34345" y2="78017"/>
                        <a14:foregroundMark x1="37540" y1="51509" x2="33067" y2="61853"/>
                        <a14:foregroundMark x1="33067" y1="61853" x2="31789" y2="70905"/>
                        <a14:foregroundMark x1="54792" y1="67241" x2="54792" y2="70474"/>
                        <a14:foregroundMark x1="65335" y1="75431" x2="68371" y2="70259"/>
                        <a14:foregroundMark x1="76997" y1="75431" x2="78275" y2="77371"/>
                        <a14:foregroundMark x1="89297" y1="54095" x2="91374" y2="65086"/>
                        <a14:foregroundMark x1="91374" y1="65086" x2="91374" y2="65086"/>
                        <a14:foregroundMark x1="5751" y1="41595" x2="9585" y2="40517"/>
                        <a14:foregroundMark x1="10064" y1="59052" x2="10064" y2="59914"/>
                        <a14:foregroundMark x1="12141" y1="68103" x2="13898" y2="66810"/>
                        <a14:foregroundMark x1="13898" y1="76724" x2="15176" y2="72198"/>
                        <a14:foregroundMark x1="8626" y1="25431" x2="10064" y2="26293"/>
                        <a14:foregroundMark x1="10064" y1="16595" x2="12620" y2="20690"/>
                        <a14:foregroundMark x1="29233" y1="25000" x2="29553" y2="25647"/>
                        <a14:foregroundMark x1="51278" y1="9267" x2="51278" y2="6466"/>
                        <a14:foregroundMark x1="34185" y1="71983" x2="37700" y2="71121"/>
                        <a14:foregroundMark x1="38818" y1="61638" x2="39457" y2="61638"/>
                        <a14:foregroundMark x1="62460" y1="64440" x2="62460" y2="62931"/>
                        <a14:foregroundMark x1="76677" y1="27371" x2="75080" y2="27371"/>
                        <a14:foregroundMark x1="87859" y1="26078" x2="89297" y2="22414"/>
                        <a14:foregroundMark x1="89297" y1="29957" x2="92173" y2="28017"/>
                        <a14:foregroundMark x1="84984" y1="22845" x2="85623" y2="19397"/>
                        <a14:foregroundMark x1="94089" y1="48491" x2="94409" y2="47845"/>
                        <a14:foregroundMark x1="87540" y1="49784" x2="88179" y2="49784"/>
                        <a14:foregroundMark x1="92492" y1="73707" x2="93610" y2="74138"/>
                        <a14:foregroundMark x1="89936" y1="75862" x2="91534" y2="77155"/>
                      </a14:backgroundRemoval>
                    </a14:imgEffect>
                  </a14:imgLayer>
                </a14:imgProps>
              </a:ext>
              <a:ext uri="{28A0092B-C50C-407E-A947-70E740481C1C}">
                <a14:useLocalDpi xmlns:a14="http://schemas.microsoft.com/office/drawing/2010/main" val="0"/>
              </a:ext>
            </a:extLst>
          </a:blip>
          <a:srcRect t="12972"/>
          <a:stretch/>
        </p:blipFill>
        <p:spPr bwMode="auto">
          <a:xfrm>
            <a:off x="3367592" y="1172581"/>
            <a:ext cx="5413997" cy="349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1186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27,677 Vallee Vectores, Ilustraciones y Gráficos - 123RF">
            <a:extLst>
              <a:ext uri="{FF2B5EF4-FFF2-40B4-BE49-F238E27FC236}">
                <a16:creationId xmlns:a16="http://schemas.microsoft.com/office/drawing/2014/main" id="{8004990C-03AE-C7E8-874F-C8A8F75B0AF0}"/>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9">
            <a:extLst>
              <a:ext uri="{FF2B5EF4-FFF2-40B4-BE49-F238E27FC236}">
                <a16:creationId xmlns:a16="http://schemas.microsoft.com/office/drawing/2014/main" id="{943FE00F-9B7C-DF50-4A25-A9F8A5207031}"/>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4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54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4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54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4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trước</a:t>
            </a:r>
            <a:r>
              <a:rPr lang="en-US" sz="54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4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lớp</a:t>
            </a:r>
            <a:endParaRPr lang="en-US" sz="54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29" name="Group 28">
            <a:extLst>
              <a:ext uri="{FF2B5EF4-FFF2-40B4-BE49-F238E27FC236}">
                <a16:creationId xmlns:a16="http://schemas.microsoft.com/office/drawing/2014/main" id="{760C0FE2-E951-A703-FF2C-9B4952E9F9F1}"/>
              </a:ext>
            </a:extLst>
          </p:cNvPr>
          <p:cNvGrpSpPr/>
          <p:nvPr/>
        </p:nvGrpSpPr>
        <p:grpSpPr>
          <a:xfrm>
            <a:off x="110419" y="1858268"/>
            <a:ext cx="3314535" cy="1862881"/>
            <a:chOff x="2074577" y="2348488"/>
            <a:chExt cx="4360623" cy="1811388"/>
          </a:xfrm>
        </p:grpSpPr>
        <p:pic>
          <p:nvPicPr>
            <p:cNvPr id="30" name="图片 24">
              <a:extLst>
                <a:ext uri="{FF2B5EF4-FFF2-40B4-BE49-F238E27FC236}">
                  <a16:creationId xmlns:a16="http://schemas.microsoft.com/office/drawing/2014/main" id="{23C84125-328F-AE9E-A391-5A3C698B8A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388177" y="2348488"/>
              <a:ext cx="3733426" cy="1811388"/>
            </a:xfrm>
            <a:prstGeom prst="rect">
              <a:avLst/>
            </a:prstGeom>
          </p:spPr>
        </p:pic>
        <p:sp>
          <p:nvSpPr>
            <p:cNvPr id="31" name="TextBox 30">
              <a:extLst>
                <a:ext uri="{FF2B5EF4-FFF2-40B4-BE49-F238E27FC236}">
                  <a16:creationId xmlns:a16="http://schemas.microsoft.com/office/drawing/2014/main" id="{72ACA3E5-767A-8D60-D047-8F1F44869CCD}"/>
                </a:ext>
              </a:extLst>
            </p:cNvPr>
            <p:cNvSpPr txBox="1"/>
            <p:nvPr/>
          </p:nvSpPr>
          <p:spPr>
            <a:xfrm>
              <a:off x="2074577" y="2548406"/>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32" name="Picture 2" descr="Cute girl smiling welcoming posture character cartoon logo hand drawn art illustration">
            <a:extLst>
              <a:ext uri="{FF2B5EF4-FFF2-40B4-BE49-F238E27FC236}">
                <a16:creationId xmlns:a16="http://schemas.microsoft.com/office/drawing/2014/main" id="{D5D1E2FA-20DF-1A5B-CB9D-DC7672A7FF5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786" b="92016" l="9744" r="89776">
                        <a14:foregroundMark x1="46006" y1="91417" x2="47125" y2="92016"/>
                        <a14:foregroundMark x1="46326" y1="8782" x2="52236" y2="6786"/>
                      </a14:backgroundRemoval>
                    </a14:imgEffect>
                  </a14:imgLayer>
                </a14:imgProps>
              </a:ext>
              <a:ext uri="{28A0092B-C50C-407E-A947-70E740481C1C}">
                <a14:useLocalDpi xmlns:a14="http://schemas.microsoft.com/office/drawing/2010/main" val="0"/>
              </a:ext>
            </a:extLst>
          </a:blip>
          <a:srcRect/>
          <a:stretch>
            <a:fillRect/>
          </a:stretch>
        </p:blipFill>
        <p:spPr bwMode="auto">
          <a:xfrm>
            <a:off x="1390413" y="1759023"/>
            <a:ext cx="6016228" cy="4814904"/>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5C1ECE87-8E35-9FC0-6349-251F4A221C7F}"/>
              </a:ext>
            </a:extLst>
          </p:cNvPr>
          <p:cNvGrpSpPr/>
          <p:nvPr/>
        </p:nvGrpSpPr>
        <p:grpSpPr>
          <a:xfrm>
            <a:off x="6063470" y="3018372"/>
            <a:ext cx="5779743" cy="2614107"/>
            <a:chOff x="6290338" y="3972555"/>
            <a:chExt cx="5779742" cy="2468885"/>
          </a:xfrm>
        </p:grpSpPr>
        <p:sp>
          <p:nvSpPr>
            <p:cNvPr id="34" name="Rectangle: Rounded Corners 44">
              <a:extLst>
                <a:ext uri="{FF2B5EF4-FFF2-40B4-BE49-F238E27FC236}">
                  <a16:creationId xmlns:a16="http://schemas.microsoft.com/office/drawing/2014/main" id="{8C35EE3C-0A68-A391-2999-5E021F1A987F}"/>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Arial" panose="020B0604020202020204" pitchFamily="34" charset="0"/>
                <a:sym typeface="Arial"/>
              </a:endParaRPr>
            </a:p>
          </p:txBody>
        </p:sp>
        <p:pic>
          <p:nvPicPr>
            <p:cNvPr id="35" name="Picture 34">
              <a:extLst>
                <a:ext uri="{FF2B5EF4-FFF2-40B4-BE49-F238E27FC236}">
                  <a16:creationId xmlns:a16="http://schemas.microsoft.com/office/drawing/2014/main" id="{3732C172-55E4-1C52-424A-0ACD9238C529}"/>
                </a:ext>
              </a:extLst>
            </p:cNvPr>
            <p:cNvPicPr>
              <a:picLocks noChangeAspect="1"/>
            </p:cNvPicPr>
            <p:nvPr/>
          </p:nvPicPr>
          <p:blipFill rotWithShape="1">
            <a:blip r:embed="rId6"/>
            <a:srcRect t="19779"/>
            <a:stretch/>
          </p:blipFill>
          <p:spPr>
            <a:xfrm>
              <a:off x="6731545" y="4175876"/>
              <a:ext cx="5065398" cy="2044342"/>
            </a:xfrm>
            <a:prstGeom prst="rect">
              <a:avLst/>
            </a:prstGeom>
          </p:spPr>
        </p:pic>
      </p:grpSp>
    </p:spTree>
    <p:extLst>
      <p:ext uri="{BB962C8B-B14F-4D97-AF65-F5344CB8AC3E}">
        <p14:creationId xmlns:p14="http://schemas.microsoft.com/office/powerpoint/2010/main" val="293261266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500"/>
                                </p:stCondLst>
                                <p:childTnLst>
                                  <p:par>
                                    <p:cTn id="17" presetID="2" presetClass="entr" presetSubtype="4" fill="hold" nodeType="afterEffect" p14:presetBounceEnd="68000">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14:bounceEnd="68000">
                                          <p:cBhvr additive="base">
                                            <p:cTn id="19" dur="1000" fill="hold"/>
                                            <p:tgtEl>
                                              <p:spTgt spid="33"/>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1000" fill="hold"/>
                                            <p:tgtEl>
                                              <p:spTgt spid="33"/>
                                            </p:tgtEl>
                                            <p:attrNameLst>
                                              <p:attrName>ppt_x</p:attrName>
                                            </p:attrNameLst>
                                          </p:cBhvr>
                                          <p:tavLst>
                                            <p:tav tm="0">
                                              <p:val>
                                                <p:strVal val="#ppt_x"/>
                                              </p:val>
                                            </p:tav>
                                            <p:tav tm="100000">
                                              <p:val>
                                                <p:strVal val="#ppt_x"/>
                                              </p:val>
                                            </p:tav>
                                          </p:tavLst>
                                        </p:anim>
                                        <p:anim calcmode="lin" valueType="num">
                                          <p:cBhvr additive="base">
                                            <p:cTn id="20"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989045" y="774783"/>
            <a:ext cx="10991461"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05153" y="2705588"/>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502052" y="2668046"/>
            <a:ext cx="3005421" cy="4545918"/>
          </a:xfrm>
          <a:prstGeom prst="rect">
            <a:avLst/>
          </a:prstGeom>
        </p:spPr>
      </p:pic>
      <p:pic>
        <p:nvPicPr>
          <p:cNvPr id="2" name="Picture 1">
            <a:extLst>
              <a:ext uri="{FF2B5EF4-FFF2-40B4-BE49-F238E27FC236}">
                <a16:creationId xmlns:a16="http://schemas.microsoft.com/office/drawing/2014/main" id="{7ABBC857-ACCA-3721-06F7-9E70C8AA34CE}"/>
              </a:ext>
            </a:extLst>
          </p:cNvPr>
          <p:cNvPicPr>
            <a:picLocks noChangeAspect="1"/>
          </p:cNvPicPr>
          <p:nvPr/>
        </p:nvPicPr>
        <p:blipFill>
          <a:blip r:embed="rId6"/>
          <a:stretch>
            <a:fillRect/>
          </a:stretch>
        </p:blipFill>
        <p:spPr>
          <a:xfrm>
            <a:off x="2194575" y="2501527"/>
            <a:ext cx="8431499" cy="2731245"/>
          </a:xfrm>
          <a:prstGeom prst="rect">
            <a:avLst/>
          </a:prstGeom>
        </p:spPr>
      </p:pic>
    </p:spTree>
    <p:extLst>
      <p:ext uri="{BB962C8B-B14F-4D97-AF65-F5344CB8AC3E}">
        <p14:creationId xmlns:p14="http://schemas.microsoft.com/office/powerpoint/2010/main" val="34082254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id="{2AABA2E1-9F91-5B1E-03FF-5B9C1473B9E8}"/>
              </a:ext>
            </a:extLst>
          </p:cNvPr>
          <p:cNvGrpSpPr/>
          <p:nvPr/>
        </p:nvGrpSpPr>
        <p:grpSpPr>
          <a:xfrm>
            <a:off x="5135963" y="3832392"/>
            <a:ext cx="3300327" cy="1411750"/>
            <a:chOff x="6175997" y="1633843"/>
            <a:chExt cx="2024283" cy="1411750"/>
          </a:xfrm>
        </p:grpSpPr>
        <p:grpSp>
          <p:nvGrpSpPr>
            <p:cNvPr id="110" name="Group 109">
              <a:extLst>
                <a:ext uri="{FF2B5EF4-FFF2-40B4-BE49-F238E27FC236}">
                  <a16:creationId xmlns:a16="http://schemas.microsoft.com/office/drawing/2014/main" id="{BFF5F28D-1530-239F-EA3C-AC6E6C7E3BFA}"/>
                </a:ext>
              </a:extLst>
            </p:cNvPr>
            <p:cNvGrpSpPr/>
            <p:nvPr/>
          </p:nvGrpSpPr>
          <p:grpSpPr>
            <a:xfrm>
              <a:off x="6310790" y="1633843"/>
              <a:ext cx="1889490" cy="1107996"/>
              <a:chOff x="5495963" y="0"/>
              <a:chExt cx="3704325" cy="1107996"/>
            </a:xfrm>
          </p:grpSpPr>
          <p:sp>
            <p:nvSpPr>
              <p:cNvPr id="113" name="Flowchart: Terminator 112">
                <a:extLst>
                  <a:ext uri="{FF2B5EF4-FFF2-40B4-BE49-F238E27FC236}">
                    <a16:creationId xmlns:a16="http://schemas.microsoft.com/office/drawing/2014/main" id="{08EA59BB-79D2-539C-144E-19420B747FB0}"/>
                  </a:ext>
                </a:extLst>
              </p:cNvPr>
              <p:cNvSpPr/>
              <p:nvPr/>
            </p:nvSpPr>
            <p:spPr>
              <a:xfrm>
                <a:off x="5495963" y="0"/>
                <a:ext cx="3691580" cy="1107996"/>
              </a:xfrm>
              <a:prstGeom prst="flowChartTerminator">
                <a:avLst/>
              </a:prstGeom>
              <a:solidFill>
                <a:sysClr val="window" lastClr="FFFFFF"/>
              </a:solidFill>
              <a:ln w="76200" cap="flat" cmpd="sng" algn="ctr">
                <a:solidFill>
                  <a:srgbClr val="62AE98">
                    <a:lumMod val="50000"/>
                  </a:srgbClr>
                </a:solidFill>
                <a:prstDash val="sysDash"/>
                <a:miter lim="800000"/>
              </a:ln>
              <a:effectLst/>
            </p:spPr>
            <p:txBody>
              <a:bodyPr rtlCol="0" anchor="ctr"/>
              <a:lstStyle/>
              <a:p>
                <a:pPr algn="ctr" defTabSz="914446">
                  <a:defRPr/>
                </a:pPr>
                <a:endParaRPr lang="en-US" sz="2400" kern="0">
                  <a:solidFill>
                    <a:prstClr val="black"/>
                  </a:solidFill>
                  <a:latin typeface="字魂59号-创粗黑" panose="020F0502020204030204"/>
                  <a:cs typeface="Calibri Light"/>
                </a:endParaRPr>
              </a:p>
            </p:txBody>
          </p:sp>
          <p:sp>
            <p:nvSpPr>
              <p:cNvPr id="114" name="TextBox 60">
                <a:extLst>
                  <a:ext uri="{FF2B5EF4-FFF2-40B4-BE49-F238E27FC236}">
                    <a16:creationId xmlns:a16="http://schemas.microsoft.com/office/drawing/2014/main" id="{A83D0597-B12A-D38D-CC93-1CF16F3A9E5F}"/>
                  </a:ext>
                </a:extLst>
              </p:cNvPr>
              <p:cNvSpPr txBox="1"/>
              <p:nvPr/>
            </p:nvSpPr>
            <p:spPr>
              <a:xfrm>
                <a:off x="5508709" y="197954"/>
                <a:ext cx="3691579" cy="707886"/>
              </a:xfrm>
              <a:prstGeom prst="rect">
                <a:avLst/>
              </a:prstGeom>
              <a:noFill/>
              <a:ln w="12700" cap="flat" cmpd="sng" algn="ctr">
                <a:noFill/>
                <a:prstDash val="solid"/>
                <a:miter lim="800000"/>
              </a:ln>
              <a:effectLst/>
            </p:spPr>
            <p:txBody>
              <a:bodyPr wrap="square" rtlCol="0">
                <a:spAutoFit/>
              </a:bodyPr>
              <a:lstStyle/>
              <a:p>
                <a:pPr algn="ctr" defTabSz="914263">
                  <a:defRPr/>
                </a:pPr>
                <a:r>
                  <a:rPr lang="en-US" sz="4000" b="1" kern="0" spc="150" dirty="0">
                    <a:solidFill>
                      <a:srgbClr val="EB859B">
                        <a:lumMod val="75000"/>
                      </a:srgbClr>
                    </a:solidFill>
                    <a:latin typeface="#9Slide07 SVNNexa Rust Slab Bla" panose="020B0606040200020203" pitchFamily="34" charset="0"/>
                    <a:cs typeface="Calibri Light"/>
                    <a:sym typeface="+mn-lt"/>
                  </a:rPr>
                  <a:t>PLAY</a:t>
                </a:r>
              </a:p>
            </p:txBody>
          </p:sp>
        </p:grpSp>
        <p:sp>
          <p:nvSpPr>
            <p:cNvPr id="111" name="Heart 110">
              <a:extLst>
                <a:ext uri="{FF2B5EF4-FFF2-40B4-BE49-F238E27FC236}">
                  <a16:creationId xmlns:a16="http://schemas.microsoft.com/office/drawing/2014/main" id="{DF5FD996-FEBA-9F99-ADF7-46697213D387}"/>
                </a:ext>
              </a:extLst>
            </p:cNvPr>
            <p:cNvSpPr/>
            <p:nvPr/>
          </p:nvSpPr>
          <p:spPr>
            <a:xfrm rot="20943956">
              <a:off x="6175997" y="2289942"/>
              <a:ext cx="430685" cy="515031"/>
            </a:xfrm>
            <a:prstGeom prst="heart">
              <a:avLst/>
            </a:prstGeom>
            <a:solidFill>
              <a:srgbClr val="EB859B">
                <a:lumMod val="40000"/>
                <a:lumOff val="60000"/>
              </a:srgbClr>
            </a:solidFill>
            <a:ln w="12700" cap="flat" cmpd="sng" algn="ctr">
              <a:solidFill>
                <a:sysClr val="window" lastClr="FFFFFF"/>
              </a:solidFill>
              <a:prstDash val="solid"/>
              <a:miter lim="800000"/>
            </a:ln>
            <a:effectLst/>
          </p:spPr>
          <p:txBody>
            <a:bodyPr rtlCol="0" anchor="ctr"/>
            <a:lstStyle/>
            <a:p>
              <a:pPr algn="ctr" defTabSz="914446">
                <a:defRPr/>
              </a:pPr>
              <a:endParaRPr lang="en-US" sz="14001" kern="0">
                <a:solidFill>
                  <a:prstClr val="white"/>
                </a:solidFill>
                <a:latin typeface="字魂59号-创粗黑" panose="020F0502020204030204"/>
                <a:cs typeface="Calibri Light"/>
              </a:endParaRPr>
            </a:p>
          </p:txBody>
        </p:sp>
        <p:sp>
          <p:nvSpPr>
            <p:cNvPr id="112" name="Heart 111">
              <a:extLst>
                <a:ext uri="{FF2B5EF4-FFF2-40B4-BE49-F238E27FC236}">
                  <a16:creationId xmlns:a16="http://schemas.microsoft.com/office/drawing/2014/main" id="{57317E71-7E4C-F4C9-3BA7-CB572DB5F98E}"/>
                </a:ext>
              </a:extLst>
            </p:cNvPr>
            <p:cNvSpPr/>
            <p:nvPr/>
          </p:nvSpPr>
          <p:spPr>
            <a:xfrm rot="1955642">
              <a:off x="6421273" y="2543625"/>
              <a:ext cx="367069" cy="501968"/>
            </a:xfrm>
            <a:prstGeom prst="heart">
              <a:avLst/>
            </a:prstGeom>
            <a:solidFill>
              <a:srgbClr val="EB859B">
                <a:lumMod val="40000"/>
                <a:lumOff val="60000"/>
              </a:srgbClr>
            </a:solidFill>
            <a:ln w="12700" cap="flat" cmpd="sng" algn="ctr">
              <a:solidFill>
                <a:sysClr val="window" lastClr="FFFFFF"/>
              </a:solidFill>
              <a:prstDash val="solid"/>
              <a:miter lim="800000"/>
            </a:ln>
            <a:effectLst/>
          </p:spPr>
          <p:txBody>
            <a:bodyPr rtlCol="0" anchor="ctr"/>
            <a:lstStyle/>
            <a:p>
              <a:pPr algn="ctr" defTabSz="914446">
                <a:defRPr/>
              </a:pPr>
              <a:endParaRPr lang="en-US" sz="14001" kern="0">
                <a:solidFill>
                  <a:prstClr val="white"/>
                </a:solidFill>
                <a:latin typeface="字魂59号-创粗黑" panose="020F0502020204030204"/>
                <a:cs typeface="Calibri Light"/>
              </a:endParaRPr>
            </a:p>
          </p:txBody>
        </p:sp>
      </p:grpSp>
      <p:sp>
        <p:nvSpPr>
          <p:cNvPr id="117" name="Freeform: Shape 116">
            <a:extLst>
              <a:ext uri="{FF2B5EF4-FFF2-40B4-BE49-F238E27FC236}">
                <a16:creationId xmlns:a16="http://schemas.microsoft.com/office/drawing/2014/main" id="{E585071C-CFDC-9F9E-4462-8E1812E6420A}"/>
              </a:ext>
            </a:extLst>
          </p:cNvPr>
          <p:cNvSpPr/>
          <p:nvPr/>
        </p:nvSpPr>
        <p:spPr>
          <a:xfrm>
            <a:off x="4748936" y="3737620"/>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18" name="Freeform: Shape 117">
            <a:extLst>
              <a:ext uri="{FF2B5EF4-FFF2-40B4-BE49-F238E27FC236}">
                <a16:creationId xmlns:a16="http://schemas.microsoft.com/office/drawing/2014/main" id="{A2884937-DF7C-A3A3-0890-FB8A60CA4D39}"/>
              </a:ext>
            </a:extLst>
          </p:cNvPr>
          <p:cNvSpPr/>
          <p:nvPr/>
        </p:nvSpPr>
        <p:spPr>
          <a:xfrm>
            <a:off x="9225098" y="417845"/>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19" name="Freeform: Shape 118">
            <a:extLst>
              <a:ext uri="{FF2B5EF4-FFF2-40B4-BE49-F238E27FC236}">
                <a16:creationId xmlns:a16="http://schemas.microsoft.com/office/drawing/2014/main" id="{A0117876-D731-88B9-ED32-066CCDDE73AC}"/>
              </a:ext>
            </a:extLst>
          </p:cNvPr>
          <p:cNvSpPr/>
          <p:nvPr/>
        </p:nvSpPr>
        <p:spPr>
          <a:xfrm>
            <a:off x="10220550" y="546836"/>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20" name="Freeform: Shape 119">
            <a:extLst>
              <a:ext uri="{FF2B5EF4-FFF2-40B4-BE49-F238E27FC236}">
                <a16:creationId xmlns:a16="http://schemas.microsoft.com/office/drawing/2014/main" id="{06CF929E-46B1-D189-CAFB-071265F7D8E8}"/>
              </a:ext>
            </a:extLst>
          </p:cNvPr>
          <p:cNvSpPr/>
          <p:nvPr/>
        </p:nvSpPr>
        <p:spPr>
          <a:xfrm>
            <a:off x="10752434" y="6217740"/>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21" name="Freeform: Shape 120">
            <a:extLst>
              <a:ext uri="{FF2B5EF4-FFF2-40B4-BE49-F238E27FC236}">
                <a16:creationId xmlns:a16="http://schemas.microsoft.com/office/drawing/2014/main" id="{654CDD61-1065-4CFD-75F9-BE6DF2679D5F}"/>
              </a:ext>
            </a:extLst>
          </p:cNvPr>
          <p:cNvSpPr/>
          <p:nvPr/>
        </p:nvSpPr>
        <p:spPr>
          <a:xfrm>
            <a:off x="2040538" y="1188079"/>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22" name="Freeform: Shape 121">
            <a:extLst>
              <a:ext uri="{FF2B5EF4-FFF2-40B4-BE49-F238E27FC236}">
                <a16:creationId xmlns:a16="http://schemas.microsoft.com/office/drawing/2014/main" id="{425300FC-40A0-F836-A0F0-266B09A95782}"/>
              </a:ext>
            </a:extLst>
          </p:cNvPr>
          <p:cNvSpPr/>
          <p:nvPr/>
        </p:nvSpPr>
        <p:spPr>
          <a:xfrm>
            <a:off x="11630085" y="2446368"/>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23" name="Freeform: Shape 122">
            <a:extLst>
              <a:ext uri="{FF2B5EF4-FFF2-40B4-BE49-F238E27FC236}">
                <a16:creationId xmlns:a16="http://schemas.microsoft.com/office/drawing/2014/main" id="{AE05CB05-33A6-E0CE-A988-7548CE06D1AD}"/>
              </a:ext>
            </a:extLst>
          </p:cNvPr>
          <p:cNvSpPr/>
          <p:nvPr/>
        </p:nvSpPr>
        <p:spPr>
          <a:xfrm>
            <a:off x="2680542" y="4256278"/>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24" name="Freeform: Shape 123">
            <a:extLst>
              <a:ext uri="{FF2B5EF4-FFF2-40B4-BE49-F238E27FC236}">
                <a16:creationId xmlns:a16="http://schemas.microsoft.com/office/drawing/2014/main" id="{6DB8B86D-BB1F-1A2C-1E74-BE7B1AC39508}"/>
              </a:ext>
            </a:extLst>
          </p:cNvPr>
          <p:cNvSpPr/>
          <p:nvPr/>
        </p:nvSpPr>
        <p:spPr>
          <a:xfrm>
            <a:off x="1160682" y="5801174"/>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25" name="Freeform: Shape 124">
            <a:extLst>
              <a:ext uri="{FF2B5EF4-FFF2-40B4-BE49-F238E27FC236}">
                <a16:creationId xmlns:a16="http://schemas.microsoft.com/office/drawing/2014/main" id="{FE7C6FAC-01FF-D1EF-8807-6C45F1D6C310}"/>
              </a:ext>
            </a:extLst>
          </p:cNvPr>
          <p:cNvSpPr/>
          <p:nvPr/>
        </p:nvSpPr>
        <p:spPr>
          <a:xfrm>
            <a:off x="232670" y="5058855"/>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26" name="Freeform: Shape 125">
            <a:extLst>
              <a:ext uri="{FF2B5EF4-FFF2-40B4-BE49-F238E27FC236}">
                <a16:creationId xmlns:a16="http://schemas.microsoft.com/office/drawing/2014/main" id="{AA452CF0-1107-5724-F4B1-36A3CF5DCEA1}"/>
              </a:ext>
            </a:extLst>
          </p:cNvPr>
          <p:cNvSpPr/>
          <p:nvPr/>
        </p:nvSpPr>
        <p:spPr>
          <a:xfrm>
            <a:off x="4090077" y="6155810"/>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27" name="Freeform: Shape 126">
            <a:extLst>
              <a:ext uri="{FF2B5EF4-FFF2-40B4-BE49-F238E27FC236}">
                <a16:creationId xmlns:a16="http://schemas.microsoft.com/office/drawing/2014/main" id="{A6FBA260-8BC9-A752-BF2E-2B96BFECCEFF}"/>
              </a:ext>
            </a:extLst>
          </p:cNvPr>
          <p:cNvSpPr/>
          <p:nvPr/>
        </p:nvSpPr>
        <p:spPr>
          <a:xfrm>
            <a:off x="1724358" y="534700"/>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28" name="Freeform: Shape 127">
            <a:extLst>
              <a:ext uri="{FF2B5EF4-FFF2-40B4-BE49-F238E27FC236}">
                <a16:creationId xmlns:a16="http://schemas.microsoft.com/office/drawing/2014/main" id="{125E188F-5BEB-A884-0DF1-DE8C97DEC5D7}"/>
              </a:ext>
            </a:extLst>
          </p:cNvPr>
          <p:cNvSpPr/>
          <p:nvPr/>
        </p:nvSpPr>
        <p:spPr>
          <a:xfrm>
            <a:off x="5184074" y="2073614"/>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29" name="Freeform: Shape 128">
            <a:extLst>
              <a:ext uri="{FF2B5EF4-FFF2-40B4-BE49-F238E27FC236}">
                <a16:creationId xmlns:a16="http://schemas.microsoft.com/office/drawing/2014/main" id="{18CF4A0F-3DAD-770E-9BA1-DB755FE77599}"/>
              </a:ext>
            </a:extLst>
          </p:cNvPr>
          <p:cNvSpPr/>
          <p:nvPr/>
        </p:nvSpPr>
        <p:spPr>
          <a:xfrm>
            <a:off x="2571994" y="157972"/>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30" name="Freeform: Shape 129">
            <a:extLst>
              <a:ext uri="{FF2B5EF4-FFF2-40B4-BE49-F238E27FC236}">
                <a16:creationId xmlns:a16="http://schemas.microsoft.com/office/drawing/2014/main" id="{57BBB5FD-3CB1-734D-7431-F712C3EB5754}"/>
              </a:ext>
            </a:extLst>
          </p:cNvPr>
          <p:cNvSpPr/>
          <p:nvPr/>
        </p:nvSpPr>
        <p:spPr>
          <a:xfrm>
            <a:off x="5789578" y="3174798"/>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31" name="Freeform: Shape 130">
            <a:extLst>
              <a:ext uri="{FF2B5EF4-FFF2-40B4-BE49-F238E27FC236}">
                <a16:creationId xmlns:a16="http://schemas.microsoft.com/office/drawing/2014/main" id="{8EA7C7FE-2E4B-66A3-1971-799589A4B57E}"/>
              </a:ext>
            </a:extLst>
          </p:cNvPr>
          <p:cNvSpPr/>
          <p:nvPr/>
        </p:nvSpPr>
        <p:spPr>
          <a:xfrm>
            <a:off x="10080360" y="3544200"/>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32" name="Freeform: Shape 131">
            <a:extLst>
              <a:ext uri="{FF2B5EF4-FFF2-40B4-BE49-F238E27FC236}">
                <a16:creationId xmlns:a16="http://schemas.microsoft.com/office/drawing/2014/main" id="{3E9B4606-3799-B804-E96F-E69DF08986CE}"/>
              </a:ext>
            </a:extLst>
          </p:cNvPr>
          <p:cNvSpPr/>
          <p:nvPr/>
        </p:nvSpPr>
        <p:spPr>
          <a:xfrm>
            <a:off x="8560500" y="5089096"/>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33" name="Freeform: Shape 132">
            <a:extLst>
              <a:ext uri="{FF2B5EF4-FFF2-40B4-BE49-F238E27FC236}">
                <a16:creationId xmlns:a16="http://schemas.microsoft.com/office/drawing/2014/main" id="{886693FB-091B-9340-CA54-FBF6D494D052}"/>
              </a:ext>
            </a:extLst>
          </p:cNvPr>
          <p:cNvSpPr/>
          <p:nvPr/>
        </p:nvSpPr>
        <p:spPr>
          <a:xfrm>
            <a:off x="8680049" y="4280129"/>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34" name="Freeform: Shape 133">
            <a:extLst>
              <a:ext uri="{FF2B5EF4-FFF2-40B4-BE49-F238E27FC236}">
                <a16:creationId xmlns:a16="http://schemas.microsoft.com/office/drawing/2014/main" id="{086B5472-27F3-9237-395C-86F1451E1427}"/>
              </a:ext>
            </a:extLst>
          </p:cNvPr>
          <p:cNvSpPr/>
          <p:nvPr/>
        </p:nvSpPr>
        <p:spPr>
          <a:xfrm>
            <a:off x="11489895" y="5443732"/>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05" b="57883" l="54729" r="72821"/>
                    </a14:imgEffect>
                  </a14:imgLayer>
                </a14:imgProps>
              </a:ext>
              <a:ext uri="{28A0092B-C50C-407E-A947-70E740481C1C}">
                <a14:useLocalDpi xmlns:a14="http://schemas.microsoft.com/office/drawing/2010/main" val="0"/>
              </a:ext>
            </a:extLst>
          </a:blip>
          <a:srcRect l="55233" t="5243" r="27730" b="44539"/>
          <a:stretch/>
        </p:blipFill>
        <p:spPr>
          <a:xfrm>
            <a:off x="-71902" y="1643124"/>
            <a:ext cx="4546227" cy="4912859"/>
          </a:xfrm>
          <a:prstGeom prst="rect">
            <a:avLst/>
          </a:prstGeom>
        </p:spPr>
      </p:pic>
      <p:sp>
        <p:nvSpPr>
          <p:cNvPr id="115" name="Heart 114">
            <a:extLst>
              <a:ext uri="{FF2B5EF4-FFF2-40B4-BE49-F238E27FC236}">
                <a16:creationId xmlns:a16="http://schemas.microsoft.com/office/drawing/2014/main" id="{BBD15633-803F-6099-02B0-24F80328D2D3}"/>
              </a:ext>
            </a:extLst>
          </p:cNvPr>
          <p:cNvSpPr/>
          <p:nvPr/>
        </p:nvSpPr>
        <p:spPr>
          <a:xfrm rot="1031135">
            <a:off x="719228" y="1736386"/>
            <a:ext cx="2287461" cy="1786496"/>
          </a:xfrm>
          <a:custGeom>
            <a:avLst/>
            <a:gdLst>
              <a:gd name="connsiteX0" fmla="*/ 1143731 w 2287461"/>
              <a:gd name="connsiteY0" fmla="*/ 446624 h 1786496"/>
              <a:gd name="connsiteX1" fmla="*/ 1143731 w 2287461"/>
              <a:gd name="connsiteY1" fmla="*/ 1786496 h 1786496"/>
              <a:gd name="connsiteX2" fmla="*/ 1143731 w 2287461"/>
              <a:gd name="connsiteY2" fmla="*/ 446624 h 1786496"/>
            </a:gdLst>
            <a:ahLst/>
            <a:cxnLst>
              <a:cxn ang="0">
                <a:pos x="connsiteX0" y="connsiteY0"/>
              </a:cxn>
              <a:cxn ang="0">
                <a:pos x="connsiteX1" y="connsiteY1"/>
              </a:cxn>
              <a:cxn ang="0">
                <a:pos x="connsiteX2" y="connsiteY2"/>
              </a:cxn>
            </a:cxnLst>
            <a:rect l="l" t="t" r="r" b="b"/>
            <a:pathLst>
              <a:path w="2287461" h="1786496" fill="none" extrusionOk="0">
                <a:moveTo>
                  <a:pt x="1143731" y="446624"/>
                </a:moveTo>
                <a:cubicBezTo>
                  <a:pt x="1444241" y="-707518"/>
                  <a:pt x="3118884" y="900025"/>
                  <a:pt x="1143731" y="1786496"/>
                </a:cubicBezTo>
                <a:cubicBezTo>
                  <a:pt x="-1197594" y="686296"/>
                  <a:pt x="697964" y="-578637"/>
                  <a:pt x="1143731" y="446624"/>
                </a:cubicBezTo>
                <a:close/>
              </a:path>
              <a:path w="2287461" h="1786496" stroke="0" extrusionOk="0">
                <a:moveTo>
                  <a:pt x="1143731" y="446624"/>
                </a:moveTo>
                <a:cubicBezTo>
                  <a:pt x="1343949" y="-562093"/>
                  <a:pt x="3257364" y="310581"/>
                  <a:pt x="1143731" y="1786496"/>
                </a:cubicBezTo>
                <a:cubicBezTo>
                  <a:pt x="-998935" y="607093"/>
                  <a:pt x="974930" y="-681203"/>
                  <a:pt x="1143731" y="446624"/>
                </a:cubicBezTo>
                <a:close/>
              </a:path>
            </a:pathLst>
          </a:custGeom>
          <a:solidFill>
            <a:srgbClr val="EB859B">
              <a:lumMod val="75000"/>
            </a:srgbClr>
          </a:solidFill>
          <a:ln w="44450" cap="flat" cmpd="sng" algn="ctr">
            <a:solidFill>
              <a:srgbClr val="EB859B">
                <a:lumMod val="50000"/>
              </a:srgbClr>
            </a:solidFill>
            <a:prstDash val="solid"/>
            <a:miter lim="800000"/>
            <a:extLst>
              <a:ext uri="{C807C97D-BFC1-408E-A445-0C87EB9F89A2}">
                <ask:lineSketchStyleProps xmlns:ask="http://schemas.microsoft.com/office/drawing/2018/sketchyshapes" sd="2899829388">
                  <a:custGeom>
                    <a:avLst/>
                    <a:gdLst>
                      <a:gd name="connsiteX0" fmla="*/ 1143731 w 2287461"/>
                      <a:gd name="connsiteY0" fmla="*/ 446624 h 1786496"/>
                      <a:gd name="connsiteX1" fmla="*/ 1143731 w 2287461"/>
                      <a:gd name="connsiteY1" fmla="*/ 1786496 h 1786496"/>
                      <a:gd name="connsiteX2" fmla="*/ 1143731 w 2287461"/>
                      <a:gd name="connsiteY2" fmla="*/ 446624 h 1786496"/>
                    </a:gdLst>
                    <a:ahLst/>
                    <a:cxnLst>
                      <a:cxn ang="0">
                        <a:pos x="connsiteX0" y="connsiteY0"/>
                      </a:cxn>
                      <a:cxn ang="0">
                        <a:pos x="connsiteX1" y="connsiteY1"/>
                      </a:cxn>
                      <a:cxn ang="0">
                        <a:pos x="connsiteX2" y="connsiteY2"/>
                      </a:cxn>
                    </a:cxnLst>
                    <a:rect l="l" t="t" r="r" b="b"/>
                    <a:pathLst>
                      <a:path w="2287461" h="1786496" fill="none" extrusionOk="0">
                        <a:moveTo>
                          <a:pt x="1143731" y="446624"/>
                        </a:moveTo>
                        <a:cubicBezTo>
                          <a:pt x="1444241" y="-707518"/>
                          <a:pt x="3118884" y="900025"/>
                          <a:pt x="1143731" y="1786496"/>
                        </a:cubicBezTo>
                        <a:cubicBezTo>
                          <a:pt x="-1197594" y="686296"/>
                          <a:pt x="697964" y="-578637"/>
                          <a:pt x="1143731" y="446624"/>
                        </a:cubicBezTo>
                        <a:close/>
                      </a:path>
                      <a:path w="2287461" h="1786496" stroke="0" extrusionOk="0">
                        <a:moveTo>
                          <a:pt x="1143731" y="446624"/>
                        </a:moveTo>
                        <a:cubicBezTo>
                          <a:pt x="1343949" y="-562093"/>
                          <a:pt x="3257364" y="310581"/>
                          <a:pt x="1143731" y="1786496"/>
                        </a:cubicBezTo>
                        <a:cubicBezTo>
                          <a:pt x="-998935" y="607093"/>
                          <a:pt x="974930" y="-681203"/>
                          <a:pt x="1143731" y="446624"/>
                        </a:cubicBezTo>
                        <a:close/>
                      </a:path>
                    </a:pathLst>
                  </a:custGeom>
                  <ask:type>
                    <ask:lineSketchScribble/>
                  </ask:type>
                </ask:lineSketchStyleProps>
              </a:ext>
            </a:extLst>
          </a:ln>
          <a:effectLst/>
        </p:spPr>
        <p:txBody>
          <a:bodyPr rtlCol="0" anchor="ctr"/>
          <a:lstStyle/>
          <a:p>
            <a:pPr algn="ctr" defTabSz="914446">
              <a:defRPr/>
            </a:pPr>
            <a:endParaRPr lang="en-US" sz="14001" kern="0">
              <a:solidFill>
                <a:prstClr val="white"/>
              </a:solidFill>
              <a:latin typeface="字魂59号-创粗黑" panose="020F0502020204030204"/>
              <a:cs typeface="Calibri Light"/>
            </a:endParaRPr>
          </a:p>
        </p:txBody>
      </p:sp>
      <p:pic>
        <p:nvPicPr>
          <p:cNvPr id="62" name="图片 24"/>
          <p:cNvPicPr>
            <a:picLocks noChangeAspect="1"/>
          </p:cNvPicPr>
          <p:nvPr/>
        </p:nvPicPr>
        <p:blipFill rotWithShape="1">
          <a:blip r:embed="rId5"/>
          <a:srcRect l="8274"/>
          <a:stretch/>
        </p:blipFill>
        <p:spPr>
          <a:xfrm>
            <a:off x="10279191" y="3150478"/>
            <a:ext cx="2184475" cy="3707522"/>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106" y="5179635"/>
            <a:ext cx="12327106" cy="1724624"/>
          </a:xfrm>
          <a:prstGeom prst="rect">
            <a:avLst/>
          </a:prstGeom>
        </p:spPr>
      </p:pic>
      <p:pic>
        <p:nvPicPr>
          <p:cNvPr id="4" name="Picture 3">
            <a:extLst>
              <a:ext uri="{FF2B5EF4-FFF2-40B4-BE49-F238E27FC236}">
                <a16:creationId xmlns:a16="http://schemas.microsoft.com/office/drawing/2014/main" id="{B2D324A5-D704-607A-F768-893221F5F7A4}"/>
              </a:ext>
            </a:extLst>
          </p:cNvPr>
          <p:cNvPicPr>
            <a:picLocks noChangeAspect="1"/>
          </p:cNvPicPr>
          <p:nvPr/>
        </p:nvPicPr>
        <p:blipFill>
          <a:blip r:embed="rId7"/>
          <a:stretch>
            <a:fillRect/>
          </a:stretch>
        </p:blipFill>
        <p:spPr>
          <a:xfrm>
            <a:off x="1963341" y="123825"/>
            <a:ext cx="9084468" cy="6858000"/>
          </a:xfrm>
          <a:prstGeom prst="rect">
            <a:avLst/>
          </a:prstGeom>
        </p:spPr>
      </p:pic>
    </p:spTree>
    <p:extLst>
      <p:ext uri="{BB962C8B-B14F-4D97-AF65-F5344CB8AC3E}">
        <p14:creationId xmlns:p14="http://schemas.microsoft.com/office/powerpoint/2010/main" val="209241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15"/>
                                        </p:tgtEl>
                                        <p:attrNameLst>
                                          <p:attrName>style.visibility</p:attrName>
                                        </p:attrNameLst>
                                      </p:cBhvr>
                                      <p:to>
                                        <p:strVal val="visible"/>
                                      </p:to>
                                    </p:set>
                                    <p:animScale>
                                      <p:cBhvr>
                                        <p:cTn id="7" dur="1000" decel="50000" fill="hold">
                                          <p:stCondLst>
                                            <p:cond delay="0"/>
                                          </p:stCondLst>
                                        </p:cTn>
                                        <p:tgtEl>
                                          <p:spTgt spid="1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5"/>
                                        </p:tgtEl>
                                        <p:attrNameLst>
                                          <p:attrName>ppt_x</p:attrName>
                                          <p:attrName>ppt_y</p:attrName>
                                        </p:attrNameLst>
                                      </p:cBhvr>
                                    </p:animMotion>
                                    <p:animEffect transition="in" filter="fade">
                                      <p:cBhvr>
                                        <p:cTn id="9" dur="1000"/>
                                        <p:tgtEl>
                                          <p:spTgt spid="115"/>
                                        </p:tgtEl>
                                      </p:cBhvr>
                                    </p:animEffect>
                                  </p:childTnLst>
                                </p:cTn>
                              </p:par>
                              <p:par>
                                <p:cTn id="10" presetID="6" presetClass="emph" presetSubtype="0" repeatCount="indefinite" fill="hold" grpId="1" nodeType="withEffect">
                                  <p:stCondLst>
                                    <p:cond delay="0"/>
                                  </p:stCondLst>
                                  <p:childTnLst>
                                    <p:animScale>
                                      <p:cBhvr>
                                        <p:cTn id="11" dur="3000" fill="hold"/>
                                        <p:tgtEl>
                                          <p:spTgt spid="115"/>
                                        </p:tgtEl>
                                      </p:cBhvr>
                                      <p:by x="150000" y="150000"/>
                                    </p:animScale>
                                  </p:childTnLst>
                                </p:cTn>
                              </p:par>
                              <p:par>
                                <p:cTn id="12" presetID="52" presetClass="entr" presetSubtype="0" fill="hold" nodeType="withEffect">
                                  <p:stCondLst>
                                    <p:cond delay="0"/>
                                  </p:stCondLst>
                                  <p:childTnLst>
                                    <p:set>
                                      <p:cBhvr>
                                        <p:cTn id="13" dur="1" fill="hold">
                                          <p:stCondLst>
                                            <p:cond delay="0"/>
                                          </p:stCondLst>
                                        </p:cTn>
                                        <p:tgtEl>
                                          <p:spTgt spid="109"/>
                                        </p:tgtEl>
                                        <p:attrNameLst>
                                          <p:attrName>style.visibility</p:attrName>
                                        </p:attrNameLst>
                                      </p:cBhvr>
                                      <p:to>
                                        <p:strVal val="visible"/>
                                      </p:to>
                                    </p:set>
                                    <p:animScale>
                                      <p:cBhvr>
                                        <p:cTn id="14" dur="1000" decel="50000" fill="hold">
                                          <p:stCondLst>
                                            <p:cond delay="0"/>
                                          </p:stCondLst>
                                        </p:cTn>
                                        <p:tgtEl>
                                          <p:spTgt spid="1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09"/>
                                        </p:tgtEl>
                                        <p:attrNameLst>
                                          <p:attrName>ppt_x</p:attrName>
                                          <p:attrName>ppt_y</p:attrName>
                                        </p:attrNameLst>
                                      </p:cBhvr>
                                    </p:animMotion>
                                    <p:animEffect transition="in" filter="fade">
                                      <p:cBhvr>
                                        <p:cTn id="16" dur="1000"/>
                                        <p:tgtEl>
                                          <p:spTgt spid="109"/>
                                        </p:tgtEl>
                                      </p:cBhvr>
                                    </p:animEffect>
                                  </p:childTnLst>
                                </p:cTn>
                              </p:par>
                              <p:par>
                                <p:cTn id="17" presetID="26" presetClass="emph" presetSubtype="0" fill="hold" nodeType="withEffect">
                                  <p:stCondLst>
                                    <p:cond delay="0"/>
                                  </p:stCondLst>
                                  <p:childTnLst>
                                    <p:animEffect transition="out" filter="fade">
                                      <p:cBhvr>
                                        <p:cTn id="18" dur="500" tmFilter="0, 0; .2, .5; .8, .5; 1, 0"/>
                                        <p:tgtEl>
                                          <p:spTgt spid="109"/>
                                        </p:tgtEl>
                                      </p:cBhvr>
                                    </p:animEffect>
                                    <p:animScale>
                                      <p:cBhvr>
                                        <p:cTn id="19" dur="250" autoRev="1" fill="hold"/>
                                        <p:tgtEl>
                                          <p:spTgt spid="10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5"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diagram&#10;&#10;Description automatically generated">
            <a:extLst>
              <a:ext uri="{FF2B5EF4-FFF2-40B4-BE49-F238E27FC236}">
                <a16:creationId xmlns:a16="http://schemas.microsoft.com/office/drawing/2014/main" id="{87FCFFEC-0BB5-F387-7220-2920F69C466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3902" b="92092" l="19043" r="30679">
                        <a14:foregroundMark x1="23874" y1="79506" x2="26077" y2="80466"/>
                        <a14:foregroundMark x1="23405" y1="78570" x2="26239" y2="78882"/>
                        <a14:foregroundMark x1="23567" y1="80466" x2="23567" y2="80466"/>
                        <a14:foregroundMark x1="23567" y1="80466" x2="23567" y2="80466"/>
                        <a14:foregroundMark x1="23567" y1="81114" x2="23567" y2="81114"/>
                        <a14:foregroundMark x1="23405" y1="81114" x2="23405" y2="81114"/>
                        <a14:foregroundMark x1="23405" y1="78882" x2="22935" y2="83321"/>
                      </a14:backgroundRemoval>
                    </a14:imgEffect>
                    <a14:imgEffect>
                      <a14:saturation sat="200000"/>
                    </a14:imgEffect>
                  </a14:imgLayer>
                </a14:imgProps>
              </a:ext>
            </a:extLst>
          </a:blip>
          <a:srcRect l="17588" t="49128" r="67866" b="3134"/>
          <a:stretch/>
        </p:blipFill>
        <p:spPr>
          <a:xfrm>
            <a:off x="4628532" y="1978798"/>
            <a:ext cx="2409552" cy="3199495"/>
          </a:xfrm>
          <a:prstGeom prst="rect">
            <a:avLst/>
          </a:prstGeom>
        </p:spPr>
      </p:pic>
      <p:pic>
        <p:nvPicPr>
          <p:cNvPr id="29" name="Picture 28" descr="A picture containing diagram&#10;&#10;Description automatically generated">
            <a:extLst>
              <a:ext uri="{FF2B5EF4-FFF2-40B4-BE49-F238E27FC236}">
                <a16:creationId xmlns:a16="http://schemas.microsoft.com/office/drawing/2014/main" id="{CA5DD1EA-058F-16FD-8C9B-2B773C741B87}"/>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294" b="47649" l="67697" r="85441">
                        <a14:foregroundMark x1="70667" y1="34509" x2="72708" y2="37989"/>
                        <a14:foregroundMark x1="75543" y1="32589" x2="76968" y2="35133"/>
                        <a14:foregroundMark x1="71461" y1="33861" x2="71461" y2="33861"/>
                        <a14:foregroundMark x1="71461" y1="33861" x2="71461" y2="33861"/>
                        <a14:foregroundMark x1="75867" y1="33237" x2="75867" y2="33237"/>
                        <a14:foregroundMark x1="75867" y1="33237" x2="75867" y2="33237"/>
                        <a14:foregroundMark x1="71931" y1="30382" x2="71607" y2="34821"/>
                        <a14:foregroundMark x1="76174" y1="32589" x2="76174" y2="32589"/>
                        <a14:foregroundMark x1="76498" y1="32589" x2="76498" y2="32589"/>
                        <a14:foregroundMark x1="75705" y1="31653" x2="75235" y2="31965"/>
                      </a14:backgroundRemoval>
                    </a14:imgEffect>
                    <a14:imgEffect>
                      <a14:saturation sat="200000"/>
                    </a14:imgEffect>
                  </a14:imgLayer>
                </a14:imgProps>
              </a:ext>
            </a:extLst>
          </a:blip>
          <a:srcRect l="65479" r="12341" b="58349"/>
          <a:stretch/>
        </p:blipFill>
        <p:spPr>
          <a:xfrm rot="340777">
            <a:off x="7216496" y="3322168"/>
            <a:ext cx="3339865" cy="2810800"/>
          </a:xfrm>
          <a:prstGeom prst="rect">
            <a:avLst/>
          </a:prstGeom>
        </p:spPr>
      </p:pic>
      <p:pic>
        <p:nvPicPr>
          <p:cNvPr id="30" name="Picture 29" descr="A picture containing diagram&#10;&#10;Description automatically generated">
            <a:extLst>
              <a:ext uri="{FF2B5EF4-FFF2-40B4-BE49-F238E27FC236}">
                <a16:creationId xmlns:a16="http://schemas.microsoft.com/office/drawing/2014/main" id="{5E7E6427-F3E8-736D-06DE-D6600ED85EC0}"/>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51146" b="94572" l="65351" r="78692"/>
                    </a14:imgEffect>
                    <a14:imgEffect>
                      <a14:saturation sat="300000"/>
                    </a14:imgEffect>
                  </a14:imgLayer>
                </a14:imgProps>
              </a:ext>
            </a:extLst>
          </a:blip>
          <a:srcRect l="63684" t="45719" r="19641" b="12127"/>
          <a:stretch/>
        </p:blipFill>
        <p:spPr>
          <a:xfrm rot="928165">
            <a:off x="2955160" y="2839127"/>
            <a:ext cx="2550781" cy="2951981"/>
          </a:xfrm>
          <a:prstGeom prst="rect">
            <a:avLst/>
          </a:prstGeom>
        </p:spPr>
      </p:pic>
      <p:pic>
        <p:nvPicPr>
          <p:cNvPr id="28" name="Picture 27" descr="A picture containing diagram&#10;&#10;Description automatically generated">
            <a:extLst>
              <a:ext uri="{FF2B5EF4-FFF2-40B4-BE49-F238E27FC236}">
                <a16:creationId xmlns:a16="http://schemas.microsoft.com/office/drawing/2014/main" id="{F2AE68EA-0FD1-2CA2-8437-0991965754B5}"/>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23863" y="1371092"/>
            <a:ext cx="2680364" cy="2913733"/>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13D9A866-BA66-09A1-4400-B1F5B2D50E6E}"/>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5001" b="45001" l="41522" r="56749">
                        <a14:foregroundMark x1="47797" y1="32181" x2="48429" y2="35373"/>
                        <a14:foregroundMark x1="51409" y1="31557" x2="52041" y2="38229"/>
                        <a14:foregroundMark x1="48429" y1="31246" x2="47489" y2="35037"/>
                        <a14:foregroundMark x1="51895" y1="34101" x2="50939" y2="38229"/>
                        <a14:foregroundMark x1="51895" y1="34101" x2="51895" y2="34101"/>
                        <a14:foregroundMark x1="52365" y1="34101" x2="52365" y2="34101"/>
                        <a14:foregroundMark x1="47959" y1="32829" x2="47959" y2="32829"/>
                        <a14:foregroundMark x1="47328" y1="32829" x2="47328" y2="32829"/>
                        <a14:foregroundMark x1="52365" y1="34413" x2="52365" y2="34413"/>
                        <a14:foregroundMark x1="52511" y1="34413" x2="52511" y2="34413"/>
                        <a14:foregroundMark x1="47328" y1="35037" x2="48737" y2="36309"/>
                        <a14:foregroundMark x1="52511" y1="33453" x2="52511" y2="33453"/>
                        <a14:foregroundMark x1="52511" y1="33141" x2="52511" y2="33141"/>
                        <a14:foregroundMark x1="52365" y1="31869" x2="53142" y2="36957"/>
                        <a14:foregroundMark x1="51263" y1="31557" x2="50939" y2="35037"/>
                      </a14:backgroundRemoval>
                    </a14:imgEffect>
                    <a14:imgEffect>
                      <a14:saturation sat="200000"/>
                    </a14:imgEffect>
                  </a14:imgLayer>
                </a14:imgProps>
              </a:ext>
            </a:extLst>
          </a:blip>
          <a:srcRect l="39618" t="1" r="41348" b="49999"/>
          <a:stretch/>
        </p:blipFill>
        <p:spPr>
          <a:xfrm rot="20608117">
            <a:off x="8552596" y="1876209"/>
            <a:ext cx="2810781" cy="3307819"/>
          </a:xfrm>
          <a:prstGeom prst="rect">
            <a:avLst/>
          </a:prstGeom>
        </p:spPr>
      </p:pic>
      <p:pic>
        <p:nvPicPr>
          <p:cNvPr id="23" name="Picture 22">
            <a:hlinkClick r:id="rId10" action="ppaction://hlinksldjump"/>
            <a:extLst>
              <a:ext uri="{FF2B5EF4-FFF2-40B4-BE49-F238E27FC236}">
                <a16:creationId xmlns:a16="http://schemas.microsoft.com/office/drawing/2014/main" id="{D37BD97C-8E81-4241-CB22-A5B0D0CBFD68}"/>
              </a:ext>
            </a:extLst>
          </p:cNvPr>
          <p:cNvPicPr>
            <a:picLocks noChangeAspect="1"/>
          </p:cNvPicPr>
          <p:nvPr/>
        </p:nvPicPr>
        <p:blipFill>
          <a:blip r:embed="rId11"/>
          <a:stretch>
            <a:fillRect/>
          </a:stretch>
        </p:blipFill>
        <p:spPr>
          <a:xfrm>
            <a:off x="454749" y="3660442"/>
            <a:ext cx="3032007" cy="1520068"/>
          </a:xfrm>
          <a:prstGeom prst="rect">
            <a:avLst/>
          </a:prstGeom>
        </p:spPr>
      </p:pic>
      <p:pic>
        <p:nvPicPr>
          <p:cNvPr id="1025" name="Picture 1024">
            <a:hlinkClick r:id="rId12" action="ppaction://hlinksldjump"/>
            <a:extLst>
              <a:ext uri="{FF2B5EF4-FFF2-40B4-BE49-F238E27FC236}">
                <a16:creationId xmlns:a16="http://schemas.microsoft.com/office/drawing/2014/main" id="{6899834E-4257-C44B-00DA-A00952B6D578}"/>
              </a:ext>
            </a:extLst>
          </p:cNvPr>
          <p:cNvPicPr>
            <a:picLocks noChangeAspect="1"/>
          </p:cNvPicPr>
          <p:nvPr/>
        </p:nvPicPr>
        <p:blipFill>
          <a:blip r:embed="rId13"/>
          <a:stretch>
            <a:fillRect/>
          </a:stretch>
        </p:blipFill>
        <p:spPr>
          <a:xfrm>
            <a:off x="2069487" y="5206230"/>
            <a:ext cx="3452773" cy="1862044"/>
          </a:xfrm>
          <a:prstGeom prst="rect">
            <a:avLst/>
          </a:prstGeom>
        </p:spPr>
      </p:pic>
      <p:pic>
        <p:nvPicPr>
          <p:cNvPr id="1027" name="Picture 1026">
            <a:hlinkClick r:id="rId14" action="ppaction://hlinksldjump"/>
            <a:extLst>
              <a:ext uri="{FF2B5EF4-FFF2-40B4-BE49-F238E27FC236}">
                <a16:creationId xmlns:a16="http://schemas.microsoft.com/office/drawing/2014/main" id="{41BBA4B8-5FA7-C3B3-E8FD-8EFFC1955164}"/>
              </a:ext>
            </a:extLst>
          </p:cNvPr>
          <p:cNvPicPr>
            <a:picLocks noChangeAspect="1"/>
          </p:cNvPicPr>
          <p:nvPr/>
        </p:nvPicPr>
        <p:blipFill>
          <a:blip r:embed="rId15"/>
          <a:stretch>
            <a:fillRect/>
          </a:stretch>
        </p:blipFill>
        <p:spPr>
          <a:xfrm>
            <a:off x="4754321" y="4015799"/>
            <a:ext cx="3283775" cy="1576968"/>
          </a:xfrm>
          <a:prstGeom prst="rect">
            <a:avLst/>
          </a:prstGeom>
        </p:spPr>
      </p:pic>
      <p:pic>
        <p:nvPicPr>
          <p:cNvPr id="1028" name="Picture 1027">
            <a:hlinkClick r:id="rId16" action="ppaction://hlinksldjump"/>
            <a:extLst>
              <a:ext uri="{FF2B5EF4-FFF2-40B4-BE49-F238E27FC236}">
                <a16:creationId xmlns:a16="http://schemas.microsoft.com/office/drawing/2014/main" id="{2FC7F476-0465-D684-09F2-146E4A7000BA}"/>
              </a:ext>
            </a:extLst>
          </p:cNvPr>
          <p:cNvPicPr>
            <a:picLocks noChangeAspect="1"/>
          </p:cNvPicPr>
          <p:nvPr/>
        </p:nvPicPr>
        <p:blipFill>
          <a:blip r:embed="rId17"/>
          <a:stretch>
            <a:fillRect/>
          </a:stretch>
        </p:blipFill>
        <p:spPr>
          <a:xfrm>
            <a:off x="6242451" y="5555605"/>
            <a:ext cx="3495343" cy="1552583"/>
          </a:xfrm>
          <a:prstGeom prst="rect">
            <a:avLst/>
          </a:prstGeom>
        </p:spPr>
      </p:pic>
      <p:pic>
        <p:nvPicPr>
          <p:cNvPr id="1029" name="Picture 1028">
            <a:hlinkClick r:id="rId18" action="ppaction://hlinksldjump"/>
            <a:extLst>
              <a:ext uri="{FF2B5EF4-FFF2-40B4-BE49-F238E27FC236}">
                <a16:creationId xmlns:a16="http://schemas.microsoft.com/office/drawing/2014/main" id="{6854E0DA-945C-BB92-DC3D-9614DD49EF9D}"/>
              </a:ext>
            </a:extLst>
          </p:cNvPr>
          <p:cNvPicPr>
            <a:picLocks noChangeAspect="1"/>
          </p:cNvPicPr>
          <p:nvPr/>
        </p:nvPicPr>
        <p:blipFill>
          <a:blip r:embed="rId19"/>
          <a:stretch>
            <a:fillRect/>
          </a:stretch>
        </p:blipFill>
        <p:spPr>
          <a:xfrm>
            <a:off x="9182841" y="4017696"/>
            <a:ext cx="3162064" cy="1576968"/>
          </a:xfrm>
          <a:prstGeom prst="rect">
            <a:avLst/>
          </a:prstGeom>
        </p:spPr>
      </p:pic>
      <p:pic>
        <p:nvPicPr>
          <p:cNvPr id="3" name="Picture 2">
            <a:hlinkClick r:id="rId20" action="ppaction://hlinksldjump"/>
            <a:extLst>
              <a:ext uri="{FF2B5EF4-FFF2-40B4-BE49-F238E27FC236}">
                <a16:creationId xmlns:a16="http://schemas.microsoft.com/office/drawing/2014/main" id="{60CBF929-C7C2-4863-244B-71527BDDFF3E}"/>
              </a:ext>
            </a:extLst>
          </p:cNvPr>
          <p:cNvPicPr>
            <a:picLocks noChangeAspect="1"/>
          </p:cNvPicPr>
          <p:nvPr/>
        </p:nvPicPr>
        <p:blipFill>
          <a:blip r:embed="rId21"/>
          <a:stretch>
            <a:fillRect/>
          </a:stretch>
        </p:blipFill>
        <p:spPr>
          <a:xfrm>
            <a:off x="1476173" y="255262"/>
            <a:ext cx="9532555" cy="2098980"/>
          </a:xfrm>
          <a:prstGeom prst="rect">
            <a:avLst/>
          </a:prstGeom>
        </p:spPr>
      </p:pic>
    </p:spTree>
    <p:extLst>
      <p:ext uri="{BB962C8B-B14F-4D97-AF65-F5344CB8AC3E}">
        <p14:creationId xmlns:p14="http://schemas.microsoft.com/office/powerpoint/2010/main" val="19512753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nodeType="withEffect">
                                  <p:stCondLst>
                                    <p:cond delay="0"/>
                                  </p:stCondLst>
                                  <p:childTnLst>
                                    <p:set>
                                      <p:cBhvr>
                                        <p:cTn id="15" dur="1" fill="hold">
                                          <p:stCondLst>
                                            <p:cond delay="0"/>
                                          </p:stCondLst>
                                        </p:cTn>
                                        <p:tgtEl>
                                          <p:spTgt spid="1025"/>
                                        </p:tgtEl>
                                        <p:attrNameLst>
                                          <p:attrName>style.visibility</p:attrName>
                                        </p:attrNameLst>
                                      </p:cBhvr>
                                      <p:to>
                                        <p:strVal val="visible"/>
                                      </p:to>
                                    </p:set>
                                    <p:animEffect transition="in" filter="randombar(horizontal)">
                                      <p:cBhvr>
                                        <p:cTn id="16" dur="500"/>
                                        <p:tgtEl>
                                          <p:spTgt spid="1025"/>
                                        </p:tgtEl>
                                      </p:cBhvr>
                                    </p:animEffect>
                                  </p:childTnLst>
                                </p:cTn>
                              </p:par>
                              <p:par>
                                <p:cTn id="17" presetID="14" presetClass="entr" presetSubtype="1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randombar(horizontal)">
                                      <p:cBhvr>
                                        <p:cTn id="19" dur="500"/>
                                        <p:tgtEl>
                                          <p:spTgt spid="1027"/>
                                        </p:tgtEl>
                                      </p:cBhvr>
                                    </p:animEffect>
                                  </p:childTnLst>
                                </p:cTn>
                              </p:par>
                              <p:par>
                                <p:cTn id="20" presetID="14" presetClass="entr" presetSubtype="1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randombar(horizontal)">
                                      <p:cBhvr>
                                        <p:cTn id="22" dur="500"/>
                                        <p:tgtEl>
                                          <p:spTgt spid="1028"/>
                                        </p:tgtEl>
                                      </p:cBhvr>
                                    </p:animEffect>
                                  </p:childTnLst>
                                </p:cTn>
                              </p:par>
                              <p:par>
                                <p:cTn id="23" presetID="14" presetClass="entr" presetSubtype="10" fill="hold" nodeType="withEffect">
                                  <p:stCondLst>
                                    <p:cond delay="0"/>
                                  </p:stCondLst>
                                  <p:childTnLst>
                                    <p:set>
                                      <p:cBhvr>
                                        <p:cTn id="24" dur="1" fill="hold">
                                          <p:stCondLst>
                                            <p:cond delay="0"/>
                                          </p:stCondLst>
                                        </p:cTn>
                                        <p:tgtEl>
                                          <p:spTgt spid="1029"/>
                                        </p:tgtEl>
                                        <p:attrNameLst>
                                          <p:attrName>style.visibility</p:attrName>
                                        </p:attrNameLst>
                                      </p:cBhvr>
                                      <p:to>
                                        <p:strVal val="visible"/>
                                      </p:to>
                                    </p:set>
                                    <p:animEffect transition="in" filter="randombar(horizontal)">
                                      <p:cBhvr>
                                        <p:cTn id="25"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4" fill="hold">
                      <p:stCondLst>
                        <p:cond delay="indefinite"/>
                      </p:stCondLst>
                      <p:childTnLst>
                        <p:par>
                          <p:cTn id="35" fill="hold">
                            <p:stCondLst>
                              <p:cond delay="0"/>
                            </p:stCondLst>
                            <p:childTnLst>
                              <p:par>
                                <p:cTn id="36" presetID="32" presetClass="emph" presetSubtype="0" repeatCount="indefinite" fill="hold" nodeType="clickEffect">
                                  <p:stCondLst>
                                    <p:cond delay="0"/>
                                  </p:stCondLst>
                                  <p:childTnLst>
                                    <p:animRot by="120000">
                                      <p:cBhvr>
                                        <p:cTn id="37" dur="100" fill="hold">
                                          <p:stCondLst>
                                            <p:cond delay="0"/>
                                          </p:stCondLst>
                                        </p:cTn>
                                        <p:tgtEl>
                                          <p:spTgt spid="28"/>
                                        </p:tgtEl>
                                        <p:attrNameLst>
                                          <p:attrName>r</p:attrName>
                                        </p:attrNameLst>
                                      </p:cBhvr>
                                    </p:animRot>
                                    <p:animRot by="-240000">
                                      <p:cBhvr>
                                        <p:cTn id="38" dur="200" fill="hold">
                                          <p:stCondLst>
                                            <p:cond delay="200"/>
                                          </p:stCondLst>
                                        </p:cTn>
                                        <p:tgtEl>
                                          <p:spTgt spid="28"/>
                                        </p:tgtEl>
                                        <p:attrNameLst>
                                          <p:attrName>r</p:attrName>
                                        </p:attrNameLst>
                                      </p:cBhvr>
                                    </p:animRot>
                                    <p:animRot by="240000">
                                      <p:cBhvr>
                                        <p:cTn id="39" dur="200" fill="hold">
                                          <p:stCondLst>
                                            <p:cond delay="400"/>
                                          </p:stCondLst>
                                        </p:cTn>
                                        <p:tgtEl>
                                          <p:spTgt spid="28"/>
                                        </p:tgtEl>
                                        <p:attrNameLst>
                                          <p:attrName>r</p:attrName>
                                        </p:attrNameLst>
                                      </p:cBhvr>
                                    </p:animRot>
                                    <p:animRot by="-240000">
                                      <p:cBhvr>
                                        <p:cTn id="40" dur="200" fill="hold">
                                          <p:stCondLst>
                                            <p:cond delay="600"/>
                                          </p:stCondLst>
                                        </p:cTn>
                                        <p:tgtEl>
                                          <p:spTgt spid="28"/>
                                        </p:tgtEl>
                                        <p:attrNameLst>
                                          <p:attrName>r</p:attrName>
                                        </p:attrNameLst>
                                      </p:cBhvr>
                                    </p:animRot>
                                    <p:animRot by="120000">
                                      <p:cBhvr>
                                        <p:cTn id="41"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23"/>
                  </p:tgtEl>
                </p:cond>
              </p:nextCondLst>
            </p:seq>
            <p:seq concurrent="1" nextAc="seek">
              <p:cTn id="42" restart="whenNotActive" fill="hold" evtFilter="cancelBubble" nodeType="interactiveSeq">
                <p:stCondLst>
                  <p:cond evt="onClick" delay="0">
                    <p:tgtEl>
                      <p:spTgt spid="1025"/>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3" name="chimes.wav"/>
                                        </p:tgtEl>
                                      </p:cMediaNode>
                                    </p:audio>
                                  </p:subTnLst>
                                </p:cTn>
                              </p:par>
                            </p:childTnLst>
                          </p:cTn>
                        </p:par>
                      </p:childTnLst>
                    </p:cTn>
                  </p:par>
                  <p:par>
                    <p:cTn id="50" fill="hold">
                      <p:stCondLst>
                        <p:cond delay="indefinite"/>
                      </p:stCondLst>
                      <p:childTnLst>
                        <p:par>
                          <p:cTn id="51" fill="hold">
                            <p:stCondLst>
                              <p:cond delay="0"/>
                            </p:stCondLst>
                            <p:childTnLst>
                              <p:par>
                                <p:cTn id="52" presetID="32" presetClass="emph" presetSubtype="0" repeatCount="indefinite" fill="hold" nodeType="clickEffect">
                                  <p:stCondLst>
                                    <p:cond delay="0"/>
                                  </p:stCondLst>
                                  <p:childTnLst>
                                    <p:animRot by="120000">
                                      <p:cBhvr>
                                        <p:cTn id="53" dur="100" fill="hold">
                                          <p:stCondLst>
                                            <p:cond delay="0"/>
                                          </p:stCondLst>
                                        </p:cTn>
                                        <p:tgtEl>
                                          <p:spTgt spid="30"/>
                                        </p:tgtEl>
                                        <p:attrNameLst>
                                          <p:attrName>r</p:attrName>
                                        </p:attrNameLst>
                                      </p:cBhvr>
                                    </p:animRot>
                                    <p:animRot by="-240000">
                                      <p:cBhvr>
                                        <p:cTn id="54" dur="200" fill="hold">
                                          <p:stCondLst>
                                            <p:cond delay="200"/>
                                          </p:stCondLst>
                                        </p:cTn>
                                        <p:tgtEl>
                                          <p:spTgt spid="30"/>
                                        </p:tgtEl>
                                        <p:attrNameLst>
                                          <p:attrName>r</p:attrName>
                                        </p:attrNameLst>
                                      </p:cBhvr>
                                    </p:animRot>
                                    <p:animRot by="240000">
                                      <p:cBhvr>
                                        <p:cTn id="55" dur="200" fill="hold">
                                          <p:stCondLst>
                                            <p:cond delay="400"/>
                                          </p:stCondLst>
                                        </p:cTn>
                                        <p:tgtEl>
                                          <p:spTgt spid="30"/>
                                        </p:tgtEl>
                                        <p:attrNameLst>
                                          <p:attrName>r</p:attrName>
                                        </p:attrNameLst>
                                      </p:cBhvr>
                                    </p:animRot>
                                    <p:animRot by="-240000">
                                      <p:cBhvr>
                                        <p:cTn id="56" dur="200" fill="hold">
                                          <p:stCondLst>
                                            <p:cond delay="600"/>
                                          </p:stCondLst>
                                        </p:cTn>
                                        <p:tgtEl>
                                          <p:spTgt spid="30"/>
                                        </p:tgtEl>
                                        <p:attrNameLst>
                                          <p:attrName>r</p:attrName>
                                        </p:attrNameLst>
                                      </p:cBhvr>
                                    </p:animRot>
                                    <p:animRot by="120000">
                                      <p:cBhvr>
                                        <p:cTn id="57" dur="200" fill="hold">
                                          <p:stCondLst>
                                            <p:cond delay="800"/>
                                          </p:stCondLst>
                                        </p:cTn>
                                        <p:tgtEl>
                                          <p:spTgt spid="30"/>
                                        </p:tgtEl>
                                        <p:attrNameLst>
                                          <p:attrName>r</p:attrName>
                                        </p:attrNameLst>
                                      </p:cBhvr>
                                    </p:animRot>
                                  </p:childTnLst>
                                </p:cTn>
                              </p:par>
                            </p:childTnLst>
                          </p:cTn>
                        </p:par>
                      </p:childTnLst>
                    </p:cTn>
                  </p:par>
                </p:childTnLst>
              </p:cTn>
              <p:nextCondLst>
                <p:cond evt="onClick" delay="0">
                  <p:tgtEl>
                    <p:spTgt spid="1025"/>
                  </p:tgtEl>
                </p:cond>
              </p:nextCondLst>
            </p:seq>
            <p:seq concurrent="1" nextAc="seek">
              <p:cTn id="58" restart="whenNotActive" fill="hold" evtFilter="cancelBubble" nodeType="interactiveSeq">
                <p:stCondLst>
                  <p:cond evt="onClick" delay="0">
                    <p:tgtEl>
                      <p:spTgt spid="1027"/>
                    </p:tgtEl>
                  </p:cond>
                </p:stCondLst>
                <p:endSync evt="end" delay="0">
                  <p:rtn val="all"/>
                </p:endSync>
                <p:childTnLst>
                  <p:par>
                    <p:cTn id="59" fill="hold">
                      <p:stCondLst>
                        <p:cond delay="0"/>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1000"/>
                                        <p:tgtEl>
                                          <p:spTgt spid="31"/>
                                        </p:tgtEl>
                                      </p:cBhvr>
                                    </p:animEffect>
                                    <p:anim calcmode="lin" valueType="num">
                                      <p:cBhvr>
                                        <p:cTn id="64" dur="1000" fill="hold"/>
                                        <p:tgtEl>
                                          <p:spTgt spid="31"/>
                                        </p:tgtEl>
                                        <p:attrNameLst>
                                          <p:attrName>ppt_x</p:attrName>
                                        </p:attrNameLst>
                                      </p:cBhvr>
                                      <p:tavLst>
                                        <p:tav tm="0">
                                          <p:val>
                                            <p:strVal val="#ppt_x"/>
                                          </p:val>
                                        </p:tav>
                                        <p:tav tm="100000">
                                          <p:val>
                                            <p:strVal val="#ppt_x"/>
                                          </p:val>
                                        </p:tav>
                                      </p:tavLst>
                                    </p:anim>
                                    <p:anim calcmode="lin" valueType="num">
                                      <p:cBhvr>
                                        <p:cTn id="65"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3" name="chimes.wav"/>
                                        </p:tgtEl>
                                      </p:cMediaNode>
                                    </p:audio>
                                  </p:subTnLst>
                                </p:cTn>
                              </p:par>
                            </p:childTnLst>
                          </p:cTn>
                        </p:par>
                      </p:childTnLst>
                    </p:cTn>
                  </p:par>
                  <p:par>
                    <p:cTn id="66" fill="hold">
                      <p:stCondLst>
                        <p:cond delay="indefinite"/>
                      </p:stCondLst>
                      <p:childTnLst>
                        <p:par>
                          <p:cTn id="67" fill="hold">
                            <p:stCondLst>
                              <p:cond delay="0"/>
                            </p:stCondLst>
                            <p:childTnLst>
                              <p:par>
                                <p:cTn id="68" presetID="32" presetClass="emph" presetSubtype="0" repeatCount="indefinite" fill="hold" nodeType="clickEffect">
                                  <p:stCondLst>
                                    <p:cond delay="0"/>
                                  </p:stCondLst>
                                  <p:childTnLst>
                                    <p:animRot by="120000">
                                      <p:cBhvr>
                                        <p:cTn id="69" dur="100" fill="hold">
                                          <p:stCondLst>
                                            <p:cond delay="0"/>
                                          </p:stCondLst>
                                        </p:cTn>
                                        <p:tgtEl>
                                          <p:spTgt spid="31"/>
                                        </p:tgtEl>
                                        <p:attrNameLst>
                                          <p:attrName>r</p:attrName>
                                        </p:attrNameLst>
                                      </p:cBhvr>
                                    </p:animRot>
                                    <p:animRot by="-240000">
                                      <p:cBhvr>
                                        <p:cTn id="70" dur="200" fill="hold">
                                          <p:stCondLst>
                                            <p:cond delay="200"/>
                                          </p:stCondLst>
                                        </p:cTn>
                                        <p:tgtEl>
                                          <p:spTgt spid="31"/>
                                        </p:tgtEl>
                                        <p:attrNameLst>
                                          <p:attrName>r</p:attrName>
                                        </p:attrNameLst>
                                      </p:cBhvr>
                                    </p:animRot>
                                    <p:animRot by="240000">
                                      <p:cBhvr>
                                        <p:cTn id="71" dur="200" fill="hold">
                                          <p:stCondLst>
                                            <p:cond delay="400"/>
                                          </p:stCondLst>
                                        </p:cTn>
                                        <p:tgtEl>
                                          <p:spTgt spid="31"/>
                                        </p:tgtEl>
                                        <p:attrNameLst>
                                          <p:attrName>r</p:attrName>
                                        </p:attrNameLst>
                                      </p:cBhvr>
                                    </p:animRot>
                                    <p:animRot by="-240000">
                                      <p:cBhvr>
                                        <p:cTn id="72" dur="200" fill="hold">
                                          <p:stCondLst>
                                            <p:cond delay="600"/>
                                          </p:stCondLst>
                                        </p:cTn>
                                        <p:tgtEl>
                                          <p:spTgt spid="31"/>
                                        </p:tgtEl>
                                        <p:attrNameLst>
                                          <p:attrName>r</p:attrName>
                                        </p:attrNameLst>
                                      </p:cBhvr>
                                    </p:animRot>
                                    <p:animRot by="120000">
                                      <p:cBhvr>
                                        <p:cTn id="73" dur="200" fill="hold">
                                          <p:stCondLst>
                                            <p:cond delay="800"/>
                                          </p:stCondLst>
                                        </p:cTn>
                                        <p:tgtEl>
                                          <p:spTgt spid="31"/>
                                        </p:tgtEl>
                                        <p:attrNameLst>
                                          <p:attrName>r</p:attrName>
                                        </p:attrNameLst>
                                      </p:cBhvr>
                                    </p:animRot>
                                  </p:childTnLst>
                                </p:cTn>
                              </p:par>
                            </p:childTnLst>
                          </p:cTn>
                        </p:par>
                      </p:childTnLst>
                    </p:cTn>
                  </p:par>
                </p:childTnLst>
              </p:cTn>
              <p:nextCondLst>
                <p:cond evt="onClick" delay="0">
                  <p:tgtEl>
                    <p:spTgt spid="1027"/>
                  </p:tgtEl>
                </p:cond>
              </p:nextCondLst>
            </p:seq>
            <p:seq concurrent="1" nextAc="seek">
              <p:cTn id="74" restart="whenNotActive" fill="hold" evtFilter="cancelBubble" nodeType="interactiveSeq">
                <p:stCondLst>
                  <p:cond evt="onClick" delay="0">
                    <p:tgtEl>
                      <p:spTgt spid="1028"/>
                    </p:tgtEl>
                  </p:cond>
                </p:stCondLst>
                <p:endSync evt="end" delay="0">
                  <p:rtn val="all"/>
                </p:endSync>
                <p:childTnLst>
                  <p:par>
                    <p:cTn id="75" fill="hold">
                      <p:stCondLst>
                        <p:cond delay="0"/>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000"/>
                                        <p:tgtEl>
                                          <p:spTgt spid="29"/>
                                        </p:tgtEl>
                                      </p:cBhvr>
                                    </p:animEffect>
                                    <p:anim calcmode="lin" valueType="num">
                                      <p:cBhvr>
                                        <p:cTn id="80" dur="1000" fill="hold"/>
                                        <p:tgtEl>
                                          <p:spTgt spid="29"/>
                                        </p:tgtEl>
                                        <p:attrNameLst>
                                          <p:attrName>ppt_x</p:attrName>
                                        </p:attrNameLst>
                                      </p:cBhvr>
                                      <p:tavLst>
                                        <p:tav tm="0">
                                          <p:val>
                                            <p:strVal val="#ppt_x"/>
                                          </p:val>
                                        </p:tav>
                                        <p:tav tm="100000">
                                          <p:val>
                                            <p:strVal val="#ppt_x"/>
                                          </p:val>
                                        </p:tav>
                                      </p:tavLst>
                                    </p:anim>
                                    <p:anim calcmode="lin" valueType="num">
                                      <p:cBhvr>
                                        <p:cTn id="81"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2" fill="hold">
                      <p:stCondLst>
                        <p:cond delay="indefinite"/>
                      </p:stCondLst>
                      <p:childTnLst>
                        <p:par>
                          <p:cTn id="83" fill="hold">
                            <p:stCondLst>
                              <p:cond delay="0"/>
                            </p:stCondLst>
                            <p:childTnLst>
                              <p:par>
                                <p:cTn id="84" presetID="32" presetClass="emph" presetSubtype="0" repeatCount="indefinite" fill="hold" nodeType="clickEffect">
                                  <p:stCondLst>
                                    <p:cond delay="0"/>
                                  </p:stCondLst>
                                  <p:childTnLst>
                                    <p:animRot by="120000">
                                      <p:cBhvr>
                                        <p:cTn id="85" dur="100" fill="hold">
                                          <p:stCondLst>
                                            <p:cond delay="0"/>
                                          </p:stCondLst>
                                        </p:cTn>
                                        <p:tgtEl>
                                          <p:spTgt spid="29"/>
                                        </p:tgtEl>
                                        <p:attrNameLst>
                                          <p:attrName>r</p:attrName>
                                        </p:attrNameLst>
                                      </p:cBhvr>
                                    </p:animRot>
                                    <p:animRot by="-240000">
                                      <p:cBhvr>
                                        <p:cTn id="86" dur="200" fill="hold">
                                          <p:stCondLst>
                                            <p:cond delay="200"/>
                                          </p:stCondLst>
                                        </p:cTn>
                                        <p:tgtEl>
                                          <p:spTgt spid="29"/>
                                        </p:tgtEl>
                                        <p:attrNameLst>
                                          <p:attrName>r</p:attrName>
                                        </p:attrNameLst>
                                      </p:cBhvr>
                                    </p:animRot>
                                    <p:animRot by="240000">
                                      <p:cBhvr>
                                        <p:cTn id="87" dur="200" fill="hold">
                                          <p:stCondLst>
                                            <p:cond delay="400"/>
                                          </p:stCondLst>
                                        </p:cTn>
                                        <p:tgtEl>
                                          <p:spTgt spid="29"/>
                                        </p:tgtEl>
                                        <p:attrNameLst>
                                          <p:attrName>r</p:attrName>
                                        </p:attrNameLst>
                                      </p:cBhvr>
                                    </p:animRot>
                                    <p:animRot by="-240000">
                                      <p:cBhvr>
                                        <p:cTn id="88" dur="200" fill="hold">
                                          <p:stCondLst>
                                            <p:cond delay="600"/>
                                          </p:stCondLst>
                                        </p:cTn>
                                        <p:tgtEl>
                                          <p:spTgt spid="29"/>
                                        </p:tgtEl>
                                        <p:attrNameLst>
                                          <p:attrName>r</p:attrName>
                                        </p:attrNameLst>
                                      </p:cBhvr>
                                    </p:animRot>
                                    <p:animRot by="120000">
                                      <p:cBhvr>
                                        <p:cTn id="89"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1028"/>
                  </p:tgtEl>
                </p:cond>
              </p:nextCondLst>
            </p:seq>
            <p:seq concurrent="1" nextAc="seek">
              <p:cTn id="90" restart="whenNotActive" fill="hold" evtFilter="cancelBubble" nodeType="interactiveSeq">
                <p:stCondLst>
                  <p:cond evt="onClick" delay="0">
                    <p:tgtEl>
                      <p:spTgt spid="1029"/>
                    </p:tgtEl>
                  </p:cond>
                </p:stCondLst>
                <p:endSync evt="end" delay="0">
                  <p:rtn val="all"/>
                </p:endSync>
                <p:childTnLst>
                  <p:par>
                    <p:cTn id="91" fill="hold">
                      <p:stCondLst>
                        <p:cond delay="0"/>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1000"/>
                                        <p:tgtEl>
                                          <p:spTgt spid="32"/>
                                        </p:tgtEl>
                                      </p:cBhvr>
                                    </p:animEffect>
                                    <p:anim calcmode="lin" valueType="num">
                                      <p:cBhvr>
                                        <p:cTn id="96" dur="1000" fill="hold"/>
                                        <p:tgtEl>
                                          <p:spTgt spid="32"/>
                                        </p:tgtEl>
                                        <p:attrNameLst>
                                          <p:attrName>ppt_x</p:attrName>
                                        </p:attrNameLst>
                                      </p:cBhvr>
                                      <p:tavLst>
                                        <p:tav tm="0">
                                          <p:val>
                                            <p:strVal val="#ppt_x"/>
                                          </p:val>
                                        </p:tav>
                                        <p:tav tm="100000">
                                          <p:val>
                                            <p:strVal val="#ppt_x"/>
                                          </p:val>
                                        </p:tav>
                                      </p:tavLst>
                                    </p:anim>
                                    <p:anim calcmode="lin" valueType="num">
                                      <p:cBhvr>
                                        <p:cTn id="97" dur="10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3" name="chimes.wav"/>
                                        </p:tgtEl>
                                      </p:cMediaNode>
                                    </p:audio>
                                  </p:subTnLst>
                                </p:cTn>
                              </p:par>
                            </p:childTnLst>
                          </p:cTn>
                        </p:par>
                      </p:childTnLst>
                    </p:cTn>
                  </p:par>
                  <p:par>
                    <p:cTn id="98" fill="hold">
                      <p:stCondLst>
                        <p:cond delay="indefinite"/>
                      </p:stCondLst>
                      <p:childTnLst>
                        <p:par>
                          <p:cTn id="99" fill="hold">
                            <p:stCondLst>
                              <p:cond delay="0"/>
                            </p:stCondLst>
                            <p:childTnLst>
                              <p:par>
                                <p:cTn id="100" presetID="32" presetClass="emph" presetSubtype="0" repeatCount="indefinite" fill="hold" nodeType="clickEffect">
                                  <p:stCondLst>
                                    <p:cond delay="0"/>
                                  </p:stCondLst>
                                  <p:childTnLst>
                                    <p:animRot by="120000">
                                      <p:cBhvr>
                                        <p:cTn id="101" dur="100" fill="hold">
                                          <p:stCondLst>
                                            <p:cond delay="0"/>
                                          </p:stCondLst>
                                        </p:cTn>
                                        <p:tgtEl>
                                          <p:spTgt spid="32"/>
                                        </p:tgtEl>
                                        <p:attrNameLst>
                                          <p:attrName>r</p:attrName>
                                        </p:attrNameLst>
                                      </p:cBhvr>
                                    </p:animRot>
                                    <p:animRot by="-240000">
                                      <p:cBhvr>
                                        <p:cTn id="102" dur="200" fill="hold">
                                          <p:stCondLst>
                                            <p:cond delay="200"/>
                                          </p:stCondLst>
                                        </p:cTn>
                                        <p:tgtEl>
                                          <p:spTgt spid="32"/>
                                        </p:tgtEl>
                                        <p:attrNameLst>
                                          <p:attrName>r</p:attrName>
                                        </p:attrNameLst>
                                      </p:cBhvr>
                                    </p:animRot>
                                    <p:animRot by="240000">
                                      <p:cBhvr>
                                        <p:cTn id="103" dur="200" fill="hold">
                                          <p:stCondLst>
                                            <p:cond delay="400"/>
                                          </p:stCondLst>
                                        </p:cTn>
                                        <p:tgtEl>
                                          <p:spTgt spid="32"/>
                                        </p:tgtEl>
                                        <p:attrNameLst>
                                          <p:attrName>r</p:attrName>
                                        </p:attrNameLst>
                                      </p:cBhvr>
                                    </p:animRot>
                                    <p:animRot by="-240000">
                                      <p:cBhvr>
                                        <p:cTn id="104" dur="200" fill="hold">
                                          <p:stCondLst>
                                            <p:cond delay="600"/>
                                          </p:stCondLst>
                                        </p:cTn>
                                        <p:tgtEl>
                                          <p:spTgt spid="32"/>
                                        </p:tgtEl>
                                        <p:attrNameLst>
                                          <p:attrName>r</p:attrName>
                                        </p:attrNameLst>
                                      </p:cBhvr>
                                    </p:animRot>
                                    <p:animRot by="120000">
                                      <p:cBhvr>
                                        <p:cTn id="105" dur="200" fill="hold">
                                          <p:stCondLst>
                                            <p:cond delay="800"/>
                                          </p:stCondLst>
                                        </p:cTn>
                                        <p:tgtEl>
                                          <p:spTgt spid="32"/>
                                        </p:tgtEl>
                                        <p:attrNameLst>
                                          <p:attrName>r</p:attrName>
                                        </p:attrNameLst>
                                      </p:cBhvr>
                                    </p:animRot>
                                  </p:childTnLst>
                                </p:cTn>
                              </p:par>
                            </p:childTnLst>
                          </p:cTn>
                        </p:par>
                      </p:childTnLst>
                    </p:cTn>
                  </p:par>
                </p:childTnLst>
              </p:cTn>
              <p:nextCondLst>
                <p:cond evt="onClick" delay="0">
                  <p:tgtEl>
                    <p:spTgt spid="102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1374376" y="2878843"/>
            <a:ext cx="10055624" cy="3474331"/>
            <a:chOff x="129540" y="128016"/>
            <a:chExt cx="11932920" cy="1710781"/>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10055624"/>
                        <a:gd name="connsiteY0" fmla="*/ 0 h 3474331"/>
                        <a:gd name="connsiteX1" fmla="*/ 10055624 w 10055624"/>
                        <a:gd name="connsiteY1" fmla="*/ 0 h 3474331"/>
                        <a:gd name="connsiteX2" fmla="*/ 10055624 w 10055624"/>
                        <a:gd name="connsiteY2" fmla="*/ 3474331 h 3474331"/>
                        <a:gd name="connsiteX3" fmla="*/ 0 w 10055624"/>
                        <a:gd name="connsiteY3" fmla="*/ 3474331 h 3474331"/>
                        <a:gd name="connsiteX4" fmla="*/ 0 w 10055624"/>
                        <a:gd name="connsiteY4" fmla="*/ 0 h 3474331"/>
                        <a:gd name="connsiteX0" fmla="*/ 0 w 10055624"/>
                        <a:gd name="connsiteY0" fmla="*/ 0 h 3474331"/>
                        <a:gd name="connsiteX1" fmla="*/ 10055624 w 10055624"/>
                        <a:gd name="connsiteY1" fmla="*/ 0 h 3474331"/>
                        <a:gd name="connsiteX2" fmla="*/ 10055624 w 10055624"/>
                        <a:gd name="connsiteY2" fmla="*/ 3474331 h 3474331"/>
                        <a:gd name="connsiteX3" fmla="*/ 0 w 10055624"/>
                        <a:gd name="connsiteY3" fmla="*/ 3474331 h 3474331"/>
                        <a:gd name="connsiteX4" fmla="*/ 0 w 10055624"/>
                        <a:gd name="connsiteY4" fmla="*/ 0 h 347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5624" h="3474331" fill="none" extrusionOk="0">
                          <a:moveTo>
                            <a:pt x="0" y="0"/>
                          </a:moveTo>
                          <a:cubicBezTo>
                            <a:pt x="3358905" y="-227101"/>
                            <a:pt x="5747047" y="-61474"/>
                            <a:pt x="10055624" y="0"/>
                          </a:cubicBezTo>
                          <a:cubicBezTo>
                            <a:pt x="9824451" y="757147"/>
                            <a:pt x="9885004" y="2446112"/>
                            <a:pt x="10055624" y="3474331"/>
                          </a:cubicBezTo>
                          <a:cubicBezTo>
                            <a:pt x="5230288" y="3410727"/>
                            <a:pt x="2278254" y="2904977"/>
                            <a:pt x="0" y="3474331"/>
                          </a:cubicBezTo>
                          <a:cubicBezTo>
                            <a:pt x="94885" y="2256860"/>
                            <a:pt x="85122" y="786107"/>
                            <a:pt x="0" y="0"/>
                          </a:cubicBezTo>
                          <a:close/>
                        </a:path>
                        <a:path w="10055624" h="3474331" stroke="0" extrusionOk="0">
                          <a:moveTo>
                            <a:pt x="0" y="0"/>
                          </a:moveTo>
                          <a:cubicBezTo>
                            <a:pt x="4617577" y="-265372"/>
                            <a:pt x="7811672" y="-184335"/>
                            <a:pt x="10055624" y="0"/>
                          </a:cubicBezTo>
                          <a:cubicBezTo>
                            <a:pt x="9910839" y="416667"/>
                            <a:pt x="10101497" y="2295951"/>
                            <a:pt x="10055624" y="3474331"/>
                          </a:cubicBezTo>
                          <a:cubicBezTo>
                            <a:pt x="6651594" y="3295513"/>
                            <a:pt x="2442068" y="3873498"/>
                            <a:pt x="0" y="3474331"/>
                          </a:cubicBezTo>
                          <a:cubicBezTo>
                            <a:pt x="87587" y="2507872"/>
                            <a:pt x="87107" y="1793558"/>
                            <a:pt x="0" y="0"/>
                          </a:cubicBezTo>
                          <a:close/>
                        </a:path>
                        <a:path w="10055624" h="3474331" fill="none" stroke="0" extrusionOk="0">
                          <a:moveTo>
                            <a:pt x="0" y="0"/>
                          </a:moveTo>
                          <a:cubicBezTo>
                            <a:pt x="3640759" y="-249059"/>
                            <a:pt x="5961126" y="-103489"/>
                            <a:pt x="10055624" y="0"/>
                          </a:cubicBezTo>
                          <a:cubicBezTo>
                            <a:pt x="9744345" y="603058"/>
                            <a:pt x="10052963" y="2584736"/>
                            <a:pt x="10055624" y="3474331"/>
                          </a:cubicBezTo>
                          <a:cubicBezTo>
                            <a:pt x="4927247" y="3104752"/>
                            <a:pt x="2445836" y="3099287"/>
                            <a:pt x="0" y="3474331"/>
                          </a:cubicBezTo>
                          <a:cubicBezTo>
                            <a:pt x="64421" y="2356112"/>
                            <a:pt x="17070" y="581153"/>
                            <a:pt x="0" y="0"/>
                          </a:cubicBezTo>
                          <a:close/>
                        </a:path>
                      </a:pathLst>
                    </a:cu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770530" y="242338"/>
              <a:ext cx="10760677" cy="1295035"/>
            </a:xfrm>
            <a:prstGeom prst="rect">
              <a:avLst/>
            </a:prstGeom>
            <a:noFill/>
          </p:spPr>
          <p:txBody>
            <a:bodyPr wrap="square">
              <a:spAutoFit/>
            </a:bodyPr>
            <a:lstStyle/>
            <a:p>
              <a:pPr marL="0" marR="0" algn="just">
                <a:lnSpc>
                  <a:spcPct val="120000"/>
                </a:lnSpc>
                <a:spcBef>
                  <a:spcPts val="0"/>
                </a:spcBef>
                <a:spcAft>
                  <a:spcPts val="0"/>
                </a:spcAft>
              </a:pPr>
              <a:r>
                <a:rPr lang="nl-NL" sz="2800" b="1" dirty="0">
                  <a:solidFill>
                    <a:srgbClr val="FF0000"/>
                  </a:solidFill>
                  <a:effectLst/>
                  <a:latin typeface="Cambria" panose="02040503050406030204" pitchFamily="18" charset="0"/>
                  <a:ea typeface="Cambria" panose="02040503050406030204" pitchFamily="18" charset="0"/>
                </a:rPr>
                <a:t>Bức thư này được gửi cho một bạn nhỏ không nhà. Người viết thư là bạn Lương Thanh Bình. Bình đọc được một tờ báo do bố mang về, do đó biết được thông tin về việc có nhiều bạn nhỏ không có nhà để ở. Bạn ấy đã rất xúc động nên đã viết bức thư này.</a:t>
              </a:r>
              <a:endParaRPr lang="en-US" sz="2800" b="1" dirty="0">
                <a:solidFill>
                  <a:srgbClr val="FF0000"/>
                </a:solidFill>
                <a:effectLst/>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1A023E6D-B049-ACA0-E973-73D06CC416F0}"/>
              </a:ext>
            </a:extLst>
          </p:cNvPr>
          <p:cNvGrpSpPr/>
          <p:nvPr/>
        </p:nvGrpSpPr>
        <p:grpSpPr>
          <a:xfrm>
            <a:off x="0" y="-497752"/>
            <a:ext cx="11957270" cy="2555027"/>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ea typeface="+mn-ea"/>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643062" y="358105"/>
              <a:ext cx="6293644"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ctr" defTabSz="1219170" rtl="0" eaLnBrk="1" fontAlgn="auto" latinLnBrk="0" hangingPunct="1">
                <a:lnSpc>
                  <a:spcPct val="100000"/>
                </a:lnSpc>
                <a:spcBef>
                  <a:spcPts val="0"/>
                </a:spcBef>
                <a:spcAft>
                  <a:spcPts val="0"/>
                </a:spcAft>
                <a:buClr>
                  <a:srgbClr val="FFFFFF"/>
                </a:buClr>
                <a:buSzPts val="5200"/>
                <a:buFont typeface="Fredoka One"/>
                <a:buNone/>
                <a:tabLst/>
                <a:defRPr/>
              </a:pPr>
              <a:r>
                <a:rPr lang="en-US" sz="3200" b="1" dirty="0">
                  <a:solidFill>
                    <a:srgbClr val="000000"/>
                  </a:solidFill>
                  <a:latin typeface="Cambria" panose="02040503050406030204" pitchFamily="18" charset="0"/>
                  <a:ea typeface="Cambria" panose="02040503050406030204" pitchFamily="18" charset="0"/>
                </a:rPr>
                <a:t>1</a:t>
              </a:r>
              <a:r>
                <a:rPr lang="en-US" sz="3200" b="1"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Bức thư này được gửi cho ai? Tình huống nào khiến bạn nhỏ viết thư cho người đó?</a:t>
              </a:r>
              <a:endParaRPr kumimoji="0" lang="en-US" sz="80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endParaRPr>
            </a:p>
          </p:txBody>
        </p:sp>
        <p:pic>
          <p:nvPicPr>
            <p:cNvPr id="66" name="Picture 65" descr="A picture containing diagram&#10;&#10;Description automatically generated">
              <a:hlinkClick r:id="rId4"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pic>
        <p:nvPicPr>
          <p:cNvPr id="90" name="Picture 89" descr="A picture containing diagram&#10;&#10;Description automatically generated">
            <a:hlinkClick r:id="rId4" action="ppaction://hlinksldjump"/>
            <a:extLst>
              <a:ext uri="{FF2B5EF4-FFF2-40B4-BE49-F238E27FC236}">
                <a16:creationId xmlns:a16="http://schemas.microsoft.com/office/drawing/2014/main" id="{BD7029AF-0FB8-8355-4F05-03C1D340B7C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356575" y="3946096"/>
            <a:ext cx="2016236" cy="2191783"/>
          </a:xfrm>
          <a:prstGeom prst="rect">
            <a:avLst/>
          </a:prstGeom>
        </p:spPr>
      </p:pic>
      <p:sp>
        <p:nvSpPr>
          <p:cNvPr id="2" name="Arrow: Left 1">
            <a:hlinkClick r:id="rId4" action="ppaction://hlinksldjump"/>
            <a:extLst>
              <a:ext uri="{FF2B5EF4-FFF2-40B4-BE49-F238E27FC236}">
                <a16:creationId xmlns:a16="http://schemas.microsoft.com/office/drawing/2014/main" id="{6D2D362A-D80B-ACC8-BD73-D86950A65C8F}"/>
              </a:ext>
            </a:extLst>
          </p:cNvPr>
          <p:cNvSpPr/>
          <p:nvPr/>
        </p:nvSpPr>
        <p:spPr>
          <a:xfrm>
            <a:off x="228601" y="6086475"/>
            <a:ext cx="1905000" cy="657225"/>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4506190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fade">
                                      <p:cBhvr>
                                        <p:cTn id="15" dur="1000"/>
                                        <p:tgtEl>
                                          <p:spTgt spid="90"/>
                                        </p:tgtEl>
                                      </p:cBhvr>
                                    </p:animEffect>
                                    <p:anim calcmode="lin" valueType="num">
                                      <p:cBhvr>
                                        <p:cTn id="16" dur="1000" fill="hold"/>
                                        <p:tgtEl>
                                          <p:spTgt spid="90"/>
                                        </p:tgtEl>
                                        <p:attrNameLst>
                                          <p:attrName>ppt_x</p:attrName>
                                        </p:attrNameLst>
                                      </p:cBhvr>
                                      <p:tavLst>
                                        <p:tav tm="0">
                                          <p:val>
                                            <p:strVal val="#ppt_x"/>
                                          </p:val>
                                        </p:tav>
                                        <p:tav tm="100000">
                                          <p:val>
                                            <p:strVal val="#ppt_x"/>
                                          </p:val>
                                        </p:tav>
                                      </p:tavLst>
                                    </p:anim>
                                    <p:anim calcmode="lin" valueType="num">
                                      <p:cBhvr>
                                        <p:cTn id="17" dur="1000" fill="hold"/>
                                        <p:tgtEl>
                                          <p:spTgt spid="9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1000"/>
                                        <p:tgtEl>
                                          <p:spTgt spid="49"/>
                                        </p:tgtEl>
                                      </p:cBhvr>
                                    </p:animEffect>
                                    <p:anim calcmode="lin" valueType="num">
                                      <p:cBhvr>
                                        <p:cTn id="21" dur="1000" fill="hold"/>
                                        <p:tgtEl>
                                          <p:spTgt spid="49"/>
                                        </p:tgtEl>
                                        <p:attrNameLst>
                                          <p:attrName>ppt_x</p:attrName>
                                        </p:attrNameLst>
                                      </p:cBhvr>
                                      <p:tavLst>
                                        <p:tav tm="0">
                                          <p:val>
                                            <p:strVal val="#ppt_x"/>
                                          </p:val>
                                        </p:tav>
                                        <p:tav tm="100000">
                                          <p:val>
                                            <p:strVal val="#ppt_x"/>
                                          </p:val>
                                        </p:tav>
                                      </p:tavLst>
                                    </p:anim>
                                    <p:anim calcmode="lin" valueType="num">
                                      <p:cBhvr>
                                        <p:cTn id="22" dur="1000" fill="hold"/>
                                        <p:tgtEl>
                                          <p:spTgt spid="4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5" name="Group 4">
            <a:extLst>
              <a:ext uri="{FF2B5EF4-FFF2-40B4-BE49-F238E27FC236}">
                <a16:creationId xmlns:a16="http://schemas.microsoft.com/office/drawing/2014/main" id="{A14D7B6C-7C00-3303-8300-0F2A3CB08B9D}"/>
              </a:ext>
            </a:extLst>
          </p:cNvPr>
          <p:cNvGrpSpPr/>
          <p:nvPr/>
        </p:nvGrpSpPr>
        <p:grpSpPr>
          <a:xfrm>
            <a:off x="1374376" y="2878843"/>
            <a:ext cx="10055624" cy="3474331"/>
            <a:chOff x="129540" y="128016"/>
            <a:chExt cx="11932920" cy="1710781"/>
          </a:xfrm>
        </p:grpSpPr>
        <p:sp>
          <p:nvSpPr>
            <p:cNvPr id="7" name="Rectangle 49">
              <a:extLst>
                <a:ext uri="{FF2B5EF4-FFF2-40B4-BE49-F238E27FC236}">
                  <a16:creationId xmlns:a16="http://schemas.microsoft.com/office/drawing/2014/main" id="{67D36F4F-6E80-D982-CF52-46DDAD84E129}"/>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10055624"/>
                        <a:gd name="connsiteY0" fmla="*/ 0 h 3474331"/>
                        <a:gd name="connsiteX1" fmla="*/ 10055624 w 10055624"/>
                        <a:gd name="connsiteY1" fmla="*/ 0 h 3474331"/>
                        <a:gd name="connsiteX2" fmla="*/ 10055624 w 10055624"/>
                        <a:gd name="connsiteY2" fmla="*/ 3474331 h 3474331"/>
                        <a:gd name="connsiteX3" fmla="*/ 0 w 10055624"/>
                        <a:gd name="connsiteY3" fmla="*/ 3474331 h 3474331"/>
                        <a:gd name="connsiteX4" fmla="*/ 0 w 10055624"/>
                        <a:gd name="connsiteY4" fmla="*/ 0 h 3474331"/>
                        <a:gd name="connsiteX0" fmla="*/ 0 w 10055624"/>
                        <a:gd name="connsiteY0" fmla="*/ 0 h 3474331"/>
                        <a:gd name="connsiteX1" fmla="*/ 10055624 w 10055624"/>
                        <a:gd name="connsiteY1" fmla="*/ 0 h 3474331"/>
                        <a:gd name="connsiteX2" fmla="*/ 10055624 w 10055624"/>
                        <a:gd name="connsiteY2" fmla="*/ 3474331 h 3474331"/>
                        <a:gd name="connsiteX3" fmla="*/ 0 w 10055624"/>
                        <a:gd name="connsiteY3" fmla="*/ 3474331 h 3474331"/>
                        <a:gd name="connsiteX4" fmla="*/ 0 w 10055624"/>
                        <a:gd name="connsiteY4" fmla="*/ 0 h 347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5624" h="3474331" fill="none" extrusionOk="0">
                          <a:moveTo>
                            <a:pt x="0" y="0"/>
                          </a:moveTo>
                          <a:cubicBezTo>
                            <a:pt x="3358905" y="-227101"/>
                            <a:pt x="5747047" y="-61474"/>
                            <a:pt x="10055624" y="0"/>
                          </a:cubicBezTo>
                          <a:cubicBezTo>
                            <a:pt x="9824451" y="757147"/>
                            <a:pt x="9885004" y="2446112"/>
                            <a:pt x="10055624" y="3474331"/>
                          </a:cubicBezTo>
                          <a:cubicBezTo>
                            <a:pt x="5230288" y="3410727"/>
                            <a:pt x="2278254" y="2904977"/>
                            <a:pt x="0" y="3474331"/>
                          </a:cubicBezTo>
                          <a:cubicBezTo>
                            <a:pt x="94885" y="2256860"/>
                            <a:pt x="85122" y="786107"/>
                            <a:pt x="0" y="0"/>
                          </a:cubicBezTo>
                          <a:close/>
                        </a:path>
                        <a:path w="10055624" h="3474331" stroke="0" extrusionOk="0">
                          <a:moveTo>
                            <a:pt x="0" y="0"/>
                          </a:moveTo>
                          <a:cubicBezTo>
                            <a:pt x="4617577" y="-265372"/>
                            <a:pt x="7811672" y="-184335"/>
                            <a:pt x="10055624" y="0"/>
                          </a:cubicBezTo>
                          <a:cubicBezTo>
                            <a:pt x="9910839" y="416667"/>
                            <a:pt x="10101497" y="2295951"/>
                            <a:pt x="10055624" y="3474331"/>
                          </a:cubicBezTo>
                          <a:cubicBezTo>
                            <a:pt x="6651594" y="3295513"/>
                            <a:pt x="2442068" y="3873498"/>
                            <a:pt x="0" y="3474331"/>
                          </a:cubicBezTo>
                          <a:cubicBezTo>
                            <a:pt x="87587" y="2507872"/>
                            <a:pt x="87107" y="1793558"/>
                            <a:pt x="0" y="0"/>
                          </a:cubicBezTo>
                          <a:close/>
                        </a:path>
                        <a:path w="10055624" h="3474331" fill="none" stroke="0" extrusionOk="0">
                          <a:moveTo>
                            <a:pt x="0" y="0"/>
                          </a:moveTo>
                          <a:cubicBezTo>
                            <a:pt x="3640759" y="-249059"/>
                            <a:pt x="5961126" y="-103489"/>
                            <a:pt x="10055624" y="0"/>
                          </a:cubicBezTo>
                          <a:cubicBezTo>
                            <a:pt x="9744345" y="603058"/>
                            <a:pt x="10052963" y="2584736"/>
                            <a:pt x="10055624" y="3474331"/>
                          </a:cubicBezTo>
                          <a:cubicBezTo>
                            <a:pt x="4927247" y="3104752"/>
                            <a:pt x="2445836" y="3099287"/>
                            <a:pt x="0" y="3474331"/>
                          </a:cubicBezTo>
                          <a:cubicBezTo>
                            <a:pt x="64421" y="2356112"/>
                            <a:pt x="17070" y="581153"/>
                            <a:pt x="0" y="0"/>
                          </a:cubicBezTo>
                          <a:close/>
                        </a:path>
                      </a:pathLst>
                    </a:cu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Arial"/>
                  <a:sym typeface="Arial"/>
                </a:rPr>
                <a:t>*</a:t>
              </a:r>
            </a:p>
          </p:txBody>
        </p:sp>
        <p:sp>
          <p:nvSpPr>
            <p:cNvPr id="8" name="TextBox 7">
              <a:extLst>
                <a:ext uri="{FF2B5EF4-FFF2-40B4-BE49-F238E27FC236}">
                  <a16:creationId xmlns:a16="http://schemas.microsoft.com/office/drawing/2014/main" id="{B41733F6-DB37-C7BA-8831-E7F06D192144}"/>
                </a:ext>
              </a:extLst>
            </p:cNvPr>
            <p:cNvSpPr txBox="1"/>
            <p:nvPr/>
          </p:nvSpPr>
          <p:spPr>
            <a:xfrm>
              <a:off x="770530" y="242338"/>
              <a:ext cx="10760677" cy="1182603"/>
            </a:xfrm>
            <a:prstGeom prst="rect">
              <a:avLst/>
            </a:prstGeom>
            <a:noFill/>
          </p:spPr>
          <p:txBody>
            <a:bodyPr wrap="square">
              <a:spAutoFit/>
            </a:bodyPr>
            <a:lstStyle/>
            <a:p>
              <a:pPr marL="0" marR="0" algn="just">
                <a:lnSpc>
                  <a:spcPct val="120000"/>
                </a:lnSpc>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Bức thư có nội dung thăm hỏi, động viên, chia sẻ với bạn nhỏ không nhà. Người viết cũng thể hiện mong ước của mình về việc xây một ngôi nhà chung cho trẻ em toàn thế giới.</a:t>
              </a:r>
              <a:endParaRPr lang="en-US" sz="3200" b="1" dirty="0">
                <a:solidFill>
                  <a:srgbClr val="FF0000"/>
                </a:solidFill>
                <a:effectLst/>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B254CB8A-D48F-9139-9728-31F23A2EEE00}"/>
              </a:ext>
            </a:extLst>
          </p:cNvPr>
          <p:cNvGrpSpPr/>
          <p:nvPr/>
        </p:nvGrpSpPr>
        <p:grpSpPr>
          <a:xfrm>
            <a:off x="-123456" y="-307252"/>
            <a:ext cx="11957270" cy="2555027"/>
            <a:chOff x="-99735" y="-387601"/>
            <a:chExt cx="8967952" cy="1916270"/>
          </a:xfrm>
        </p:grpSpPr>
        <p:grpSp>
          <p:nvGrpSpPr>
            <p:cNvPr id="10" name="Google Shape;3579;p43">
              <a:extLst>
                <a:ext uri="{FF2B5EF4-FFF2-40B4-BE49-F238E27FC236}">
                  <a16:creationId xmlns:a16="http://schemas.microsoft.com/office/drawing/2014/main" id="{7B4D611A-796A-0BB9-3ADA-987CA7ECD021}"/>
                </a:ext>
              </a:extLst>
            </p:cNvPr>
            <p:cNvGrpSpPr/>
            <p:nvPr/>
          </p:nvGrpSpPr>
          <p:grpSpPr>
            <a:xfrm>
              <a:off x="646746" y="192450"/>
              <a:ext cx="8221471" cy="1336219"/>
              <a:chOff x="3374500" y="2400975"/>
              <a:chExt cx="2395004" cy="1696203"/>
            </a:xfrm>
          </p:grpSpPr>
          <p:sp>
            <p:nvSpPr>
              <p:cNvPr id="13" name="Google Shape;3580;p43">
                <a:extLst>
                  <a:ext uri="{FF2B5EF4-FFF2-40B4-BE49-F238E27FC236}">
                    <a16:creationId xmlns:a16="http://schemas.microsoft.com/office/drawing/2014/main" id="{5A0034DF-0584-00DA-B7C3-28569F758B2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ea typeface="+mn-ea"/>
                  <a:cs typeface="Arial"/>
                  <a:sym typeface="Arial"/>
                </a:endParaRPr>
              </a:p>
            </p:txBody>
          </p:sp>
          <p:sp>
            <p:nvSpPr>
              <p:cNvPr id="22" name="Google Shape;3581;p43">
                <a:extLst>
                  <a:ext uri="{FF2B5EF4-FFF2-40B4-BE49-F238E27FC236}">
                    <a16:creationId xmlns:a16="http://schemas.microsoft.com/office/drawing/2014/main" id="{B0F6DDA4-D72F-51A6-74BA-03BE44148E17}"/>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582;p43">
                <a:extLst>
                  <a:ext uri="{FF2B5EF4-FFF2-40B4-BE49-F238E27FC236}">
                    <a16:creationId xmlns:a16="http://schemas.microsoft.com/office/drawing/2014/main" id="{2679E605-14D3-EA7D-F270-87E3057CB7F1}"/>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583;p43">
                <a:extLst>
                  <a:ext uri="{FF2B5EF4-FFF2-40B4-BE49-F238E27FC236}">
                    <a16:creationId xmlns:a16="http://schemas.microsoft.com/office/drawing/2014/main" id="{8970D7FB-F433-D695-FCCB-09781F271C2E}"/>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3584;p43">
                <a:extLst>
                  <a:ext uri="{FF2B5EF4-FFF2-40B4-BE49-F238E27FC236}">
                    <a16:creationId xmlns:a16="http://schemas.microsoft.com/office/drawing/2014/main" id="{19B8B83D-72E0-6627-5140-50026ACD8554}"/>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3585;p43">
                <a:extLst>
                  <a:ext uri="{FF2B5EF4-FFF2-40B4-BE49-F238E27FC236}">
                    <a16:creationId xmlns:a16="http://schemas.microsoft.com/office/drawing/2014/main" id="{0E230553-BE36-D50F-8205-16B61B68BD25}"/>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Google Shape;3537;p41">
              <a:extLst>
                <a:ext uri="{FF2B5EF4-FFF2-40B4-BE49-F238E27FC236}">
                  <a16:creationId xmlns:a16="http://schemas.microsoft.com/office/drawing/2014/main" id="{92F8B6C5-F53B-77C6-1047-5F7B052AA41C}"/>
                </a:ext>
              </a:extLst>
            </p:cNvPr>
            <p:cNvSpPr txBox="1">
              <a:spLocks/>
            </p:cNvSpPr>
            <p:nvPr/>
          </p:nvSpPr>
          <p:spPr>
            <a:xfrm>
              <a:off x="1628774" y="458118"/>
              <a:ext cx="6293644"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ctr" defTabSz="1219170" rtl="0" eaLnBrk="1" fontAlgn="auto" latinLnBrk="0" hangingPunct="1">
                <a:lnSpc>
                  <a:spcPct val="100000"/>
                </a:lnSpc>
                <a:spcBef>
                  <a:spcPts val="0"/>
                </a:spcBef>
                <a:spcAft>
                  <a:spcPts val="0"/>
                </a:spcAft>
                <a:buClr>
                  <a:srgbClr val="FFFFFF"/>
                </a:buClr>
                <a:buSzPts val="5200"/>
                <a:buFont typeface="Fredoka One"/>
                <a:buNone/>
                <a:tabLst/>
                <a:defRPr/>
              </a:pPr>
              <a:r>
                <a:rPr lang="vi-VN" sz="4000" b="1" dirty="0">
                  <a:solidFill>
                    <a:srgbClr val="000000"/>
                  </a:solidFill>
                  <a:latin typeface="Cambria" panose="02040503050406030204" pitchFamily="18" charset="0"/>
                  <a:ea typeface="Cambria" panose="02040503050406030204" pitchFamily="18" charset="0"/>
                </a:rPr>
                <a:t>2</a:t>
              </a:r>
              <a:r>
                <a:rPr lang="en-US" sz="4000" b="1" dirty="0">
                  <a:solidFill>
                    <a:srgbClr val="000000"/>
                  </a:solidFill>
                  <a:latin typeface="Cambria" panose="02040503050406030204" pitchFamily="18" charset="0"/>
                  <a:ea typeface="Cambria" panose="02040503050406030204" pitchFamily="18" charset="0"/>
                </a:rPr>
                <a:t>.</a:t>
              </a:r>
              <a:r>
                <a:rPr lang="vi-VN" sz="4000" b="1" dirty="0">
                  <a:solidFill>
                    <a:srgbClr val="000000"/>
                  </a:solidFill>
                  <a:latin typeface="Cambria" panose="02040503050406030204" pitchFamily="18" charset="0"/>
                  <a:ea typeface="Cambria" panose="02040503050406030204" pitchFamily="18" charset="0"/>
                </a:rPr>
                <a:t> Nêu nội dung chính của bức thư.</a:t>
              </a:r>
              <a:endParaRPr kumimoji="0" lang="en-US" sz="96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endParaRPr>
            </a:p>
          </p:txBody>
        </p:sp>
        <p:pic>
          <p:nvPicPr>
            <p:cNvPr id="12" name="Picture 11" descr="A picture containing diagram&#10;&#10;Description automatically generated">
              <a:hlinkClick r:id="rId4" action="ppaction://hlinksldjump"/>
              <a:extLst>
                <a:ext uri="{FF2B5EF4-FFF2-40B4-BE49-F238E27FC236}">
                  <a16:creationId xmlns:a16="http://schemas.microsoft.com/office/drawing/2014/main" id="{25FC7361-E3AD-D741-4E66-B3144D40E6D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pic>
        <p:nvPicPr>
          <p:cNvPr id="27" name="Picture 26" descr="A picture containing diagram&#10;&#10;Description automatically generated">
            <a:hlinkClick r:id="rId4" action="ppaction://hlinksldjump"/>
            <a:extLst>
              <a:ext uri="{FF2B5EF4-FFF2-40B4-BE49-F238E27FC236}">
                <a16:creationId xmlns:a16="http://schemas.microsoft.com/office/drawing/2014/main" id="{3A93EAE4-160E-A7E1-74D2-442943B7789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356575" y="3946096"/>
            <a:ext cx="2016236" cy="2191783"/>
          </a:xfrm>
          <a:prstGeom prst="rect">
            <a:avLst/>
          </a:prstGeom>
        </p:spPr>
      </p:pic>
      <p:sp>
        <p:nvSpPr>
          <p:cNvPr id="2" name="Arrow: Left 1">
            <a:hlinkClick r:id="rId4" action="ppaction://hlinksldjump"/>
            <a:extLst>
              <a:ext uri="{FF2B5EF4-FFF2-40B4-BE49-F238E27FC236}">
                <a16:creationId xmlns:a16="http://schemas.microsoft.com/office/drawing/2014/main" id="{77D56BDB-BFDE-B815-3CEE-B452F7BEF7CD}"/>
              </a:ext>
            </a:extLst>
          </p:cNvPr>
          <p:cNvSpPr/>
          <p:nvPr/>
        </p:nvSpPr>
        <p:spPr>
          <a:xfrm>
            <a:off x="161926" y="6124575"/>
            <a:ext cx="1905000" cy="657225"/>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31760181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3" name="Group 2">
            <a:extLst>
              <a:ext uri="{FF2B5EF4-FFF2-40B4-BE49-F238E27FC236}">
                <a16:creationId xmlns:a16="http://schemas.microsoft.com/office/drawing/2014/main" id="{2C68BA37-5245-E352-D33B-81B33AC4585E}"/>
              </a:ext>
            </a:extLst>
          </p:cNvPr>
          <p:cNvGrpSpPr/>
          <p:nvPr/>
        </p:nvGrpSpPr>
        <p:grpSpPr>
          <a:xfrm>
            <a:off x="1374376" y="3202694"/>
            <a:ext cx="10055624" cy="2598032"/>
            <a:chOff x="129540" y="128016"/>
            <a:chExt cx="11932920" cy="1710781"/>
          </a:xfrm>
        </p:grpSpPr>
        <p:sp>
          <p:nvSpPr>
            <p:cNvPr id="4" name="Rectangle 49">
              <a:extLst>
                <a:ext uri="{FF2B5EF4-FFF2-40B4-BE49-F238E27FC236}">
                  <a16:creationId xmlns:a16="http://schemas.microsoft.com/office/drawing/2014/main" id="{BDA1CCDD-DD7F-B279-D375-646802F5F08B}"/>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10055624"/>
                        <a:gd name="connsiteY0" fmla="*/ 0 h 2598032"/>
                        <a:gd name="connsiteX1" fmla="*/ 10055624 w 10055624"/>
                        <a:gd name="connsiteY1" fmla="*/ 0 h 2598032"/>
                        <a:gd name="connsiteX2" fmla="*/ 10055624 w 10055624"/>
                        <a:gd name="connsiteY2" fmla="*/ 2598032 h 2598032"/>
                        <a:gd name="connsiteX3" fmla="*/ 0 w 10055624"/>
                        <a:gd name="connsiteY3" fmla="*/ 2598032 h 2598032"/>
                        <a:gd name="connsiteX4" fmla="*/ 0 w 10055624"/>
                        <a:gd name="connsiteY4" fmla="*/ 0 h 2598032"/>
                        <a:gd name="connsiteX0" fmla="*/ 0 w 10055624"/>
                        <a:gd name="connsiteY0" fmla="*/ 0 h 2598032"/>
                        <a:gd name="connsiteX1" fmla="*/ 10055624 w 10055624"/>
                        <a:gd name="connsiteY1" fmla="*/ 0 h 2598032"/>
                        <a:gd name="connsiteX2" fmla="*/ 10055624 w 10055624"/>
                        <a:gd name="connsiteY2" fmla="*/ 2598032 h 2598032"/>
                        <a:gd name="connsiteX3" fmla="*/ 0 w 10055624"/>
                        <a:gd name="connsiteY3" fmla="*/ 2598032 h 2598032"/>
                        <a:gd name="connsiteX4" fmla="*/ 0 w 10055624"/>
                        <a:gd name="connsiteY4" fmla="*/ 0 h 2598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5624" h="2598032" fill="none" extrusionOk="0">
                          <a:moveTo>
                            <a:pt x="0" y="0"/>
                          </a:moveTo>
                          <a:cubicBezTo>
                            <a:pt x="3363616" y="-156328"/>
                            <a:pt x="5722493" y="41556"/>
                            <a:pt x="10055624" y="0"/>
                          </a:cubicBezTo>
                          <a:cubicBezTo>
                            <a:pt x="9901387" y="500153"/>
                            <a:pt x="9936444" y="1831327"/>
                            <a:pt x="10055624" y="2598032"/>
                          </a:cubicBezTo>
                          <a:cubicBezTo>
                            <a:pt x="5309996" y="2494879"/>
                            <a:pt x="2233441" y="1987347"/>
                            <a:pt x="0" y="2598032"/>
                          </a:cubicBezTo>
                          <a:cubicBezTo>
                            <a:pt x="59600" y="1763658"/>
                            <a:pt x="68402" y="584842"/>
                            <a:pt x="0" y="0"/>
                          </a:cubicBezTo>
                          <a:close/>
                        </a:path>
                        <a:path w="10055624" h="2598032" stroke="0" extrusionOk="0">
                          <a:moveTo>
                            <a:pt x="0" y="0"/>
                          </a:moveTo>
                          <a:cubicBezTo>
                            <a:pt x="4512285" y="-215828"/>
                            <a:pt x="7668293" y="-129539"/>
                            <a:pt x="10055624" y="0"/>
                          </a:cubicBezTo>
                          <a:cubicBezTo>
                            <a:pt x="9973509" y="344689"/>
                            <a:pt x="10095572" y="1707511"/>
                            <a:pt x="10055624" y="2598032"/>
                          </a:cubicBezTo>
                          <a:cubicBezTo>
                            <a:pt x="6722270" y="2476552"/>
                            <a:pt x="2390286" y="2906578"/>
                            <a:pt x="0" y="2598032"/>
                          </a:cubicBezTo>
                          <a:cubicBezTo>
                            <a:pt x="-14557" y="1848835"/>
                            <a:pt x="87022" y="1357715"/>
                            <a:pt x="0" y="0"/>
                          </a:cubicBezTo>
                          <a:close/>
                        </a:path>
                        <a:path w="10055624" h="2598032" fill="none" stroke="0" extrusionOk="0">
                          <a:moveTo>
                            <a:pt x="0" y="0"/>
                          </a:moveTo>
                          <a:cubicBezTo>
                            <a:pt x="3670553" y="-179174"/>
                            <a:pt x="5989987" y="2488"/>
                            <a:pt x="10055624" y="0"/>
                          </a:cubicBezTo>
                          <a:cubicBezTo>
                            <a:pt x="9809642" y="452897"/>
                            <a:pt x="10057144" y="1881204"/>
                            <a:pt x="10055624" y="2598032"/>
                          </a:cubicBezTo>
                          <a:cubicBezTo>
                            <a:pt x="5001107" y="2373664"/>
                            <a:pt x="2449233" y="2280096"/>
                            <a:pt x="0" y="2598032"/>
                          </a:cubicBezTo>
                          <a:cubicBezTo>
                            <a:pt x="90091" y="1703863"/>
                            <a:pt x="24793" y="487887"/>
                            <a:pt x="0" y="0"/>
                          </a:cubicBezTo>
                          <a:close/>
                        </a:path>
                      </a:pathLst>
                    </a:cu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Arial"/>
                  <a:sym typeface="Arial"/>
                </a:rPr>
                <a:t>*</a:t>
              </a:r>
            </a:p>
          </p:txBody>
        </p:sp>
        <p:sp>
          <p:nvSpPr>
            <p:cNvPr id="6" name="TextBox 5">
              <a:extLst>
                <a:ext uri="{FF2B5EF4-FFF2-40B4-BE49-F238E27FC236}">
                  <a16:creationId xmlns:a16="http://schemas.microsoft.com/office/drawing/2014/main" id="{EB21D604-5257-41FD-EF2F-FDBCB119CBB0}"/>
                </a:ext>
              </a:extLst>
            </p:cNvPr>
            <p:cNvSpPr txBox="1"/>
            <p:nvPr/>
          </p:nvSpPr>
          <p:spPr>
            <a:xfrm>
              <a:off x="544465" y="350212"/>
              <a:ext cx="10760677" cy="997395"/>
            </a:xfrm>
            <a:prstGeom prst="rect">
              <a:avLst/>
            </a:prstGeom>
            <a:noFill/>
          </p:spPr>
          <p:txBody>
            <a:bodyPr wrap="square">
              <a:spAutoFit/>
            </a:bodyPr>
            <a:lstStyle/>
            <a:p>
              <a:pPr marL="0" marR="0" algn="just">
                <a:lnSpc>
                  <a:spcPct val="120000"/>
                </a:lnSpc>
                <a:spcBef>
                  <a:spcPts val="0"/>
                </a:spcBef>
                <a:spcAft>
                  <a:spcPts val="0"/>
                </a:spcAft>
              </a:pPr>
              <a:r>
                <a:rPr lang="vi-VN" sz="3600" b="1" dirty="0">
                  <a:solidFill>
                    <a:srgbClr val="FF0000"/>
                  </a:solidFill>
                  <a:effectLst/>
                  <a:latin typeface="Cambria" panose="02040503050406030204" pitchFamily="18" charset="0"/>
                  <a:ea typeface="Cambria" panose="02040503050406030204" pitchFamily="18" charset="0"/>
                </a:rPr>
                <a:t>Những câu hỏi này thể hiện sự quan tâm, lo lắng của người viết thư đối với bạn nhỏ không nhà.</a:t>
              </a:r>
              <a:endParaRPr lang="en-US" sz="3600" b="1" dirty="0">
                <a:solidFill>
                  <a:srgbClr val="FF0000"/>
                </a:solidFill>
                <a:effectLst/>
                <a:latin typeface="Cambria" panose="02040503050406030204" pitchFamily="18" charset="0"/>
                <a:ea typeface="Cambria" panose="02040503050406030204" pitchFamily="18" charset="0"/>
              </a:endParaRPr>
            </a:p>
          </p:txBody>
        </p:sp>
      </p:grpSp>
      <p:grpSp>
        <p:nvGrpSpPr>
          <p:cNvPr id="3584" name="Group 3583">
            <a:extLst>
              <a:ext uri="{FF2B5EF4-FFF2-40B4-BE49-F238E27FC236}">
                <a16:creationId xmlns:a16="http://schemas.microsoft.com/office/drawing/2014/main" id="{A7D87A67-212B-C253-37D8-DA6DF66A0373}"/>
              </a:ext>
            </a:extLst>
          </p:cNvPr>
          <p:cNvGrpSpPr/>
          <p:nvPr/>
        </p:nvGrpSpPr>
        <p:grpSpPr>
          <a:xfrm>
            <a:off x="-380631" y="-638175"/>
            <a:ext cx="11957270" cy="3571875"/>
            <a:chOff x="-99735" y="-387601"/>
            <a:chExt cx="8967952" cy="1916270"/>
          </a:xfrm>
        </p:grpSpPr>
        <p:grpSp>
          <p:nvGrpSpPr>
            <p:cNvPr id="3585" name="Google Shape;3579;p43">
              <a:extLst>
                <a:ext uri="{FF2B5EF4-FFF2-40B4-BE49-F238E27FC236}">
                  <a16:creationId xmlns:a16="http://schemas.microsoft.com/office/drawing/2014/main" id="{3804A7F5-3598-C5B8-BA0D-F9345D1EEA13}"/>
                </a:ext>
              </a:extLst>
            </p:cNvPr>
            <p:cNvGrpSpPr/>
            <p:nvPr/>
          </p:nvGrpSpPr>
          <p:grpSpPr>
            <a:xfrm>
              <a:off x="646746" y="192450"/>
              <a:ext cx="8221471" cy="1336219"/>
              <a:chOff x="3374500" y="2400975"/>
              <a:chExt cx="2395004" cy="1696203"/>
            </a:xfrm>
          </p:grpSpPr>
          <p:sp>
            <p:nvSpPr>
              <p:cNvPr id="3588" name="Google Shape;3580;p43">
                <a:extLst>
                  <a:ext uri="{FF2B5EF4-FFF2-40B4-BE49-F238E27FC236}">
                    <a16:creationId xmlns:a16="http://schemas.microsoft.com/office/drawing/2014/main" id="{980FB3AD-3C53-173F-7D3E-97A3F8C8503D}"/>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ea typeface="+mn-ea"/>
                  <a:cs typeface="Arial"/>
                  <a:sym typeface="Arial"/>
                </a:endParaRPr>
              </a:p>
            </p:txBody>
          </p:sp>
          <p:sp>
            <p:nvSpPr>
              <p:cNvPr id="3589" name="Google Shape;3581;p43">
                <a:extLst>
                  <a:ext uri="{FF2B5EF4-FFF2-40B4-BE49-F238E27FC236}">
                    <a16:creationId xmlns:a16="http://schemas.microsoft.com/office/drawing/2014/main" id="{E1C632C9-3F66-939A-5AA2-BA4F93B7D52B}"/>
                  </a:ext>
                </a:extLst>
              </p:cNvPr>
              <p:cNvSpPr/>
              <p:nvPr/>
            </p:nvSpPr>
            <p:spPr>
              <a:xfrm rot="10800000">
                <a:off x="3448299" y="2416582"/>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0" name="Google Shape;3582;p43">
                <a:extLst>
                  <a:ext uri="{FF2B5EF4-FFF2-40B4-BE49-F238E27FC236}">
                    <a16:creationId xmlns:a16="http://schemas.microsoft.com/office/drawing/2014/main" id="{930954B7-62A0-6D8B-160D-61A3F3F29E5B}"/>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2" name="Google Shape;3583;p43">
                <a:extLst>
                  <a:ext uri="{FF2B5EF4-FFF2-40B4-BE49-F238E27FC236}">
                    <a16:creationId xmlns:a16="http://schemas.microsoft.com/office/drawing/2014/main" id="{2BBBFE7F-EEA3-E686-EBCB-DE76692942EA}"/>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3" name="Google Shape;3584;p43">
                <a:extLst>
                  <a:ext uri="{FF2B5EF4-FFF2-40B4-BE49-F238E27FC236}">
                    <a16:creationId xmlns:a16="http://schemas.microsoft.com/office/drawing/2014/main" id="{EFBD80E8-1D43-00B7-13C9-C0995292B5B2}"/>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4" name="Google Shape;3585;p43">
                <a:extLst>
                  <a:ext uri="{FF2B5EF4-FFF2-40B4-BE49-F238E27FC236}">
                    <a16:creationId xmlns:a16="http://schemas.microsoft.com/office/drawing/2014/main" id="{FC18A928-51E4-8AD6-5EBC-876CA9574740}"/>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586" name="Google Shape;3537;p41">
              <a:extLst>
                <a:ext uri="{FF2B5EF4-FFF2-40B4-BE49-F238E27FC236}">
                  <a16:creationId xmlns:a16="http://schemas.microsoft.com/office/drawing/2014/main" id="{06CBA34E-7B07-2292-D73F-15E989F2E65D}"/>
                </a:ext>
              </a:extLst>
            </p:cNvPr>
            <p:cNvSpPr txBox="1">
              <a:spLocks/>
            </p:cNvSpPr>
            <p:nvPr/>
          </p:nvSpPr>
          <p:spPr>
            <a:xfrm>
              <a:off x="1457326" y="188132"/>
              <a:ext cx="6736556"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just" defTabSz="1219170" rtl="0" eaLnBrk="1" fontAlgn="auto" latinLnBrk="0" hangingPunct="1">
                <a:lnSpc>
                  <a:spcPct val="100000"/>
                </a:lnSpc>
                <a:spcBef>
                  <a:spcPts val="0"/>
                </a:spcBef>
                <a:spcAft>
                  <a:spcPts val="0"/>
                </a:spcAft>
                <a:buClr>
                  <a:srgbClr val="FFFFFF"/>
                </a:buClr>
                <a:buSzPts val="5200"/>
                <a:buFont typeface="Fredoka One"/>
                <a:buNone/>
                <a:tabLst/>
                <a:defRPr/>
              </a:pPr>
              <a:r>
                <a:rPr lang="en-US" sz="2800" b="1" dirty="0">
                  <a:solidFill>
                    <a:srgbClr val="000000"/>
                  </a:solidFill>
                  <a:latin typeface="Cambria" panose="02040503050406030204" pitchFamily="18" charset="0"/>
                  <a:ea typeface="Cambria" panose="02040503050406030204" pitchFamily="18" charset="0"/>
                </a:rPr>
                <a:t>3. </a:t>
              </a:r>
              <a:r>
                <a:rPr lang="vi-VN" sz="2800" b="1" dirty="0">
                  <a:solidFill>
                    <a:srgbClr val="000000"/>
                  </a:solidFill>
                  <a:latin typeface="Cambria" panose="02040503050406030204" pitchFamily="18" charset="0"/>
                  <a:ea typeface="Cambria" panose="02040503050406030204" pitchFamily="18" charset="0"/>
                </a:rPr>
                <a:t>Những câu hỏi dưới đây của người viết thư thể hiện điều?</a:t>
              </a:r>
              <a:endParaRPr lang="en-US" sz="2800" b="1" dirty="0">
                <a:solidFill>
                  <a:srgbClr val="000000"/>
                </a:solidFill>
                <a:latin typeface="Cambria" panose="02040503050406030204" pitchFamily="18" charset="0"/>
                <a:ea typeface="Cambria" panose="02040503050406030204" pitchFamily="18" charset="0"/>
              </a:endParaRPr>
            </a:p>
            <a:p>
              <a:pPr marL="0" marR="0" lvl="0" indent="0" algn="just" defTabSz="1219170" rtl="0" eaLnBrk="1" fontAlgn="auto" latinLnBrk="0" hangingPunct="1">
                <a:lnSpc>
                  <a:spcPct val="100000"/>
                </a:lnSpc>
                <a:spcBef>
                  <a:spcPts val="0"/>
                </a:spcBef>
                <a:spcAft>
                  <a:spcPts val="0"/>
                </a:spcAft>
                <a:buClr>
                  <a:srgbClr val="FFFFFF"/>
                </a:buClr>
                <a:buSzPts val="5200"/>
                <a:buFont typeface="Fredoka One"/>
                <a:buNone/>
                <a:tabLst/>
                <a:defRPr/>
              </a:pPr>
              <a:r>
                <a:rPr kumimoji="0" lang="en-US" sz="2800" b="1" i="1"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rPr>
                <a:t>B</a:t>
              </a:r>
              <a:r>
                <a:rPr kumimoji="0" lang="vi-VN" sz="2800" b="1" i="1"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rPr>
                <a:t>ạn ơi, thế bạn ăn cơm ở đâu? Trời mưa, bạn làm thế nào để khỏi ướt? Những đêm rét như đêm qua, bạn nằm ở đâu mà ngủ?</a:t>
              </a:r>
              <a:endParaRPr kumimoji="0" lang="en-US" sz="2800" b="1" i="1"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endParaRPr>
            </a:p>
          </p:txBody>
        </p:sp>
        <p:pic>
          <p:nvPicPr>
            <p:cNvPr id="3587" name="Picture 3586" descr="A picture containing diagram&#10;&#10;Description automatically generated">
              <a:hlinkClick r:id="rId4" action="ppaction://hlinksldjump"/>
              <a:extLst>
                <a:ext uri="{FF2B5EF4-FFF2-40B4-BE49-F238E27FC236}">
                  <a16:creationId xmlns:a16="http://schemas.microsoft.com/office/drawing/2014/main" id="{60D83D95-0EBD-1415-E9CF-84717401602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pic>
        <p:nvPicPr>
          <p:cNvPr id="3595" name="Picture 3594" descr="A picture containing diagram&#10;&#10;Description automatically generated">
            <a:hlinkClick r:id="rId4" action="ppaction://hlinksldjump"/>
            <a:extLst>
              <a:ext uri="{FF2B5EF4-FFF2-40B4-BE49-F238E27FC236}">
                <a16:creationId xmlns:a16="http://schemas.microsoft.com/office/drawing/2014/main" id="{17DE3D26-6FBA-B5C1-7865-F96E968BB74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32750" y="3412696"/>
            <a:ext cx="2016236" cy="2191783"/>
          </a:xfrm>
          <a:prstGeom prst="rect">
            <a:avLst/>
          </a:prstGeom>
        </p:spPr>
      </p:pic>
      <p:sp>
        <p:nvSpPr>
          <p:cNvPr id="2" name="Arrow: Left 1">
            <a:hlinkClick r:id="rId4" action="ppaction://hlinksldjump"/>
            <a:extLst>
              <a:ext uri="{FF2B5EF4-FFF2-40B4-BE49-F238E27FC236}">
                <a16:creationId xmlns:a16="http://schemas.microsoft.com/office/drawing/2014/main" id="{1E2A7EE0-48A8-2D1B-224E-87FEB2058CE9}"/>
              </a:ext>
            </a:extLst>
          </p:cNvPr>
          <p:cNvSpPr/>
          <p:nvPr/>
        </p:nvSpPr>
        <p:spPr>
          <a:xfrm>
            <a:off x="161926" y="6124575"/>
            <a:ext cx="1905000" cy="657225"/>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24531241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584"/>
                                        </p:tgtEl>
                                        <p:attrNameLst>
                                          <p:attrName>style.visibility</p:attrName>
                                        </p:attrNameLst>
                                      </p:cBhvr>
                                      <p:to>
                                        <p:strVal val="visible"/>
                                      </p:to>
                                    </p:set>
                                    <p:animEffect transition="in" filter="fade">
                                      <p:cBhvr>
                                        <p:cTn id="7" dur="1000"/>
                                        <p:tgtEl>
                                          <p:spTgt spid="3584"/>
                                        </p:tgtEl>
                                      </p:cBhvr>
                                    </p:animEffect>
                                    <p:anim calcmode="lin" valueType="num">
                                      <p:cBhvr>
                                        <p:cTn id="8" dur="1000" fill="hold"/>
                                        <p:tgtEl>
                                          <p:spTgt spid="3584"/>
                                        </p:tgtEl>
                                        <p:attrNameLst>
                                          <p:attrName>ppt_x</p:attrName>
                                        </p:attrNameLst>
                                      </p:cBhvr>
                                      <p:tavLst>
                                        <p:tav tm="0">
                                          <p:val>
                                            <p:strVal val="#ppt_x"/>
                                          </p:val>
                                        </p:tav>
                                        <p:tav tm="100000">
                                          <p:val>
                                            <p:strVal val="#ppt_x"/>
                                          </p:val>
                                        </p:tav>
                                      </p:tavLst>
                                    </p:anim>
                                    <p:anim calcmode="lin" valueType="num">
                                      <p:cBhvr>
                                        <p:cTn id="9" dur="900" decel="100000" fill="hold"/>
                                        <p:tgtEl>
                                          <p:spTgt spid="358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58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595"/>
                                        </p:tgtEl>
                                        <p:attrNameLst>
                                          <p:attrName>style.visibility</p:attrName>
                                        </p:attrNameLst>
                                      </p:cBhvr>
                                      <p:to>
                                        <p:strVal val="visible"/>
                                      </p:to>
                                    </p:set>
                                    <p:animEffect transition="in" filter="fade">
                                      <p:cBhvr>
                                        <p:cTn id="15" dur="1000"/>
                                        <p:tgtEl>
                                          <p:spTgt spid="3595"/>
                                        </p:tgtEl>
                                      </p:cBhvr>
                                    </p:animEffect>
                                    <p:anim calcmode="lin" valueType="num">
                                      <p:cBhvr>
                                        <p:cTn id="16" dur="1000" fill="hold"/>
                                        <p:tgtEl>
                                          <p:spTgt spid="3595"/>
                                        </p:tgtEl>
                                        <p:attrNameLst>
                                          <p:attrName>ppt_x</p:attrName>
                                        </p:attrNameLst>
                                      </p:cBhvr>
                                      <p:tavLst>
                                        <p:tav tm="0">
                                          <p:val>
                                            <p:strVal val="#ppt_x"/>
                                          </p:val>
                                        </p:tav>
                                        <p:tav tm="100000">
                                          <p:val>
                                            <p:strVal val="#ppt_x"/>
                                          </p:val>
                                        </p:tav>
                                      </p:tavLst>
                                    </p:anim>
                                    <p:anim calcmode="lin" valueType="num">
                                      <p:cBhvr>
                                        <p:cTn id="17" dur="1000" fill="hold"/>
                                        <p:tgtEl>
                                          <p:spTgt spid="359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3" name="Group 2">
            <a:extLst>
              <a:ext uri="{FF2B5EF4-FFF2-40B4-BE49-F238E27FC236}">
                <a16:creationId xmlns:a16="http://schemas.microsoft.com/office/drawing/2014/main" id="{445C8669-0560-4A9F-78E3-F49AB4BE9AC8}"/>
              </a:ext>
            </a:extLst>
          </p:cNvPr>
          <p:cNvGrpSpPr/>
          <p:nvPr/>
        </p:nvGrpSpPr>
        <p:grpSpPr>
          <a:xfrm>
            <a:off x="781050" y="2878843"/>
            <a:ext cx="10934700" cy="3474331"/>
            <a:chOff x="129540" y="128016"/>
            <a:chExt cx="11932920" cy="1710781"/>
          </a:xfrm>
        </p:grpSpPr>
        <p:sp>
          <p:nvSpPr>
            <p:cNvPr id="4" name="Rectangle 49">
              <a:extLst>
                <a:ext uri="{FF2B5EF4-FFF2-40B4-BE49-F238E27FC236}">
                  <a16:creationId xmlns:a16="http://schemas.microsoft.com/office/drawing/2014/main" id="{EA6E9E6F-029C-0F9A-D0AE-AD3D073C8D2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10934700"/>
                        <a:gd name="connsiteY0" fmla="*/ 0 h 3474331"/>
                        <a:gd name="connsiteX1" fmla="*/ 10934700 w 10934700"/>
                        <a:gd name="connsiteY1" fmla="*/ 0 h 3474331"/>
                        <a:gd name="connsiteX2" fmla="*/ 10934700 w 10934700"/>
                        <a:gd name="connsiteY2" fmla="*/ 3474331 h 3474331"/>
                        <a:gd name="connsiteX3" fmla="*/ 0 w 10934700"/>
                        <a:gd name="connsiteY3" fmla="*/ 3474331 h 3474331"/>
                        <a:gd name="connsiteX4" fmla="*/ 0 w 10934700"/>
                        <a:gd name="connsiteY4" fmla="*/ 0 h 3474331"/>
                        <a:gd name="connsiteX0" fmla="*/ 0 w 10934700"/>
                        <a:gd name="connsiteY0" fmla="*/ 0 h 3474331"/>
                        <a:gd name="connsiteX1" fmla="*/ 10934700 w 10934700"/>
                        <a:gd name="connsiteY1" fmla="*/ 0 h 3474331"/>
                        <a:gd name="connsiteX2" fmla="*/ 10934700 w 10934700"/>
                        <a:gd name="connsiteY2" fmla="*/ 3474331 h 3474331"/>
                        <a:gd name="connsiteX3" fmla="*/ 0 w 10934700"/>
                        <a:gd name="connsiteY3" fmla="*/ 3474331 h 3474331"/>
                        <a:gd name="connsiteX4" fmla="*/ 0 w 10934700"/>
                        <a:gd name="connsiteY4" fmla="*/ 0 h 347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00" h="3474331" fill="none" extrusionOk="0">
                          <a:moveTo>
                            <a:pt x="0" y="0"/>
                          </a:moveTo>
                          <a:cubicBezTo>
                            <a:pt x="3611507" y="-246323"/>
                            <a:pt x="6340529" y="-193350"/>
                            <a:pt x="10934700" y="0"/>
                          </a:cubicBezTo>
                          <a:cubicBezTo>
                            <a:pt x="10692574" y="756919"/>
                            <a:pt x="10764358" y="2446130"/>
                            <a:pt x="10934700" y="3474331"/>
                          </a:cubicBezTo>
                          <a:cubicBezTo>
                            <a:pt x="5792077" y="3352204"/>
                            <a:pt x="2493404" y="2916686"/>
                            <a:pt x="0" y="3474331"/>
                          </a:cubicBezTo>
                          <a:cubicBezTo>
                            <a:pt x="100657" y="2254145"/>
                            <a:pt x="108901" y="809922"/>
                            <a:pt x="0" y="0"/>
                          </a:cubicBezTo>
                          <a:close/>
                        </a:path>
                        <a:path w="10934700" h="3474331" stroke="0" extrusionOk="0">
                          <a:moveTo>
                            <a:pt x="0" y="0"/>
                          </a:moveTo>
                          <a:cubicBezTo>
                            <a:pt x="5108473" y="-234768"/>
                            <a:pt x="8392802" y="-173444"/>
                            <a:pt x="10934700" y="0"/>
                          </a:cubicBezTo>
                          <a:cubicBezTo>
                            <a:pt x="10788675" y="418454"/>
                            <a:pt x="10979366" y="2297315"/>
                            <a:pt x="10934700" y="3474331"/>
                          </a:cubicBezTo>
                          <a:cubicBezTo>
                            <a:pt x="7256989" y="3299707"/>
                            <a:pt x="2590573" y="3850992"/>
                            <a:pt x="0" y="3474331"/>
                          </a:cubicBezTo>
                          <a:cubicBezTo>
                            <a:pt x="-21360" y="2478282"/>
                            <a:pt x="94204" y="1690903"/>
                            <a:pt x="0" y="0"/>
                          </a:cubicBezTo>
                          <a:close/>
                        </a:path>
                        <a:path w="10934700" h="3474331" fill="none" stroke="0" extrusionOk="0">
                          <a:moveTo>
                            <a:pt x="0" y="0"/>
                          </a:moveTo>
                          <a:cubicBezTo>
                            <a:pt x="3821437" y="-255302"/>
                            <a:pt x="6433045" y="-163912"/>
                            <a:pt x="10934700" y="0"/>
                          </a:cubicBezTo>
                          <a:cubicBezTo>
                            <a:pt x="10614654" y="603301"/>
                            <a:pt x="10932381" y="2582419"/>
                            <a:pt x="10934700" y="3474331"/>
                          </a:cubicBezTo>
                          <a:cubicBezTo>
                            <a:pt x="5536586" y="3421228"/>
                            <a:pt x="2740975" y="2865415"/>
                            <a:pt x="0" y="3474331"/>
                          </a:cubicBezTo>
                          <a:cubicBezTo>
                            <a:pt x="119942" y="2250764"/>
                            <a:pt x="20863" y="595283"/>
                            <a:pt x="0" y="0"/>
                          </a:cubicBezTo>
                          <a:close/>
                        </a:path>
                      </a:pathLst>
                    </a:cu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Arial"/>
                  <a:sym typeface="Arial"/>
                </a:rPr>
                <a:t>*</a:t>
              </a:r>
            </a:p>
          </p:txBody>
        </p:sp>
        <p:sp>
          <p:nvSpPr>
            <p:cNvPr id="5" name="TextBox 4">
              <a:extLst>
                <a:ext uri="{FF2B5EF4-FFF2-40B4-BE49-F238E27FC236}">
                  <a16:creationId xmlns:a16="http://schemas.microsoft.com/office/drawing/2014/main" id="{FA6F1F27-630E-1032-EF1D-8D21EDE38189}"/>
                </a:ext>
              </a:extLst>
            </p:cNvPr>
            <p:cNvSpPr txBox="1"/>
            <p:nvPr/>
          </p:nvSpPr>
          <p:spPr>
            <a:xfrm>
              <a:off x="697769" y="139154"/>
              <a:ext cx="10760677" cy="1549641"/>
            </a:xfrm>
            <a:prstGeom prst="rect">
              <a:avLst/>
            </a:prstGeom>
            <a:noFill/>
          </p:spPr>
          <p:txBody>
            <a:bodyPr wrap="square">
              <a:spAutoFit/>
            </a:bodyPr>
            <a:lstStyle/>
            <a:p>
              <a:pPr marL="0" marR="0" algn="just">
                <a:lnSpc>
                  <a:spcPct val="12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Để giúp các bạn nhỏ không nhà, người viết đã nghĩ ra nhiều cách:</a:t>
              </a: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FF0000"/>
                  </a:solidFill>
                  <a:effectLst/>
                  <a:latin typeface="Cambria" panose="02040503050406030204" pitchFamily="18" charset="0"/>
                  <a:ea typeface="Cambria" panose="02040503050406030204" pitchFamily="18" charset="0"/>
                </a:rPr>
                <a:t>Vứt bom, súng, đạn ra khỏi Trái Đất.</a:t>
              </a: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FF0000"/>
                  </a:solidFill>
                  <a:effectLst/>
                  <a:latin typeface="Cambria" panose="02040503050406030204" pitchFamily="18" charset="0"/>
                  <a:ea typeface="Cambria" panose="02040503050406030204" pitchFamily="18" charset="0"/>
                </a:rPr>
                <a:t>Xây những ngôi nhà chung, triệu triệu gian.</a:t>
              </a: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FF0000"/>
                  </a:solidFill>
                  <a:effectLst/>
                  <a:latin typeface="Cambria" panose="02040503050406030204" pitchFamily="18" charset="0"/>
                  <a:ea typeface="Cambria" panose="02040503050406030204" pitchFamily="18" charset="0"/>
                </a:rPr>
                <a:t>Vứt lồng chim chuồng thú.</a:t>
              </a: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FF0000"/>
                  </a:solidFill>
                  <a:effectLst/>
                  <a:latin typeface="Cambria" panose="02040503050406030204" pitchFamily="18" charset="0"/>
                  <a:ea typeface="Cambria" panose="02040503050406030204" pitchFamily="18" charset="0"/>
                </a:rPr>
                <a:t>Thêm tiền xây nhà.</a:t>
              </a:r>
            </a:p>
          </p:txBody>
        </p:sp>
      </p:grpSp>
      <p:grpSp>
        <p:nvGrpSpPr>
          <p:cNvPr id="6" name="Group 5">
            <a:extLst>
              <a:ext uri="{FF2B5EF4-FFF2-40B4-BE49-F238E27FC236}">
                <a16:creationId xmlns:a16="http://schemas.microsoft.com/office/drawing/2014/main" id="{5EE90A9F-12E2-660C-9382-EA23EC28AD8D}"/>
              </a:ext>
            </a:extLst>
          </p:cNvPr>
          <p:cNvGrpSpPr/>
          <p:nvPr/>
        </p:nvGrpSpPr>
        <p:grpSpPr>
          <a:xfrm>
            <a:off x="-266331" y="-573952"/>
            <a:ext cx="11957270" cy="2555027"/>
            <a:chOff x="-99735" y="-387601"/>
            <a:chExt cx="8967952" cy="1916270"/>
          </a:xfrm>
        </p:grpSpPr>
        <p:grpSp>
          <p:nvGrpSpPr>
            <p:cNvPr id="7" name="Google Shape;3579;p43">
              <a:extLst>
                <a:ext uri="{FF2B5EF4-FFF2-40B4-BE49-F238E27FC236}">
                  <a16:creationId xmlns:a16="http://schemas.microsoft.com/office/drawing/2014/main" id="{75EC7DBC-CF8E-5E2E-1D3D-FF6DA41354DD}"/>
                </a:ext>
              </a:extLst>
            </p:cNvPr>
            <p:cNvGrpSpPr/>
            <p:nvPr/>
          </p:nvGrpSpPr>
          <p:grpSpPr>
            <a:xfrm>
              <a:off x="646746" y="192450"/>
              <a:ext cx="8221471" cy="1336219"/>
              <a:chOff x="3374500" y="2400975"/>
              <a:chExt cx="2395004" cy="1696203"/>
            </a:xfrm>
          </p:grpSpPr>
          <p:sp>
            <p:nvSpPr>
              <p:cNvPr id="10" name="Google Shape;3580;p43">
                <a:extLst>
                  <a:ext uri="{FF2B5EF4-FFF2-40B4-BE49-F238E27FC236}">
                    <a16:creationId xmlns:a16="http://schemas.microsoft.com/office/drawing/2014/main" id="{D10B48F1-BB68-4E7A-7B1F-EB35EE5884EF}"/>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ea typeface="+mn-ea"/>
                  <a:cs typeface="Arial"/>
                  <a:sym typeface="Arial"/>
                </a:endParaRPr>
              </a:p>
            </p:txBody>
          </p:sp>
          <p:sp>
            <p:nvSpPr>
              <p:cNvPr id="11" name="Google Shape;3581;p43">
                <a:extLst>
                  <a:ext uri="{FF2B5EF4-FFF2-40B4-BE49-F238E27FC236}">
                    <a16:creationId xmlns:a16="http://schemas.microsoft.com/office/drawing/2014/main" id="{FBF61535-F142-8430-2582-A91F2D7D91C5}"/>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3582;p43">
                <a:extLst>
                  <a:ext uri="{FF2B5EF4-FFF2-40B4-BE49-F238E27FC236}">
                    <a16:creationId xmlns:a16="http://schemas.microsoft.com/office/drawing/2014/main" id="{E2F2B676-DF84-53B6-7B7A-DC1F5B17A22A}"/>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3583;p43">
                <a:extLst>
                  <a:ext uri="{FF2B5EF4-FFF2-40B4-BE49-F238E27FC236}">
                    <a16:creationId xmlns:a16="http://schemas.microsoft.com/office/drawing/2014/main" id="{60807B8F-FE2C-BA79-DF42-53AD18769F9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584;p43">
                <a:extLst>
                  <a:ext uri="{FF2B5EF4-FFF2-40B4-BE49-F238E27FC236}">
                    <a16:creationId xmlns:a16="http://schemas.microsoft.com/office/drawing/2014/main" id="{C3C57C01-3560-77A8-72F3-7FE14ACAEAD3}"/>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585;p43">
                <a:extLst>
                  <a:ext uri="{FF2B5EF4-FFF2-40B4-BE49-F238E27FC236}">
                    <a16:creationId xmlns:a16="http://schemas.microsoft.com/office/drawing/2014/main" id="{8C7C5EB6-D213-41AA-CBC6-B94E3770B245}"/>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 name="Google Shape;3537;p41">
              <a:extLst>
                <a:ext uri="{FF2B5EF4-FFF2-40B4-BE49-F238E27FC236}">
                  <a16:creationId xmlns:a16="http://schemas.microsoft.com/office/drawing/2014/main" id="{A0350154-ABA0-4024-EF64-E11D132BB6C6}"/>
                </a:ext>
              </a:extLst>
            </p:cNvPr>
            <p:cNvSpPr txBox="1">
              <a:spLocks/>
            </p:cNvSpPr>
            <p:nvPr/>
          </p:nvSpPr>
          <p:spPr>
            <a:xfrm>
              <a:off x="1643062" y="358105"/>
              <a:ext cx="6293644"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ctr" defTabSz="1219170" rtl="0" eaLnBrk="1" fontAlgn="auto" latinLnBrk="0" hangingPunct="1">
                <a:lnSpc>
                  <a:spcPct val="100000"/>
                </a:lnSpc>
                <a:spcBef>
                  <a:spcPts val="0"/>
                </a:spcBef>
                <a:spcAft>
                  <a:spcPts val="0"/>
                </a:spcAft>
                <a:buClr>
                  <a:srgbClr val="FFFFFF"/>
                </a:buClr>
                <a:buSzPts val="5200"/>
                <a:buFont typeface="Fredoka One"/>
                <a:buNone/>
                <a:tabLst/>
                <a:defRPr/>
              </a:pPr>
              <a:r>
                <a:rPr lang="en-US" sz="3200" b="1" dirty="0">
                  <a:solidFill>
                    <a:srgbClr val="000000"/>
                  </a:solidFill>
                  <a:latin typeface="Cambria" panose="02040503050406030204" pitchFamily="18" charset="0"/>
                  <a:ea typeface="Cambria" panose="02040503050406030204" pitchFamily="18" charset="0"/>
                </a:rPr>
                <a:t>4. </a:t>
              </a:r>
              <a:r>
                <a:rPr lang="vi-VN" sz="3200" b="1" dirty="0">
                  <a:solidFill>
                    <a:srgbClr val="000000"/>
                  </a:solidFill>
                  <a:latin typeface="Cambria" panose="02040503050406030204" pitchFamily="18" charset="0"/>
                  <a:ea typeface="Cambria" panose="02040503050406030204" pitchFamily="18" charset="0"/>
                </a:rPr>
                <a:t>Người viết thư muốn làm những gì cho bạn nhỏ không nhà?</a:t>
              </a:r>
              <a:endParaRPr kumimoji="0" lang="en-US" sz="80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endParaRPr>
            </a:p>
          </p:txBody>
        </p:sp>
        <p:pic>
          <p:nvPicPr>
            <p:cNvPr id="9" name="Picture 8" descr="A picture containing diagram&#10;&#10;Description automatically generated">
              <a:hlinkClick r:id="rId4" action="ppaction://hlinksldjump"/>
              <a:extLst>
                <a:ext uri="{FF2B5EF4-FFF2-40B4-BE49-F238E27FC236}">
                  <a16:creationId xmlns:a16="http://schemas.microsoft.com/office/drawing/2014/main" id="{20FBDF84-6BAB-1261-8126-BD311A71444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pic>
        <p:nvPicPr>
          <p:cNvPr id="24" name="Picture 23" descr="A picture containing diagram&#10;&#10;Description automatically generated">
            <a:hlinkClick r:id="rId4" action="ppaction://hlinksldjump"/>
            <a:extLst>
              <a:ext uri="{FF2B5EF4-FFF2-40B4-BE49-F238E27FC236}">
                <a16:creationId xmlns:a16="http://schemas.microsoft.com/office/drawing/2014/main" id="{EC924211-0064-CAE5-EF81-BE5DFCAB444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356575" y="3946096"/>
            <a:ext cx="2016236" cy="2191783"/>
          </a:xfrm>
          <a:prstGeom prst="rect">
            <a:avLst/>
          </a:prstGeom>
        </p:spPr>
      </p:pic>
      <p:sp>
        <p:nvSpPr>
          <p:cNvPr id="2" name="Arrow: Left 1">
            <a:hlinkClick r:id="rId4" action="ppaction://hlinksldjump"/>
            <a:extLst>
              <a:ext uri="{FF2B5EF4-FFF2-40B4-BE49-F238E27FC236}">
                <a16:creationId xmlns:a16="http://schemas.microsoft.com/office/drawing/2014/main" id="{4E4B9438-FC9A-8A2A-8EEA-C13710B4090B}"/>
              </a:ext>
            </a:extLst>
          </p:cNvPr>
          <p:cNvSpPr/>
          <p:nvPr/>
        </p:nvSpPr>
        <p:spPr>
          <a:xfrm>
            <a:off x="161926" y="6124575"/>
            <a:ext cx="1905000" cy="657225"/>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36554542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000"/>
                                        <p:tgtEl>
                                          <p:spTgt spid="24"/>
                                        </p:tgtEl>
                                      </p:cBhvr>
                                    </p:animEffect>
                                    <p:anim calcmode="lin" valueType="num">
                                      <p:cBhvr>
                                        <p:cTn id="16" dur="1000" fill="hold"/>
                                        <p:tgtEl>
                                          <p:spTgt spid="24"/>
                                        </p:tgtEl>
                                        <p:attrNameLst>
                                          <p:attrName>ppt_x</p:attrName>
                                        </p:attrNameLst>
                                      </p:cBhvr>
                                      <p:tavLst>
                                        <p:tav tm="0">
                                          <p:val>
                                            <p:strVal val="#ppt_x"/>
                                          </p:val>
                                        </p:tav>
                                        <p:tav tm="100000">
                                          <p:val>
                                            <p:strVal val="#ppt_x"/>
                                          </p:val>
                                        </p:tav>
                                      </p:tavLst>
                                    </p:anim>
                                    <p:anim calcmode="lin" valueType="num">
                                      <p:cBhvr>
                                        <p:cTn id="17"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4" name="Group 13">
            <a:extLst>
              <a:ext uri="{FF2B5EF4-FFF2-40B4-BE49-F238E27FC236}">
                <a16:creationId xmlns:a16="http://schemas.microsoft.com/office/drawing/2014/main" id="{1A023E6D-B049-ACA0-E973-73D06CC416F0}"/>
              </a:ext>
            </a:extLst>
          </p:cNvPr>
          <p:cNvGrpSpPr/>
          <p:nvPr/>
        </p:nvGrpSpPr>
        <p:grpSpPr>
          <a:xfrm>
            <a:off x="-373067" y="-299581"/>
            <a:ext cx="11957269" cy="2555027"/>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ea typeface="+mn-ea"/>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480229" y="270736"/>
              <a:ext cx="6579394"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lgn="just">
                <a:lnSpc>
                  <a:spcPct val="120000"/>
                </a:lnSpc>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5. </a:t>
              </a:r>
              <a:r>
                <a:rPr lang="en-US" sz="3200" b="1" dirty="0" err="1">
                  <a:solidFill>
                    <a:srgbClr val="002060"/>
                  </a:solidFill>
                  <a:effectLst/>
                  <a:latin typeface="Cambria" panose="02040503050406030204" pitchFamily="18" charset="0"/>
                  <a:ea typeface="Cambria" panose="02040503050406030204" pitchFamily="18" charset="0"/>
                </a:rPr>
                <a:t>Nêu</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cảm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nghĩ</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của</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em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về</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những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mong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ước</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của</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người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viết</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thư</a:t>
              </a:r>
              <a:r>
                <a:rPr lang="en-US" sz="3200" b="1" dirty="0">
                  <a:solidFill>
                    <a:srgbClr val="002060"/>
                  </a:solidFill>
                  <a:effectLst/>
                  <a:latin typeface="Cambria" panose="02040503050406030204" pitchFamily="18" charset="0"/>
                  <a:ea typeface="Cambria" panose="02040503050406030204" pitchFamily="18" charset="0"/>
                </a:rPr>
                <a:t>.</a:t>
              </a:r>
            </a:p>
          </p:txBody>
        </p:sp>
        <p:pic>
          <p:nvPicPr>
            <p:cNvPr id="66" name="Picture 65" descr="A picture containing diagram&#10;&#10;Description automatically generated">
              <a:hlinkClick r:id="rId4"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grpSp>
        <p:nvGrpSpPr>
          <p:cNvPr id="62" name="Group 61">
            <a:extLst>
              <a:ext uri="{FF2B5EF4-FFF2-40B4-BE49-F238E27FC236}">
                <a16:creationId xmlns:a16="http://schemas.microsoft.com/office/drawing/2014/main" id="{05D587AB-459C-A11B-5BD7-B79D0C20355C}"/>
              </a:ext>
            </a:extLst>
          </p:cNvPr>
          <p:cNvGrpSpPr/>
          <p:nvPr/>
        </p:nvGrpSpPr>
        <p:grpSpPr>
          <a:xfrm>
            <a:off x="1615793" y="2604385"/>
            <a:ext cx="8488328" cy="3211199"/>
            <a:chOff x="395499" y="322573"/>
            <a:chExt cx="11537489" cy="3705833"/>
          </a:xfrm>
        </p:grpSpPr>
        <p:sp>
          <p:nvSpPr>
            <p:cNvPr id="63" name="Rectangle 55">
              <a:extLst>
                <a:ext uri="{FF2B5EF4-FFF2-40B4-BE49-F238E27FC236}">
                  <a16:creationId xmlns:a16="http://schemas.microsoft.com/office/drawing/2014/main" id="{09CFA3DB-B7F3-2597-BB00-5E7732F62336}"/>
                </a:ext>
              </a:extLst>
            </p:cNvPr>
            <p:cNvSpPr/>
            <p:nvPr/>
          </p:nvSpPr>
          <p:spPr>
            <a:xfrm>
              <a:off x="395499" y="322573"/>
              <a:ext cx="11537489" cy="3705833"/>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8488328"/>
                        <a:gd name="connsiteY0" fmla="*/ 0 h 3211199"/>
                        <a:gd name="connsiteX1" fmla="*/ 8488328 w 8488328"/>
                        <a:gd name="connsiteY1" fmla="*/ 0 h 3211199"/>
                        <a:gd name="connsiteX2" fmla="*/ 8488328 w 8488328"/>
                        <a:gd name="connsiteY2" fmla="*/ 3211199 h 3211199"/>
                        <a:gd name="connsiteX3" fmla="*/ 0 w 8488328"/>
                        <a:gd name="connsiteY3" fmla="*/ 3211199 h 3211199"/>
                        <a:gd name="connsiteX4" fmla="*/ 0 w 8488328"/>
                        <a:gd name="connsiteY4" fmla="*/ 0 h 3211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8328" h="3211199" fill="none" extrusionOk="0">
                          <a:moveTo>
                            <a:pt x="0" y="0"/>
                          </a:moveTo>
                          <a:cubicBezTo>
                            <a:pt x="2469499" y="-133017"/>
                            <a:pt x="7316796" y="-123057"/>
                            <a:pt x="8488328" y="0"/>
                          </a:cubicBezTo>
                          <a:cubicBezTo>
                            <a:pt x="8415647" y="1436035"/>
                            <a:pt x="8457551" y="2444904"/>
                            <a:pt x="8488328" y="3211199"/>
                          </a:cubicBezTo>
                          <a:cubicBezTo>
                            <a:pt x="5914615" y="3208998"/>
                            <a:pt x="2851209" y="3081428"/>
                            <a:pt x="0" y="3211199"/>
                          </a:cubicBezTo>
                          <a:cubicBezTo>
                            <a:pt x="62819" y="2365364"/>
                            <a:pt x="-160207" y="1468800"/>
                            <a:pt x="0" y="0"/>
                          </a:cubicBezTo>
                          <a:close/>
                        </a:path>
                        <a:path w="8488328" h="3211199" stroke="0" extrusionOk="0">
                          <a:moveTo>
                            <a:pt x="0" y="0"/>
                          </a:moveTo>
                          <a:cubicBezTo>
                            <a:pt x="1776403" y="-157587"/>
                            <a:pt x="5913511" y="-63908"/>
                            <a:pt x="8488328" y="0"/>
                          </a:cubicBezTo>
                          <a:cubicBezTo>
                            <a:pt x="8318919" y="571144"/>
                            <a:pt x="8320186" y="1929227"/>
                            <a:pt x="8488328" y="3211199"/>
                          </a:cubicBezTo>
                          <a:cubicBezTo>
                            <a:pt x="7201052" y="3110201"/>
                            <a:pt x="4227374" y="3332255"/>
                            <a:pt x="0" y="3211199"/>
                          </a:cubicBezTo>
                          <a:cubicBezTo>
                            <a:pt x="-124967" y="1736131"/>
                            <a:pt x="-10970" y="895808"/>
                            <a:pt x="0" y="0"/>
                          </a:cubicBezTo>
                          <a:close/>
                        </a:path>
                      </a:pathLst>
                    </a:cu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Arial"/>
                  <a:sym typeface="Arial"/>
                </a:rPr>
                <a:t>*</a:t>
              </a:r>
            </a:p>
          </p:txBody>
        </p:sp>
        <p:sp>
          <p:nvSpPr>
            <p:cNvPr id="64" name="TextBox 63">
              <a:extLst>
                <a:ext uri="{FF2B5EF4-FFF2-40B4-BE49-F238E27FC236}">
                  <a16:creationId xmlns:a16="http://schemas.microsoft.com/office/drawing/2014/main" id="{E649C732-004C-7D6C-65CE-4829F0F70DA0}"/>
                </a:ext>
              </a:extLst>
            </p:cNvPr>
            <p:cNvSpPr txBox="1"/>
            <p:nvPr/>
          </p:nvSpPr>
          <p:spPr>
            <a:xfrm>
              <a:off x="732253" y="381600"/>
              <a:ext cx="10866712" cy="3631838"/>
            </a:xfrm>
            <a:prstGeom prst="rect">
              <a:avLst/>
            </a:prstGeom>
            <a:noFill/>
          </p:spPr>
          <p:txBody>
            <a:bodyPr wrap="square">
              <a:spAutoFit/>
            </a:bodyPr>
            <a:lstStyle/>
            <a:p>
              <a:pPr marL="0" marR="0" algn="just">
                <a:lnSpc>
                  <a:spcPct val="120000"/>
                </a:lnSpc>
                <a:spcBef>
                  <a:spcPts val="0"/>
                </a:spcBef>
                <a:spcAft>
                  <a:spcPts val="0"/>
                </a:spcAft>
              </a:pPr>
              <a:r>
                <a:rPr lang="nl-NL" sz="2800" b="1" dirty="0">
                  <a:solidFill>
                    <a:srgbClr val="FF0000"/>
                  </a:solidFill>
                  <a:latin typeface="Cambria" panose="02040503050406030204" pitchFamily="18" charset="0"/>
                  <a:ea typeface="Cambria" panose="02040503050406030204" pitchFamily="18" charset="0"/>
                </a:rPr>
                <a:t>G</a:t>
              </a:r>
              <a:r>
                <a:rPr lang="nl-NL" sz="2800" b="1" dirty="0">
                  <a:solidFill>
                    <a:srgbClr val="FF0000"/>
                  </a:solidFill>
                  <a:effectLst/>
                  <a:latin typeface="Cambria" panose="02040503050406030204" pitchFamily="18" charset="0"/>
                  <a:ea typeface="Cambria" panose="02040503050406030204" pitchFamily="18" charset="0"/>
                </a:rPr>
                <a:t>ợi ý trả lời:</a:t>
              </a:r>
              <a:endParaRPr lang="en-US" sz="2800" b="1"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Những mong ước của người viết thư đã thể hiện được tình cảm yêu thương của bạn ấy đối với những bạn nhỏ không nhà.</a:t>
              </a:r>
              <a:endParaRPr lang="en-US" sz="28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Đó là những mong ước tích cực, cho dù khó thực hiện.</a:t>
              </a:r>
              <a:endParaRPr lang="en-US" sz="2800" dirty="0">
                <a:solidFill>
                  <a:srgbClr val="FF0000"/>
                </a:solidFill>
                <a:effectLst/>
                <a:latin typeface="Cambria" panose="02040503050406030204" pitchFamily="18" charset="0"/>
                <a:ea typeface="Cambria" panose="02040503050406030204" pitchFamily="18" charset="0"/>
              </a:endParaRPr>
            </a:p>
          </p:txBody>
        </p:sp>
      </p:grpSp>
      <p:pic>
        <p:nvPicPr>
          <p:cNvPr id="2" name="Picture 1" descr="A picture containing diagram&#10;&#10;Description automatically generated">
            <a:hlinkClick r:id="rId4" action="ppaction://hlinksldjump"/>
            <a:extLst>
              <a:ext uri="{FF2B5EF4-FFF2-40B4-BE49-F238E27FC236}">
                <a16:creationId xmlns:a16="http://schemas.microsoft.com/office/drawing/2014/main" id="{7B56AA22-5178-085A-7062-E3AE8EFF61D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362395" y="3701467"/>
            <a:ext cx="2016236" cy="2191783"/>
          </a:xfrm>
          <a:prstGeom prst="rect">
            <a:avLst/>
          </a:prstGeom>
        </p:spPr>
      </p:pic>
      <p:sp>
        <p:nvSpPr>
          <p:cNvPr id="3" name="Arrow: Left 2">
            <a:hlinkClick r:id="rId4" action="ppaction://hlinksldjump"/>
            <a:extLst>
              <a:ext uri="{FF2B5EF4-FFF2-40B4-BE49-F238E27FC236}">
                <a16:creationId xmlns:a16="http://schemas.microsoft.com/office/drawing/2014/main" id="{15219C79-193A-69F5-242E-EAB10CA5E54F}"/>
              </a:ext>
            </a:extLst>
          </p:cNvPr>
          <p:cNvSpPr/>
          <p:nvPr/>
        </p:nvSpPr>
        <p:spPr>
          <a:xfrm>
            <a:off x="161926" y="6124575"/>
            <a:ext cx="1905000" cy="657225"/>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40285785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randombar(horizontal)">
                                      <p:cBhvr>
                                        <p:cTn id="15" dur="500"/>
                                        <p:tgtEl>
                                          <p:spTgt spid="62"/>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图片 7" descr="卡通人物&#10;&#10;低可信度描述已自动生成">
            <a:extLst>
              <a:ext uri="{FF2B5EF4-FFF2-40B4-BE49-F238E27FC236}">
                <a16:creationId xmlns:a16="http://schemas.microsoft.com/office/drawing/2014/main" id="{DF0630D9-A171-476A-8BE5-FDB50E9F9D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26" t="15924" r="4226" b="7447"/>
          <a:stretch/>
        </p:blipFill>
        <p:spPr>
          <a:xfrm>
            <a:off x="2257969" y="539796"/>
            <a:ext cx="7205428" cy="4603704"/>
          </a:xfrm>
          <a:prstGeom prst="rect">
            <a:avLst/>
          </a:prstGeom>
        </p:spPr>
      </p:pic>
      <p:sp>
        <p:nvSpPr>
          <p:cNvPr id="2" name="矩形: 圆角 1">
            <a:extLst>
              <a:ext uri="{FF2B5EF4-FFF2-40B4-BE49-F238E27FC236}">
                <a16:creationId xmlns:a16="http://schemas.microsoft.com/office/drawing/2014/main" id="{F893471B-D311-4A33-9EDA-10C66D8B6709}"/>
              </a:ext>
            </a:extLst>
          </p:cNvPr>
          <p:cNvSpPr/>
          <p:nvPr/>
        </p:nvSpPr>
        <p:spPr>
          <a:xfrm>
            <a:off x="3743324" y="1612852"/>
            <a:ext cx="4886325" cy="694008"/>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Nội</a:t>
            </a:r>
            <a:r>
              <a:rPr kumimoji="0" lang="en-US" altLang="zh-CN" sz="5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 dung </a:t>
            </a:r>
            <a:r>
              <a:rPr kumimoji="0" lang="en-US" altLang="zh-CN" sz="5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bài</a:t>
            </a:r>
            <a:endParaRPr kumimoji="0" lang="zh-CN" altLang="en-US" sz="5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字魂152号-机甲超级黑" panose="00000500000000000000" pitchFamily="2" charset="-122"/>
              <a:sym typeface="Arial" panose="020B0604020202020204" pitchFamily="34" charset="0"/>
            </a:endParaRPr>
          </a:p>
        </p:txBody>
      </p:sp>
      <p:sp>
        <p:nvSpPr>
          <p:cNvPr id="3" name="矩形 2">
            <a:extLst>
              <a:ext uri="{FF2B5EF4-FFF2-40B4-BE49-F238E27FC236}">
                <a16:creationId xmlns:a16="http://schemas.microsoft.com/office/drawing/2014/main" id="{0BC47097-D0A1-470A-A319-858F9794D829}"/>
              </a:ext>
            </a:extLst>
          </p:cNvPr>
          <p:cNvSpPr/>
          <p:nvPr/>
        </p:nvSpPr>
        <p:spPr>
          <a:xfrm>
            <a:off x="790576" y="2758621"/>
            <a:ext cx="11087100" cy="3557766"/>
          </a:xfrm>
          <a:prstGeom prst="roundRect">
            <a:avLst>
              <a:gd name="adj" fmla="val 15526"/>
            </a:avLst>
          </a:prstGeom>
          <a:solidFill>
            <a:schemeClr val="bg1"/>
          </a:solidFill>
        </p:spPr>
        <p:txBody>
          <a:bodyPr wrap="square">
            <a:spAutoFit/>
          </a:bodyPr>
          <a:lstStyle/>
          <a:p>
            <a:pPr lvl="0" algn="just">
              <a:lnSpc>
                <a:spcPct val="150000"/>
              </a:lnSpc>
              <a:defRPr/>
            </a:pPr>
            <a:r>
              <a:rPr lang="en-US" sz="2800" b="1" dirty="0" err="1">
                <a:solidFill>
                  <a:srgbClr val="002060"/>
                </a:solidFill>
                <a:latin typeface="Cambria" panose="02040503050406030204" pitchFamily="18" charset="0"/>
                <a:ea typeface="Cambria" panose="02040503050406030204" pitchFamily="18" charset="0"/>
              </a:rPr>
              <a:t>Bức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thư</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sự</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yêu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thương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thấu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hiểu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sẻ</a:t>
            </a:r>
            <a:r>
              <a:rPr lang="en-US" sz="2800" b="1" dirty="0">
                <a:solidFill>
                  <a:srgbClr val="002060"/>
                </a:solidFill>
                <a:latin typeface="Cambria" panose="02040503050406030204" pitchFamily="18" charset="0"/>
                <a:ea typeface="Cambria" panose="02040503050406030204" pitchFamily="18" charset="0"/>
              </a:rPr>
              <a:t> chia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bức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thư</a:t>
            </a:r>
            <a:r>
              <a:rPr lang="en-US" sz="2800" b="1" dirty="0">
                <a:solidFill>
                  <a:srgbClr val="002060"/>
                </a:solidFill>
                <a:latin typeface="Cambria" panose="02040503050406030204" pitchFamily="18" charset="0"/>
                <a:ea typeface="Cambria" panose="02040503050406030204" pitchFamily="18" charset="0"/>
              </a:rPr>
              <a:t> –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Lương</a:t>
            </a:r>
            <a:r>
              <a:rPr lang="en-US" sz="2800" b="1" dirty="0">
                <a:solidFill>
                  <a:srgbClr val="002060"/>
                </a:solidFill>
                <a:latin typeface="Cambria" panose="02040503050406030204" pitchFamily="18" charset="0"/>
                <a:ea typeface="Cambria" panose="02040503050406030204" pitchFamily="18" charset="0"/>
              </a:rPr>
              <a:t> Thanh Bình – </a:t>
            </a:r>
            <a:r>
              <a:rPr lang="en-US" sz="2800" b="1" dirty="0" err="1">
                <a:solidFill>
                  <a:srgbClr val="002060"/>
                </a:solidFill>
                <a:latin typeface="Cambria" panose="02040503050406030204" pitchFamily="18" charset="0"/>
                <a:ea typeface="Cambria" panose="02040503050406030204" pitchFamily="18" charset="0"/>
              </a:rPr>
              <a:t>đối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với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những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nhỏ </a:t>
            </a:r>
            <a:r>
              <a:rPr lang="en-US" sz="2800" b="1" dirty="0" err="1">
                <a:solidFill>
                  <a:srgbClr val="002060"/>
                </a:solidFill>
                <a:latin typeface="Cambria" panose="02040503050406030204" pitchFamily="18" charset="0"/>
                <a:ea typeface="Cambria" panose="02040503050406030204" pitchFamily="18" charset="0"/>
              </a:rPr>
              <a:t>không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trên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Đất</a:t>
            </a:r>
            <a:r>
              <a:rPr lang="en-US" sz="2800" b="1" dirty="0">
                <a:solidFill>
                  <a:srgbClr val="002060"/>
                </a:solidFill>
                <a:latin typeface="Cambria" panose="02040503050406030204" pitchFamily="18" charset="0"/>
                <a:ea typeface="Cambria" panose="02040503050406030204" pitchFamily="18" charset="0"/>
              </a:rPr>
              <a:t>. Qua </a:t>
            </a:r>
            <a:r>
              <a:rPr lang="en-US" sz="2800" b="1" dirty="0" err="1">
                <a:solidFill>
                  <a:srgbClr val="002060"/>
                </a:solidFill>
                <a:latin typeface="Cambria" panose="02040503050406030204" pitchFamily="18" charset="0"/>
                <a:ea typeface="Cambria" panose="02040503050406030204" pitchFamily="18" charset="0"/>
              </a:rPr>
              <a:t>đó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người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viết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hiện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ước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cháy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bỏng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mình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một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thế</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giới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bình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ấm</a:t>
            </a:r>
            <a:r>
              <a:rPr lang="en-US" sz="2800" b="1" dirty="0">
                <a:solidFill>
                  <a:srgbClr val="002060"/>
                </a:solidFill>
                <a:latin typeface="Cambria" panose="02040503050406030204" pitchFamily="18" charset="0"/>
                <a:ea typeface="Cambria" panose="02040503050406030204" pitchFamily="18" charset="0"/>
              </a:rPr>
              <a:t> no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đều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ở, </a:t>
            </a:r>
            <a:r>
              <a:rPr lang="en-US" sz="2800" b="1" dirty="0" err="1">
                <a:solidFill>
                  <a:srgbClr val="002060"/>
                </a:solidFill>
                <a:latin typeface="Cambria" panose="02040503050406030204" pitchFamily="18" charset="0"/>
                <a:ea typeface="Cambria" panose="02040503050406030204" pitchFamily="18" charset="0"/>
              </a:rPr>
              <a:t>nơi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không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bom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chiến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r>
              <a:rPr lang="en-US" sz="2800" b="1" dirty="0">
                <a:solidFill>
                  <a:srgbClr val="002060"/>
                </a:solidFill>
                <a:latin typeface="Cambria" panose="02040503050406030204" pitchFamily="18" charset="0"/>
                <a:ea typeface="Cambria" panose="02040503050406030204" pitchFamily="18" charset="0"/>
              </a:rPr>
              <a:t>.</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spTree>
    <p:extLst>
      <p:ext uri="{BB962C8B-B14F-4D97-AF65-F5344CB8AC3E}">
        <p14:creationId xmlns:p14="http://schemas.microsoft.com/office/powerpoint/2010/main" val="28000832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989045" y="774783"/>
            <a:ext cx="10991461"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05153" y="2705588"/>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502052" y="2668046"/>
            <a:ext cx="3005421" cy="4545918"/>
          </a:xfrm>
          <a:prstGeom prst="rect">
            <a:avLst/>
          </a:prstGeom>
        </p:spPr>
      </p:pic>
      <p:pic>
        <p:nvPicPr>
          <p:cNvPr id="2" name="Picture 1">
            <a:extLst>
              <a:ext uri="{FF2B5EF4-FFF2-40B4-BE49-F238E27FC236}">
                <a16:creationId xmlns:a16="http://schemas.microsoft.com/office/drawing/2014/main" id="{B369AA59-93FA-073A-D98E-B6D24D650BE7}"/>
              </a:ext>
            </a:extLst>
          </p:cNvPr>
          <p:cNvPicPr>
            <a:picLocks noChangeAspect="1"/>
          </p:cNvPicPr>
          <p:nvPr/>
        </p:nvPicPr>
        <p:blipFill>
          <a:blip r:embed="rId6"/>
          <a:stretch>
            <a:fillRect/>
          </a:stretch>
        </p:blipFill>
        <p:spPr>
          <a:xfrm>
            <a:off x="1776229" y="1477704"/>
            <a:ext cx="8620491" cy="4493141"/>
          </a:xfrm>
          <a:prstGeom prst="rect">
            <a:avLst/>
          </a:prstGeom>
        </p:spPr>
      </p:pic>
    </p:spTree>
    <p:extLst>
      <p:ext uri="{BB962C8B-B14F-4D97-AF65-F5344CB8AC3E}">
        <p14:creationId xmlns:p14="http://schemas.microsoft.com/office/powerpoint/2010/main" val="358958964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F3FFA0-E4C9-B2D0-5E63-CED01E09D6E7}"/>
              </a:ext>
            </a:extLst>
          </p:cNvPr>
          <p:cNvPicPr>
            <a:picLocks noChangeAspect="1"/>
          </p:cNvPicPr>
          <p:nvPr/>
        </p:nvPicPr>
        <p:blipFill>
          <a:blip r:embed="rId2"/>
          <a:stretch>
            <a:fillRect/>
          </a:stretch>
        </p:blipFill>
        <p:spPr>
          <a:xfrm>
            <a:off x="854537" y="439080"/>
            <a:ext cx="10701219" cy="1803281"/>
          </a:xfrm>
          <a:prstGeom prst="rect">
            <a:avLst/>
          </a:prstGeom>
        </p:spPr>
      </p:pic>
      <p:sp>
        <p:nvSpPr>
          <p:cNvPr id="5" name="TextBox 4">
            <a:extLst>
              <a:ext uri="{FF2B5EF4-FFF2-40B4-BE49-F238E27FC236}">
                <a16:creationId xmlns:a16="http://schemas.microsoft.com/office/drawing/2014/main" id="{3A35A4C3-8144-BFC8-D1A0-ED648D4F587D}"/>
              </a:ext>
            </a:extLst>
          </p:cNvPr>
          <p:cNvSpPr txBox="1"/>
          <p:nvPr/>
        </p:nvSpPr>
        <p:spPr>
          <a:xfrm>
            <a:off x="846762" y="1885034"/>
            <a:ext cx="10807604" cy="3416320"/>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chủ nhân bức thư.</a:t>
            </a:r>
            <a:endParaRPr lang="en-US" sz="3600"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rPr>
              <a:t>Đọc diễn cảm theo cao tr</a:t>
            </a:r>
            <a:r>
              <a:rPr lang="en-US" sz="3600" dirty="0">
                <a:solidFill>
                  <a:prstClr val="black"/>
                </a:solidFill>
                <a:latin typeface="Cambria" panose="02040503050406030204" pitchFamily="18" charset="0"/>
                <a:ea typeface="Cambria" panose="02040503050406030204" pitchFamily="18" charset="0"/>
              </a:rPr>
              <a:t>à</a:t>
            </a:r>
            <a:r>
              <a:rPr lang="vi-VN" sz="3600" dirty="0">
                <a:solidFill>
                  <a:prstClr val="black"/>
                </a:solidFill>
                <a:latin typeface="Cambria" panose="02040503050406030204" pitchFamily="18" charset="0"/>
                <a:ea typeface="Cambria" panose="02040503050406030204" pitchFamily="18" charset="0"/>
              </a:rPr>
              <a:t>o cảm xúc của người viết: tha thiết và xót xa: </a:t>
            </a:r>
            <a:r>
              <a:rPr lang="vi-VN" sz="3600" i="1" dirty="0">
                <a:solidFill>
                  <a:prstClr val="black"/>
                </a:solidFill>
                <a:latin typeface="Cambria" panose="02040503050406030204" pitchFamily="18" charset="0"/>
                <a:ea typeface="Cambria" panose="02040503050406030204" pitchFamily="18" charset="0"/>
              </a:rPr>
              <a:t>Bạn ơi, thế bạn ăn cơm ở đâu? Trời mưa, bạn làm thế nào cho khỏi ướt? Những đêm rét như đêm qua, bạn nằm ở đâu mà ngủ?...</a:t>
            </a:r>
            <a:endParaRPr kumimoji="0" lang="vi-VN"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3359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3"/>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4"/>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name="TextBox1" r:id="rId1" imgW="5283360" imgH="1047600"/>
        </mc:Choice>
        <mc:Fallback>
          <p:control name="TextBox1" r:id="rId1" imgW="5283360" imgH="104760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5"/>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grpSp>
        <p:nvGrpSpPr>
          <p:cNvPr id="323" name="Graphic 559">
            <a:extLst>
              <a:ext uri="{FF2B5EF4-FFF2-40B4-BE49-F238E27FC236}">
                <a16:creationId xmlns:a16="http://schemas.microsoft.com/office/drawing/2014/main" id="{874D4B95-15CF-41F6-B0E2-F92CE56FC21F}"/>
              </a:ext>
            </a:extLst>
          </p:cNvPr>
          <p:cNvGrpSpPr/>
          <p:nvPr/>
        </p:nvGrpSpPr>
        <p:grpSpPr>
          <a:xfrm rot="11000573">
            <a:off x="8859533" y="-303094"/>
            <a:ext cx="4196052" cy="2048959"/>
            <a:chOff x="5295567" y="3083292"/>
            <a:chExt cx="4196052" cy="2048959"/>
          </a:xfrm>
          <a:solidFill>
            <a:srgbClr val="BDD7EE"/>
          </a:solidFill>
        </p:grpSpPr>
        <p:sp>
          <p:nvSpPr>
            <p:cNvPr id="324" name="Freeform: Shape 323">
              <a:extLst>
                <a:ext uri="{FF2B5EF4-FFF2-40B4-BE49-F238E27FC236}">
                  <a16:creationId xmlns:a16="http://schemas.microsoft.com/office/drawing/2014/main" id="{DC6D4CFF-60FE-4E0D-BFCE-45E193FCB906}"/>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defTabSz="914446">
                <a:defRPr/>
              </a:pPr>
              <a:endParaRPr lang="th-TH" sz="2800" dirty="0">
                <a:solidFill>
                  <a:prstClr val="black"/>
                </a:solidFill>
                <a:latin typeface="Calibri Light"/>
              </a:endParaRPr>
            </a:p>
          </p:txBody>
        </p:sp>
        <p:sp>
          <p:nvSpPr>
            <p:cNvPr id="325" name="Freeform: Shape 324">
              <a:extLst>
                <a:ext uri="{FF2B5EF4-FFF2-40B4-BE49-F238E27FC236}">
                  <a16:creationId xmlns:a16="http://schemas.microsoft.com/office/drawing/2014/main" id="{362340F6-6369-44FD-87E4-7D858D1012BC}"/>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defTabSz="914446">
                <a:defRPr/>
              </a:pPr>
              <a:endParaRPr lang="th-TH" sz="2800">
                <a:solidFill>
                  <a:prstClr val="black"/>
                </a:solidFill>
                <a:latin typeface="Calibri Light"/>
              </a:endParaRPr>
            </a:p>
          </p:txBody>
        </p:sp>
      </p:grpSp>
      <p:grpSp>
        <p:nvGrpSpPr>
          <p:cNvPr id="320" name="Graphic 559">
            <a:extLst>
              <a:ext uri="{FF2B5EF4-FFF2-40B4-BE49-F238E27FC236}">
                <a16:creationId xmlns:a16="http://schemas.microsoft.com/office/drawing/2014/main" id="{093805C3-5861-4FE4-AF40-C5B8F641FF0C}"/>
              </a:ext>
            </a:extLst>
          </p:cNvPr>
          <p:cNvGrpSpPr/>
          <p:nvPr/>
        </p:nvGrpSpPr>
        <p:grpSpPr>
          <a:xfrm rot="16491193">
            <a:off x="9785338" y="4831134"/>
            <a:ext cx="4196052" cy="2048959"/>
            <a:chOff x="5295567" y="3083292"/>
            <a:chExt cx="4196052" cy="2048959"/>
          </a:xfrm>
          <a:solidFill>
            <a:srgbClr val="EE99AD"/>
          </a:solidFill>
        </p:grpSpPr>
        <p:sp>
          <p:nvSpPr>
            <p:cNvPr id="321" name="Freeform: Shape 320">
              <a:extLst>
                <a:ext uri="{FF2B5EF4-FFF2-40B4-BE49-F238E27FC236}">
                  <a16:creationId xmlns:a16="http://schemas.microsoft.com/office/drawing/2014/main" id="{D0473F1E-352D-4779-BCFE-AFDB48530AC8}"/>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defTabSz="914446">
                <a:defRPr/>
              </a:pPr>
              <a:endParaRPr lang="th-TH" sz="2800" dirty="0">
                <a:solidFill>
                  <a:prstClr val="black"/>
                </a:solidFill>
                <a:latin typeface="Calibri Light"/>
              </a:endParaRPr>
            </a:p>
          </p:txBody>
        </p:sp>
        <p:sp>
          <p:nvSpPr>
            <p:cNvPr id="322" name="Freeform: Shape 321">
              <a:extLst>
                <a:ext uri="{FF2B5EF4-FFF2-40B4-BE49-F238E27FC236}">
                  <a16:creationId xmlns:a16="http://schemas.microsoft.com/office/drawing/2014/main" id="{979EF015-EB0B-4B5C-BAE5-8DE8AEDA023B}"/>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defTabSz="914446">
                <a:defRPr/>
              </a:pPr>
              <a:endParaRPr lang="th-TH" sz="2800">
                <a:solidFill>
                  <a:prstClr val="black"/>
                </a:solidFill>
                <a:latin typeface="Calibri Light"/>
              </a:endParaRPr>
            </a:p>
          </p:txBody>
        </p:sp>
      </p:grpSp>
      <p:sp>
        <p:nvSpPr>
          <p:cNvPr id="311" name="TextBox 310">
            <a:extLst>
              <a:ext uri="{FF2B5EF4-FFF2-40B4-BE49-F238E27FC236}">
                <a16:creationId xmlns:a16="http://schemas.microsoft.com/office/drawing/2014/main" id="{7A2113D9-4E18-444F-8D91-D6880BC8C443}"/>
              </a:ext>
            </a:extLst>
          </p:cNvPr>
          <p:cNvSpPr txBox="1"/>
          <p:nvPr/>
        </p:nvSpPr>
        <p:spPr>
          <a:xfrm>
            <a:off x="4358689" y="335754"/>
            <a:ext cx="7709385"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914446">
              <a:defRPr/>
            </a:pP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Hãy</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chọn</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bất</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kì</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lá</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thư</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để</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trả</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lời</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câu</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hỏi</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các</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em</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nhé</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a:t>
            </a:r>
            <a:endParaRPr lang="th-TH"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endParaRPr>
          </a:p>
        </p:txBody>
      </p:sp>
      <p:sp>
        <p:nvSpPr>
          <p:cNvPr id="1027" name="Rectangle 1026">
            <a:extLst>
              <a:ext uri="{FF2B5EF4-FFF2-40B4-BE49-F238E27FC236}">
                <a16:creationId xmlns:a16="http://schemas.microsoft.com/office/drawing/2014/main" id="{1C9D9DB1-217C-0A83-0497-0D4AD962A0BB}"/>
              </a:ext>
            </a:extLst>
          </p:cNvPr>
          <p:cNvSpPr/>
          <p:nvPr/>
        </p:nvSpPr>
        <p:spPr>
          <a:xfrm rot="20349058">
            <a:off x="-6092942" y="-399189"/>
            <a:ext cx="5535234" cy="4461157"/>
          </a:xfrm>
          <a:prstGeom prst="rect">
            <a:avLst/>
          </a:prstGeom>
          <a:blipFill>
            <a:blip r:embed="rId8"/>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Light"/>
              <a:cs typeface="Calibri Light"/>
            </a:endParaRPr>
          </a:p>
        </p:txBody>
      </p:sp>
      <p:sp>
        <p:nvSpPr>
          <p:cNvPr id="373" name="Rectangle 372">
            <a:extLst>
              <a:ext uri="{FF2B5EF4-FFF2-40B4-BE49-F238E27FC236}">
                <a16:creationId xmlns:a16="http://schemas.microsoft.com/office/drawing/2014/main" id="{449A5EE4-CED5-5C86-8457-3A9E17A70852}"/>
              </a:ext>
            </a:extLst>
          </p:cNvPr>
          <p:cNvSpPr/>
          <p:nvPr/>
        </p:nvSpPr>
        <p:spPr>
          <a:xfrm rot="1059816">
            <a:off x="4720756" y="-5882330"/>
            <a:ext cx="5317861" cy="4704050"/>
          </a:xfrm>
          <a:prstGeom prst="rect">
            <a:avLst/>
          </a:prstGeom>
          <a:blipFill>
            <a:blip r:embed="rId8"/>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Light"/>
              <a:cs typeface="Calibri Light"/>
            </a:endParaRPr>
          </a:p>
        </p:txBody>
      </p:sp>
      <p:sp>
        <p:nvSpPr>
          <p:cNvPr id="375" name="Rectangle 374">
            <a:extLst>
              <a:ext uri="{FF2B5EF4-FFF2-40B4-BE49-F238E27FC236}">
                <a16:creationId xmlns:a16="http://schemas.microsoft.com/office/drawing/2014/main" id="{5AA2D040-6661-71DC-EF9A-3CEC93665F1F}"/>
              </a:ext>
            </a:extLst>
          </p:cNvPr>
          <p:cNvSpPr/>
          <p:nvPr/>
        </p:nvSpPr>
        <p:spPr>
          <a:xfrm rot="241338">
            <a:off x="2143301" y="6734819"/>
            <a:ext cx="4584317" cy="4885481"/>
          </a:xfrm>
          <a:prstGeom prst="rect">
            <a:avLst/>
          </a:prstGeom>
          <a:blipFill>
            <a:blip r:embed="rId8"/>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Light"/>
              <a:cs typeface="Calibri Light"/>
            </a:endParaRPr>
          </a:p>
        </p:txBody>
      </p:sp>
      <p:pic>
        <p:nvPicPr>
          <p:cNvPr id="391" name="Breakheart_MăngNon">
            <a:hlinkClick r:id="" action="ppaction://media"/>
            <a:extLst>
              <a:ext uri="{FF2B5EF4-FFF2-40B4-BE49-F238E27FC236}">
                <a16:creationId xmlns:a16="http://schemas.microsoft.com/office/drawing/2014/main" id="{50AF8C01-9126-B502-BDC5-F56D52638FFD}"/>
              </a:ext>
            </a:extLst>
          </p:cNvPr>
          <p:cNvPicPr>
            <a:picLocks noChangeAspect="1"/>
          </p:cNvPicPr>
          <p:nvPr>
            <a:audioFile r:link="rId1"/>
            <p:extLst>
              <p:ext uri="{DAA4B4D4-6D71-4841-9C94-3DE7FCFB9230}">
                <p14:media xmlns:p14="http://schemas.microsoft.com/office/powerpoint/2010/main" r:embed="rId2">
                  <p14:trim st="10182" end="3941.125"/>
                </p14:media>
              </p:ext>
            </p:extLst>
          </p:nvPr>
        </p:nvPicPr>
        <p:blipFill>
          <a:blip r:embed="rId9"/>
          <a:stretch>
            <a:fillRect/>
          </a:stretch>
        </p:blipFill>
        <p:spPr>
          <a:xfrm>
            <a:off x="13659514" y="5709939"/>
            <a:ext cx="1437401" cy="1437401"/>
          </a:xfrm>
          <a:prstGeom prst="rect">
            <a:avLst/>
          </a:prstGeom>
        </p:spPr>
      </p:pic>
      <p:pic>
        <p:nvPicPr>
          <p:cNvPr id="1032" name="Picture 1031">
            <a:hlinkClick r:id="rId10" action="ppaction://hlinksldjump"/>
            <a:extLst>
              <a:ext uri="{FF2B5EF4-FFF2-40B4-BE49-F238E27FC236}">
                <a16:creationId xmlns:a16="http://schemas.microsoft.com/office/drawing/2014/main" id="{6374EF71-B390-BBD8-FBD1-79B33340E76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752670">
            <a:off x="37279" y="242840"/>
            <a:ext cx="4483636" cy="4316839"/>
          </a:xfrm>
          <a:prstGeom prst="rect">
            <a:avLst/>
          </a:prstGeom>
          <a:ln>
            <a:noFill/>
          </a:ln>
          <a:effectLst>
            <a:outerShdw blurRad="292100" dist="139700" dir="2700000" algn="tl" rotWithShape="0">
              <a:srgbClr val="333333">
                <a:alpha val="65000"/>
              </a:srgbClr>
            </a:outerShdw>
          </a:effectLst>
        </p:spPr>
      </p:pic>
      <p:pic>
        <p:nvPicPr>
          <p:cNvPr id="1033" name="Picture 1032">
            <a:hlinkClick r:id="rId12" action="ppaction://hlinksldjump"/>
            <a:extLst>
              <a:ext uri="{FF2B5EF4-FFF2-40B4-BE49-F238E27FC236}">
                <a16:creationId xmlns:a16="http://schemas.microsoft.com/office/drawing/2014/main" id="{4EB56AA6-8F54-282A-23FF-36BCA9D1653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03194">
            <a:off x="4383649" y="988506"/>
            <a:ext cx="3786540" cy="3648909"/>
          </a:xfrm>
          <a:prstGeom prst="rect">
            <a:avLst/>
          </a:prstGeom>
          <a:ln>
            <a:noFill/>
          </a:ln>
          <a:effectLst>
            <a:outerShdw blurRad="292100" dist="139700" dir="2700000" algn="tl" rotWithShape="0">
              <a:srgbClr val="333333">
                <a:alpha val="65000"/>
              </a:srgbClr>
            </a:outerShdw>
          </a:effectLst>
        </p:spPr>
      </p:pic>
      <p:pic>
        <p:nvPicPr>
          <p:cNvPr id="1035" name="Picture 1034">
            <a:hlinkClick r:id="rId14" action="ppaction://hlinksldjump"/>
            <a:extLst>
              <a:ext uri="{FF2B5EF4-FFF2-40B4-BE49-F238E27FC236}">
                <a16:creationId xmlns:a16="http://schemas.microsoft.com/office/drawing/2014/main" id="{B3D3DCAC-1C78-89F3-E40B-7C50ED3553D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89374" y="3181416"/>
            <a:ext cx="3657613" cy="3521545"/>
          </a:xfrm>
          <a:prstGeom prst="rect">
            <a:avLst/>
          </a:prstGeom>
          <a:ln>
            <a:noFill/>
          </a:ln>
          <a:effectLst>
            <a:outerShdw blurRad="292100" dist="139700" dir="2700000" algn="tl" rotWithShape="0">
              <a:srgbClr val="333333">
                <a:alpha val="65000"/>
              </a:srgbClr>
            </a:outerShdw>
          </a:effectLst>
        </p:spPr>
      </p:pic>
      <p:pic>
        <p:nvPicPr>
          <p:cNvPr id="1036" name="Tieng-tinh-tinh-www_nhacchuongvui_com">
            <a:hlinkClick r:id="" action="ppaction://media"/>
            <a:extLst>
              <a:ext uri="{FF2B5EF4-FFF2-40B4-BE49-F238E27FC236}">
                <a16:creationId xmlns:a16="http://schemas.microsoft.com/office/drawing/2014/main" id="{27A74C1A-8DF0-A858-5601-55EC15ABDAB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983538" y="1193959"/>
            <a:ext cx="1148025" cy="1148025"/>
          </a:xfrm>
          <a:prstGeom prst="rect">
            <a:avLst/>
          </a:prstGeom>
        </p:spPr>
      </p:pic>
      <p:pic>
        <p:nvPicPr>
          <p:cNvPr id="396" name="Tieng-tinh-tinh-www_nhacchuongvui_com">
            <a:hlinkClick r:id="" action="ppaction://media"/>
            <a:extLst>
              <a:ext uri="{FF2B5EF4-FFF2-40B4-BE49-F238E27FC236}">
                <a16:creationId xmlns:a16="http://schemas.microsoft.com/office/drawing/2014/main" id="{62C8D6EC-CEEF-D91A-329F-B6F0B72C2B8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3081671" y="2435409"/>
            <a:ext cx="1148025" cy="1148025"/>
          </a:xfrm>
          <a:prstGeom prst="rect">
            <a:avLst/>
          </a:prstGeom>
        </p:spPr>
      </p:pic>
      <p:pic>
        <p:nvPicPr>
          <p:cNvPr id="397" name="Tieng-tinh-tinh-www_nhacchuongvui_com">
            <a:hlinkClick r:id="" action="ppaction://media"/>
            <a:extLst>
              <a:ext uri="{FF2B5EF4-FFF2-40B4-BE49-F238E27FC236}">
                <a16:creationId xmlns:a16="http://schemas.microsoft.com/office/drawing/2014/main" id="{E0CDBB47-9941-8AE2-C51C-35724252CD8F}"/>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913732" y="-230819"/>
            <a:ext cx="1148025" cy="1148025"/>
          </a:xfrm>
          <a:prstGeom prst="rect">
            <a:avLst/>
          </a:prstGeom>
        </p:spPr>
      </p:pic>
      <p:grpSp>
        <p:nvGrpSpPr>
          <p:cNvPr id="419" name="Graphic 57">
            <a:extLst>
              <a:ext uri="{FF2B5EF4-FFF2-40B4-BE49-F238E27FC236}">
                <a16:creationId xmlns:a16="http://schemas.microsoft.com/office/drawing/2014/main" id="{BB7F632C-13B2-B9DC-D824-0622406CB3E2}"/>
              </a:ext>
            </a:extLst>
          </p:cNvPr>
          <p:cNvGrpSpPr/>
          <p:nvPr/>
        </p:nvGrpSpPr>
        <p:grpSpPr>
          <a:xfrm>
            <a:off x="-8346" y="5240086"/>
            <a:ext cx="2744127" cy="1592274"/>
            <a:chOff x="4157662" y="2400300"/>
            <a:chExt cx="3880989" cy="2057538"/>
          </a:xfrm>
        </p:grpSpPr>
        <p:grpSp>
          <p:nvGrpSpPr>
            <p:cNvPr id="420" name="Graphic 57">
              <a:extLst>
                <a:ext uri="{FF2B5EF4-FFF2-40B4-BE49-F238E27FC236}">
                  <a16:creationId xmlns:a16="http://schemas.microsoft.com/office/drawing/2014/main" id="{6DAE0570-A668-59B0-9E6B-DE55D7D3BA6F}"/>
                </a:ext>
              </a:extLst>
            </p:cNvPr>
            <p:cNvGrpSpPr/>
            <p:nvPr/>
          </p:nvGrpSpPr>
          <p:grpSpPr>
            <a:xfrm>
              <a:off x="4157662" y="2400300"/>
              <a:ext cx="3880989" cy="2057538"/>
              <a:chOff x="4157662" y="2400300"/>
              <a:chExt cx="3880989" cy="2057538"/>
            </a:xfrm>
          </p:grpSpPr>
          <p:sp>
            <p:nvSpPr>
              <p:cNvPr id="438" name="Freeform: Shape 437">
                <a:extLst>
                  <a:ext uri="{FF2B5EF4-FFF2-40B4-BE49-F238E27FC236}">
                    <a16:creationId xmlns:a16="http://schemas.microsoft.com/office/drawing/2014/main" id="{E09F6AF2-6031-EC2F-A440-67DCFFD2B31C}"/>
                  </a:ext>
                </a:extLst>
              </p:cNvPr>
              <p:cNvSpPr/>
              <p:nvPr/>
            </p:nvSpPr>
            <p:spPr>
              <a:xfrm>
                <a:off x="4157662" y="2400300"/>
                <a:ext cx="3880989" cy="2057538"/>
              </a:xfrm>
              <a:custGeom>
                <a:avLst/>
                <a:gdLst>
                  <a:gd name="connsiteX0" fmla="*/ 0 w 3880989"/>
                  <a:gd name="connsiteY0" fmla="*/ 0 h 2057538"/>
                  <a:gd name="connsiteX1" fmla="*/ 0 w 3880989"/>
                  <a:gd name="connsiteY1" fmla="*/ 1207865 h 2057538"/>
                  <a:gd name="connsiteX2" fmla="*/ 1201388 w 3880989"/>
                  <a:gd name="connsiteY2" fmla="*/ 1383887 h 2057538"/>
                  <a:gd name="connsiteX3" fmla="*/ 1675448 w 3880989"/>
                  <a:gd name="connsiteY3" fmla="*/ 1751933 h 2057538"/>
                  <a:gd name="connsiteX4" fmla="*/ 2078736 w 3880989"/>
                  <a:gd name="connsiteY4" fmla="*/ 2055209 h 2057538"/>
                  <a:gd name="connsiteX5" fmla="*/ 2385060 w 3880989"/>
                  <a:gd name="connsiteY5" fmla="*/ 1948910 h 2057538"/>
                  <a:gd name="connsiteX6" fmla="*/ 3294793 w 3880989"/>
                  <a:gd name="connsiteY6" fmla="*/ 1739456 h 2057538"/>
                  <a:gd name="connsiteX7" fmla="*/ 3741801 w 3880989"/>
                  <a:gd name="connsiteY7" fmla="*/ 1601914 h 2057538"/>
                  <a:gd name="connsiteX8" fmla="*/ 3870008 w 3880989"/>
                  <a:gd name="connsiteY8" fmla="*/ 1442466 h 2057538"/>
                  <a:gd name="connsiteX9" fmla="*/ 3726180 w 3880989"/>
                  <a:gd name="connsiteY9" fmla="*/ 1348645 h 2057538"/>
                  <a:gd name="connsiteX10" fmla="*/ 3532346 w 3880989"/>
                  <a:gd name="connsiteY10" fmla="*/ 1123569 h 2057538"/>
                  <a:gd name="connsiteX11" fmla="*/ 3316605 w 3880989"/>
                  <a:gd name="connsiteY11" fmla="*/ 1114235 h 2057538"/>
                  <a:gd name="connsiteX12" fmla="*/ 3241548 w 3880989"/>
                  <a:gd name="connsiteY12" fmla="*/ 1223677 h 2057538"/>
                  <a:gd name="connsiteX13" fmla="*/ 2360009 w 3880989"/>
                  <a:gd name="connsiteY13" fmla="*/ 1308068 h 2057538"/>
                  <a:gd name="connsiteX14" fmla="*/ 2126933 w 3880989"/>
                  <a:gd name="connsiteY14" fmla="*/ 1207865 h 2057538"/>
                  <a:gd name="connsiteX15" fmla="*/ 1746504 w 3880989"/>
                  <a:gd name="connsiteY15" fmla="*/ 711518 h 2057538"/>
                  <a:gd name="connsiteX16" fmla="*/ 2019205 w 3880989"/>
                  <a:gd name="connsiteY16" fmla="*/ 648462 h 2057538"/>
                  <a:gd name="connsiteX17" fmla="*/ 2031683 w 3880989"/>
                  <a:gd name="connsiteY17" fmla="*/ 529876 h 2057538"/>
                  <a:gd name="connsiteX18" fmla="*/ 1253300 w 3880989"/>
                  <a:gd name="connsiteY18" fmla="*/ 342138 h 2057538"/>
                  <a:gd name="connsiteX19" fmla="*/ 0 w 3880989"/>
                  <a:gd name="connsiteY19" fmla="*/ 0 h 205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80989" h="2057538">
                    <a:moveTo>
                      <a:pt x="0" y="0"/>
                    </a:moveTo>
                    <a:lnTo>
                      <a:pt x="0" y="1207865"/>
                    </a:lnTo>
                    <a:lnTo>
                      <a:pt x="1201388" y="1383887"/>
                    </a:lnTo>
                    <a:cubicBezTo>
                      <a:pt x="1201388" y="1383887"/>
                      <a:pt x="1631633" y="1720691"/>
                      <a:pt x="1675448" y="1751933"/>
                    </a:cubicBezTo>
                    <a:cubicBezTo>
                      <a:pt x="1719167" y="1783175"/>
                      <a:pt x="1947386" y="2036445"/>
                      <a:pt x="2078736" y="2055209"/>
                    </a:cubicBezTo>
                    <a:cubicBezTo>
                      <a:pt x="2209991" y="2073974"/>
                      <a:pt x="2347627" y="1973961"/>
                      <a:pt x="2385060" y="1948910"/>
                    </a:cubicBezTo>
                    <a:cubicBezTo>
                      <a:pt x="2422493" y="1923860"/>
                      <a:pt x="3213449" y="1758220"/>
                      <a:pt x="3294793" y="1739456"/>
                    </a:cubicBezTo>
                    <a:cubicBezTo>
                      <a:pt x="3376041" y="1720691"/>
                      <a:pt x="3698081" y="1614392"/>
                      <a:pt x="3741801" y="1601914"/>
                    </a:cubicBezTo>
                    <a:cubicBezTo>
                      <a:pt x="3785521" y="1589437"/>
                      <a:pt x="3920014" y="1523714"/>
                      <a:pt x="3870008" y="1442466"/>
                    </a:cubicBezTo>
                    <a:cubicBezTo>
                      <a:pt x="3820001" y="1361218"/>
                      <a:pt x="3726180" y="1348645"/>
                      <a:pt x="3726180" y="1348645"/>
                    </a:cubicBezTo>
                    <a:cubicBezTo>
                      <a:pt x="3726180" y="1348645"/>
                      <a:pt x="3713703" y="1157954"/>
                      <a:pt x="3532346" y="1123569"/>
                    </a:cubicBezTo>
                    <a:cubicBezTo>
                      <a:pt x="3350990" y="1089184"/>
                      <a:pt x="3316605" y="1114235"/>
                      <a:pt x="3316605" y="1114235"/>
                    </a:cubicBezTo>
                    <a:lnTo>
                      <a:pt x="3241548" y="1223677"/>
                    </a:lnTo>
                    <a:cubicBezTo>
                      <a:pt x="3241548" y="1223677"/>
                      <a:pt x="2866454" y="1179957"/>
                      <a:pt x="2360009" y="1308068"/>
                    </a:cubicBezTo>
                    <a:cubicBezTo>
                      <a:pt x="2360009" y="1308068"/>
                      <a:pt x="2219039" y="1204532"/>
                      <a:pt x="2126933" y="1207865"/>
                    </a:cubicBezTo>
                    <a:cubicBezTo>
                      <a:pt x="2126933" y="1207865"/>
                      <a:pt x="2064544" y="880872"/>
                      <a:pt x="1746504" y="711518"/>
                    </a:cubicBezTo>
                    <a:cubicBezTo>
                      <a:pt x="1746504" y="711518"/>
                      <a:pt x="1803559" y="579692"/>
                      <a:pt x="2019205" y="648462"/>
                    </a:cubicBezTo>
                    <a:cubicBezTo>
                      <a:pt x="2019205" y="648462"/>
                      <a:pt x="2012918" y="592550"/>
                      <a:pt x="2031683" y="529876"/>
                    </a:cubicBezTo>
                    <a:cubicBezTo>
                      <a:pt x="2031683" y="529876"/>
                      <a:pt x="1906619" y="323374"/>
                      <a:pt x="1253300" y="342138"/>
                    </a:cubicBezTo>
                    <a:lnTo>
                      <a:pt x="0" y="0"/>
                    </a:lnTo>
                    <a:close/>
                  </a:path>
                </a:pathLst>
              </a:custGeom>
              <a:solidFill>
                <a:srgbClr val="DEAA82"/>
              </a:solidFill>
              <a:ln w="9525" cap="flat">
                <a:noFill/>
                <a:prstDash val="solid"/>
                <a:miter/>
              </a:ln>
            </p:spPr>
            <p:txBody>
              <a:bodyPr rtlCol="0" anchor="ctr"/>
              <a:lstStyle/>
              <a:p>
                <a:pPr defTabSz="914446"/>
                <a:endParaRPr lang="th-TH" dirty="0">
                  <a:solidFill>
                    <a:prstClr val="black"/>
                  </a:solidFill>
                  <a:latin typeface="Calibri Light"/>
                </a:endParaRPr>
              </a:p>
            </p:txBody>
          </p:sp>
          <p:grpSp>
            <p:nvGrpSpPr>
              <p:cNvPr id="439" name="Graphic 57">
                <a:extLst>
                  <a:ext uri="{FF2B5EF4-FFF2-40B4-BE49-F238E27FC236}">
                    <a16:creationId xmlns:a16="http://schemas.microsoft.com/office/drawing/2014/main" id="{8F225A0E-E811-7CB2-A84F-F565810468DB}"/>
                  </a:ext>
                </a:extLst>
              </p:cNvPr>
              <p:cNvGrpSpPr/>
              <p:nvPr/>
            </p:nvGrpSpPr>
            <p:grpSpPr>
              <a:xfrm>
                <a:off x="7193119" y="3805413"/>
                <a:ext cx="728923" cy="262769"/>
                <a:chOff x="7193119" y="3805413"/>
                <a:chExt cx="728923" cy="262769"/>
              </a:xfrm>
              <a:solidFill>
                <a:srgbClr val="F1C2A4"/>
              </a:solidFill>
            </p:grpSpPr>
            <p:sp>
              <p:nvSpPr>
                <p:cNvPr id="440" name="Freeform: Shape 439">
                  <a:extLst>
                    <a:ext uri="{FF2B5EF4-FFF2-40B4-BE49-F238E27FC236}">
                      <a16:creationId xmlns:a16="http://schemas.microsoft.com/office/drawing/2014/main" id="{97BA186F-FC50-C008-9182-31B6F80693DC}"/>
                    </a:ext>
                  </a:extLst>
                </p:cNvPr>
                <p:cNvSpPr/>
                <p:nvPr/>
              </p:nvSpPr>
              <p:spPr>
                <a:xfrm>
                  <a:off x="7193119" y="3805413"/>
                  <a:ext cx="310139" cy="176820"/>
                </a:xfrm>
                <a:custGeom>
                  <a:avLst/>
                  <a:gdLst>
                    <a:gd name="connsiteX0" fmla="*/ 195137 w 310139"/>
                    <a:gd name="connsiteY0" fmla="*/ 15 h 176820"/>
                    <a:gd name="connsiteX1" fmla="*/ 77122 w 310139"/>
                    <a:gd name="connsiteY1" fmla="*/ 42496 h 176820"/>
                    <a:gd name="connsiteX2" fmla="*/ 255 w 310139"/>
                    <a:gd name="connsiteY2" fmla="*/ 162416 h 176820"/>
                    <a:gd name="connsiteX3" fmla="*/ 7970 w 310139"/>
                    <a:gd name="connsiteY3" fmla="*/ 175275 h 176820"/>
                    <a:gd name="connsiteX4" fmla="*/ 16257 w 310139"/>
                    <a:gd name="connsiteY4" fmla="*/ 176418 h 176820"/>
                    <a:gd name="connsiteX5" fmla="*/ 185897 w 310139"/>
                    <a:gd name="connsiteY5" fmla="*/ 125936 h 176820"/>
                    <a:gd name="connsiteX6" fmla="*/ 267050 w 310139"/>
                    <a:gd name="connsiteY6" fmla="*/ 96122 h 176820"/>
                    <a:gd name="connsiteX7" fmla="*/ 306579 w 310139"/>
                    <a:gd name="connsiteY7" fmla="*/ 53736 h 176820"/>
                    <a:gd name="connsiteX8" fmla="*/ 195137 w 310139"/>
                    <a:gd name="connsiteY8" fmla="*/ 15 h 17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139" h="176820">
                      <a:moveTo>
                        <a:pt x="195137" y="15"/>
                      </a:moveTo>
                      <a:cubicBezTo>
                        <a:pt x="152464" y="586"/>
                        <a:pt x="110840" y="16588"/>
                        <a:pt x="77122" y="42496"/>
                      </a:cubicBezTo>
                      <a:cubicBezTo>
                        <a:pt x="38545" y="72119"/>
                        <a:pt x="10066" y="114505"/>
                        <a:pt x="255" y="162416"/>
                      </a:cubicBezTo>
                      <a:cubicBezTo>
                        <a:pt x="-1079" y="168988"/>
                        <a:pt x="3017" y="173656"/>
                        <a:pt x="7970" y="175275"/>
                      </a:cubicBezTo>
                      <a:cubicBezTo>
                        <a:pt x="10161" y="176704"/>
                        <a:pt x="12923" y="177275"/>
                        <a:pt x="16257" y="176418"/>
                      </a:cubicBezTo>
                      <a:cubicBezTo>
                        <a:pt x="73502" y="161940"/>
                        <a:pt x="130081" y="145081"/>
                        <a:pt x="185897" y="125936"/>
                      </a:cubicBezTo>
                      <a:cubicBezTo>
                        <a:pt x="213139" y="116506"/>
                        <a:pt x="240190" y="106600"/>
                        <a:pt x="267050" y="96122"/>
                      </a:cubicBezTo>
                      <a:cubicBezTo>
                        <a:pt x="285719" y="88788"/>
                        <a:pt x="321533" y="80978"/>
                        <a:pt x="306579" y="53736"/>
                      </a:cubicBezTo>
                      <a:cubicBezTo>
                        <a:pt x="285433" y="15160"/>
                        <a:pt x="236570" y="-556"/>
                        <a:pt x="195137" y="15"/>
                      </a:cubicBezTo>
                      <a:close/>
                    </a:path>
                  </a:pathLst>
                </a:custGeom>
                <a:solidFill>
                  <a:srgbClr val="F1C2A4"/>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41" name="Freeform: Shape 440">
                  <a:extLst>
                    <a:ext uri="{FF2B5EF4-FFF2-40B4-BE49-F238E27FC236}">
                      <a16:creationId xmlns:a16="http://schemas.microsoft.com/office/drawing/2014/main" id="{15CC12AB-1D88-3DCF-8BEB-A90D4599B568}"/>
                    </a:ext>
                  </a:extLst>
                </p:cNvPr>
                <p:cNvSpPr/>
                <p:nvPr/>
              </p:nvSpPr>
              <p:spPr>
                <a:xfrm>
                  <a:off x="7606349" y="3821571"/>
                  <a:ext cx="315693" cy="246610"/>
                </a:xfrm>
                <a:custGeom>
                  <a:avLst/>
                  <a:gdLst>
                    <a:gd name="connsiteX0" fmla="*/ 299781 w 315693"/>
                    <a:gd name="connsiteY0" fmla="*/ 5383 h 246610"/>
                    <a:gd name="connsiteX1" fmla="*/ 285779 w 315693"/>
                    <a:gd name="connsiteY1" fmla="*/ 1477 h 246610"/>
                    <a:gd name="connsiteX2" fmla="*/ 22508 w 315693"/>
                    <a:gd name="connsiteY2" fmla="*/ 151592 h 246610"/>
                    <a:gd name="connsiteX3" fmla="*/ 29 w 315693"/>
                    <a:gd name="connsiteY3" fmla="*/ 223791 h 246610"/>
                    <a:gd name="connsiteX4" fmla="*/ 12221 w 315693"/>
                    <a:gd name="connsiteY4" fmla="*/ 245794 h 246610"/>
                    <a:gd name="connsiteX5" fmla="*/ 49750 w 315693"/>
                    <a:gd name="connsiteY5" fmla="*/ 232364 h 246610"/>
                    <a:gd name="connsiteX6" fmla="*/ 221390 w 315693"/>
                    <a:gd name="connsiteY6" fmla="*/ 139590 h 246610"/>
                    <a:gd name="connsiteX7" fmla="*/ 267967 w 315693"/>
                    <a:gd name="connsiteY7" fmla="*/ 112444 h 246610"/>
                    <a:gd name="connsiteX8" fmla="*/ 303972 w 315693"/>
                    <a:gd name="connsiteY8" fmla="*/ 86822 h 246610"/>
                    <a:gd name="connsiteX9" fmla="*/ 299781 w 315693"/>
                    <a:gd name="connsiteY9" fmla="*/ 5383 h 24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693" h="246610">
                      <a:moveTo>
                        <a:pt x="299781" y="5383"/>
                      </a:moveTo>
                      <a:cubicBezTo>
                        <a:pt x="296542" y="-618"/>
                        <a:pt x="290446" y="-1094"/>
                        <a:pt x="285779" y="1477"/>
                      </a:cubicBezTo>
                      <a:cubicBezTo>
                        <a:pt x="176432" y="-7952"/>
                        <a:pt x="69752" y="52341"/>
                        <a:pt x="22508" y="151592"/>
                      </a:cubicBezTo>
                      <a:cubicBezTo>
                        <a:pt x="12126" y="173309"/>
                        <a:pt x="1172" y="199407"/>
                        <a:pt x="29" y="223791"/>
                      </a:cubicBezTo>
                      <a:cubicBezTo>
                        <a:pt x="-352" y="232744"/>
                        <a:pt x="2982" y="242746"/>
                        <a:pt x="12221" y="245794"/>
                      </a:cubicBezTo>
                      <a:cubicBezTo>
                        <a:pt x="24127" y="249889"/>
                        <a:pt x="39653" y="237507"/>
                        <a:pt x="49750" y="232364"/>
                      </a:cubicBezTo>
                      <a:cubicBezTo>
                        <a:pt x="107757" y="202836"/>
                        <a:pt x="164907" y="171975"/>
                        <a:pt x="221390" y="139590"/>
                      </a:cubicBezTo>
                      <a:cubicBezTo>
                        <a:pt x="237011" y="130636"/>
                        <a:pt x="252537" y="121588"/>
                        <a:pt x="267967" y="112444"/>
                      </a:cubicBezTo>
                      <a:cubicBezTo>
                        <a:pt x="280540" y="105014"/>
                        <a:pt x="294351" y="97966"/>
                        <a:pt x="303972" y="86822"/>
                      </a:cubicBezTo>
                      <a:cubicBezTo>
                        <a:pt x="325498" y="62056"/>
                        <a:pt x="313306" y="30624"/>
                        <a:pt x="299781" y="5383"/>
                      </a:cubicBezTo>
                      <a:close/>
                    </a:path>
                  </a:pathLst>
                </a:custGeom>
                <a:solidFill>
                  <a:srgbClr val="F1C2A4"/>
                </a:solidFill>
                <a:ln w="9525" cap="flat">
                  <a:noFill/>
                  <a:prstDash val="solid"/>
                  <a:miter/>
                </a:ln>
              </p:spPr>
              <p:txBody>
                <a:bodyPr rtlCol="0" anchor="ctr"/>
                <a:lstStyle/>
                <a:p>
                  <a:pPr defTabSz="914446"/>
                  <a:endParaRPr lang="th-TH">
                    <a:solidFill>
                      <a:prstClr val="black"/>
                    </a:solidFill>
                    <a:latin typeface="Calibri Light"/>
                  </a:endParaRPr>
                </a:p>
              </p:txBody>
            </p:sp>
          </p:grpSp>
        </p:grpSp>
        <p:grpSp>
          <p:nvGrpSpPr>
            <p:cNvPr id="421" name="Graphic 57">
              <a:extLst>
                <a:ext uri="{FF2B5EF4-FFF2-40B4-BE49-F238E27FC236}">
                  <a16:creationId xmlns:a16="http://schemas.microsoft.com/office/drawing/2014/main" id="{7EA2DAD7-2A53-38D1-E9C6-41C99E58FB04}"/>
                </a:ext>
              </a:extLst>
            </p:cNvPr>
            <p:cNvGrpSpPr/>
            <p:nvPr/>
          </p:nvGrpSpPr>
          <p:grpSpPr>
            <a:xfrm>
              <a:off x="5910443" y="2678604"/>
              <a:ext cx="1664495" cy="1027450"/>
              <a:chOff x="5910443" y="2678604"/>
              <a:chExt cx="1664495" cy="1027450"/>
            </a:xfrm>
          </p:grpSpPr>
          <p:grpSp>
            <p:nvGrpSpPr>
              <p:cNvPr id="426" name="Graphic 57">
                <a:extLst>
                  <a:ext uri="{FF2B5EF4-FFF2-40B4-BE49-F238E27FC236}">
                    <a16:creationId xmlns:a16="http://schemas.microsoft.com/office/drawing/2014/main" id="{74EA8B3F-534E-14C1-0CCD-505A5E7FD144}"/>
                  </a:ext>
                </a:extLst>
              </p:cNvPr>
              <p:cNvGrpSpPr/>
              <p:nvPr/>
            </p:nvGrpSpPr>
            <p:grpSpPr>
              <a:xfrm>
                <a:off x="5910443" y="2678604"/>
                <a:ext cx="1597457" cy="704389"/>
                <a:chOff x="5910443" y="2678604"/>
                <a:chExt cx="1597457" cy="704389"/>
              </a:xfrm>
              <a:solidFill>
                <a:srgbClr val="DA5151"/>
              </a:solidFill>
            </p:grpSpPr>
            <p:sp>
              <p:nvSpPr>
                <p:cNvPr id="435" name="Freeform: Shape 434">
                  <a:extLst>
                    <a:ext uri="{FF2B5EF4-FFF2-40B4-BE49-F238E27FC236}">
                      <a16:creationId xmlns:a16="http://schemas.microsoft.com/office/drawing/2014/main" id="{371635FF-4CD9-AE9F-E6A6-54A153798D53}"/>
                    </a:ext>
                  </a:extLst>
                </p:cNvPr>
                <p:cNvSpPr/>
                <p:nvPr/>
              </p:nvSpPr>
              <p:spPr>
                <a:xfrm>
                  <a:off x="5910443" y="2827733"/>
                  <a:ext cx="549479" cy="555259"/>
                </a:xfrm>
                <a:custGeom>
                  <a:avLst/>
                  <a:gdLst>
                    <a:gd name="connsiteX0" fmla="*/ 508453 w 549479"/>
                    <a:gd name="connsiteY0" fmla="*/ 62533 h 555259"/>
                    <a:gd name="connsiteX1" fmla="*/ 401202 w 549479"/>
                    <a:gd name="connsiteY1" fmla="*/ 334 h 555259"/>
                    <a:gd name="connsiteX2" fmla="*/ 279853 w 549479"/>
                    <a:gd name="connsiteY2" fmla="*/ 84250 h 555259"/>
                    <a:gd name="connsiteX3" fmla="*/ 252231 w 549479"/>
                    <a:gd name="connsiteY3" fmla="*/ 204550 h 555259"/>
                    <a:gd name="connsiteX4" fmla="*/ 101450 w 549479"/>
                    <a:gd name="connsiteY4" fmla="*/ 190549 h 555259"/>
                    <a:gd name="connsiteX5" fmla="*/ 866 w 549479"/>
                    <a:gd name="connsiteY5" fmla="*/ 271702 h 555259"/>
                    <a:gd name="connsiteX6" fmla="*/ 12486 w 549479"/>
                    <a:gd name="connsiteY6" fmla="*/ 284465 h 555259"/>
                    <a:gd name="connsiteX7" fmla="*/ 14677 w 549479"/>
                    <a:gd name="connsiteY7" fmla="*/ 288370 h 555259"/>
                    <a:gd name="connsiteX8" fmla="*/ 132692 w 549479"/>
                    <a:gd name="connsiteY8" fmla="*/ 383430 h 555259"/>
                    <a:gd name="connsiteX9" fmla="*/ 241277 w 549479"/>
                    <a:gd name="connsiteY9" fmla="*/ 493729 h 555259"/>
                    <a:gd name="connsiteX10" fmla="*/ 288426 w 549479"/>
                    <a:gd name="connsiteY10" fmla="*/ 545450 h 555259"/>
                    <a:gd name="connsiteX11" fmla="*/ 359958 w 549479"/>
                    <a:gd name="connsiteY11" fmla="*/ 554213 h 555259"/>
                    <a:gd name="connsiteX12" fmla="*/ 449970 w 549479"/>
                    <a:gd name="connsiteY12" fmla="*/ 551260 h 555259"/>
                    <a:gd name="connsiteX13" fmla="*/ 490737 w 549479"/>
                    <a:gd name="connsiteY13" fmla="*/ 549927 h 555259"/>
                    <a:gd name="connsiteX14" fmla="*/ 524550 w 549479"/>
                    <a:gd name="connsiteY14" fmla="*/ 544021 h 555259"/>
                    <a:gd name="connsiteX15" fmla="*/ 535314 w 549479"/>
                    <a:gd name="connsiteY15" fmla="*/ 514875 h 555259"/>
                    <a:gd name="connsiteX16" fmla="*/ 540933 w 549479"/>
                    <a:gd name="connsiteY16" fmla="*/ 472298 h 555259"/>
                    <a:gd name="connsiteX17" fmla="*/ 547982 w 549479"/>
                    <a:gd name="connsiteY17" fmla="*/ 386287 h 555259"/>
                    <a:gd name="connsiteX18" fmla="*/ 544743 w 549479"/>
                    <a:gd name="connsiteY18" fmla="*/ 213790 h 555259"/>
                    <a:gd name="connsiteX19" fmla="*/ 508453 w 549479"/>
                    <a:gd name="connsiteY19" fmla="*/ 62533 h 55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9479" h="555259">
                      <a:moveTo>
                        <a:pt x="508453" y="62533"/>
                      </a:moveTo>
                      <a:cubicBezTo>
                        <a:pt x="485974" y="25766"/>
                        <a:pt x="446064" y="-3476"/>
                        <a:pt x="401202" y="334"/>
                      </a:cubicBezTo>
                      <a:cubicBezTo>
                        <a:pt x="350148" y="4621"/>
                        <a:pt x="305475" y="41673"/>
                        <a:pt x="279853" y="84250"/>
                      </a:cubicBezTo>
                      <a:cubicBezTo>
                        <a:pt x="258041" y="120445"/>
                        <a:pt x="248325" y="162736"/>
                        <a:pt x="252231" y="204550"/>
                      </a:cubicBezTo>
                      <a:cubicBezTo>
                        <a:pt x="203653" y="189215"/>
                        <a:pt x="151742" y="178357"/>
                        <a:pt x="101450" y="190549"/>
                      </a:cubicBezTo>
                      <a:cubicBezTo>
                        <a:pt x="57444" y="201312"/>
                        <a:pt x="18487" y="229315"/>
                        <a:pt x="866" y="271702"/>
                      </a:cubicBezTo>
                      <a:cubicBezTo>
                        <a:pt x="-2658" y="280179"/>
                        <a:pt x="5247" y="285418"/>
                        <a:pt x="12486" y="284465"/>
                      </a:cubicBezTo>
                      <a:cubicBezTo>
                        <a:pt x="12963" y="285799"/>
                        <a:pt x="13629" y="287132"/>
                        <a:pt x="14677" y="288370"/>
                      </a:cubicBezTo>
                      <a:cubicBezTo>
                        <a:pt x="47634" y="327233"/>
                        <a:pt x="93449" y="351807"/>
                        <a:pt x="132692" y="383430"/>
                      </a:cubicBezTo>
                      <a:cubicBezTo>
                        <a:pt x="172887" y="415815"/>
                        <a:pt x="209559" y="452867"/>
                        <a:pt x="241277" y="493729"/>
                      </a:cubicBezTo>
                      <a:cubicBezTo>
                        <a:pt x="255469" y="512017"/>
                        <a:pt x="268137" y="533163"/>
                        <a:pt x="288426" y="545450"/>
                      </a:cubicBezTo>
                      <a:cubicBezTo>
                        <a:pt x="309952" y="558500"/>
                        <a:pt x="335955" y="555071"/>
                        <a:pt x="359958" y="554213"/>
                      </a:cubicBezTo>
                      <a:cubicBezTo>
                        <a:pt x="389962" y="553261"/>
                        <a:pt x="419966" y="552213"/>
                        <a:pt x="449970" y="551260"/>
                      </a:cubicBezTo>
                      <a:cubicBezTo>
                        <a:pt x="463590" y="550784"/>
                        <a:pt x="477116" y="550403"/>
                        <a:pt x="490737" y="549927"/>
                      </a:cubicBezTo>
                      <a:cubicBezTo>
                        <a:pt x="501595" y="549546"/>
                        <a:pt x="515406" y="551165"/>
                        <a:pt x="524550" y="544021"/>
                      </a:cubicBezTo>
                      <a:cubicBezTo>
                        <a:pt x="533409" y="537068"/>
                        <a:pt x="533790" y="525162"/>
                        <a:pt x="535314" y="514875"/>
                      </a:cubicBezTo>
                      <a:cubicBezTo>
                        <a:pt x="537409" y="500683"/>
                        <a:pt x="539314" y="486586"/>
                        <a:pt x="540933" y="472298"/>
                      </a:cubicBezTo>
                      <a:cubicBezTo>
                        <a:pt x="544267" y="443723"/>
                        <a:pt x="546648" y="415053"/>
                        <a:pt x="547982" y="386287"/>
                      </a:cubicBezTo>
                      <a:cubicBezTo>
                        <a:pt x="550744" y="328852"/>
                        <a:pt x="549696" y="271130"/>
                        <a:pt x="544743" y="213790"/>
                      </a:cubicBezTo>
                      <a:cubicBezTo>
                        <a:pt x="540076" y="162831"/>
                        <a:pt x="535790" y="107205"/>
                        <a:pt x="508453" y="62533"/>
                      </a:cubicBezTo>
                      <a:close/>
                    </a:path>
                  </a:pathLst>
                </a:custGeom>
                <a:solidFill>
                  <a:srgbClr val="DA5151"/>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36" name="Freeform: Shape 435">
                  <a:extLst>
                    <a:ext uri="{FF2B5EF4-FFF2-40B4-BE49-F238E27FC236}">
                      <a16:creationId xmlns:a16="http://schemas.microsoft.com/office/drawing/2014/main" id="{FE718E27-9266-89C7-1D66-6060AFFFCD55}"/>
                    </a:ext>
                  </a:extLst>
                </p:cNvPr>
                <p:cNvSpPr/>
                <p:nvPr/>
              </p:nvSpPr>
              <p:spPr>
                <a:xfrm>
                  <a:off x="6971343" y="2825449"/>
                  <a:ext cx="536558" cy="498341"/>
                </a:xfrm>
                <a:custGeom>
                  <a:avLst/>
                  <a:gdLst>
                    <a:gd name="connsiteX0" fmla="*/ 480064 w 536558"/>
                    <a:gd name="connsiteY0" fmla="*/ 81962 h 498341"/>
                    <a:gd name="connsiteX1" fmla="*/ 268037 w 536558"/>
                    <a:gd name="connsiteY1" fmla="*/ 111965 h 498341"/>
                    <a:gd name="connsiteX2" fmla="*/ 200505 w 536558"/>
                    <a:gd name="connsiteY2" fmla="*/ 23859 h 498341"/>
                    <a:gd name="connsiteX3" fmla="*/ 82014 w 536558"/>
                    <a:gd name="connsiteY3" fmla="*/ 8524 h 498341"/>
                    <a:gd name="connsiteX4" fmla="*/ 575 w 536558"/>
                    <a:gd name="connsiteY4" fmla="*/ 213883 h 498341"/>
                    <a:gd name="connsiteX5" fmla="*/ 32103 w 536558"/>
                    <a:gd name="connsiteY5" fmla="*/ 381904 h 498341"/>
                    <a:gd name="connsiteX6" fmla="*/ 41723 w 536558"/>
                    <a:gd name="connsiteY6" fmla="*/ 389333 h 498341"/>
                    <a:gd name="connsiteX7" fmla="*/ 174026 w 536558"/>
                    <a:gd name="connsiteY7" fmla="*/ 478106 h 498341"/>
                    <a:gd name="connsiteX8" fmla="*/ 294136 w 536558"/>
                    <a:gd name="connsiteY8" fmla="*/ 493918 h 498341"/>
                    <a:gd name="connsiteX9" fmla="*/ 351381 w 536558"/>
                    <a:gd name="connsiteY9" fmla="*/ 496299 h 498341"/>
                    <a:gd name="connsiteX10" fmla="*/ 391291 w 536558"/>
                    <a:gd name="connsiteY10" fmla="*/ 465248 h 498341"/>
                    <a:gd name="connsiteX11" fmla="*/ 522450 w 536558"/>
                    <a:gd name="connsiteY11" fmla="*/ 275605 h 498341"/>
                    <a:gd name="connsiteX12" fmla="*/ 480064 w 536558"/>
                    <a:gd name="connsiteY12" fmla="*/ 81962 h 49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6558" h="498341">
                      <a:moveTo>
                        <a:pt x="480064" y="81962"/>
                      </a:moveTo>
                      <a:cubicBezTo>
                        <a:pt x="411960" y="35956"/>
                        <a:pt x="328616" y="68627"/>
                        <a:pt x="268037" y="111965"/>
                      </a:cubicBezTo>
                      <a:cubicBezTo>
                        <a:pt x="253369" y="77294"/>
                        <a:pt x="231842" y="45481"/>
                        <a:pt x="200505" y="23859"/>
                      </a:cubicBezTo>
                      <a:cubicBezTo>
                        <a:pt x="166596" y="523"/>
                        <a:pt x="120590" y="-7859"/>
                        <a:pt x="82014" y="8524"/>
                      </a:cubicBezTo>
                      <a:cubicBezTo>
                        <a:pt x="4862" y="41099"/>
                        <a:pt x="-2568" y="142064"/>
                        <a:pt x="575" y="213883"/>
                      </a:cubicBezTo>
                      <a:cubicBezTo>
                        <a:pt x="3052" y="271033"/>
                        <a:pt x="13720" y="327707"/>
                        <a:pt x="32103" y="381904"/>
                      </a:cubicBezTo>
                      <a:cubicBezTo>
                        <a:pt x="33722" y="386762"/>
                        <a:pt x="37628" y="389048"/>
                        <a:pt x="41723" y="389333"/>
                      </a:cubicBezTo>
                      <a:cubicBezTo>
                        <a:pt x="63440" y="439625"/>
                        <a:pt x="120876" y="467819"/>
                        <a:pt x="174026" y="478106"/>
                      </a:cubicBezTo>
                      <a:cubicBezTo>
                        <a:pt x="213554" y="485822"/>
                        <a:pt x="254131" y="489155"/>
                        <a:pt x="294136" y="493918"/>
                      </a:cubicBezTo>
                      <a:cubicBezTo>
                        <a:pt x="312519" y="496109"/>
                        <a:pt x="332998" y="501157"/>
                        <a:pt x="351381" y="496299"/>
                      </a:cubicBezTo>
                      <a:cubicBezTo>
                        <a:pt x="368431" y="491822"/>
                        <a:pt x="379861" y="477725"/>
                        <a:pt x="391291" y="465248"/>
                      </a:cubicBezTo>
                      <a:cubicBezTo>
                        <a:pt x="443107" y="408669"/>
                        <a:pt x="495209" y="348471"/>
                        <a:pt x="522450" y="275605"/>
                      </a:cubicBezTo>
                      <a:cubicBezTo>
                        <a:pt x="547024" y="209787"/>
                        <a:pt x="543405" y="124729"/>
                        <a:pt x="480064" y="81962"/>
                      </a:cubicBezTo>
                      <a:close/>
                    </a:path>
                  </a:pathLst>
                </a:custGeom>
                <a:solidFill>
                  <a:srgbClr val="DA5151"/>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37" name="Freeform: Shape 436">
                  <a:extLst>
                    <a:ext uri="{FF2B5EF4-FFF2-40B4-BE49-F238E27FC236}">
                      <a16:creationId xmlns:a16="http://schemas.microsoft.com/office/drawing/2014/main" id="{28E057EC-5CE6-7510-A4EB-C21E4FB6D828}"/>
                    </a:ext>
                  </a:extLst>
                </p:cNvPr>
                <p:cNvSpPr/>
                <p:nvPr/>
              </p:nvSpPr>
              <p:spPr>
                <a:xfrm>
                  <a:off x="6448249" y="2678604"/>
                  <a:ext cx="563983" cy="426758"/>
                </a:xfrm>
                <a:custGeom>
                  <a:avLst/>
                  <a:gdLst>
                    <a:gd name="connsiteX0" fmla="*/ 487664 w 563983"/>
                    <a:gd name="connsiteY0" fmla="*/ 7636 h 426758"/>
                    <a:gd name="connsiteX1" fmla="*/ 294021 w 563983"/>
                    <a:gd name="connsiteY1" fmla="*/ 102886 h 426758"/>
                    <a:gd name="connsiteX2" fmla="*/ 111903 w 563983"/>
                    <a:gd name="connsiteY2" fmla="*/ 6684 h 426758"/>
                    <a:gd name="connsiteX3" fmla="*/ 460 w 563983"/>
                    <a:gd name="connsiteY3" fmla="*/ 193279 h 426758"/>
                    <a:gd name="connsiteX4" fmla="*/ 36560 w 563983"/>
                    <a:gd name="connsiteY4" fmla="*/ 317961 h 426758"/>
                    <a:gd name="connsiteX5" fmla="*/ 37322 w 563983"/>
                    <a:gd name="connsiteY5" fmla="*/ 319771 h 426758"/>
                    <a:gd name="connsiteX6" fmla="*/ 39227 w 563983"/>
                    <a:gd name="connsiteY6" fmla="*/ 323295 h 426758"/>
                    <a:gd name="connsiteX7" fmla="*/ 49990 w 563983"/>
                    <a:gd name="connsiteY7" fmla="*/ 343107 h 426758"/>
                    <a:gd name="connsiteX8" fmla="*/ 56753 w 563983"/>
                    <a:gd name="connsiteY8" fmla="*/ 348536 h 426758"/>
                    <a:gd name="connsiteX9" fmla="*/ 215249 w 563983"/>
                    <a:gd name="connsiteY9" fmla="*/ 422260 h 426758"/>
                    <a:gd name="connsiteX10" fmla="*/ 336788 w 563983"/>
                    <a:gd name="connsiteY10" fmla="*/ 424260 h 426758"/>
                    <a:gd name="connsiteX11" fmla="*/ 394605 w 563983"/>
                    <a:gd name="connsiteY11" fmla="*/ 417402 h 426758"/>
                    <a:gd name="connsiteX12" fmla="*/ 447945 w 563983"/>
                    <a:gd name="connsiteY12" fmla="*/ 402162 h 426758"/>
                    <a:gd name="connsiteX13" fmla="*/ 514906 w 563983"/>
                    <a:gd name="connsiteY13" fmla="*/ 309198 h 426758"/>
                    <a:gd name="connsiteX14" fmla="*/ 558816 w 563983"/>
                    <a:gd name="connsiteY14" fmla="*/ 191755 h 426758"/>
                    <a:gd name="connsiteX15" fmla="*/ 487664 w 563983"/>
                    <a:gd name="connsiteY15" fmla="*/ 7636 h 42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983" h="426758">
                      <a:moveTo>
                        <a:pt x="487664" y="7636"/>
                      </a:moveTo>
                      <a:cubicBezTo>
                        <a:pt x="409274" y="-22558"/>
                        <a:pt x="340884" y="42498"/>
                        <a:pt x="294021" y="102886"/>
                      </a:cubicBezTo>
                      <a:cubicBezTo>
                        <a:pt x="248110" y="46498"/>
                        <a:pt x="187055" y="-14462"/>
                        <a:pt x="111903" y="6684"/>
                      </a:cubicBezTo>
                      <a:cubicBezTo>
                        <a:pt x="36370" y="27925"/>
                        <a:pt x="-4874" y="114412"/>
                        <a:pt x="460" y="193279"/>
                      </a:cubicBezTo>
                      <a:cubicBezTo>
                        <a:pt x="3413" y="237284"/>
                        <a:pt x="17224" y="279194"/>
                        <a:pt x="36560" y="317961"/>
                      </a:cubicBezTo>
                      <a:cubicBezTo>
                        <a:pt x="36751" y="318532"/>
                        <a:pt x="37036" y="319199"/>
                        <a:pt x="37322" y="319771"/>
                      </a:cubicBezTo>
                      <a:cubicBezTo>
                        <a:pt x="37989" y="321009"/>
                        <a:pt x="38656" y="322152"/>
                        <a:pt x="39227" y="323295"/>
                      </a:cubicBezTo>
                      <a:cubicBezTo>
                        <a:pt x="42656" y="329962"/>
                        <a:pt x="46276" y="336630"/>
                        <a:pt x="49990" y="343107"/>
                      </a:cubicBezTo>
                      <a:cubicBezTo>
                        <a:pt x="51800" y="346155"/>
                        <a:pt x="54181" y="347869"/>
                        <a:pt x="56753" y="348536"/>
                      </a:cubicBezTo>
                      <a:cubicBezTo>
                        <a:pt x="96092" y="394542"/>
                        <a:pt x="159052" y="414259"/>
                        <a:pt x="215249" y="422260"/>
                      </a:cubicBezTo>
                      <a:cubicBezTo>
                        <a:pt x="255540" y="427975"/>
                        <a:pt x="296307" y="427784"/>
                        <a:pt x="336788" y="424260"/>
                      </a:cubicBezTo>
                      <a:cubicBezTo>
                        <a:pt x="356124" y="422641"/>
                        <a:pt x="375365" y="420164"/>
                        <a:pt x="394605" y="417402"/>
                      </a:cubicBezTo>
                      <a:cubicBezTo>
                        <a:pt x="412893" y="414735"/>
                        <a:pt x="431562" y="411973"/>
                        <a:pt x="447945" y="402162"/>
                      </a:cubicBezTo>
                      <a:cubicBezTo>
                        <a:pt x="479282" y="383302"/>
                        <a:pt x="498618" y="341773"/>
                        <a:pt x="514906" y="309198"/>
                      </a:cubicBezTo>
                      <a:cubicBezTo>
                        <a:pt x="533384" y="272241"/>
                        <a:pt x="550053" y="232712"/>
                        <a:pt x="558816" y="191755"/>
                      </a:cubicBezTo>
                      <a:cubicBezTo>
                        <a:pt x="573866" y="122127"/>
                        <a:pt x="557768" y="34592"/>
                        <a:pt x="487664" y="7636"/>
                      </a:cubicBezTo>
                      <a:close/>
                    </a:path>
                  </a:pathLst>
                </a:custGeom>
                <a:solidFill>
                  <a:srgbClr val="DA5151"/>
                </a:solidFill>
                <a:ln w="9525" cap="flat">
                  <a:noFill/>
                  <a:prstDash val="solid"/>
                  <a:miter/>
                </a:ln>
              </p:spPr>
              <p:txBody>
                <a:bodyPr rtlCol="0" anchor="ctr"/>
                <a:lstStyle/>
                <a:p>
                  <a:pPr defTabSz="914446"/>
                  <a:endParaRPr lang="th-TH">
                    <a:solidFill>
                      <a:prstClr val="black"/>
                    </a:solidFill>
                    <a:latin typeface="Calibri Light"/>
                  </a:endParaRPr>
                </a:p>
              </p:txBody>
            </p:sp>
          </p:grpSp>
          <p:grpSp>
            <p:nvGrpSpPr>
              <p:cNvPr id="427" name="Graphic 57">
                <a:extLst>
                  <a:ext uri="{FF2B5EF4-FFF2-40B4-BE49-F238E27FC236}">
                    <a16:creationId xmlns:a16="http://schemas.microsoft.com/office/drawing/2014/main" id="{C9B8A201-5F7F-E610-5B8A-3ECDB936D852}"/>
                  </a:ext>
                </a:extLst>
              </p:cNvPr>
              <p:cNvGrpSpPr/>
              <p:nvPr/>
            </p:nvGrpSpPr>
            <p:grpSpPr>
              <a:xfrm>
                <a:off x="6212504" y="2898831"/>
                <a:ext cx="1166629" cy="807223"/>
                <a:chOff x="6212504" y="2898831"/>
                <a:chExt cx="1166629" cy="807223"/>
              </a:xfrm>
              <a:solidFill>
                <a:srgbClr val="EE6A6A"/>
              </a:solidFill>
            </p:grpSpPr>
            <p:sp>
              <p:nvSpPr>
                <p:cNvPr id="433" name="Freeform: Shape 432">
                  <a:extLst>
                    <a:ext uri="{FF2B5EF4-FFF2-40B4-BE49-F238E27FC236}">
                      <a16:creationId xmlns:a16="http://schemas.microsoft.com/office/drawing/2014/main" id="{354B5E1C-5FFF-B3DB-EF2C-5E952AF11956}"/>
                    </a:ext>
                  </a:extLst>
                </p:cNvPr>
                <p:cNvSpPr/>
                <p:nvPr/>
              </p:nvSpPr>
              <p:spPr>
                <a:xfrm>
                  <a:off x="6212504" y="2898831"/>
                  <a:ext cx="628457" cy="807223"/>
                </a:xfrm>
                <a:custGeom>
                  <a:avLst/>
                  <a:gdLst>
                    <a:gd name="connsiteX0" fmla="*/ 505192 w 628457"/>
                    <a:gd name="connsiteY0" fmla="*/ 7 h 807223"/>
                    <a:gd name="connsiteX1" fmla="*/ 378224 w 628457"/>
                    <a:gd name="connsiteY1" fmla="*/ 99067 h 807223"/>
                    <a:gd name="connsiteX2" fmla="*/ 250493 w 628457"/>
                    <a:gd name="connsiteY2" fmla="*/ 58776 h 807223"/>
                    <a:gd name="connsiteX3" fmla="*/ 159339 w 628457"/>
                    <a:gd name="connsiteY3" fmla="*/ 127071 h 807223"/>
                    <a:gd name="connsiteX4" fmla="*/ 228967 w 628457"/>
                    <a:gd name="connsiteY4" fmla="*/ 363100 h 807223"/>
                    <a:gd name="connsiteX5" fmla="*/ 254303 w 628457"/>
                    <a:gd name="connsiteY5" fmla="*/ 385103 h 807223"/>
                    <a:gd name="connsiteX6" fmla="*/ 222109 w 628457"/>
                    <a:gd name="connsiteY6" fmla="*/ 472638 h 807223"/>
                    <a:gd name="connsiteX7" fmla="*/ 88568 w 628457"/>
                    <a:gd name="connsiteY7" fmla="*/ 424155 h 807223"/>
                    <a:gd name="connsiteX8" fmla="*/ 7415 w 628457"/>
                    <a:gd name="connsiteY8" fmla="*/ 460160 h 807223"/>
                    <a:gd name="connsiteX9" fmla="*/ 5891 w 628457"/>
                    <a:gd name="connsiteY9" fmla="*/ 513024 h 807223"/>
                    <a:gd name="connsiteX10" fmla="*/ 27227 w 628457"/>
                    <a:gd name="connsiteY10" fmla="*/ 572841 h 807223"/>
                    <a:gd name="connsiteX11" fmla="*/ 84854 w 628457"/>
                    <a:gd name="connsiteY11" fmla="*/ 707143 h 807223"/>
                    <a:gd name="connsiteX12" fmla="*/ 102665 w 628457"/>
                    <a:gd name="connsiteY12" fmla="*/ 707334 h 807223"/>
                    <a:gd name="connsiteX13" fmla="*/ 214679 w 628457"/>
                    <a:gd name="connsiteY13" fmla="*/ 747243 h 807223"/>
                    <a:gd name="connsiteX14" fmla="*/ 270210 w 628457"/>
                    <a:gd name="connsiteY14" fmla="*/ 776866 h 807223"/>
                    <a:gd name="connsiteX15" fmla="*/ 322121 w 628457"/>
                    <a:gd name="connsiteY15" fmla="*/ 805536 h 807223"/>
                    <a:gd name="connsiteX16" fmla="*/ 385843 w 628457"/>
                    <a:gd name="connsiteY16" fmla="*/ 798583 h 807223"/>
                    <a:gd name="connsiteX17" fmla="*/ 452233 w 628457"/>
                    <a:gd name="connsiteY17" fmla="*/ 779724 h 807223"/>
                    <a:gd name="connsiteX18" fmla="*/ 499763 w 628457"/>
                    <a:gd name="connsiteY18" fmla="*/ 750863 h 807223"/>
                    <a:gd name="connsiteX19" fmla="*/ 514050 w 628457"/>
                    <a:gd name="connsiteY19" fmla="*/ 690379 h 807223"/>
                    <a:gd name="connsiteX20" fmla="*/ 499953 w 628457"/>
                    <a:gd name="connsiteY20" fmla="*/ 448635 h 807223"/>
                    <a:gd name="connsiteX21" fmla="*/ 536434 w 628457"/>
                    <a:gd name="connsiteY21" fmla="*/ 433109 h 807223"/>
                    <a:gd name="connsiteX22" fmla="*/ 590250 w 628457"/>
                    <a:gd name="connsiteY22" fmla="*/ 369672 h 807223"/>
                    <a:gd name="connsiteX23" fmla="*/ 617492 w 628457"/>
                    <a:gd name="connsiteY23" fmla="*/ 280423 h 807223"/>
                    <a:gd name="connsiteX24" fmla="*/ 617396 w 628457"/>
                    <a:gd name="connsiteY24" fmla="*/ 96400 h 807223"/>
                    <a:gd name="connsiteX25" fmla="*/ 505192 w 628457"/>
                    <a:gd name="connsiteY25" fmla="*/ 7 h 80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8457" h="807223">
                      <a:moveTo>
                        <a:pt x="505192" y="7"/>
                      </a:moveTo>
                      <a:cubicBezTo>
                        <a:pt x="444327" y="769"/>
                        <a:pt x="401846" y="47346"/>
                        <a:pt x="378224" y="99067"/>
                      </a:cubicBezTo>
                      <a:cubicBezTo>
                        <a:pt x="340219" y="74778"/>
                        <a:pt x="296499" y="52966"/>
                        <a:pt x="250493" y="58776"/>
                      </a:cubicBezTo>
                      <a:cubicBezTo>
                        <a:pt x="210107" y="63825"/>
                        <a:pt x="177151" y="91161"/>
                        <a:pt x="159339" y="127071"/>
                      </a:cubicBezTo>
                      <a:cubicBezTo>
                        <a:pt x="116858" y="212319"/>
                        <a:pt x="165816" y="303664"/>
                        <a:pt x="228967" y="363100"/>
                      </a:cubicBezTo>
                      <a:cubicBezTo>
                        <a:pt x="237158" y="370815"/>
                        <a:pt x="245636" y="378150"/>
                        <a:pt x="254303" y="385103"/>
                      </a:cubicBezTo>
                      <a:cubicBezTo>
                        <a:pt x="231062" y="409392"/>
                        <a:pt x="224109" y="440634"/>
                        <a:pt x="222109" y="472638"/>
                      </a:cubicBezTo>
                      <a:cubicBezTo>
                        <a:pt x="188009" y="437681"/>
                        <a:pt x="137432" y="419393"/>
                        <a:pt x="88568" y="424155"/>
                      </a:cubicBezTo>
                      <a:cubicBezTo>
                        <a:pt x="60946" y="426918"/>
                        <a:pt x="24751" y="436633"/>
                        <a:pt x="7415" y="460160"/>
                      </a:cubicBezTo>
                      <a:cubicBezTo>
                        <a:pt x="-4396" y="476257"/>
                        <a:pt x="81" y="495593"/>
                        <a:pt x="5891" y="513024"/>
                      </a:cubicBezTo>
                      <a:cubicBezTo>
                        <a:pt x="12559" y="533121"/>
                        <a:pt x="19703" y="553029"/>
                        <a:pt x="27227" y="572841"/>
                      </a:cubicBezTo>
                      <a:cubicBezTo>
                        <a:pt x="44467" y="618370"/>
                        <a:pt x="63708" y="663233"/>
                        <a:pt x="84854" y="707143"/>
                      </a:cubicBezTo>
                      <a:cubicBezTo>
                        <a:pt x="88854" y="715525"/>
                        <a:pt x="98474" y="713430"/>
                        <a:pt x="102665" y="707334"/>
                      </a:cubicBezTo>
                      <a:cubicBezTo>
                        <a:pt x="140575" y="719049"/>
                        <a:pt x="178484" y="731051"/>
                        <a:pt x="214679" y="747243"/>
                      </a:cubicBezTo>
                      <a:cubicBezTo>
                        <a:pt x="233825" y="755816"/>
                        <a:pt x="252494" y="765531"/>
                        <a:pt x="270210" y="776866"/>
                      </a:cubicBezTo>
                      <a:cubicBezTo>
                        <a:pt x="286688" y="787439"/>
                        <a:pt x="302595" y="801060"/>
                        <a:pt x="322121" y="805536"/>
                      </a:cubicBezTo>
                      <a:cubicBezTo>
                        <a:pt x="343362" y="810394"/>
                        <a:pt x="365270" y="803727"/>
                        <a:pt x="385843" y="798583"/>
                      </a:cubicBezTo>
                      <a:cubicBezTo>
                        <a:pt x="408132" y="793059"/>
                        <a:pt x="430325" y="786772"/>
                        <a:pt x="452233" y="779724"/>
                      </a:cubicBezTo>
                      <a:cubicBezTo>
                        <a:pt x="470235" y="773913"/>
                        <a:pt x="490523" y="769151"/>
                        <a:pt x="499763" y="750863"/>
                      </a:cubicBezTo>
                      <a:cubicBezTo>
                        <a:pt x="508907" y="732861"/>
                        <a:pt x="510431" y="710001"/>
                        <a:pt x="514050" y="690379"/>
                      </a:cubicBezTo>
                      <a:cubicBezTo>
                        <a:pt x="528623" y="609893"/>
                        <a:pt x="536529" y="524454"/>
                        <a:pt x="499953" y="448635"/>
                      </a:cubicBezTo>
                      <a:cubicBezTo>
                        <a:pt x="512621" y="444539"/>
                        <a:pt x="524813" y="439395"/>
                        <a:pt x="536434" y="433109"/>
                      </a:cubicBezTo>
                      <a:cubicBezTo>
                        <a:pt x="562532" y="419107"/>
                        <a:pt x="578820" y="396342"/>
                        <a:pt x="590250" y="369672"/>
                      </a:cubicBezTo>
                      <a:cubicBezTo>
                        <a:pt x="602442" y="341097"/>
                        <a:pt x="611396" y="310903"/>
                        <a:pt x="617492" y="280423"/>
                      </a:cubicBezTo>
                      <a:cubicBezTo>
                        <a:pt x="629398" y="221654"/>
                        <a:pt x="634636" y="154693"/>
                        <a:pt x="617396" y="96400"/>
                      </a:cubicBezTo>
                      <a:cubicBezTo>
                        <a:pt x="602347" y="45822"/>
                        <a:pt x="561484" y="-660"/>
                        <a:pt x="505192" y="7"/>
                      </a:cubicBezTo>
                      <a:close/>
                    </a:path>
                  </a:pathLst>
                </a:custGeom>
                <a:solidFill>
                  <a:srgbClr val="EE6A6A"/>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34" name="Freeform: Shape 433">
                  <a:extLst>
                    <a:ext uri="{FF2B5EF4-FFF2-40B4-BE49-F238E27FC236}">
                      <a16:creationId xmlns:a16="http://schemas.microsoft.com/office/drawing/2014/main" id="{A8C86437-275C-47CD-0643-A49ACAF0B924}"/>
                    </a:ext>
                  </a:extLst>
                </p:cNvPr>
                <p:cNvSpPr/>
                <p:nvPr/>
              </p:nvSpPr>
              <p:spPr>
                <a:xfrm>
                  <a:off x="6872172" y="2981922"/>
                  <a:ext cx="506960" cy="462784"/>
                </a:xfrm>
                <a:custGeom>
                  <a:avLst/>
                  <a:gdLst>
                    <a:gd name="connsiteX0" fmla="*/ 435407 w 506960"/>
                    <a:gd name="connsiteY0" fmla="*/ 89033 h 462784"/>
                    <a:gd name="connsiteX1" fmla="*/ 271958 w 506960"/>
                    <a:gd name="connsiteY1" fmla="*/ 134848 h 462784"/>
                    <a:gd name="connsiteX2" fmla="*/ 213855 w 506960"/>
                    <a:gd name="connsiteY2" fmla="*/ 36455 h 462784"/>
                    <a:gd name="connsiteX3" fmla="*/ 99269 w 506960"/>
                    <a:gd name="connsiteY3" fmla="*/ 4546 h 462784"/>
                    <a:gd name="connsiteX4" fmla="*/ 15640 w 506960"/>
                    <a:gd name="connsiteY4" fmla="*/ 84270 h 462784"/>
                    <a:gd name="connsiteX5" fmla="*/ 4210 w 506960"/>
                    <a:gd name="connsiteY5" fmla="*/ 226193 h 462784"/>
                    <a:gd name="connsiteX6" fmla="*/ 41071 w 506960"/>
                    <a:gd name="connsiteY6" fmla="*/ 363543 h 462784"/>
                    <a:gd name="connsiteX7" fmla="*/ 40595 w 506960"/>
                    <a:gd name="connsiteY7" fmla="*/ 374211 h 462784"/>
                    <a:gd name="connsiteX8" fmla="*/ 113271 w 506960"/>
                    <a:gd name="connsiteY8" fmla="*/ 426408 h 462784"/>
                    <a:gd name="connsiteX9" fmla="*/ 224333 w 506960"/>
                    <a:gd name="connsiteY9" fmla="*/ 458317 h 462784"/>
                    <a:gd name="connsiteX10" fmla="*/ 332155 w 506960"/>
                    <a:gd name="connsiteY10" fmla="*/ 455936 h 462784"/>
                    <a:gd name="connsiteX11" fmla="*/ 417309 w 506960"/>
                    <a:gd name="connsiteY11" fmla="*/ 408882 h 462784"/>
                    <a:gd name="connsiteX12" fmla="*/ 504939 w 506960"/>
                    <a:gd name="connsiteY12" fmla="*/ 244671 h 462784"/>
                    <a:gd name="connsiteX13" fmla="*/ 435407 w 506960"/>
                    <a:gd name="connsiteY13" fmla="*/ 89033 h 4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6960" h="462784">
                      <a:moveTo>
                        <a:pt x="435407" y="89033"/>
                      </a:moveTo>
                      <a:cubicBezTo>
                        <a:pt x="376256" y="61505"/>
                        <a:pt x="308153" y="83603"/>
                        <a:pt x="271958" y="134848"/>
                      </a:cubicBezTo>
                      <a:cubicBezTo>
                        <a:pt x="258527" y="98748"/>
                        <a:pt x="242144" y="63125"/>
                        <a:pt x="213855" y="36455"/>
                      </a:cubicBezTo>
                      <a:cubicBezTo>
                        <a:pt x="183280" y="7594"/>
                        <a:pt x="140703" y="-8408"/>
                        <a:pt x="99269" y="4546"/>
                      </a:cubicBezTo>
                      <a:cubicBezTo>
                        <a:pt x="61074" y="16547"/>
                        <a:pt x="30975" y="47885"/>
                        <a:pt x="15640" y="84270"/>
                      </a:cubicBezTo>
                      <a:cubicBezTo>
                        <a:pt x="-3220" y="129038"/>
                        <a:pt x="-2267" y="178853"/>
                        <a:pt x="4210" y="226193"/>
                      </a:cubicBezTo>
                      <a:cubicBezTo>
                        <a:pt x="10687" y="273437"/>
                        <a:pt x="23165" y="319442"/>
                        <a:pt x="41071" y="363543"/>
                      </a:cubicBezTo>
                      <a:cubicBezTo>
                        <a:pt x="39262" y="366496"/>
                        <a:pt x="38690" y="370211"/>
                        <a:pt x="40595" y="374211"/>
                      </a:cubicBezTo>
                      <a:cubicBezTo>
                        <a:pt x="54407" y="402977"/>
                        <a:pt x="84982" y="415931"/>
                        <a:pt x="113271" y="426408"/>
                      </a:cubicBezTo>
                      <a:cubicBezTo>
                        <a:pt x="149371" y="439838"/>
                        <a:pt x="186233" y="452030"/>
                        <a:pt x="224333" y="458317"/>
                      </a:cubicBezTo>
                      <a:cubicBezTo>
                        <a:pt x="260051" y="464222"/>
                        <a:pt x="296913" y="465080"/>
                        <a:pt x="332155" y="455936"/>
                      </a:cubicBezTo>
                      <a:cubicBezTo>
                        <a:pt x="364064" y="447649"/>
                        <a:pt x="393020" y="430980"/>
                        <a:pt x="417309" y="408882"/>
                      </a:cubicBezTo>
                      <a:cubicBezTo>
                        <a:pt x="463219" y="367163"/>
                        <a:pt x="496081" y="306107"/>
                        <a:pt x="504939" y="244671"/>
                      </a:cubicBezTo>
                      <a:cubicBezTo>
                        <a:pt x="513607" y="183711"/>
                        <a:pt x="495128" y="116750"/>
                        <a:pt x="435407" y="89033"/>
                      </a:cubicBezTo>
                      <a:close/>
                    </a:path>
                  </a:pathLst>
                </a:custGeom>
                <a:solidFill>
                  <a:srgbClr val="EE6A6A"/>
                </a:solidFill>
                <a:ln w="9525" cap="flat">
                  <a:noFill/>
                  <a:prstDash val="solid"/>
                  <a:miter/>
                </a:ln>
              </p:spPr>
              <p:txBody>
                <a:bodyPr rtlCol="0" anchor="ctr"/>
                <a:lstStyle/>
                <a:p>
                  <a:pPr defTabSz="914446"/>
                  <a:endParaRPr lang="th-TH">
                    <a:solidFill>
                      <a:prstClr val="black"/>
                    </a:solidFill>
                    <a:latin typeface="Calibri Light"/>
                  </a:endParaRPr>
                </a:p>
              </p:txBody>
            </p:sp>
          </p:grpSp>
          <p:sp>
            <p:nvSpPr>
              <p:cNvPr id="428" name="Freeform: Shape 427">
                <a:extLst>
                  <a:ext uri="{FF2B5EF4-FFF2-40B4-BE49-F238E27FC236}">
                    <a16:creationId xmlns:a16="http://schemas.microsoft.com/office/drawing/2014/main" id="{606F450F-E076-7E02-EF0E-CB16BB4AAC4B}"/>
                  </a:ext>
                </a:extLst>
              </p:cNvPr>
              <p:cNvSpPr/>
              <p:nvPr/>
            </p:nvSpPr>
            <p:spPr>
              <a:xfrm>
                <a:off x="6229686" y="3166418"/>
                <a:ext cx="437179" cy="432969"/>
              </a:xfrm>
              <a:custGeom>
                <a:avLst/>
                <a:gdLst>
                  <a:gd name="connsiteX0" fmla="*/ 424478 w 437179"/>
                  <a:gd name="connsiteY0" fmla="*/ 68271 h 432969"/>
                  <a:gd name="connsiteX1" fmla="*/ 311512 w 437179"/>
                  <a:gd name="connsiteY1" fmla="*/ 1120 h 432969"/>
                  <a:gd name="connsiteX2" fmla="*/ 187306 w 437179"/>
                  <a:gd name="connsiteY2" fmla="*/ 102085 h 432969"/>
                  <a:gd name="connsiteX3" fmla="*/ 73673 w 437179"/>
                  <a:gd name="connsiteY3" fmla="*/ 64652 h 432969"/>
                  <a:gd name="connsiteX4" fmla="*/ 1378 w 437179"/>
                  <a:gd name="connsiteY4" fmla="*/ 142185 h 432969"/>
                  <a:gd name="connsiteX5" fmla="*/ 118535 w 437179"/>
                  <a:gd name="connsiteY5" fmla="*/ 349640 h 432969"/>
                  <a:gd name="connsiteX6" fmla="*/ 238074 w 437179"/>
                  <a:gd name="connsiteY6" fmla="*/ 409933 h 432969"/>
                  <a:gd name="connsiteX7" fmla="*/ 308750 w 437179"/>
                  <a:gd name="connsiteY7" fmla="*/ 432126 h 432969"/>
                  <a:gd name="connsiteX8" fmla="*/ 364947 w 437179"/>
                  <a:gd name="connsiteY8" fmla="*/ 384978 h 432969"/>
                  <a:gd name="connsiteX9" fmla="*/ 428288 w 437179"/>
                  <a:gd name="connsiteY9" fmla="*/ 227625 h 432969"/>
                  <a:gd name="connsiteX10" fmla="*/ 424478 w 437179"/>
                  <a:gd name="connsiteY10" fmla="*/ 68271 h 43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179" h="432969">
                    <a:moveTo>
                      <a:pt x="424478" y="68271"/>
                    </a:moveTo>
                    <a:cubicBezTo>
                      <a:pt x="406095" y="20742"/>
                      <a:pt x="362375" y="-5928"/>
                      <a:pt x="311512" y="1120"/>
                    </a:cubicBezTo>
                    <a:cubicBezTo>
                      <a:pt x="253981" y="9026"/>
                      <a:pt x="214357" y="53889"/>
                      <a:pt x="187306" y="102085"/>
                    </a:cubicBezTo>
                    <a:cubicBezTo>
                      <a:pt x="153302" y="79416"/>
                      <a:pt x="115964" y="58651"/>
                      <a:pt x="73673" y="64652"/>
                    </a:cubicBezTo>
                    <a:cubicBezTo>
                      <a:pt x="32810" y="70462"/>
                      <a:pt x="6807" y="102466"/>
                      <a:pt x="1378" y="142185"/>
                    </a:cubicBezTo>
                    <a:cubicBezTo>
                      <a:pt x="-10147" y="227339"/>
                      <a:pt x="52527" y="304682"/>
                      <a:pt x="118535" y="349640"/>
                    </a:cubicBezTo>
                    <a:cubicBezTo>
                      <a:pt x="155588" y="374786"/>
                      <a:pt x="196640" y="393169"/>
                      <a:pt x="238074" y="409933"/>
                    </a:cubicBezTo>
                    <a:cubicBezTo>
                      <a:pt x="259029" y="423649"/>
                      <a:pt x="283127" y="436413"/>
                      <a:pt x="308750" y="432126"/>
                    </a:cubicBezTo>
                    <a:cubicBezTo>
                      <a:pt x="335039" y="427745"/>
                      <a:pt x="351422" y="405933"/>
                      <a:pt x="364947" y="384978"/>
                    </a:cubicBezTo>
                    <a:cubicBezTo>
                      <a:pt x="395903" y="337353"/>
                      <a:pt x="417525" y="283346"/>
                      <a:pt x="428288" y="227625"/>
                    </a:cubicBezTo>
                    <a:cubicBezTo>
                      <a:pt x="438004" y="176856"/>
                      <a:pt x="443528" y="117706"/>
                      <a:pt x="424478" y="68271"/>
                    </a:cubicBezTo>
                    <a:close/>
                  </a:path>
                </a:pathLst>
              </a:custGeom>
              <a:solidFill>
                <a:srgbClr val="FF9C9C"/>
              </a:solidFill>
              <a:ln w="9525" cap="flat">
                <a:noFill/>
                <a:prstDash val="solid"/>
                <a:miter/>
              </a:ln>
            </p:spPr>
            <p:txBody>
              <a:bodyPr rtlCol="0" anchor="ctr"/>
              <a:lstStyle/>
              <a:p>
                <a:pPr defTabSz="914446"/>
                <a:endParaRPr lang="th-TH">
                  <a:solidFill>
                    <a:prstClr val="black"/>
                  </a:solidFill>
                  <a:latin typeface="Calibri Light"/>
                </a:endParaRPr>
              </a:p>
            </p:txBody>
          </p:sp>
          <p:grpSp>
            <p:nvGrpSpPr>
              <p:cNvPr id="429" name="Graphic 57">
                <a:extLst>
                  <a:ext uri="{FF2B5EF4-FFF2-40B4-BE49-F238E27FC236}">
                    <a16:creationId xmlns:a16="http://schemas.microsoft.com/office/drawing/2014/main" id="{9E3EDDCA-C4FF-C0FD-BBF2-553DCEB30285}"/>
                  </a:ext>
                </a:extLst>
              </p:cNvPr>
              <p:cNvGrpSpPr/>
              <p:nvPr/>
            </p:nvGrpSpPr>
            <p:grpSpPr>
              <a:xfrm>
                <a:off x="6698045" y="3004683"/>
                <a:ext cx="876893" cy="612048"/>
                <a:chOff x="6698045" y="3004683"/>
                <a:chExt cx="876893" cy="612048"/>
              </a:xfrm>
              <a:solidFill>
                <a:srgbClr val="FF9C9C"/>
              </a:solidFill>
            </p:grpSpPr>
            <p:sp>
              <p:nvSpPr>
                <p:cNvPr id="431" name="Freeform: Shape 430">
                  <a:extLst>
                    <a:ext uri="{FF2B5EF4-FFF2-40B4-BE49-F238E27FC236}">
                      <a16:creationId xmlns:a16="http://schemas.microsoft.com/office/drawing/2014/main" id="{18425008-AB9E-29C3-6435-D43C9E340F95}"/>
                    </a:ext>
                  </a:extLst>
                </p:cNvPr>
                <p:cNvSpPr/>
                <p:nvPr/>
              </p:nvSpPr>
              <p:spPr>
                <a:xfrm>
                  <a:off x="7069740" y="3213982"/>
                  <a:ext cx="505199" cy="402749"/>
                </a:xfrm>
                <a:custGeom>
                  <a:avLst/>
                  <a:gdLst>
                    <a:gd name="connsiteX0" fmla="*/ 442151 w 505199"/>
                    <a:gd name="connsiteY0" fmla="*/ 60522 h 402749"/>
                    <a:gd name="connsiteX1" fmla="*/ 328803 w 505199"/>
                    <a:gd name="connsiteY1" fmla="*/ 100146 h 402749"/>
                    <a:gd name="connsiteX2" fmla="*/ 206121 w 505199"/>
                    <a:gd name="connsiteY2" fmla="*/ 4039 h 402749"/>
                    <a:gd name="connsiteX3" fmla="*/ 46577 w 505199"/>
                    <a:gd name="connsiteY3" fmla="*/ 56617 h 402749"/>
                    <a:gd name="connsiteX4" fmla="*/ 95 w 505199"/>
                    <a:gd name="connsiteY4" fmla="*/ 232163 h 402749"/>
                    <a:gd name="connsiteX5" fmla="*/ 15145 w 505199"/>
                    <a:gd name="connsiteY5" fmla="*/ 342748 h 402749"/>
                    <a:gd name="connsiteX6" fmla="*/ 32766 w 505199"/>
                    <a:gd name="connsiteY6" fmla="*/ 384372 h 402749"/>
                    <a:gd name="connsiteX7" fmla="*/ 74581 w 505199"/>
                    <a:gd name="connsiteY7" fmla="*/ 396945 h 402749"/>
                    <a:gd name="connsiteX8" fmla="*/ 318040 w 505199"/>
                    <a:gd name="connsiteY8" fmla="*/ 395898 h 402749"/>
                    <a:gd name="connsiteX9" fmla="*/ 330327 w 505199"/>
                    <a:gd name="connsiteY9" fmla="*/ 401898 h 402749"/>
                    <a:gd name="connsiteX10" fmla="*/ 486537 w 505199"/>
                    <a:gd name="connsiteY10" fmla="*/ 246641 h 402749"/>
                    <a:gd name="connsiteX11" fmla="*/ 442151 w 505199"/>
                    <a:gd name="connsiteY11" fmla="*/ 60522 h 4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199" h="402749">
                      <a:moveTo>
                        <a:pt x="442151" y="60522"/>
                      </a:moveTo>
                      <a:cubicBezTo>
                        <a:pt x="399002" y="50331"/>
                        <a:pt x="360141" y="72524"/>
                        <a:pt x="328803" y="100146"/>
                      </a:cubicBezTo>
                      <a:cubicBezTo>
                        <a:pt x="302991" y="53474"/>
                        <a:pt x="258794" y="15755"/>
                        <a:pt x="206121" y="4039"/>
                      </a:cubicBezTo>
                      <a:cubicBezTo>
                        <a:pt x="148209" y="-8915"/>
                        <a:pt x="84106" y="9468"/>
                        <a:pt x="46577" y="56617"/>
                      </a:cubicBezTo>
                      <a:cubicBezTo>
                        <a:pt x="7716" y="105385"/>
                        <a:pt x="-1048" y="171584"/>
                        <a:pt x="95" y="232163"/>
                      </a:cubicBezTo>
                      <a:cubicBezTo>
                        <a:pt x="762" y="269406"/>
                        <a:pt x="5906" y="306744"/>
                        <a:pt x="15145" y="342748"/>
                      </a:cubicBezTo>
                      <a:cubicBezTo>
                        <a:pt x="18765" y="356940"/>
                        <a:pt x="22289" y="373323"/>
                        <a:pt x="32766" y="384372"/>
                      </a:cubicBezTo>
                      <a:cubicBezTo>
                        <a:pt x="43815" y="395993"/>
                        <a:pt x="59532" y="396945"/>
                        <a:pt x="74581" y="396945"/>
                      </a:cubicBezTo>
                      <a:cubicBezTo>
                        <a:pt x="155734" y="396755"/>
                        <a:pt x="236887" y="396279"/>
                        <a:pt x="318040" y="395898"/>
                      </a:cubicBezTo>
                      <a:cubicBezTo>
                        <a:pt x="319564" y="400851"/>
                        <a:pt x="324136" y="404470"/>
                        <a:pt x="330327" y="401898"/>
                      </a:cubicBezTo>
                      <a:cubicBezTo>
                        <a:pt x="400908" y="373323"/>
                        <a:pt x="457295" y="316935"/>
                        <a:pt x="486537" y="246641"/>
                      </a:cubicBezTo>
                      <a:cubicBezTo>
                        <a:pt x="510731" y="188253"/>
                        <a:pt x="524637" y="79953"/>
                        <a:pt x="442151" y="60522"/>
                      </a:cubicBezTo>
                      <a:close/>
                    </a:path>
                  </a:pathLst>
                </a:custGeom>
                <a:solidFill>
                  <a:srgbClr val="FF9C9C"/>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32" name="Freeform: Shape 431">
                  <a:extLst>
                    <a:ext uri="{FF2B5EF4-FFF2-40B4-BE49-F238E27FC236}">
                      <a16:creationId xmlns:a16="http://schemas.microsoft.com/office/drawing/2014/main" id="{E7F9C965-7BB9-4129-0947-5811268B9230}"/>
                    </a:ext>
                  </a:extLst>
                </p:cNvPr>
                <p:cNvSpPr/>
                <p:nvPr/>
              </p:nvSpPr>
              <p:spPr>
                <a:xfrm>
                  <a:off x="6698045" y="3004683"/>
                  <a:ext cx="419390" cy="417079"/>
                </a:xfrm>
                <a:custGeom>
                  <a:avLst/>
                  <a:gdLst>
                    <a:gd name="connsiteX0" fmla="*/ 399603 w 419390"/>
                    <a:gd name="connsiteY0" fmla="*/ 58652 h 417079"/>
                    <a:gd name="connsiteX1" fmla="*/ 302067 w 419390"/>
                    <a:gd name="connsiteY1" fmla="*/ 73 h 417079"/>
                    <a:gd name="connsiteX2" fmla="*/ 187100 w 419390"/>
                    <a:gd name="connsiteY2" fmla="*/ 71130 h 417079"/>
                    <a:gd name="connsiteX3" fmla="*/ 86039 w 419390"/>
                    <a:gd name="connsiteY3" fmla="*/ 24076 h 417079"/>
                    <a:gd name="connsiteX4" fmla="*/ 4696 w 419390"/>
                    <a:gd name="connsiteY4" fmla="*/ 80464 h 417079"/>
                    <a:gd name="connsiteX5" fmla="*/ 19460 w 419390"/>
                    <a:gd name="connsiteY5" fmla="*/ 206194 h 417079"/>
                    <a:gd name="connsiteX6" fmla="*/ 94993 w 419390"/>
                    <a:gd name="connsiteY6" fmla="*/ 312208 h 417079"/>
                    <a:gd name="connsiteX7" fmla="*/ 217865 w 419390"/>
                    <a:gd name="connsiteY7" fmla="*/ 406600 h 417079"/>
                    <a:gd name="connsiteX8" fmla="*/ 219389 w 419390"/>
                    <a:gd name="connsiteY8" fmla="*/ 407458 h 417079"/>
                    <a:gd name="connsiteX9" fmla="*/ 229772 w 419390"/>
                    <a:gd name="connsiteY9" fmla="*/ 417078 h 417079"/>
                    <a:gd name="connsiteX10" fmla="*/ 287779 w 419390"/>
                    <a:gd name="connsiteY10" fmla="*/ 378216 h 417079"/>
                    <a:gd name="connsiteX11" fmla="*/ 337214 w 419390"/>
                    <a:gd name="connsiteY11" fmla="*/ 318208 h 417079"/>
                    <a:gd name="connsiteX12" fmla="*/ 412080 w 419390"/>
                    <a:gd name="connsiteY12" fmla="*/ 184954 h 417079"/>
                    <a:gd name="connsiteX13" fmla="*/ 399603 w 419390"/>
                    <a:gd name="connsiteY13" fmla="*/ 58652 h 41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9390" h="417079">
                      <a:moveTo>
                        <a:pt x="399603" y="58652"/>
                      </a:moveTo>
                      <a:cubicBezTo>
                        <a:pt x="379314" y="23791"/>
                        <a:pt x="343500" y="-1546"/>
                        <a:pt x="302067" y="73"/>
                      </a:cubicBezTo>
                      <a:cubicBezTo>
                        <a:pt x="254442" y="1883"/>
                        <a:pt x="215008" y="34554"/>
                        <a:pt x="187100" y="71130"/>
                      </a:cubicBezTo>
                      <a:cubicBezTo>
                        <a:pt x="157572" y="47603"/>
                        <a:pt x="124997" y="24838"/>
                        <a:pt x="86039" y="24076"/>
                      </a:cubicBezTo>
                      <a:cubicBezTo>
                        <a:pt x="48892" y="23410"/>
                        <a:pt x="14507" y="43412"/>
                        <a:pt x="4696" y="80464"/>
                      </a:cubicBezTo>
                      <a:cubicBezTo>
                        <a:pt x="-6162" y="121612"/>
                        <a:pt x="3077" y="167809"/>
                        <a:pt x="19460" y="206194"/>
                      </a:cubicBezTo>
                      <a:cubicBezTo>
                        <a:pt x="36700" y="246580"/>
                        <a:pt x="63561" y="281823"/>
                        <a:pt x="94993" y="312208"/>
                      </a:cubicBezTo>
                      <a:cubicBezTo>
                        <a:pt x="132236" y="348212"/>
                        <a:pt x="175289" y="377549"/>
                        <a:pt x="217865" y="406600"/>
                      </a:cubicBezTo>
                      <a:cubicBezTo>
                        <a:pt x="218342" y="406981"/>
                        <a:pt x="218913" y="407267"/>
                        <a:pt x="219389" y="407458"/>
                      </a:cubicBezTo>
                      <a:cubicBezTo>
                        <a:pt x="219866" y="412411"/>
                        <a:pt x="223390" y="416983"/>
                        <a:pt x="229772" y="417078"/>
                      </a:cubicBezTo>
                      <a:cubicBezTo>
                        <a:pt x="255299" y="417268"/>
                        <a:pt x="272253" y="395647"/>
                        <a:pt x="287779" y="378216"/>
                      </a:cubicBezTo>
                      <a:cubicBezTo>
                        <a:pt x="305019" y="358880"/>
                        <a:pt x="321497" y="338782"/>
                        <a:pt x="337214" y="318208"/>
                      </a:cubicBezTo>
                      <a:cubicBezTo>
                        <a:pt x="367980" y="277822"/>
                        <a:pt x="397983" y="234293"/>
                        <a:pt x="412080" y="184954"/>
                      </a:cubicBezTo>
                      <a:cubicBezTo>
                        <a:pt x="424177" y="142567"/>
                        <a:pt x="422081" y="97228"/>
                        <a:pt x="399603" y="58652"/>
                      </a:cubicBezTo>
                      <a:close/>
                    </a:path>
                  </a:pathLst>
                </a:custGeom>
                <a:solidFill>
                  <a:srgbClr val="FF9C9C"/>
                </a:solidFill>
                <a:ln w="9525" cap="flat">
                  <a:noFill/>
                  <a:prstDash val="solid"/>
                  <a:miter/>
                </a:ln>
              </p:spPr>
              <p:txBody>
                <a:bodyPr rtlCol="0" anchor="ctr"/>
                <a:lstStyle/>
                <a:p>
                  <a:pPr defTabSz="914446"/>
                  <a:endParaRPr lang="th-TH">
                    <a:solidFill>
                      <a:prstClr val="black"/>
                    </a:solidFill>
                    <a:latin typeface="Calibri Light"/>
                  </a:endParaRPr>
                </a:p>
              </p:txBody>
            </p:sp>
          </p:grpSp>
          <p:sp>
            <p:nvSpPr>
              <p:cNvPr id="430" name="Freeform: Shape 429">
                <a:extLst>
                  <a:ext uri="{FF2B5EF4-FFF2-40B4-BE49-F238E27FC236}">
                    <a16:creationId xmlns:a16="http://schemas.microsoft.com/office/drawing/2014/main" id="{53F4027B-7A7A-F364-F2E9-D99098CF8C0E}"/>
                  </a:ext>
                </a:extLst>
              </p:cNvPr>
              <p:cNvSpPr/>
              <p:nvPr/>
            </p:nvSpPr>
            <p:spPr>
              <a:xfrm>
                <a:off x="6616262" y="3283834"/>
                <a:ext cx="589039" cy="374718"/>
              </a:xfrm>
              <a:custGeom>
                <a:avLst/>
                <a:gdLst>
                  <a:gd name="connsiteX0" fmla="*/ 81717 w 589039"/>
                  <a:gd name="connsiteY0" fmla="*/ 374718 h 374718"/>
                  <a:gd name="connsiteX1" fmla="*/ 528058 w 589039"/>
                  <a:gd name="connsiteY1" fmla="*/ 327093 h 374718"/>
                  <a:gd name="connsiteX2" fmla="*/ 540631 w 589039"/>
                  <a:gd name="connsiteY2" fmla="*/ 63822 h 374718"/>
                  <a:gd name="connsiteX3" fmla="*/ 278503 w 589039"/>
                  <a:gd name="connsiteY3" fmla="*/ 85158 h 374718"/>
                  <a:gd name="connsiteX4" fmla="*/ 81717 w 589039"/>
                  <a:gd name="connsiteY4" fmla="*/ 14197 h 374718"/>
                  <a:gd name="connsiteX5" fmla="*/ 81717 w 589039"/>
                  <a:gd name="connsiteY5" fmla="*/ 374718 h 37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9039" h="374718">
                    <a:moveTo>
                      <a:pt x="81717" y="374718"/>
                    </a:moveTo>
                    <a:lnTo>
                      <a:pt x="528058" y="327093"/>
                    </a:lnTo>
                    <a:cubicBezTo>
                      <a:pt x="528058" y="327093"/>
                      <a:pt x="656455" y="185647"/>
                      <a:pt x="540631" y="63822"/>
                    </a:cubicBezTo>
                    <a:cubicBezTo>
                      <a:pt x="443476" y="-38286"/>
                      <a:pt x="278503" y="85158"/>
                      <a:pt x="278503" y="85158"/>
                    </a:cubicBezTo>
                    <a:cubicBezTo>
                      <a:pt x="278503" y="85158"/>
                      <a:pt x="220210" y="-41619"/>
                      <a:pt x="81717" y="14197"/>
                    </a:cubicBezTo>
                    <a:cubicBezTo>
                      <a:pt x="-56777" y="69918"/>
                      <a:pt x="6850" y="255846"/>
                      <a:pt x="81717" y="374718"/>
                    </a:cubicBezTo>
                    <a:close/>
                  </a:path>
                </a:pathLst>
              </a:custGeom>
              <a:solidFill>
                <a:srgbClr val="FFC5C5"/>
              </a:solidFill>
              <a:ln w="9525" cap="flat">
                <a:noFill/>
                <a:prstDash val="solid"/>
                <a:miter/>
              </a:ln>
            </p:spPr>
            <p:txBody>
              <a:bodyPr rtlCol="0" anchor="ctr"/>
              <a:lstStyle/>
              <a:p>
                <a:pPr defTabSz="914446"/>
                <a:endParaRPr lang="th-TH">
                  <a:solidFill>
                    <a:prstClr val="black"/>
                  </a:solidFill>
                  <a:latin typeface="Calibri Light"/>
                </a:endParaRPr>
              </a:p>
            </p:txBody>
          </p:sp>
        </p:grpSp>
        <p:grpSp>
          <p:nvGrpSpPr>
            <p:cNvPr id="422" name="Graphic 57">
              <a:extLst>
                <a:ext uri="{FF2B5EF4-FFF2-40B4-BE49-F238E27FC236}">
                  <a16:creationId xmlns:a16="http://schemas.microsoft.com/office/drawing/2014/main" id="{04DCC872-7DD2-2931-91E7-2193EF21984F}"/>
                </a:ext>
              </a:extLst>
            </p:cNvPr>
            <p:cNvGrpSpPr/>
            <p:nvPr/>
          </p:nvGrpSpPr>
          <p:grpSpPr>
            <a:xfrm>
              <a:off x="5196378" y="2893009"/>
              <a:ext cx="2719561" cy="1342648"/>
              <a:chOff x="5196378" y="2893009"/>
              <a:chExt cx="2719561" cy="1342648"/>
            </a:xfrm>
            <a:solidFill>
              <a:srgbClr val="303030"/>
            </a:solidFill>
          </p:grpSpPr>
          <p:sp>
            <p:nvSpPr>
              <p:cNvPr id="423" name="Freeform: Shape 422">
                <a:extLst>
                  <a:ext uri="{FF2B5EF4-FFF2-40B4-BE49-F238E27FC236}">
                    <a16:creationId xmlns:a16="http://schemas.microsoft.com/office/drawing/2014/main" id="{DDE7FE3A-2B12-92C5-435B-AE38D4CBE30B}"/>
                  </a:ext>
                </a:extLst>
              </p:cNvPr>
              <p:cNvSpPr/>
              <p:nvPr/>
            </p:nvSpPr>
            <p:spPr>
              <a:xfrm>
                <a:off x="5349213" y="2980313"/>
                <a:ext cx="2566726" cy="1255344"/>
              </a:xfrm>
              <a:custGeom>
                <a:avLst/>
                <a:gdLst>
                  <a:gd name="connsiteX0" fmla="*/ 2564823 w 2566726"/>
                  <a:gd name="connsiteY0" fmla="*/ 835783 h 1255344"/>
                  <a:gd name="connsiteX1" fmla="*/ 2403374 w 2566726"/>
                  <a:gd name="connsiteY1" fmla="*/ 734532 h 1255344"/>
                  <a:gd name="connsiteX2" fmla="*/ 2176774 w 2566726"/>
                  <a:gd name="connsiteY2" fmla="*/ 762916 h 1255344"/>
                  <a:gd name="connsiteX3" fmla="*/ 2123910 w 2566726"/>
                  <a:gd name="connsiteY3" fmla="*/ 680620 h 1255344"/>
                  <a:gd name="connsiteX4" fmla="*/ 2045806 w 2566726"/>
                  <a:gd name="connsiteY4" fmla="*/ 631948 h 1255344"/>
                  <a:gd name="connsiteX5" fmla="*/ 1926076 w 2566726"/>
                  <a:gd name="connsiteY5" fmla="*/ 619851 h 1255344"/>
                  <a:gd name="connsiteX6" fmla="*/ 1412298 w 2566726"/>
                  <a:gd name="connsiteY6" fmla="*/ 667666 h 1255344"/>
                  <a:gd name="connsiteX7" fmla="*/ 1169696 w 2566726"/>
                  <a:gd name="connsiteY7" fmla="*/ 712910 h 1255344"/>
                  <a:gd name="connsiteX8" fmla="*/ 958717 w 2566726"/>
                  <a:gd name="connsiteY8" fmla="*/ 612040 h 1255344"/>
                  <a:gd name="connsiteX9" fmla="*/ 953383 w 2566726"/>
                  <a:gd name="connsiteY9" fmla="*/ 611945 h 1255344"/>
                  <a:gd name="connsiteX10" fmla="*/ 736880 w 2566726"/>
                  <a:gd name="connsiteY10" fmla="*/ 243994 h 1255344"/>
                  <a:gd name="connsiteX11" fmla="*/ 297397 w 2566726"/>
                  <a:gd name="connsiteY11" fmla="*/ 14156 h 1255344"/>
                  <a:gd name="connsiteX12" fmla="*/ 7836 w 2566726"/>
                  <a:gd name="connsiteY12" fmla="*/ 10822 h 1255344"/>
                  <a:gd name="connsiteX13" fmla="*/ 13551 w 2566726"/>
                  <a:gd name="connsiteY13" fmla="*/ 31682 h 1255344"/>
                  <a:gd name="connsiteX14" fmla="*/ 504279 w 2566726"/>
                  <a:gd name="connsiteY14" fmla="*/ 104358 h 1255344"/>
                  <a:gd name="connsiteX15" fmla="*/ 847656 w 2566726"/>
                  <a:gd name="connsiteY15" fmla="*/ 421159 h 1255344"/>
                  <a:gd name="connsiteX16" fmla="*/ 944430 w 2566726"/>
                  <a:gd name="connsiteY16" fmla="*/ 664237 h 1255344"/>
                  <a:gd name="connsiteX17" fmla="*/ 965290 w 2566726"/>
                  <a:gd name="connsiteY17" fmla="*/ 658522 h 1255344"/>
                  <a:gd name="connsiteX18" fmla="*/ 959574 w 2566726"/>
                  <a:gd name="connsiteY18" fmla="*/ 634615 h 1255344"/>
                  <a:gd name="connsiteX19" fmla="*/ 1141597 w 2566726"/>
                  <a:gd name="connsiteY19" fmla="*/ 719101 h 1255344"/>
                  <a:gd name="connsiteX20" fmla="*/ 1127119 w 2566726"/>
                  <a:gd name="connsiteY20" fmla="*/ 722340 h 1255344"/>
                  <a:gd name="connsiteX21" fmla="*/ 1132834 w 2566726"/>
                  <a:gd name="connsiteY21" fmla="*/ 743200 h 1255344"/>
                  <a:gd name="connsiteX22" fmla="*/ 1165124 w 2566726"/>
                  <a:gd name="connsiteY22" fmla="*/ 735961 h 1255344"/>
                  <a:gd name="connsiteX23" fmla="*/ 1175792 w 2566726"/>
                  <a:gd name="connsiteY23" fmla="*/ 733675 h 1255344"/>
                  <a:gd name="connsiteX24" fmla="*/ 1621848 w 2566726"/>
                  <a:gd name="connsiteY24" fmla="*/ 661951 h 1255344"/>
                  <a:gd name="connsiteX25" fmla="*/ 1867498 w 2566726"/>
                  <a:gd name="connsiteY25" fmla="*/ 643568 h 1255344"/>
                  <a:gd name="connsiteX26" fmla="*/ 2083715 w 2566726"/>
                  <a:gd name="connsiteY26" fmla="*/ 675001 h 1255344"/>
                  <a:gd name="connsiteX27" fmla="*/ 2167059 w 2566726"/>
                  <a:gd name="connsiteY27" fmla="*/ 850546 h 1255344"/>
                  <a:gd name="connsiteX28" fmla="*/ 2171059 w 2566726"/>
                  <a:gd name="connsiteY28" fmla="*/ 859309 h 1255344"/>
                  <a:gd name="connsiteX29" fmla="*/ 2104765 w 2566726"/>
                  <a:gd name="connsiteY29" fmla="*/ 924460 h 1255344"/>
                  <a:gd name="connsiteX30" fmla="*/ 1971320 w 2566726"/>
                  <a:gd name="connsiteY30" fmla="*/ 963513 h 1255344"/>
                  <a:gd name="connsiteX31" fmla="*/ 1618038 w 2566726"/>
                  <a:gd name="connsiteY31" fmla="*/ 1044761 h 1255344"/>
                  <a:gd name="connsiteX32" fmla="*/ 915664 w 2566726"/>
                  <a:gd name="connsiteY32" fmla="*/ 1206210 h 1255344"/>
                  <a:gd name="connsiteX33" fmla="*/ 587337 w 2566726"/>
                  <a:gd name="connsiteY33" fmla="*/ 1198971 h 1255344"/>
                  <a:gd name="connsiteX34" fmla="*/ 576384 w 2566726"/>
                  <a:gd name="connsiteY34" fmla="*/ 1217640 h 1255344"/>
                  <a:gd name="connsiteX35" fmla="*/ 874993 w 2566726"/>
                  <a:gd name="connsiteY35" fmla="*/ 1237357 h 1255344"/>
                  <a:gd name="connsiteX36" fmla="*/ 1228370 w 2566726"/>
                  <a:gd name="connsiteY36" fmla="*/ 1156489 h 1255344"/>
                  <a:gd name="connsiteX37" fmla="*/ 1955890 w 2566726"/>
                  <a:gd name="connsiteY37" fmla="*/ 989230 h 1255344"/>
                  <a:gd name="connsiteX38" fmla="*/ 2112957 w 2566726"/>
                  <a:gd name="connsiteY38" fmla="*/ 944463 h 1255344"/>
                  <a:gd name="connsiteX39" fmla="*/ 2195729 w 2566726"/>
                  <a:gd name="connsiteY39" fmla="*/ 848260 h 1255344"/>
                  <a:gd name="connsiteX40" fmla="*/ 2189252 w 2566726"/>
                  <a:gd name="connsiteY40" fmla="*/ 836164 h 1255344"/>
                  <a:gd name="connsiteX41" fmla="*/ 2182966 w 2566726"/>
                  <a:gd name="connsiteY41" fmla="*/ 783395 h 1255344"/>
                  <a:gd name="connsiteX42" fmla="*/ 2394135 w 2566726"/>
                  <a:gd name="connsiteY42" fmla="*/ 754630 h 1255344"/>
                  <a:gd name="connsiteX43" fmla="*/ 2545963 w 2566726"/>
                  <a:gd name="connsiteY43" fmla="*/ 846451 h 1255344"/>
                  <a:gd name="connsiteX44" fmla="*/ 2564823 w 2566726"/>
                  <a:gd name="connsiteY44" fmla="*/ 835783 h 125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66726" h="1255344">
                    <a:moveTo>
                      <a:pt x="2564823" y="835783"/>
                    </a:moveTo>
                    <a:cubicBezTo>
                      <a:pt x="2527866" y="781109"/>
                      <a:pt x="2467573" y="746629"/>
                      <a:pt x="2403374" y="734532"/>
                    </a:cubicBezTo>
                    <a:cubicBezTo>
                      <a:pt x="2326984" y="720149"/>
                      <a:pt x="2248688" y="736151"/>
                      <a:pt x="2176774" y="762916"/>
                    </a:cubicBezTo>
                    <a:cubicBezTo>
                      <a:pt x="2165535" y="732055"/>
                      <a:pt x="2147342" y="703671"/>
                      <a:pt x="2123910" y="680620"/>
                    </a:cubicBezTo>
                    <a:cubicBezTo>
                      <a:pt x="2101813" y="658903"/>
                      <a:pt x="2075142" y="641949"/>
                      <a:pt x="2045806" y="631948"/>
                    </a:cubicBezTo>
                    <a:cubicBezTo>
                      <a:pt x="2007515" y="618898"/>
                      <a:pt x="1966081" y="618708"/>
                      <a:pt x="1926076" y="619851"/>
                    </a:cubicBezTo>
                    <a:cubicBezTo>
                      <a:pt x="1754055" y="624804"/>
                      <a:pt x="1582319" y="641187"/>
                      <a:pt x="1412298" y="667666"/>
                    </a:cubicBezTo>
                    <a:cubicBezTo>
                      <a:pt x="1331049" y="680335"/>
                      <a:pt x="1250087" y="695479"/>
                      <a:pt x="1169696" y="712910"/>
                    </a:cubicBezTo>
                    <a:cubicBezTo>
                      <a:pt x="1106545" y="666047"/>
                      <a:pt x="1034822" y="631757"/>
                      <a:pt x="958717" y="612040"/>
                    </a:cubicBezTo>
                    <a:cubicBezTo>
                      <a:pt x="956812" y="611564"/>
                      <a:pt x="955002" y="611564"/>
                      <a:pt x="953383" y="611945"/>
                    </a:cubicBezTo>
                    <a:cubicBezTo>
                      <a:pt x="914045" y="473547"/>
                      <a:pt x="838607" y="345817"/>
                      <a:pt x="736880" y="243994"/>
                    </a:cubicBezTo>
                    <a:cubicBezTo>
                      <a:pt x="617818" y="124741"/>
                      <a:pt x="462941" y="44731"/>
                      <a:pt x="297397" y="14156"/>
                    </a:cubicBezTo>
                    <a:cubicBezTo>
                      <a:pt x="201765" y="-3465"/>
                      <a:pt x="103848" y="-4703"/>
                      <a:pt x="7836" y="10822"/>
                    </a:cubicBezTo>
                    <a:cubicBezTo>
                      <a:pt x="-5880" y="13013"/>
                      <a:pt x="-69" y="33873"/>
                      <a:pt x="13551" y="31682"/>
                    </a:cubicBezTo>
                    <a:cubicBezTo>
                      <a:pt x="179286" y="4822"/>
                      <a:pt x="353308" y="31015"/>
                      <a:pt x="504279" y="104358"/>
                    </a:cubicBezTo>
                    <a:cubicBezTo>
                      <a:pt x="646964" y="173700"/>
                      <a:pt x="766407" y="285047"/>
                      <a:pt x="847656" y="421159"/>
                    </a:cubicBezTo>
                    <a:cubicBezTo>
                      <a:pt x="892614" y="496502"/>
                      <a:pt x="925380" y="578608"/>
                      <a:pt x="944430" y="664237"/>
                    </a:cubicBezTo>
                    <a:cubicBezTo>
                      <a:pt x="947478" y="677858"/>
                      <a:pt x="968242" y="672048"/>
                      <a:pt x="965290" y="658522"/>
                    </a:cubicBezTo>
                    <a:cubicBezTo>
                      <a:pt x="963480" y="650521"/>
                      <a:pt x="961575" y="642616"/>
                      <a:pt x="959574" y="634615"/>
                    </a:cubicBezTo>
                    <a:cubicBezTo>
                      <a:pt x="1024725" y="652331"/>
                      <a:pt x="1086066" y="680906"/>
                      <a:pt x="1141597" y="719101"/>
                    </a:cubicBezTo>
                    <a:cubicBezTo>
                      <a:pt x="1136740" y="720149"/>
                      <a:pt x="1131977" y="721197"/>
                      <a:pt x="1127119" y="722340"/>
                    </a:cubicBezTo>
                    <a:cubicBezTo>
                      <a:pt x="1113594" y="725388"/>
                      <a:pt x="1119309" y="746248"/>
                      <a:pt x="1132834" y="743200"/>
                    </a:cubicBezTo>
                    <a:cubicBezTo>
                      <a:pt x="1143598" y="740723"/>
                      <a:pt x="1154361" y="738342"/>
                      <a:pt x="1165124" y="735961"/>
                    </a:cubicBezTo>
                    <a:cubicBezTo>
                      <a:pt x="1169315" y="738151"/>
                      <a:pt x="1173220" y="736627"/>
                      <a:pt x="1175792" y="733675"/>
                    </a:cubicBezTo>
                    <a:cubicBezTo>
                      <a:pt x="1323049" y="701671"/>
                      <a:pt x="1472020" y="677668"/>
                      <a:pt x="1621848" y="661951"/>
                    </a:cubicBezTo>
                    <a:cubicBezTo>
                      <a:pt x="1703477" y="653379"/>
                      <a:pt x="1785487" y="647283"/>
                      <a:pt x="1867498" y="643568"/>
                    </a:cubicBezTo>
                    <a:cubicBezTo>
                      <a:pt x="1940364" y="640330"/>
                      <a:pt x="2020469" y="631281"/>
                      <a:pt x="2083715" y="675001"/>
                    </a:cubicBezTo>
                    <a:cubicBezTo>
                      <a:pt x="2139817" y="713767"/>
                      <a:pt x="2173250" y="782538"/>
                      <a:pt x="2167059" y="850546"/>
                    </a:cubicBezTo>
                    <a:cubicBezTo>
                      <a:pt x="2166678" y="854737"/>
                      <a:pt x="2168392" y="857690"/>
                      <a:pt x="2171059" y="859309"/>
                    </a:cubicBezTo>
                    <a:cubicBezTo>
                      <a:pt x="2160487" y="889694"/>
                      <a:pt x="2134102" y="910173"/>
                      <a:pt x="2104765" y="924460"/>
                    </a:cubicBezTo>
                    <a:cubicBezTo>
                      <a:pt x="2062950" y="944844"/>
                      <a:pt x="2016278" y="953131"/>
                      <a:pt x="1971320" y="963513"/>
                    </a:cubicBezTo>
                    <a:cubicBezTo>
                      <a:pt x="1853591" y="990564"/>
                      <a:pt x="1735767" y="1017615"/>
                      <a:pt x="1618038" y="1044761"/>
                    </a:cubicBezTo>
                    <a:cubicBezTo>
                      <a:pt x="1383913" y="1098577"/>
                      <a:pt x="1149789" y="1152394"/>
                      <a:pt x="915664" y="1206210"/>
                    </a:cubicBezTo>
                    <a:cubicBezTo>
                      <a:pt x="809746" y="1230499"/>
                      <a:pt x="687064" y="1257645"/>
                      <a:pt x="587337" y="1198971"/>
                    </a:cubicBezTo>
                    <a:cubicBezTo>
                      <a:pt x="575336" y="1191922"/>
                      <a:pt x="564477" y="1210591"/>
                      <a:pt x="576384" y="1217640"/>
                    </a:cubicBezTo>
                    <a:cubicBezTo>
                      <a:pt x="667157" y="1271075"/>
                      <a:pt x="776599" y="1258026"/>
                      <a:pt x="874993" y="1237357"/>
                    </a:cubicBezTo>
                    <a:cubicBezTo>
                      <a:pt x="993198" y="1212592"/>
                      <a:pt x="1110641" y="1183540"/>
                      <a:pt x="1228370" y="1156489"/>
                    </a:cubicBezTo>
                    <a:cubicBezTo>
                      <a:pt x="1470876" y="1100768"/>
                      <a:pt x="1713383" y="1044952"/>
                      <a:pt x="1955890" y="989230"/>
                    </a:cubicBezTo>
                    <a:cubicBezTo>
                      <a:pt x="2008753" y="977038"/>
                      <a:pt x="2063522" y="967799"/>
                      <a:pt x="2112957" y="944463"/>
                    </a:cubicBezTo>
                    <a:cubicBezTo>
                      <a:pt x="2152771" y="925603"/>
                      <a:pt x="2189538" y="894266"/>
                      <a:pt x="2195729" y="848260"/>
                    </a:cubicBezTo>
                    <a:cubicBezTo>
                      <a:pt x="2196491" y="842641"/>
                      <a:pt x="2193348" y="838259"/>
                      <a:pt x="2189252" y="836164"/>
                    </a:cubicBezTo>
                    <a:cubicBezTo>
                      <a:pt x="2189538" y="818352"/>
                      <a:pt x="2187347" y="800635"/>
                      <a:pt x="2182966" y="783395"/>
                    </a:cubicBezTo>
                    <a:cubicBezTo>
                      <a:pt x="2249736" y="758535"/>
                      <a:pt x="2322888" y="742057"/>
                      <a:pt x="2394135" y="754630"/>
                    </a:cubicBezTo>
                    <a:cubicBezTo>
                      <a:pt x="2453857" y="765107"/>
                      <a:pt x="2511388" y="795492"/>
                      <a:pt x="2545963" y="846451"/>
                    </a:cubicBezTo>
                    <a:cubicBezTo>
                      <a:pt x="2553964" y="858166"/>
                      <a:pt x="2572729" y="847308"/>
                      <a:pt x="2564823" y="835783"/>
                    </a:cubicBezTo>
                    <a:close/>
                  </a:path>
                </a:pathLst>
              </a:custGeom>
              <a:solidFill>
                <a:srgbClr val="303030"/>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24" name="Freeform: Shape 423">
                <a:extLst>
                  <a:ext uri="{FF2B5EF4-FFF2-40B4-BE49-F238E27FC236}">
                    <a16:creationId xmlns:a16="http://schemas.microsoft.com/office/drawing/2014/main" id="{0C4E02DB-F96E-1FE1-BF94-603B0549649D}"/>
                  </a:ext>
                </a:extLst>
              </p:cNvPr>
              <p:cNvSpPr/>
              <p:nvPr/>
            </p:nvSpPr>
            <p:spPr>
              <a:xfrm>
                <a:off x="5207943" y="3400758"/>
                <a:ext cx="169650" cy="386538"/>
              </a:xfrm>
              <a:custGeom>
                <a:avLst/>
                <a:gdLst>
                  <a:gd name="connsiteX0" fmla="*/ 166347 w 169650"/>
                  <a:gd name="connsiteY0" fmla="*/ 368189 h 386538"/>
                  <a:gd name="connsiteX1" fmla="*/ 21948 w 169650"/>
                  <a:gd name="connsiteY1" fmla="*/ 10430 h 386538"/>
                  <a:gd name="connsiteX2" fmla="*/ 326 w 169650"/>
                  <a:gd name="connsiteY2" fmla="*/ 10430 h 386538"/>
                  <a:gd name="connsiteX3" fmla="*/ 151012 w 169650"/>
                  <a:gd name="connsiteY3" fmla="*/ 383524 h 386538"/>
                  <a:gd name="connsiteX4" fmla="*/ 166347 w 169650"/>
                  <a:gd name="connsiteY4" fmla="*/ 368189 h 386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50" h="386538">
                    <a:moveTo>
                      <a:pt x="166347" y="368189"/>
                    </a:moveTo>
                    <a:cubicBezTo>
                      <a:pt x="70335" y="275701"/>
                      <a:pt x="17090" y="143589"/>
                      <a:pt x="21948" y="10430"/>
                    </a:cubicBezTo>
                    <a:cubicBezTo>
                      <a:pt x="22424" y="-3477"/>
                      <a:pt x="802" y="-3477"/>
                      <a:pt x="326" y="10430"/>
                    </a:cubicBezTo>
                    <a:cubicBezTo>
                      <a:pt x="-4817" y="149019"/>
                      <a:pt x="51094" y="287322"/>
                      <a:pt x="151012" y="383524"/>
                    </a:cubicBezTo>
                    <a:cubicBezTo>
                      <a:pt x="161108" y="393049"/>
                      <a:pt x="176443" y="377809"/>
                      <a:pt x="166347" y="368189"/>
                    </a:cubicBezTo>
                    <a:close/>
                  </a:path>
                </a:pathLst>
              </a:custGeom>
              <a:solidFill>
                <a:srgbClr val="303030"/>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25" name="Freeform: Shape 424">
                <a:extLst>
                  <a:ext uri="{FF2B5EF4-FFF2-40B4-BE49-F238E27FC236}">
                    <a16:creationId xmlns:a16="http://schemas.microsoft.com/office/drawing/2014/main" id="{1F8D53C6-C7CB-1558-FBBE-7B65545BA065}"/>
                  </a:ext>
                </a:extLst>
              </p:cNvPr>
              <p:cNvSpPr/>
              <p:nvPr/>
            </p:nvSpPr>
            <p:spPr>
              <a:xfrm>
                <a:off x="5196378" y="2893009"/>
                <a:ext cx="158818" cy="74242"/>
              </a:xfrm>
              <a:custGeom>
                <a:avLst/>
                <a:gdLst>
                  <a:gd name="connsiteX0" fmla="*/ 145336 w 158818"/>
                  <a:gd name="connsiteY0" fmla="*/ 304 h 74242"/>
                  <a:gd name="connsiteX1" fmla="*/ 5318 w 158818"/>
                  <a:gd name="connsiteY1" fmla="*/ 54121 h 74242"/>
                  <a:gd name="connsiteX2" fmla="*/ 16272 w 158818"/>
                  <a:gd name="connsiteY2" fmla="*/ 72790 h 74242"/>
                  <a:gd name="connsiteX3" fmla="*/ 151051 w 158818"/>
                  <a:gd name="connsiteY3" fmla="*/ 21164 h 74242"/>
                  <a:gd name="connsiteX4" fmla="*/ 145336 w 158818"/>
                  <a:gd name="connsiteY4" fmla="*/ 304 h 7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18" h="74242">
                    <a:moveTo>
                      <a:pt x="145336" y="304"/>
                    </a:moveTo>
                    <a:cubicBezTo>
                      <a:pt x="96377" y="11544"/>
                      <a:pt x="49229" y="29737"/>
                      <a:pt x="5318" y="54121"/>
                    </a:cubicBezTo>
                    <a:cubicBezTo>
                      <a:pt x="-6874" y="60884"/>
                      <a:pt x="4080" y="79553"/>
                      <a:pt x="16272" y="72790"/>
                    </a:cubicBezTo>
                    <a:cubicBezTo>
                      <a:pt x="58658" y="49263"/>
                      <a:pt x="103807" y="31928"/>
                      <a:pt x="151051" y="21164"/>
                    </a:cubicBezTo>
                    <a:cubicBezTo>
                      <a:pt x="164672" y="18021"/>
                      <a:pt x="158861" y="-2744"/>
                      <a:pt x="145336" y="304"/>
                    </a:cubicBezTo>
                    <a:close/>
                  </a:path>
                </a:pathLst>
              </a:custGeom>
              <a:solidFill>
                <a:srgbClr val="303030"/>
              </a:solidFill>
              <a:ln w="9525" cap="flat">
                <a:noFill/>
                <a:prstDash val="solid"/>
                <a:miter/>
              </a:ln>
            </p:spPr>
            <p:txBody>
              <a:bodyPr rtlCol="0" anchor="ctr"/>
              <a:lstStyle/>
              <a:p>
                <a:pPr defTabSz="914446"/>
                <a:endParaRPr lang="th-TH">
                  <a:solidFill>
                    <a:prstClr val="black"/>
                  </a:solidFill>
                  <a:latin typeface="Calibri Light"/>
                </a:endParaRPr>
              </a:p>
            </p:txBody>
          </p:sp>
        </p:grpSp>
      </p:grpSp>
      <p:sp>
        <p:nvSpPr>
          <p:cNvPr id="442" name="Freeform: Shape 441">
            <a:extLst>
              <a:ext uri="{FF2B5EF4-FFF2-40B4-BE49-F238E27FC236}">
                <a16:creationId xmlns:a16="http://schemas.microsoft.com/office/drawing/2014/main" id="{63B5157D-36AD-BF87-2B87-A074ED50C9AC}"/>
              </a:ext>
            </a:extLst>
          </p:cNvPr>
          <p:cNvSpPr/>
          <p:nvPr/>
        </p:nvSpPr>
        <p:spPr>
          <a:xfrm>
            <a:off x="5657396" y="412428"/>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43" name="Freeform: Shape 442">
            <a:extLst>
              <a:ext uri="{FF2B5EF4-FFF2-40B4-BE49-F238E27FC236}">
                <a16:creationId xmlns:a16="http://schemas.microsoft.com/office/drawing/2014/main" id="{23F1E21C-0FA0-5B4F-18CA-CFC1383731DD}"/>
              </a:ext>
            </a:extLst>
          </p:cNvPr>
          <p:cNvSpPr/>
          <p:nvPr/>
        </p:nvSpPr>
        <p:spPr>
          <a:xfrm>
            <a:off x="4012894" y="5081222"/>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44" name="Freeform: Shape 443">
            <a:extLst>
              <a:ext uri="{FF2B5EF4-FFF2-40B4-BE49-F238E27FC236}">
                <a16:creationId xmlns:a16="http://schemas.microsoft.com/office/drawing/2014/main" id="{77B6138A-3088-4874-1AD0-316FD8EAD77B}"/>
              </a:ext>
            </a:extLst>
          </p:cNvPr>
          <p:cNvSpPr/>
          <p:nvPr/>
        </p:nvSpPr>
        <p:spPr>
          <a:xfrm>
            <a:off x="854230" y="4149466"/>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45" name="Freeform: Shape 444">
            <a:extLst>
              <a:ext uri="{FF2B5EF4-FFF2-40B4-BE49-F238E27FC236}">
                <a16:creationId xmlns:a16="http://schemas.microsoft.com/office/drawing/2014/main" id="{168203BF-FE97-D5E7-1707-F12BCB284B79}"/>
              </a:ext>
            </a:extLst>
          </p:cNvPr>
          <p:cNvSpPr/>
          <p:nvPr/>
        </p:nvSpPr>
        <p:spPr>
          <a:xfrm>
            <a:off x="6637444" y="5493462"/>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46" name="Freeform: Shape 445">
            <a:extLst>
              <a:ext uri="{FF2B5EF4-FFF2-40B4-BE49-F238E27FC236}">
                <a16:creationId xmlns:a16="http://schemas.microsoft.com/office/drawing/2014/main" id="{70448DED-05E8-D617-68B1-1885487DA095}"/>
              </a:ext>
            </a:extLst>
          </p:cNvPr>
          <p:cNvSpPr/>
          <p:nvPr/>
        </p:nvSpPr>
        <p:spPr>
          <a:xfrm>
            <a:off x="385862" y="2757224"/>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47" name="Freeform: Shape 446">
            <a:extLst>
              <a:ext uri="{FF2B5EF4-FFF2-40B4-BE49-F238E27FC236}">
                <a16:creationId xmlns:a16="http://schemas.microsoft.com/office/drawing/2014/main" id="{CDA9389C-77A8-3769-E882-C33398FDA7FC}"/>
              </a:ext>
            </a:extLst>
          </p:cNvPr>
          <p:cNvSpPr/>
          <p:nvPr/>
        </p:nvSpPr>
        <p:spPr>
          <a:xfrm>
            <a:off x="1793343" y="668394"/>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48" name="Freeform: Shape 447">
            <a:extLst>
              <a:ext uri="{FF2B5EF4-FFF2-40B4-BE49-F238E27FC236}">
                <a16:creationId xmlns:a16="http://schemas.microsoft.com/office/drawing/2014/main" id="{A3C3A676-C23A-9E22-068E-C5C48AF1D4FD}"/>
              </a:ext>
            </a:extLst>
          </p:cNvPr>
          <p:cNvSpPr/>
          <p:nvPr/>
        </p:nvSpPr>
        <p:spPr>
          <a:xfrm>
            <a:off x="1139294" y="689058"/>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49" name="Freeform: Shape 448">
            <a:extLst>
              <a:ext uri="{FF2B5EF4-FFF2-40B4-BE49-F238E27FC236}">
                <a16:creationId xmlns:a16="http://schemas.microsoft.com/office/drawing/2014/main" id="{0E148CDE-D579-8D61-72F8-6B695E29765E}"/>
              </a:ext>
            </a:extLst>
          </p:cNvPr>
          <p:cNvSpPr/>
          <p:nvPr/>
        </p:nvSpPr>
        <p:spPr>
          <a:xfrm>
            <a:off x="4894352" y="6230592"/>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50" name="Freeform: Shape 449">
            <a:extLst>
              <a:ext uri="{FF2B5EF4-FFF2-40B4-BE49-F238E27FC236}">
                <a16:creationId xmlns:a16="http://schemas.microsoft.com/office/drawing/2014/main" id="{F4966025-C2E6-FBA3-496A-ABD3481CEFF2}"/>
              </a:ext>
            </a:extLst>
          </p:cNvPr>
          <p:cNvSpPr/>
          <p:nvPr/>
        </p:nvSpPr>
        <p:spPr>
          <a:xfrm>
            <a:off x="7047222" y="3843838"/>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51" name="Freeform: Shape 450">
            <a:extLst>
              <a:ext uri="{FF2B5EF4-FFF2-40B4-BE49-F238E27FC236}">
                <a16:creationId xmlns:a16="http://schemas.microsoft.com/office/drawing/2014/main" id="{8781BA81-7626-BE72-7D1B-2E86086C9FB5}"/>
              </a:ext>
            </a:extLst>
          </p:cNvPr>
          <p:cNvSpPr/>
          <p:nvPr/>
        </p:nvSpPr>
        <p:spPr>
          <a:xfrm>
            <a:off x="3598734" y="3383800"/>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52" name="Freeform: Shape 451">
            <a:extLst>
              <a:ext uri="{FF2B5EF4-FFF2-40B4-BE49-F238E27FC236}">
                <a16:creationId xmlns:a16="http://schemas.microsoft.com/office/drawing/2014/main" id="{267A8CED-68F9-625F-DD6C-973692191460}"/>
              </a:ext>
            </a:extLst>
          </p:cNvPr>
          <p:cNvSpPr/>
          <p:nvPr/>
        </p:nvSpPr>
        <p:spPr>
          <a:xfrm>
            <a:off x="10938042" y="3519844"/>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53" name="Freeform: Shape 452">
            <a:extLst>
              <a:ext uri="{FF2B5EF4-FFF2-40B4-BE49-F238E27FC236}">
                <a16:creationId xmlns:a16="http://schemas.microsoft.com/office/drawing/2014/main" id="{E2E2B1B5-31CC-4D1B-8F11-99C1DF1AE78F}"/>
              </a:ext>
            </a:extLst>
          </p:cNvPr>
          <p:cNvSpPr/>
          <p:nvPr/>
        </p:nvSpPr>
        <p:spPr>
          <a:xfrm>
            <a:off x="5848324" y="3686106"/>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pic>
        <p:nvPicPr>
          <p:cNvPr id="2" name="Picture 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76060" y="-575124"/>
            <a:ext cx="1626881" cy="2337067"/>
          </a:xfrm>
          <a:prstGeom prst="rect">
            <a:avLst/>
          </a:prstGeom>
        </p:spPr>
      </p:pic>
      <p:sp>
        <p:nvSpPr>
          <p:cNvPr id="3" name="Rectangle: Rounded Corners 2">
            <a:hlinkClick r:id="rId18" action="ppaction://hlinksldjump"/>
            <a:extLst>
              <a:ext uri="{FF2B5EF4-FFF2-40B4-BE49-F238E27FC236}">
                <a16:creationId xmlns:a16="http://schemas.microsoft.com/office/drawing/2014/main" id="{0CA292DF-77D2-0409-8378-FAE8D1228B32}"/>
              </a:ext>
            </a:extLst>
          </p:cNvPr>
          <p:cNvSpPr/>
          <p:nvPr/>
        </p:nvSpPr>
        <p:spPr>
          <a:xfrm>
            <a:off x="176981" y="98323"/>
            <a:ext cx="1848464" cy="6194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tiếp</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5442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5" fill="hold"/>
                                        <p:tgtEl>
                                          <p:spTgt spid="391"/>
                                        </p:tgtEl>
                                      </p:cBhvr>
                                    </p:cmd>
                                  </p:childTnLst>
                                </p:cTn>
                              </p:par>
                              <p:par>
                                <p:cTn id="7" presetID="53" presetClass="entr" presetSubtype="16" fill="hold" nodeType="withEffect">
                                  <p:stCondLst>
                                    <p:cond delay="0"/>
                                  </p:stCondLst>
                                  <p:childTnLst>
                                    <p:set>
                                      <p:cBhvr>
                                        <p:cTn id="8" dur="1" fill="hold">
                                          <p:stCondLst>
                                            <p:cond delay="0"/>
                                          </p:stCondLst>
                                        </p:cTn>
                                        <p:tgtEl>
                                          <p:spTgt spid="1032"/>
                                        </p:tgtEl>
                                        <p:attrNameLst>
                                          <p:attrName>style.visibility</p:attrName>
                                        </p:attrNameLst>
                                      </p:cBhvr>
                                      <p:to>
                                        <p:strVal val="visible"/>
                                      </p:to>
                                    </p:set>
                                    <p:anim calcmode="lin" valueType="num">
                                      <p:cBhvr>
                                        <p:cTn id="9" dur="1250" fill="hold"/>
                                        <p:tgtEl>
                                          <p:spTgt spid="1032"/>
                                        </p:tgtEl>
                                        <p:attrNameLst>
                                          <p:attrName>ppt_w</p:attrName>
                                        </p:attrNameLst>
                                      </p:cBhvr>
                                      <p:tavLst>
                                        <p:tav tm="0">
                                          <p:val>
                                            <p:fltVal val="0"/>
                                          </p:val>
                                        </p:tav>
                                        <p:tav tm="100000">
                                          <p:val>
                                            <p:strVal val="#ppt_w"/>
                                          </p:val>
                                        </p:tav>
                                      </p:tavLst>
                                    </p:anim>
                                    <p:anim calcmode="lin" valueType="num">
                                      <p:cBhvr>
                                        <p:cTn id="10" dur="1250" fill="hold"/>
                                        <p:tgtEl>
                                          <p:spTgt spid="1032"/>
                                        </p:tgtEl>
                                        <p:attrNameLst>
                                          <p:attrName>ppt_h</p:attrName>
                                        </p:attrNameLst>
                                      </p:cBhvr>
                                      <p:tavLst>
                                        <p:tav tm="0">
                                          <p:val>
                                            <p:fltVal val="0"/>
                                          </p:val>
                                        </p:tav>
                                        <p:tav tm="100000">
                                          <p:val>
                                            <p:strVal val="#ppt_h"/>
                                          </p:val>
                                        </p:tav>
                                      </p:tavLst>
                                    </p:anim>
                                    <p:animEffect transition="in" filter="fade">
                                      <p:cBhvr>
                                        <p:cTn id="11" dur="1250"/>
                                        <p:tgtEl>
                                          <p:spTgt spid="1032"/>
                                        </p:tgtEl>
                                      </p:cBhvr>
                                    </p:animEffect>
                                  </p:childTnLst>
                                </p:cTn>
                              </p:par>
                              <p:par>
                                <p:cTn id="12" presetID="53" presetClass="entr" presetSubtype="16" fill="hold" nodeType="withEffect">
                                  <p:stCondLst>
                                    <p:cond delay="0"/>
                                  </p:stCondLst>
                                  <p:childTnLst>
                                    <p:set>
                                      <p:cBhvr>
                                        <p:cTn id="13" dur="1" fill="hold">
                                          <p:stCondLst>
                                            <p:cond delay="0"/>
                                          </p:stCondLst>
                                        </p:cTn>
                                        <p:tgtEl>
                                          <p:spTgt spid="1033"/>
                                        </p:tgtEl>
                                        <p:attrNameLst>
                                          <p:attrName>style.visibility</p:attrName>
                                        </p:attrNameLst>
                                      </p:cBhvr>
                                      <p:to>
                                        <p:strVal val="visible"/>
                                      </p:to>
                                    </p:set>
                                    <p:anim calcmode="lin" valueType="num">
                                      <p:cBhvr>
                                        <p:cTn id="14" dur="1000" fill="hold"/>
                                        <p:tgtEl>
                                          <p:spTgt spid="1033"/>
                                        </p:tgtEl>
                                        <p:attrNameLst>
                                          <p:attrName>ppt_w</p:attrName>
                                        </p:attrNameLst>
                                      </p:cBhvr>
                                      <p:tavLst>
                                        <p:tav tm="0">
                                          <p:val>
                                            <p:fltVal val="0"/>
                                          </p:val>
                                        </p:tav>
                                        <p:tav tm="100000">
                                          <p:val>
                                            <p:strVal val="#ppt_w"/>
                                          </p:val>
                                        </p:tav>
                                      </p:tavLst>
                                    </p:anim>
                                    <p:anim calcmode="lin" valueType="num">
                                      <p:cBhvr>
                                        <p:cTn id="15" dur="1000" fill="hold"/>
                                        <p:tgtEl>
                                          <p:spTgt spid="1033"/>
                                        </p:tgtEl>
                                        <p:attrNameLst>
                                          <p:attrName>ppt_h</p:attrName>
                                        </p:attrNameLst>
                                      </p:cBhvr>
                                      <p:tavLst>
                                        <p:tav tm="0">
                                          <p:val>
                                            <p:fltVal val="0"/>
                                          </p:val>
                                        </p:tav>
                                        <p:tav tm="100000">
                                          <p:val>
                                            <p:strVal val="#ppt_h"/>
                                          </p:val>
                                        </p:tav>
                                      </p:tavLst>
                                    </p:anim>
                                    <p:animEffect transition="in" filter="fade">
                                      <p:cBhvr>
                                        <p:cTn id="16" dur="1000"/>
                                        <p:tgtEl>
                                          <p:spTgt spid="1033"/>
                                        </p:tgtEl>
                                      </p:cBhvr>
                                    </p:animEffect>
                                  </p:childTnLst>
                                </p:cTn>
                              </p:par>
                              <p:par>
                                <p:cTn id="17" presetID="53" presetClass="entr" presetSubtype="16" fill="hold" nodeType="withEffect">
                                  <p:stCondLst>
                                    <p:cond delay="0"/>
                                  </p:stCondLst>
                                  <p:childTnLst>
                                    <p:set>
                                      <p:cBhvr>
                                        <p:cTn id="18" dur="1" fill="hold">
                                          <p:stCondLst>
                                            <p:cond delay="0"/>
                                          </p:stCondLst>
                                        </p:cTn>
                                        <p:tgtEl>
                                          <p:spTgt spid="1035"/>
                                        </p:tgtEl>
                                        <p:attrNameLst>
                                          <p:attrName>style.visibility</p:attrName>
                                        </p:attrNameLst>
                                      </p:cBhvr>
                                      <p:to>
                                        <p:strVal val="visible"/>
                                      </p:to>
                                    </p:set>
                                    <p:anim calcmode="lin" valueType="num">
                                      <p:cBhvr>
                                        <p:cTn id="19" dur="1500" fill="hold"/>
                                        <p:tgtEl>
                                          <p:spTgt spid="1035"/>
                                        </p:tgtEl>
                                        <p:attrNameLst>
                                          <p:attrName>ppt_w</p:attrName>
                                        </p:attrNameLst>
                                      </p:cBhvr>
                                      <p:tavLst>
                                        <p:tav tm="0">
                                          <p:val>
                                            <p:fltVal val="0"/>
                                          </p:val>
                                        </p:tav>
                                        <p:tav tm="100000">
                                          <p:val>
                                            <p:strVal val="#ppt_w"/>
                                          </p:val>
                                        </p:tav>
                                      </p:tavLst>
                                    </p:anim>
                                    <p:anim calcmode="lin" valueType="num">
                                      <p:cBhvr>
                                        <p:cTn id="20" dur="1500" fill="hold"/>
                                        <p:tgtEl>
                                          <p:spTgt spid="1035"/>
                                        </p:tgtEl>
                                        <p:attrNameLst>
                                          <p:attrName>ppt_h</p:attrName>
                                        </p:attrNameLst>
                                      </p:cBhvr>
                                      <p:tavLst>
                                        <p:tav tm="0">
                                          <p:val>
                                            <p:fltVal val="0"/>
                                          </p:val>
                                        </p:tav>
                                        <p:tav tm="100000">
                                          <p:val>
                                            <p:strVal val="#ppt_h"/>
                                          </p:val>
                                        </p:tav>
                                      </p:tavLst>
                                    </p:anim>
                                    <p:animEffect transition="in" filter="fade">
                                      <p:cBhvr>
                                        <p:cTn id="21" dur="1500"/>
                                        <p:tgtEl>
                                          <p:spTgt spid="1035"/>
                                        </p:tgtEl>
                                      </p:cBhvr>
                                    </p:animEffect>
                                  </p:childTnLst>
                                </p:cTn>
                              </p:par>
                            </p:childTnLst>
                          </p:cTn>
                        </p:par>
                        <p:par>
                          <p:cTn id="22" fill="hold">
                            <p:stCondLst>
                              <p:cond delay="1945"/>
                            </p:stCondLst>
                            <p:childTnLst>
                              <p:par>
                                <p:cTn id="23" presetID="34" presetClass="emph" presetSubtype="0" repeatCount="indefinite" fill="hold" grpId="0" nodeType="afterEffect">
                                  <p:stCondLst>
                                    <p:cond delay="0"/>
                                  </p:stCondLst>
                                  <p:iterate type="lt">
                                    <p:tmPct val="10000"/>
                                  </p:iterate>
                                  <p:childTnLst>
                                    <p:animMotion origin="layout" path="M -1.11111E-6 -4.93827E-6 L -1.11111E-6 -0.07222 " pathEditMode="relative" rAng="0" ptsTypes="AA">
                                      <p:cBhvr>
                                        <p:cTn id="24" dur="250" accel="50000" decel="50000" autoRev="1" fill="hold">
                                          <p:stCondLst>
                                            <p:cond delay="0"/>
                                          </p:stCondLst>
                                        </p:cTn>
                                        <p:tgtEl>
                                          <p:spTgt spid="311"/>
                                        </p:tgtEl>
                                        <p:attrNameLst>
                                          <p:attrName>ppt_x</p:attrName>
                                          <p:attrName>ppt_y</p:attrName>
                                        </p:attrNameLst>
                                      </p:cBhvr>
                                      <p:rCtr x="0" y="-3611"/>
                                    </p:animMotion>
                                    <p:animRot by="1500000">
                                      <p:cBhvr>
                                        <p:cTn id="25" dur="125" fill="hold">
                                          <p:stCondLst>
                                            <p:cond delay="0"/>
                                          </p:stCondLst>
                                        </p:cTn>
                                        <p:tgtEl>
                                          <p:spTgt spid="311"/>
                                        </p:tgtEl>
                                        <p:attrNameLst>
                                          <p:attrName>r</p:attrName>
                                        </p:attrNameLst>
                                      </p:cBhvr>
                                    </p:animRot>
                                    <p:animRot by="-1500000">
                                      <p:cBhvr>
                                        <p:cTn id="26" dur="125" fill="hold">
                                          <p:stCondLst>
                                            <p:cond delay="125"/>
                                          </p:stCondLst>
                                        </p:cTn>
                                        <p:tgtEl>
                                          <p:spTgt spid="311"/>
                                        </p:tgtEl>
                                        <p:attrNameLst>
                                          <p:attrName>r</p:attrName>
                                        </p:attrNameLst>
                                      </p:cBhvr>
                                    </p:animRot>
                                    <p:animRot by="-1500000">
                                      <p:cBhvr>
                                        <p:cTn id="27" dur="125" fill="hold">
                                          <p:stCondLst>
                                            <p:cond delay="250"/>
                                          </p:stCondLst>
                                        </p:cTn>
                                        <p:tgtEl>
                                          <p:spTgt spid="311"/>
                                        </p:tgtEl>
                                        <p:attrNameLst>
                                          <p:attrName>r</p:attrName>
                                        </p:attrNameLst>
                                      </p:cBhvr>
                                    </p:animRot>
                                    <p:animRot by="1500000">
                                      <p:cBhvr>
                                        <p:cTn id="28" dur="125" fill="hold">
                                          <p:stCondLst>
                                            <p:cond delay="375"/>
                                          </p:stCondLst>
                                        </p:cTn>
                                        <p:tgtEl>
                                          <p:spTgt spid="3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91"/>
                </p:tgtEl>
              </p:cMediaNode>
            </p:audio>
            <p:seq concurrent="1" nextAc="seek">
              <p:cTn id="30" restart="whenNotActive" fill="hold" evtFilter="cancelBubble" nodeType="interactiveSeq">
                <p:stCondLst>
                  <p:cond evt="onClick" delay="0">
                    <p:tgtEl>
                      <p:spTgt spid="1032"/>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4.79167E-6 3.7037E-7 L 0.34583 -0.01852 " pathEditMode="relative" rAng="0" ptsTypes="AA">
                                      <p:cBhvr>
                                        <p:cTn id="34" dur="2000" fill="hold"/>
                                        <p:tgtEl>
                                          <p:spTgt spid="1027"/>
                                        </p:tgtEl>
                                        <p:attrNameLst>
                                          <p:attrName>ppt_x</p:attrName>
                                          <p:attrName>ppt_y</p:attrName>
                                        </p:attrNameLst>
                                      </p:cBhvr>
                                      <p:rCtr x="17292" y="-926"/>
                                    </p:animMotion>
                                  </p:childTnLst>
                                </p:cTn>
                              </p:par>
                              <p:par>
                                <p:cTn id="35" presetID="53" presetClass="exit" presetSubtype="32" fill="hold" nodeType="withEffect">
                                  <p:stCondLst>
                                    <p:cond delay="0"/>
                                  </p:stCondLst>
                                  <p:childTnLst>
                                    <p:anim calcmode="lin" valueType="num">
                                      <p:cBhvr>
                                        <p:cTn id="36" dur="500"/>
                                        <p:tgtEl>
                                          <p:spTgt spid="1032"/>
                                        </p:tgtEl>
                                        <p:attrNameLst>
                                          <p:attrName>ppt_w</p:attrName>
                                        </p:attrNameLst>
                                      </p:cBhvr>
                                      <p:tavLst>
                                        <p:tav tm="0">
                                          <p:val>
                                            <p:strVal val="ppt_w"/>
                                          </p:val>
                                        </p:tav>
                                        <p:tav tm="100000">
                                          <p:val>
                                            <p:fltVal val="0"/>
                                          </p:val>
                                        </p:tav>
                                      </p:tavLst>
                                    </p:anim>
                                    <p:anim calcmode="lin" valueType="num">
                                      <p:cBhvr>
                                        <p:cTn id="37" dur="500"/>
                                        <p:tgtEl>
                                          <p:spTgt spid="1032"/>
                                        </p:tgtEl>
                                        <p:attrNameLst>
                                          <p:attrName>ppt_h</p:attrName>
                                        </p:attrNameLst>
                                      </p:cBhvr>
                                      <p:tavLst>
                                        <p:tav tm="0">
                                          <p:val>
                                            <p:strVal val="ppt_h"/>
                                          </p:val>
                                        </p:tav>
                                        <p:tav tm="100000">
                                          <p:val>
                                            <p:fltVal val="0"/>
                                          </p:val>
                                        </p:tav>
                                      </p:tavLst>
                                    </p:anim>
                                    <p:animEffect transition="out" filter="fade">
                                      <p:cBhvr>
                                        <p:cTn id="38" dur="500"/>
                                        <p:tgtEl>
                                          <p:spTgt spid="1032"/>
                                        </p:tgtEl>
                                      </p:cBhvr>
                                    </p:animEffect>
                                    <p:set>
                                      <p:cBhvr>
                                        <p:cTn id="39" dur="1" fill="hold">
                                          <p:stCondLst>
                                            <p:cond delay="499"/>
                                          </p:stCondLst>
                                        </p:cTn>
                                        <p:tgtEl>
                                          <p:spTgt spid="1032"/>
                                        </p:tgtEl>
                                        <p:attrNameLst>
                                          <p:attrName>style.visibility</p:attrName>
                                        </p:attrNameLst>
                                      </p:cBhvr>
                                      <p:to>
                                        <p:strVal val="hidden"/>
                                      </p:to>
                                    </p:set>
                                  </p:childTnLst>
                                </p:cTn>
                              </p:par>
                            </p:childTnLst>
                          </p:cTn>
                        </p:par>
                        <p:par>
                          <p:cTn id="40" fill="hold">
                            <p:stCondLst>
                              <p:cond delay="2000"/>
                            </p:stCondLst>
                            <p:childTnLst>
                              <p:par>
                                <p:cTn id="41" presetID="1" presetClass="mediacall" presetSubtype="0" fill="hold" nodeType="afterEffect">
                                  <p:stCondLst>
                                    <p:cond delay="0"/>
                                  </p:stCondLst>
                                  <p:childTnLst>
                                    <p:cmd type="call" cmd="playFrom(0.0)">
                                      <p:cBhvr>
                                        <p:cTn id="42" dur="3448" fill="hold"/>
                                        <p:tgtEl>
                                          <p:spTgt spid="1036"/>
                                        </p:tgtEl>
                                      </p:cBhvr>
                                    </p:cmd>
                                  </p:childTnLst>
                                </p:cTn>
                              </p:par>
                              <p:par>
                                <p:cTn id="43" presetID="26" presetClass="emph" presetSubtype="0" repeatCount="indefinite" fill="hold" grpId="1" nodeType="withEffect">
                                  <p:stCondLst>
                                    <p:cond delay="0"/>
                                  </p:stCondLst>
                                  <p:childTnLst>
                                    <p:animEffect transition="out" filter="fade">
                                      <p:cBhvr>
                                        <p:cTn id="44" dur="500" tmFilter="0, 0; .2, .5; .8, .5; 1, 0"/>
                                        <p:tgtEl>
                                          <p:spTgt spid="1027"/>
                                        </p:tgtEl>
                                      </p:cBhvr>
                                    </p:animEffect>
                                    <p:animScale>
                                      <p:cBhvr>
                                        <p:cTn id="45" dur="250" autoRev="1" fill="hold"/>
                                        <p:tgtEl>
                                          <p:spTgt spid="1027"/>
                                        </p:tgtEl>
                                      </p:cBhvr>
                                      <p:by x="105000" y="105000"/>
                                    </p:animScale>
                                  </p:childTnLst>
                                </p:cTn>
                              </p:par>
                            </p:childTnLst>
                          </p:cTn>
                        </p:par>
                      </p:childTnLst>
                    </p:cTn>
                  </p:par>
                </p:childTnLst>
              </p:cTn>
              <p:nextCondLst>
                <p:cond evt="onClick" delay="0">
                  <p:tgtEl>
                    <p:spTgt spid="1032"/>
                  </p:tgtEl>
                </p:cond>
              </p:nextCondLst>
            </p:seq>
            <p:seq concurrent="1" nextAc="seek">
              <p:cTn id="46" restart="whenNotActive" fill="hold" evtFilter="cancelBubble" nodeType="interactiveSeq">
                <p:stCondLst>
                  <p:cond evt="onClick" delay="0">
                    <p:tgtEl>
                      <p:spTgt spid="1033"/>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4.79167E-6 -3.7037E-6 L -0.14063 0.55649 " pathEditMode="relative" rAng="0" ptsTypes="AA">
                                      <p:cBhvr>
                                        <p:cTn id="50" dur="2000" fill="hold"/>
                                        <p:tgtEl>
                                          <p:spTgt spid="373"/>
                                        </p:tgtEl>
                                        <p:attrNameLst>
                                          <p:attrName>ppt_x</p:attrName>
                                          <p:attrName>ppt_y</p:attrName>
                                        </p:attrNameLst>
                                      </p:cBhvr>
                                      <p:rCtr x="-7031" y="27824"/>
                                    </p:animMotion>
                                  </p:childTnLst>
                                </p:cTn>
                              </p:par>
                              <p:par>
                                <p:cTn id="51" presetID="53" presetClass="exit" presetSubtype="32" fill="hold" nodeType="withEffect">
                                  <p:stCondLst>
                                    <p:cond delay="0"/>
                                  </p:stCondLst>
                                  <p:childTnLst>
                                    <p:anim calcmode="lin" valueType="num">
                                      <p:cBhvr>
                                        <p:cTn id="52" dur="500"/>
                                        <p:tgtEl>
                                          <p:spTgt spid="1033"/>
                                        </p:tgtEl>
                                        <p:attrNameLst>
                                          <p:attrName>ppt_w</p:attrName>
                                        </p:attrNameLst>
                                      </p:cBhvr>
                                      <p:tavLst>
                                        <p:tav tm="0">
                                          <p:val>
                                            <p:strVal val="ppt_w"/>
                                          </p:val>
                                        </p:tav>
                                        <p:tav tm="100000">
                                          <p:val>
                                            <p:fltVal val="0"/>
                                          </p:val>
                                        </p:tav>
                                      </p:tavLst>
                                    </p:anim>
                                    <p:anim calcmode="lin" valueType="num">
                                      <p:cBhvr>
                                        <p:cTn id="53" dur="500"/>
                                        <p:tgtEl>
                                          <p:spTgt spid="1033"/>
                                        </p:tgtEl>
                                        <p:attrNameLst>
                                          <p:attrName>ppt_h</p:attrName>
                                        </p:attrNameLst>
                                      </p:cBhvr>
                                      <p:tavLst>
                                        <p:tav tm="0">
                                          <p:val>
                                            <p:strVal val="ppt_h"/>
                                          </p:val>
                                        </p:tav>
                                        <p:tav tm="100000">
                                          <p:val>
                                            <p:fltVal val="0"/>
                                          </p:val>
                                        </p:tav>
                                      </p:tavLst>
                                    </p:anim>
                                    <p:animEffect transition="out" filter="fade">
                                      <p:cBhvr>
                                        <p:cTn id="54" dur="500"/>
                                        <p:tgtEl>
                                          <p:spTgt spid="1033"/>
                                        </p:tgtEl>
                                      </p:cBhvr>
                                    </p:animEffect>
                                    <p:set>
                                      <p:cBhvr>
                                        <p:cTn id="55" dur="1" fill="hold">
                                          <p:stCondLst>
                                            <p:cond delay="499"/>
                                          </p:stCondLst>
                                        </p:cTn>
                                        <p:tgtEl>
                                          <p:spTgt spid="1033"/>
                                        </p:tgtEl>
                                        <p:attrNameLst>
                                          <p:attrName>style.visibility</p:attrName>
                                        </p:attrNameLst>
                                      </p:cBhvr>
                                      <p:to>
                                        <p:strVal val="hidden"/>
                                      </p:to>
                                    </p:set>
                                  </p:childTnLst>
                                </p:cTn>
                              </p:par>
                            </p:childTnLst>
                          </p:cTn>
                        </p:par>
                        <p:par>
                          <p:cTn id="56" fill="hold">
                            <p:stCondLst>
                              <p:cond delay="2000"/>
                            </p:stCondLst>
                            <p:childTnLst>
                              <p:par>
                                <p:cTn id="57" presetID="1" presetClass="mediacall" presetSubtype="0" fill="hold" nodeType="afterEffect">
                                  <p:stCondLst>
                                    <p:cond delay="0"/>
                                  </p:stCondLst>
                                  <p:childTnLst>
                                    <p:cmd type="call" cmd="playFrom(0.0)">
                                      <p:cBhvr>
                                        <p:cTn id="58" dur="3448" fill="hold"/>
                                        <p:tgtEl>
                                          <p:spTgt spid="396"/>
                                        </p:tgtEl>
                                      </p:cBhvr>
                                    </p:cmd>
                                  </p:childTnLst>
                                </p:cTn>
                              </p:par>
                              <p:par>
                                <p:cTn id="59" presetID="26" presetClass="emph" presetSubtype="0" repeatCount="indefinite" fill="hold" grpId="1" nodeType="withEffect">
                                  <p:stCondLst>
                                    <p:cond delay="0"/>
                                  </p:stCondLst>
                                  <p:childTnLst>
                                    <p:animEffect transition="out" filter="fade">
                                      <p:cBhvr>
                                        <p:cTn id="60" dur="500" tmFilter="0, 0; .2, .5; .8, .5; 1, 0"/>
                                        <p:tgtEl>
                                          <p:spTgt spid="373"/>
                                        </p:tgtEl>
                                      </p:cBhvr>
                                    </p:animEffect>
                                    <p:animScale>
                                      <p:cBhvr>
                                        <p:cTn id="61" dur="250" autoRev="1" fill="hold"/>
                                        <p:tgtEl>
                                          <p:spTgt spid="373"/>
                                        </p:tgtEl>
                                      </p:cBhvr>
                                      <p:by x="105000" y="105000"/>
                                    </p:animScale>
                                  </p:childTnLst>
                                </p:cTn>
                              </p:par>
                            </p:childTnLst>
                          </p:cTn>
                        </p:par>
                      </p:childTnLst>
                    </p:cTn>
                  </p:par>
                </p:childTnLst>
              </p:cTn>
              <p:nextCondLst>
                <p:cond evt="onClick" delay="0">
                  <p:tgtEl>
                    <p:spTgt spid="1033"/>
                  </p:tgtEl>
                </p:cond>
              </p:nextCondLst>
            </p:seq>
            <p:seq concurrent="1" nextAc="seek">
              <p:cTn id="62" restart="whenNotActive" fill="hold" evtFilter="cancelBubble" nodeType="interactiveSeq">
                <p:stCondLst>
                  <p:cond evt="onClick" delay="0">
                    <p:tgtEl>
                      <p:spTgt spid="103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50000" decel="50000" fill="hold" grpId="0" nodeType="clickEffect">
                                  <p:stCondLst>
                                    <p:cond delay="0"/>
                                  </p:stCondLst>
                                  <p:childTnLst>
                                    <p:animMotion origin="layout" path="M 1.25E-6 -4.07407E-6 L -0.00482 -0.54907 " pathEditMode="relative" rAng="0" ptsTypes="AA">
                                      <p:cBhvr>
                                        <p:cTn id="66" dur="2000" fill="hold"/>
                                        <p:tgtEl>
                                          <p:spTgt spid="375"/>
                                        </p:tgtEl>
                                        <p:attrNameLst>
                                          <p:attrName>ppt_x</p:attrName>
                                          <p:attrName>ppt_y</p:attrName>
                                        </p:attrNameLst>
                                      </p:cBhvr>
                                      <p:rCtr x="-247" y="-27454"/>
                                    </p:animMotion>
                                  </p:childTnLst>
                                </p:cTn>
                              </p:par>
                              <p:par>
                                <p:cTn id="67" presetID="53" presetClass="exit" presetSubtype="32" fill="hold" nodeType="withEffect">
                                  <p:stCondLst>
                                    <p:cond delay="0"/>
                                  </p:stCondLst>
                                  <p:childTnLst>
                                    <p:anim calcmode="lin" valueType="num">
                                      <p:cBhvr>
                                        <p:cTn id="68" dur="500"/>
                                        <p:tgtEl>
                                          <p:spTgt spid="1035"/>
                                        </p:tgtEl>
                                        <p:attrNameLst>
                                          <p:attrName>ppt_w</p:attrName>
                                        </p:attrNameLst>
                                      </p:cBhvr>
                                      <p:tavLst>
                                        <p:tav tm="0">
                                          <p:val>
                                            <p:strVal val="ppt_w"/>
                                          </p:val>
                                        </p:tav>
                                        <p:tav tm="100000">
                                          <p:val>
                                            <p:fltVal val="0"/>
                                          </p:val>
                                        </p:tav>
                                      </p:tavLst>
                                    </p:anim>
                                    <p:anim calcmode="lin" valueType="num">
                                      <p:cBhvr>
                                        <p:cTn id="69" dur="500"/>
                                        <p:tgtEl>
                                          <p:spTgt spid="1035"/>
                                        </p:tgtEl>
                                        <p:attrNameLst>
                                          <p:attrName>ppt_h</p:attrName>
                                        </p:attrNameLst>
                                      </p:cBhvr>
                                      <p:tavLst>
                                        <p:tav tm="0">
                                          <p:val>
                                            <p:strVal val="ppt_h"/>
                                          </p:val>
                                        </p:tav>
                                        <p:tav tm="100000">
                                          <p:val>
                                            <p:fltVal val="0"/>
                                          </p:val>
                                        </p:tav>
                                      </p:tavLst>
                                    </p:anim>
                                    <p:animEffect transition="out" filter="fade">
                                      <p:cBhvr>
                                        <p:cTn id="70" dur="500"/>
                                        <p:tgtEl>
                                          <p:spTgt spid="1035"/>
                                        </p:tgtEl>
                                      </p:cBhvr>
                                    </p:animEffect>
                                    <p:set>
                                      <p:cBhvr>
                                        <p:cTn id="71" dur="1" fill="hold">
                                          <p:stCondLst>
                                            <p:cond delay="499"/>
                                          </p:stCondLst>
                                        </p:cTn>
                                        <p:tgtEl>
                                          <p:spTgt spid="1035"/>
                                        </p:tgtEl>
                                        <p:attrNameLst>
                                          <p:attrName>style.visibility</p:attrName>
                                        </p:attrNameLst>
                                      </p:cBhvr>
                                      <p:to>
                                        <p:strVal val="hidden"/>
                                      </p:to>
                                    </p:set>
                                  </p:childTnLst>
                                </p:cTn>
                              </p:par>
                            </p:childTnLst>
                          </p:cTn>
                        </p:par>
                        <p:par>
                          <p:cTn id="72" fill="hold">
                            <p:stCondLst>
                              <p:cond delay="2000"/>
                            </p:stCondLst>
                            <p:childTnLst>
                              <p:par>
                                <p:cTn id="73" presetID="1" presetClass="mediacall" presetSubtype="0" fill="hold" nodeType="afterEffect">
                                  <p:stCondLst>
                                    <p:cond delay="0"/>
                                  </p:stCondLst>
                                  <p:childTnLst>
                                    <p:cmd type="call" cmd="playFrom(0.0)">
                                      <p:cBhvr>
                                        <p:cTn id="74" dur="3448" fill="hold"/>
                                        <p:tgtEl>
                                          <p:spTgt spid="397"/>
                                        </p:tgtEl>
                                      </p:cBhvr>
                                    </p:cmd>
                                  </p:childTnLst>
                                </p:cTn>
                              </p:par>
                              <p:par>
                                <p:cTn id="75" presetID="26" presetClass="emph" presetSubtype="0" repeatCount="indefinite" fill="hold" grpId="1" nodeType="withEffect">
                                  <p:stCondLst>
                                    <p:cond delay="0"/>
                                  </p:stCondLst>
                                  <p:childTnLst>
                                    <p:animEffect transition="out" filter="fade">
                                      <p:cBhvr>
                                        <p:cTn id="76" dur="500" tmFilter="0, 0; .2, .5; .8, .5; 1, 0"/>
                                        <p:tgtEl>
                                          <p:spTgt spid="375"/>
                                        </p:tgtEl>
                                      </p:cBhvr>
                                    </p:animEffect>
                                    <p:animScale>
                                      <p:cBhvr>
                                        <p:cTn id="77" dur="250" autoRev="1" fill="hold"/>
                                        <p:tgtEl>
                                          <p:spTgt spid="375"/>
                                        </p:tgtEl>
                                      </p:cBhvr>
                                      <p:by x="105000" y="105000"/>
                                    </p:animScale>
                                  </p:childTnLst>
                                </p:cTn>
                              </p:par>
                            </p:childTnLst>
                          </p:cTn>
                        </p:par>
                      </p:childTnLst>
                    </p:cTn>
                  </p:par>
                </p:childTnLst>
              </p:cTn>
              <p:nextCondLst>
                <p:cond evt="onClick" delay="0">
                  <p:tgtEl>
                    <p:spTgt spid="1035"/>
                  </p:tgtEl>
                </p:cond>
              </p:nextCondLst>
            </p:seq>
            <p:audio>
              <p:cMediaNode vol="80000">
                <p:cTn id="78" fill="hold" display="0">
                  <p:stCondLst>
                    <p:cond delay="indefinite"/>
                  </p:stCondLst>
                  <p:endCondLst>
                    <p:cond evt="onStopAudio" delay="0">
                      <p:tgtEl>
                        <p:sldTgt/>
                      </p:tgtEl>
                    </p:cond>
                  </p:endCondLst>
                </p:cTn>
                <p:tgtEl>
                  <p:spTgt spid="1036"/>
                </p:tgtEl>
              </p:cMediaNode>
            </p:audio>
            <p:audio>
              <p:cMediaNode vol="80000">
                <p:cTn id="79" fill="hold" display="0">
                  <p:stCondLst>
                    <p:cond delay="indefinite"/>
                  </p:stCondLst>
                  <p:endCondLst>
                    <p:cond evt="onStopAudio" delay="0">
                      <p:tgtEl>
                        <p:sldTgt/>
                      </p:tgtEl>
                    </p:cond>
                  </p:endCondLst>
                </p:cTn>
                <p:tgtEl>
                  <p:spTgt spid="396"/>
                </p:tgtEl>
              </p:cMediaNode>
            </p:audio>
            <p:audio>
              <p:cMediaNode vol="80000">
                <p:cTn id="80" fill="hold" display="0">
                  <p:stCondLst>
                    <p:cond delay="indefinite"/>
                  </p:stCondLst>
                  <p:endCondLst>
                    <p:cond evt="onStopAudio" delay="0">
                      <p:tgtEl>
                        <p:sldTgt/>
                      </p:tgtEl>
                    </p:cond>
                  </p:endCondLst>
                </p:cTn>
                <p:tgtEl>
                  <p:spTgt spid="397"/>
                </p:tgtEl>
              </p:cMediaNode>
            </p:audio>
          </p:childTnLst>
        </p:cTn>
      </p:par>
    </p:tnLst>
    <p:bldLst>
      <p:bldP spid="311" grpId="0" animBg="1"/>
      <p:bldP spid="1027" grpId="0" animBg="1"/>
      <p:bldP spid="1027" grpId="1" animBg="1"/>
      <p:bldP spid="373" grpId="0" animBg="1"/>
      <p:bldP spid="373" grpId="1" animBg="1"/>
      <p:bldP spid="375" grpId="0" animBg="1"/>
      <p:bldP spid="375"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989045" y="774783"/>
            <a:ext cx="10991461"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05153" y="2705588"/>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502052" y="2668046"/>
            <a:ext cx="3005421" cy="4545918"/>
          </a:xfrm>
          <a:prstGeom prst="rect">
            <a:avLst/>
          </a:prstGeom>
        </p:spPr>
      </p:pic>
      <p:pic>
        <p:nvPicPr>
          <p:cNvPr id="3" name="Picture 2">
            <a:extLst>
              <a:ext uri="{FF2B5EF4-FFF2-40B4-BE49-F238E27FC236}">
                <a16:creationId xmlns:a16="http://schemas.microsoft.com/office/drawing/2014/main" id="{863A009C-5E62-5826-3B0B-E3103737C226}"/>
              </a:ext>
            </a:extLst>
          </p:cNvPr>
          <p:cNvPicPr>
            <a:picLocks noChangeAspect="1"/>
          </p:cNvPicPr>
          <p:nvPr/>
        </p:nvPicPr>
        <p:blipFill>
          <a:blip r:embed="rId6"/>
          <a:stretch>
            <a:fillRect/>
          </a:stretch>
        </p:blipFill>
        <p:spPr>
          <a:xfrm rot="21360152">
            <a:off x="2366857" y="2630287"/>
            <a:ext cx="8004742" cy="2249619"/>
          </a:xfrm>
          <a:prstGeom prst="rect">
            <a:avLst/>
          </a:prstGeom>
        </p:spPr>
      </p:pic>
    </p:spTree>
    <p:extLst>
      <p:ext uri="{BB962C8B-B14F-4D97-AF65-F5344CB8AC3E}">
        <p14:creationId xmlns:p14="http://schemas.microsoft.com/office/powerpoint/2010/main" val="268859568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id="{17758983-1060-F5E8-2964-6CB29DBD49DA}"/>
              </a:ext>
            </a:extLst>
          </p:cNvPr>
          <p:cNvGrpSpPr/>
          <p:nvPr/>
        </p:nvGrpSpPr>
        <p:grpSpPr>
          <a:xfrm>
            <a:off x="381683" y="292213"/>
            <a:ext cx="11280928" cy="4241686"/>
            <a:chOff x="381683" y="292215"/>
            <a:chExt cx="11280928" cy="2611894"/>
          </a:xfrm>
        </p:grpSpPr>
        <p:pic>
          <p:nvPicPr>
            <p:cNvPr id="3" name="图片 38">
              <a:extLst>
                <a:ext uri="{FF2B5EF4-FFF2-40B4-BE49-F238E27FC236}">
                  <a16:creationId xmlns:a16="http://schemas.microsoft.com/office/drawing/2014/main" id="{D1379530-ECEA-1499-0A80-EA6E141735E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5"/>
              <a:ext cx="11280928" cy="2611894"/>
            </a:xfrm>
            <a:prstGeom prst="rect">
              <a:avLst/>
            </a:prstGeom>
          </p:spPr>
        </p:pic>
        <p:sp>
          <p:nvSpPr>
            <p:cNvPr id="4" name="TextBox 3">
              <a:extLst>
                <a:ext uri="{FF2B5EF4-FFF2-40B4-BE49-F238E27FC236}">
                  <a16:creationId xmlns:a16="http://schemas.microsoft.com/office/drawing/2014/main" id="{B1489F83-C3E0-5184-CECA-AB7256E5D9DA}"/>
                </a:ext>
              </a:extLst>
            </p:cNvPr>
            <p:cNvSpPr txBox="1"/>
            <p:nvPr/>
          </p:nvSpPr>
          <p:spPr>
            <a:xfrm>
              <a:off x="739588" y="660652"/>
              <a:ext cx="10766611" cy="15730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1. </a:t>
              </a: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Tìm các tính từ trong câu dưới đây và nêu tác dụng của chúng.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vi-VN" sz="32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Bạn ơi, những chú chim xinh đẹp, hót hay, bầy hươu nai hiền lành, ngoan ngoãn cần thiên nhiên bao la và bầu trời tự do, khoáng đãng thì lại bị nhốt trong lồng, trong chuồng.</a:t>
              </a:r>
              <a:endParaRPr kumimoji="0" lang="en-US" sz="32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cxnSp>
        <p:nvCxnSpPr>
          <p:cNvPr id="10" name="Straight Connector 9">
            <a:extLst>
              <a:ext uri="{FF2B5EF4-FFF2-40B4-BE49-F238E27FC236}">
                <a16:creationId xmlns:a16="http://schemas.microsoft.com/office/drawing/2014/main" id="{D9471054-FE69-3DA3-F086-18E4A27C71CF}"/>
              </a:ext>
            </a:extLst>
          </p:cNvPr>
          <p:cNvCxnSpPr/>
          <p:nvPr/>
        </p:nvCxnSpPr>
        <p:spPr>
          <a:xfrm>
            <a:off x="5248275" y="2371725"/>
            <a:ext cx="14478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58F00A2-A07C-9833-974D-005A09DA8503}"/>
              </a:ext>
            </a:extLst>
          </p:cNvPr>
          <p:cNvCxnSpPr>
            <a:cxnSpLocks/>
          </p:cNvCxnSpPr>
          <p:nvPr/>
        </p:nvCxnSpPr>
        <p:spPr>
          <a:xfrm>
            <a:off x="1885950" y="2857500"/>
            <a:ext cx="21050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E526AF6-2B2A-F87F-40F9-E00D749675FC}"/>
              </a:ext>
            </a:extLst>
          </p:cNvPr>
          <p:cNvCxnSpPr>
            <a:cxnSpLocks/>
          </p:cNvCxnSpPr>
          <p:nvPr/>
        </p:nvCxnSpPr>
        <p:spPr>
          <a:xfrm>
            <a:off x="10401300" y="2847975"/>
            <a:ext cx="9715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1E65637-AADA-D945-C839-102D77B36DA3}"/>
              </a:ext>
            </a:extLst>
          </p:cNvPr>
          <p:cNvCxnSpPr>
            <a:cxnSpLocks/>
          </p:cNvCxnSpPr>
          <p:nvPr/>
        </p:nvCxnSpPr>
        <p:spPr>
          <a:xfrm>
            <a:off x="866775" y="3352800"/>
            <a:ext cx="21526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SAI">
            <a:extLst>
              <a:ext uri="{FF2B5EF4-FFF2-40B4-BE49-F238E27FC236}">
                <a16:creationId xmlns:a16="http://schemas.microsoft.com/office/drawing/2014/main" id="{2EAA5309-8E94-1881-A3B4-B8194D48C66F}"/>
              </a:ext>
            </a:extLst>
          </p:cNvPr>
          <p:cNvSpPr/>
          <p:nvPr/>
        </p:nvSpPr>
        <p:spPr>
          <a:xfrm>
            <a:off x="991283" y="4419600"/>
            <a:ext cx="10181542" cy="1904999"/>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rPr>
              <a:t>Các tính từ giúp các sự vật được miêu tả trở nên rõ ràng hơn, sinh động hơn, mang lại nhiều thông tin hơn.</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7644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id="{17758983-1060-F5E8-2964-6CB29DBD49DA}"/>
              </a:ext>
            </a:extLst>
          </p:cNvPr>
          <p:cNvGrpSpPr/>
          <p:nvPr/>
        </p:nvGrpSpPr>
        <p:grpSpPr>
          <a:xfrm>
            <a:off x="448358" y="406513"/>
            <a:ext cx="11280928" cy="2308112"/>
            <a:chOff x="381683" y="292215"/>
            <a:chExt cx="11280928" cy="2611894"/>
          </a:xfrm>
        </p:grpSpPr>
        <p:pic>
          <p:nvPicPr>
            <p:cNvPr id="3" name="图片 38">
              <a:extLst>
                <a:ext uri="{FF2B5EF4-FFF2-40B4-BE49-F238E27FC236}">
                  <a16:creationId xmlns:a16="http://schemas.microsoft.com/office/drawing/2014/main" id="{D1379530-ECEA-1499-0A80-EA6E141735E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5"/>
              <a:ext cx="11280928" cy="2611894"/>
            </a:xfrm>
            <a:prstGeom prst="rect">
              <a:avLst/>
            </a:prstGeom>
          </p:spPr>
        </p:pic>
        <p:sp>
          <p:nvSpPr>
            <p:cNvPr id="4" name="TextBox 3">
              <a:extLst>
                <a:ext uri="{FF2B5EF4-FFF2-40B4-BE49-F238E27FC236}">
                  <a16:creationId xmlns:a16="http://schemas.microsoft.com/office/drawing/2014/main" id="{B1489F83-C3E0-5184-CECA-AB7256E5D9DA}"/>
                </a:ext>
              </a:extLst>
            </p:cNvPr>
            <p:cNvSpPr txBox="1"/>
            <p:nvPr/>
          </p:nvSpPr>
          <p:spPr>
            <a:xfrm>
              <a:off x="739589" y="660652"/>
              <a:ext cx="10423712" cy="1358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2.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tính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từ</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thay</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thế</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cho</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từ</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bao la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văn</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trên</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endParaRPr kumimoji="0" lang="en-US" sz="36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7" name="SAI">
            <a:extLst>
              <a:ext uri="{FF2B5EF4-FFF2-40B4-BE49-F238E27FC236}">
                <a16:creationId xmlns:a16="http://schemas.microsoft.com/office/drawing/2014/main" id="{2EAA5309-8E94-1881-A3B4-B8194D48C66F}"/>
              </a:ext>
            </a:extLst>
          </p:cNvPr>
          <p:cNvSpPr/>
          <p:nvPr/>
        </p:nvSpPr>
        <p:spPr>
          <a:xfrm>
            <a:off x="1038908" y="3505200"/>
            <a:ext cx="10181542" cy="1476375"/>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rPr>
              <a:t>Tính từ có thể thay thế cho từ “bao la” là</a:t>
            </a:r>
            <a:r>
              <a:rPr lang="en-US" sz="3600" b="1" dirty="0">
                <a:solidFill>
                  <a:srgbClr val="002060"/>
                </a:solidFill>
                <a:latin typeface="Cambria" panose="02040503050406030204" pitchFamily="18" charset="0"/>
                <a:ea typeface="Cambria" panose="02040503050406030204" pitchFamily="18" charset="0"/>
              </a:rPr>
              <a:t>:</a:t>
            </a:r>
            <a:r>
              <a:rPr lang="vi-VN" sz="3600" b="1" dirty="0">
                <a:solidFill>
                  <a:srgbClr val="00206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rộng lớn, khoáng đạt, mênh mông…</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59584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80677" y="-111801"/>
            <a:ext cx="3580770" cy="176811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8536" y="3595057"/>
            <a:ext cx="4292807" cy="3480654"/>
          </a:xfrm>
          <a:prstGeom prst="rect">
            <a:avLst/>
          </a:prstGeom>
        </p:spPr>
      </p:pic>
      <p:pic>
        <p:nvPicPr>
          <p:cNvPr id="14" name="Picture 2" descr="الصوت القصير لحرف الصاد ( صَ ، صُ ، صِ ) | Other - Quizizz"/>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41161" y="3513532"/>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B99DA7C-BD76-FD2C-7266-C0C4E3134144}"/>
              </a:ext>
            </a:extLst>
          </p:cNvPr>
          <p:cNvPicPr>
            <a:picLocks noChangeAspect="1"/>
          </p:cNvPicPr>
          <p:nvPr/>
        </p:nvPicPr>
        <p:blipFill>
          <a:blip r:embed="rId8"/>
          <a:stretch>
            <a:fillRect/>
          </a:stretch>
        </p:blipFill>
        <p:spPr>
          <a:xfrm>
            <a:off x="2026547" y="1648139"/>
            <a:ext cx="8596105" cy="1542422"/>
          </a:xfrm>
          <a:prstGeom prst="rect">
            <a:avLst/>
          </a:prstGeom>
        </p:spPr>
      </p:pic>
    </p:spTree>
    <p:extLst>
      <p:ext uri="{BB962C8B-B14F-4D97-AF65-F5344CB8AC3E}">
        <p14:creationId xmlns:p14="http://schemas.microsoft.com/office/powerpoint/2010/main" val="26829178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a16="http://schemas.microsoft.com/office/drawing/2014/main" id="{B76A633F-FDAC-4F1F-BA8D-9AF75807DB8A}"/>
              </a:ext>
            </a:extLst>
          </p:cNvPr>
          <p:cNvGrpSpPr/>
          <p:nvPr/>
        </p:nvGrpSpPr>
        <p:grpSpPr>
          <a:xfrm rot="8458706">
            <a:off x="-1014823" y="-413168"/>
            <a:ext cx="3489064" cy="2037289"/>
            <a:chOff x="10278396" y="5723167"/>
            <a:chExt cx="1974056" cy="1129093"/>
          </a:xfrm>
          <a:solidFill>
            <a:srgbClr val="BDD7EE"/>
          </a:solidFill>
        </p:grpSpPr>
        <p:sp>
          <p:nvSpPr>
            <p:cNvPr id="35" name="Freeform: Shape 34">
              <a:extLst>
                <a:ext uri="{FF2B5EF4-FFF2-40B4-BE49-F238E27FC236}">
                  <a16:creationId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grpSp>
        <p:nvGrpSpPr>
          <p:cNvPr id="146" name="Graphic 559">
            <a:extLst>
              <a:ext uri="{FF2B5EF4-FFF2-40B4-BE49-F238E27FC236}">
                <a16:creationId xmlns:a16="http://schemas.microsoft.com/office/drawing/2014/main" id="{E9A14331-7EB8-403D-9C49-B6475C0346B1}"/>
              </a:ext>
            </a:extLst>
          </p:cNvPr>
          <p:cNvGrpSpPr/>
          <p:nvPr/>
        </p:nvGrpSpPr>
        <p:grpSpPr>
          <a:xfrm rot="18659573">
            <a:off x="9205326" y="5101614"/>
            <a:ext cx="5125382" cy="2022332"/>
            <a:chOff x="5295567" y="3083292"/>
            <a:chExt cx="4196052" cy="2048959"/>
          </a:xfrm>
          <a:solidFill>
            <a:srgbClr val="EE99AD"/>
          </a:solidFill>
        </p:grpSpPr>
        <p:sp>
          <p:nvSpPr>
            <p:cNvPr id="147" name="Freeform: Shape 146">
              <a:extLst>
                <a:ext uri="{FF2B5EF4-FFF2-40B4-BE49-F238E27FC236}">
                  <a16:creationId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defTabSz="914446">
                <a:defRPr/>
              </a:pPr>
              <a:endParaRPr lang="th-TH" sz="2800" dirty="0">
                <a:solidFill>
                  <a:prstClr val="black"/>
                </a:solidFill>
                <a:latin typeface="Cambria" panose="02040503050406030204" pitchFamily="18" charset="0"/>
                <a:ea typeface="Cambria" panose="02040503050406030204" pitchFamily="18" charset="0"/>
              </a:endParaRPr>
            </a:p>
          </p:txBody>
        </p:sp>
        <p:sp>
          <p:nvSpPr>
            <p:cNvPr id="148" name="Freeform: Shape 147">
              <a:extLst>
                <a:ext uri="{FF2B5EF4-FFF2-40B4-BE49-F238E27FC236}">
                  <a16:creationId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grpSp>
        <p:nvGrpSpPr>
          <p:cNvPr id="178" name="Câu hỏi">
            <a:extLst>
              <a:ext uri="{FF2B5EF4-FFF2-40B4-BE49-F238E27FC236}">
                <a16:creationId xmlns:a16="http://schemas.microsoft.com/office/drawing/2014/main" id="{4D61F92F-DFD1-8F0E-E2A0-8ECAFF84E642}"/>
              </a:ext>
            </a:extLst>
          </p:cNvPr>
          <p:cNvGrpSpPr/>
          <p:nvPr/>
        </p:nvGrpSpPr>
        <p:grpSpPr>
          <a:xfrm>
            <a:off x="242224" y="-404174"/>
            <a:ext cx="12047539" cy="2899425"/>
            <a:chOff x="334690" y="-486368"/>
            <a:chExt cx="12047539" cy="2899425"/>
          </a:xfrm>
        </p:grpSpPr>
        <p:sp>
          <p:nvSpPr>
            <p:cNvPr id="173" name="Rectangle: Rounded Corners 172">
              <a:extLst>
                <a:ext uri="{FF2B5EF4-FFF2-40B4-BE49-F238E27FC236}">
                  <a16:creationId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sp>
          <p:nvSpPr>
            <p:cNvPr id="175" name="Rectangle: Rounded Corners 174">
              <a:extLst>
                <a:ext uri="{FF2B5EF4-FFF2-40B4-BE49-F238E27FC236}">
                  <a16:creationId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grpSp>
          <p:nvGrpSpPr>
            <p:cNvPr id="25" name="Group 24">
              <a:extLst>
                <a:ext uri="{FF2B5EF4-FFF2-40B4-BE49-F238E27FC236}">
                  <a16:creationId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9" name="Freeform: Shape 8">
                    <a:extLst>
                      <a:ext uri="{FF2B5EF4-FFF2-40B4-BE49-F238E27FC236}">
                        <a16:creationId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10" name="Freeform: Shape 9">
                    <a:extLst>
                      <a:ext uri="{FF2B5EF4-FFF2-40B4-BE49-F238E27FC236}">
                        <a16:creationId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11" name="Freeform: Shape 10">
                    <a:extLst>
                      <a:ext uri="{FF2B5EF4-FFF2-40B4-BE49-F238E27FC236}">
                        <a16:creationId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13" name="Freeform: Shape 12">
                    <a:extLst>
                      <a:ext uri="{FF2B5EF4-FFF2-40B4-BE49-F238E27FC236}">
                        <a16:creationId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14" name="Freeform: Shape 13">
                    <a:extLst>
                      <a:ext uri="{FF2B5EF4-FFF2-40B4-BE49-F238E27FC236}">
                        <a16:creationId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sp>
              <p:nvSpPr>
                <p:cNvPr id="4" name="Freeform: Shape 3">
                  <a:extLst>
                    <a:ext uri="{FF2B5EF4-FFF2-40B4-BE49-F238E27FC236}">
                      <a16:creationId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5" name="Freeform: Shape 4">
                  <a:extLst>
                    <a:ext uri="{FF2B5EF4-FFF2-40B4-BE49-F238E27FC236}">
                      <a16:creationId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6" name="Freeform: Shape 5">
                  <a:extLst>
                    <a:ext uri="{FF2B5EF4-FFF2-40B4-BE49-F238E27FC236}">
                      <a16:creationId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sp>
            <p:nvSpPr>
              <p:cNvPr id="172" name="TextBox 171">
                <a:extLst>
                  <a:ext uri="{FF2B5EF4-FFF2-40B4-BE49-F238E27FC236}">
                    <a16:creationId xmlns:a16="http://schemas.microsoft.com/office/drawing/2014/main" id="{86619A8C-9283-4A9C-7699-BB58BB28E885}"/>
                  </a:ext>
                </a:extLst>
              </p:cNvPr>
              <p:cNvSpPr txBox="1"/>
              <p:nvPr/>
            </p:nvSpPr>
            <p:spPr>
              <a:xfrm flipH="1">
                <a:off x="9084601" y="261373"/>
                <a:ext cx="1497326" cy="1169551"/>
              </a:xfrm>
              <a:prstGeom prst="rect">
                <a:avLst/>
              </a:prstGeom>
              <a:noFill/>
            </p:spPr>
            <p:txBody>
              <a:bodyPr wrap="square" rtlCol="0">
                <a:spAutoFit/>
              </a:bodyPr>
              <a:lstStyle/>
              <a:p>
                <a:pPr algn="ctr" defTabSz="914446"/>
                <a:r>
                  <a:rPr lang="en-US" sz="3500" b="1">
                    <a:solidFill>
                      <a:srgbClr val="BDD7EE">
                        <a:lumMod val="10000"/>
                      </a:srgbClr>
                    </a:solidFill>
                    <a:latin typeface="Cambria" panose="02040503050406030204" pitchFamily="18" charset="0"/>
                    <a:ea typeface="Cambria" panose="02040503050406030204" pitchFamily="18" charset="0"/>
                    <a:cs typeface="Calibri Light"/>
                    <a:sym typeface="Arial"/>
                    <a:rtl val="0"/>
                  </a:rPr>
                  <a:t>Câu </a:t>
                </a:r>
              </a:p>
              <a:p>
                <a:pPr algn="ctr" defTabSz="914446"/>
                <a:r>
                  <a:rPr lang="en-US" sz="3500" b="1">
                    <a:solidFill>
                      <a:srgbClr val="BDD7EE">
                        <a:lumMod val="10000"/>
                      </a:srgbClr>
                    </a:solidFill>
                    <a:latin typeface="Cambria" panose="02040503050406030204" pitchFamily="18" charset="0"/>
                    <a:ea typeface="Cambria" panose="02040503050406030204" pitchFamily="18" charset="0"/>
                    <a:cs typeface="Calibri Light"/>
                    <a:sym typeface="Arial"/>
                    <a:rtl val="0"/>
                  </a:rPr>
                  <a:t>1</a:t>
                </a:r>
                <a:endParaRPr lang="th-TH" sz="3500" b="1" dirty="0">
                  <a:solidFill>
                    <a:srgbClr val="BDD7EE">
                      <a:lumMod val="10000"/>
                    </a:srgbClr>
                  </a:solidFill>
                  <a:latin typeface="Cambria" panose="02040503050406030204" pitchFamily="18" charset="0"/>
                  <a:ea typeface="Cambria" panose="02040503050406030204" pitchFamily="18" charset="0"/>
                  <a:sym typeface="Arial"/>
                  <a:rtl val="0"/>
                </a:endParaRPr>
              </a:p>
            </p:txBody>
          </p:sp>
        </p:grpSp>
        <p:sp>
          <p:nvSpPr>
            <p:cNvPr id="177" name="TextBox 176">
              <a:extLst>
                <a:ext uri="{FF2B5EF4-FFF2-40B4-BE49-F238E27FC236}">
                  <a16:creationId xmlns:a16="http://schemas.microsoft.com/office/drawing/2014/main" id="{9ADBCE99-AAD7-F4AE-3657-BE4F521E7B0B}"/>
                </a:ext>
              </a:extLst>
            </p:cNvPr>
            <p:cNvSpPr txBox="1"/>
            <p:nvPr/>
          </p:nvSpPr>
          <p:spPr>
            <a:xfrm>
              <a:off x="1387721" y="548289"/>
              <a:ext cx="7435790" cy="1360757"/>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Câu</a:t>
              </a:r>
              <a:r>
                <a:rPr lang="en-US" sz="3600" b="1" dirty="0">
                  <a:solidFill>
                    <a:srgbClr val="002060"/>
                  </a:solidFill>
                  <a:effectLst/>
                  <a:latin typeface="Cambria" panose="02040503050406030204" pitchFamily="18" charset="0"/>
                  <a:ea typeface="Cambria" panose="02040503050406030204" pitchFamily="18" charset="0"/>
                </a:rPr>
                <a:t> 1: </a:t>
              </a:r>
              <a:r>
                <a:rPr lang="en-US" sz="3600" b="1" dirty="0" err="1">
                  <a:solidFill>
                    <a:srgbClr val="002060"/>
                  </a:solidFill>
                  <a:effectLst/>
                  <a:latin typeface="Cambria" panose="02040503050406030204" pitchFamily="18" charset="0"/>
                  <a:ea typeface="Cambria" panose="02040503050406030204" pitchFamily="18" charset="0"/>
                </a:rPr>
                <a:t>Tên</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gọi</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của</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khu</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bảo</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tồn</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động</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vật</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hoang</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dã</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có</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gì</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đặc</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biệt</a:t>
              </a:r>
              <a:r>
                <a:rPr lang="en-US" sz="3600" b="1" dirty="0">
                  <a:solidFill>
                    <a:srgbClr val="002060"/>
                  </a:solidFill>
                  <a:effectLst/>
                  <a:latin typeface="Cambria" panose="02040503050406030204" pitchFamily="18" charset="0"/>
                  <a:ea typeface="Cambria" panose="02040503050406030204" pitchFamily="18" charset="0"/>
                </a:rPr>
                <a:t>?</a:t>
              </a:r>
            </a:p>
          </p:txBody>
        </p:sp>
      </p:grpSp>
      <p:grpSp>
        <p:nvGrpSpPr>
          <p:cNvPr id="267" name="CÂU C">
            <a:extLst>
              <a:ext uri="{FF2B5EF4-FFF2-40B4-BE49-F238E27FC236}">
                <a16:creationId xmlns:a16="http://schemas.microsoft.com/office/drawing/2014/main" id="{55B35CC0-4656-E9F3-D414-D49C2EE3FB6B}"/>
              </a:ext>
            </a:extLst>
          </p:cNvPr>
          <p:cNvGrpSpPr/>
          <p:nvPr/>
        </p:nvGrpSpPr>
        <p:grpSpPr>
          <a:xfrm>
            <a:off x="619432" y="2448233"/>
            <a:ext cx="10485830" cy="3578942"/>
            <a:chOff x="-5320" y="2211857"/>
            <a:chExt cx="6672474" cy="1895769"/>
          </a:xfrm>
        </p:grpSpPr>
        <p:grpSp>
          <p:nvGrpSpPr>
            <p:cNvPr id="268" name="Group 267">
              <a:extLst>
                <a:ext uri="{FF2B5EF4-FFF2-40B4-BE49-F238E27FC236}">
                  <a16:creationId xmlns:a16="http://schemas.microsoft.com/office/drawing/2014/main" id="{5B4EC89F-CDA5-591B-736E-921F5DD242DE}"/>
                </a:ext>
              </a:extLst>
            </p:cNvPr>
            <p:cNvGrpSpPr/>
            <p:nvPr/>
          </p:nvGrpSpPr>
          <p:grpSpPr>
            <a:xfrm>
              <a:off x="-5320" y="2211857"/>
              <a:ext cx="6672474" cy="1895769"/>
              <a:chOff x="-5320" y="2211857"/>
              <a:chExt cx="6672474" cy="1895769"/>
            </a:xfrm>
          </p:grpSpPr>
          <p:sp>
            <p:nvSpPr>
              <p:cNvPr id="270" name="Rectangle: Rounded Corners 269">
                <a:extLst>
                  <a:ext uri="{FF2B5EF4-FFF2-40B4-BE49-F238E27FC236}">
                    <a16:creationId xmlns:a16="http://schemas.microsoft.com/office/drawing/2014/main" id="{E7F0BCC0-91BA-4F3A-11F9-0EEEFA8B01A6}"/>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sd="1430683465">
                      <a:custGeom>
                        <a:avLst/>
                        <a:gdLst>
                          <a:gd name="connsiteX0" fmla="*/ 0 w 2116526"/>
                          <a:gd name="connsiteY0" fmla="*/ 880927 h 10347538"/>
                          <a:gd name="connsiteX1" fmla="*/ 1058263 w 2116526"/>
                          <a:gd name="connsiteY1" fmla="*/ 0 h 10347538"/>
                          <a:gd name="connsiteX2" fmla="*/ 1058263 w 2116526"/>
                          <a:gd name="connsiteY2" fmla="*/ 0 h 10347538"/>
                          <a:gd name="connsiteX3" fmla="*/ 2116526 w 2116526"/>
                          <a:gd name="connsiteY3" fmla="*/ 880927 h 10347538"/>
                          <a:gd name="connsiteX4" fmla="*/ 2116526 w 2116526"/>
                          <a:gd name="connsiteY4" fmla="*/ 9466610 h 10347538"/>
                          <a:gd name="connsiteX5" fmla="*/ 1058263 w 2116526"/>
                          <a:gd name="connsiteY5" fmla="*/ 10347538 h 10347538"/>
                          <a:gd name="connsiteX6" fmla="*/ 1058263 w 2116526"/>
                          <a:gd name="connsiteY6" fmla="*/ 10347538 h 10347538"/>
                          <a:gd name="connsiteX7" fmla="*/ 0 w 2116526"/>
                          <a:gd name="connsiteY7" fmla="*/ 9466610 h 10347538"/>
                          <a:gd name="connsiteX8" fmla="*/ 0 w 2116526"/>
                          <a:gd name="connsiteY8" fmla="*/ 880927 h 10347538"/>
                          <a:gd name="connsiteX0" fmla="*/ 0 w 2116526"/>
                          <a:gd name="connsiteY0" fmla="*/ 880927 h 10347538"/>
                          <a:gd name="connsiteX1" fmla="*/ 1058263 w 2116526"/>
                          <a:gd name="connsiteY1" fmla="*/ 0 h 10347538"/>
                          <a:gd name="connsiteX2" fmla="*/ 1058263 w 2116526"/>
                          <a:gd name="connsiteY2" fmla="*/ 0 h 10347538"/>
                          <a:gd name="connsiteX3" fmla="*/ 2116526 w 2116526"/>
                          <a:gd name="connsiteY3" fmla="*/ 880927 h 10347538"/>
                          <a:gd name="connsiteX4" fmla="*/ 2116526 w 2116526"/>
                          <a:gd name="connsiteY4" fmla="*/ 9466610 h 10347538"/>
                          <a:gd name="connsiteX5" fmla="*/ 1058263 w 2116526"/>
                          <a:gd name="connsiteY5" fmla="*/ 10347538 h 10347538"/>
                          <a:gd name="connsiteX6" fmla="*/ 1058263 w 2116526"/>
                          <a:gd name="connsiteY6" fmla="*/ 10347538 h 10347538"/>
                          <a:gd name="connsiteX7" fmla="*/ 0 w 2116526"/>
                          <a:gd name="connsiteY7" fmla="*/ 9466610 h 10347538"/>
                          <a:gd name="connsiteX8" fmla="*/ 0 w 2116526"/>
                          <a:gd name="connsiteY8" fmla="*/ 880927 h 1034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6526" h="10347538" fill="none" extrusionOk="0">
                            <a:moveTo>
                              <a:pt x="0" y="880927"/>
                            </a:moveTo>
                            <a:cubicBezTo>
                              <a:pt x="-71267" y="293600"/>
                              <a:pt x="367219" y="55784"/>
                              <a:pt x="1058263" y="0"/>
                            </a:cubicBezTo>
                            <a:lnTo>
                              <a:pt x="1058263" y="0"/>
                            </a:lnTo>
                            <a:cubicBezTo>
                              <a:pt x="1601821" y="-126309"/>
                              <a:pt x="2134650" y="291498"/>
                              <a:pt x="2116526" y="880927"/>
                            </a:cubicBezTo>
                            <a:cubicBezTo>
                              <a:pt x="1705585" y="3913528"/>
                              <a:pt x="2077608" y="6548120"/>
                              <a:pt x="2116526" y="9466610"/>
                            </a:cubicBezTo>
                            <a:cubicBezTo>
                              <a:pt x="2066595" y="9852894"/>
                              <a:pt x="1647716" y="10517637"/>
                              <a:pt x="1058263" y="10347538"/>
                            </a:cubicBezTo>
                            <a:lnTo>
                              <a:pt x="1058263" y="10347538"/>
                            </a:lnTo>
                            <a:cubicBezTo>
                              <a:pt x="421400" y="10294162"/>
                              <a:pt x="34638" y="9896765"/>
                              <a:pt x="0" y="9466610"/>
                            </a:cubicBezTo>
                            <a:cubicBezTo>
                              <a:pt x="-160496" y="7653470"/>
                              <a:pt x="158740" y="5420624"/>
                              <a:pt x="0" y="880927"/>
                            </a:cubicBezTo>
                            <a:close/>
                          </a:path>
                          <a:path w="2116526" h="10347538" stroke="0" extrusionOk="0">
                            <a:moveTo>
                              <a:pt x="0" y="880927"/>
                            </a:moveTo>
                            <a:cubicBezTo>
                              <a:pt x="-23294" y="419614"/>
                              <a:pt x="616522" y="9362"/>
                              <a:pt x="1058263" y="0"/>
                            </a:cubicBezTo>
                            <a:lnTo>
                              <a:pt x="1058263" y="0"/>
                            </a:lnTo>
                            <a:cubicBezTo>
                              <a:pt x="1545101" y="-126737"/>
                              <a:pt x="2098749" y="368645"/>
                              <a:pt x="2116526" y="880927"/>
                            </a:cubicBezTo>
                            <a:cubicBezTo>
                              <a:pt x="1773730" y="4730045"/>
                              <a:pt x="2111850" y="8212826"/>
                              <a:pt x="2116526" y="9466610"/>
                            </a:cubicBezTo>
                            <a:cubicBezTo>
                              <a:pt x="2062598" y="9957087"/>
                              <a:pt x="1762316" y="10311806"/>
                              <a:pt x="1058263" y="10347538"/>
                            </a:cubicBezTo>
                            <a:lnTo>
                              <a:pt x="1058263" y="10347538"/>
                            </a:lnTo>
                            <a:cubicBezTo>
                              <a:pt x="329504" y="10381554"/>
                              <a:pt x="-18988" y="9877203"/>
                              <a:pt x="0" y="9466610"/>
                            </a:cubicBezTo>
                            <a:cubicBezTo>
                              <a:pt x="461758" y="8391578"/>
                              <a:pt x="-77133" y="4206816"/>
                              <a:pt x="0" y="880927"/>
                            </a:cubicBezTo>
                            <a:close/>
                          </a:path>
                          <a:path w="2116526" h="10347538" fill="none" stroke="0" extrusionOk="0">
                            <a:moveTo>
                              <a:pt x="0" y="880927"/>
                            </a:moveTo>
                            <a:cubicBezTo>
                              <a:pt x="59555" y="446459"/>
                              <a:pt x="475978" y="24054"/>
                              <a:pt x="1058263" y="0"/>
                            </a:cubicBezTo>
                            <a:lnTo>
                              <a:pt x="1058263" y="0"/>
                            </a:lnTo>
                            <a:cubicBezTo>
                              <a:pt x="1587888" y="-145136"/>
                              <a:pt x="2115699" y="333679"/>
                              <a:pt x="2116526" y="880927"/>
                            </a:cubicBezTo>
                            <a:cubicBezTo>
                              <a:pt x="1521330" y="3932375"/>
                              <a:pt x="1918096" y="6382280"/>
                              <a:pt x="2116526" y="9466610"/>
                            </a:cubicBezTo>
                            <a:cubicBezTo>
                              <a:pt x="2094522" y="9873304"/>
                              <a:pt x="1730916" y="10470327"/>
                              <a:pt x="1058263" y="10347538"/>
                            </a:cubicBezTo>
                            <a:lnTo>
                              <a:pt x="1058263" y="10347538"/>
                            </a:lnTo>
                            <a:cubicBezTo>
                              <a:pt x="360948" y="10304045"/>
                              <a:pt x="12053" y="9890773"/>
                              <a:pt x="0" y="9466610"/>
                            </a:cubicBezTo>
                            <a:cubicBezTo>
                              <a:pt x="148212" y="8073573"/>
                              <a:pt x="-152534" y="4904184"/>
                              <a:pt x="0" y="88092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grpSp>
            <p:nvGrpSpPr>
              <p:cNvPr id="272" name="Graphic 1">
                <a:extLst>
                  <a:ext uri="{FF2B5EF4-FFF2-40B4-BE49-F238E27FC236}">
                    <a16:creationId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79" name="Freeform: Shape 278">
                    <a:extLst>
                      <a:ext uri="{FF2B5EF4-FFF2-40B4-BE49-F238E27FC236}">
                        <a16:creationId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80" name="Freeform: Shape 279">
                    <a:extLst>
                      <a:ext uri="{FF2B5EF4-FFF2-40B4-BE49-F238E27FC236}">
                        <a16:creationId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81" name="Freeform: Shape 280">
                    <a:extLst>
                      <a:ext uri="{FF2B5EF4-FFF2-40B4-BE49-F238E27FC236}">
                        <a16:creationId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82" name="Freeform: Shape 281">
                    <a:extLst>
                      <a:ext uri="{FF2B5EF4-FFF2-40B4-BE49-F238E27FC236}">
                        <a16:creationId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83" name="Freeform: Shape 282">
                    <a:extLst>
                      <a:ext uri="{FF2B5EF4-FFF2-40B4-BE49-F238E27FC236}">
                        <a16:creationId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84" name="Freeform: Shape 283">
                    <a:extLst>
                      <a:ext uri="{FF2B5EF4-FFF2-40B4-BE49-F238E27FC236}">
                        <a16:creationId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85" name="Freeform: Shape 284">
                    <a:extLst>
                      <a:ext uri="{FF2B5EF4-FFF2-40B4-BE49-F238E27FC236}">
                        <a16:creationId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86" name="Freeform: Shape 285">
                    <a:extLst>
                      <a:ext uri="{FF2B5EF4-FFF2-40B4-BE49-F238E27FC236}">
                        <a16:creationId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grpSp>
            <p:sp>
              <p:nvSpPr>
                <p:cNvPr id="275" name="Freeform: Shape 274">
                  <a:extLst>
                    <a:ext uri="{FF2B5EF4-FFF2-40B4-BE49-F238E27FC236}">
                      <a16:creationId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76" name="Freeform: Shape 275">
                  <a:extLst>
                    <a:ext uri="{FF2B5EF4-FFF2-40B4-BE49-F238E27FC236}">
                      <a16:creationId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77" name="Freeform: Shape 276">
                  <a:extLst>
                    <a:ext uri="{FF2B5EF4-FFF2-40B4-BE49-F238E27FC236}">
                      <a16:creationId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grpSp>
        </p:grpSp>
        <p:sp>
          <p:nvSpPr>
            <p:cNvPr id="269" name="TextBox 268">
              <a:extLst>
                <a:ext uri="{FF2B5EF4-FFF2-40B4-BE49-F238E27FC236}">
                  <a16:creationId xmlns:a16="http://schemas.microsoft.com/office/drawing/2014/main" id="{E6E9E17F-3836-D450-9701-5EDBDF61B5D0}"/>
                </a:ext>
              </a:extLst>
            </p:cNvPr>
            <p:cNvSpPr txBox="1"/>
            <p:nvPr/>
          </p:nvSpPr>
          <p:spPr>
            <a:xfrm>
              <a:off x="1577597" y="2918460"/>
              <a:ext cx="4736235" cy="966324"/>
            </a:xfrm>
            <a:prstGeom prst="rect">
              <a:avLst/>
            </a:prstGeom>
            <a:noFill/>
          </p:spPr>
          <p:txBody>
            <a:bodyPr wrap="square" rtlCol="0">
              <a:spAutoFit/>
            </a:bodyPr>
            <a:lstStyle/>
            <a:p>
              <a:pPr marL="0" marR="0" algn="just">
                <a:lnSpc>
                  <a:spcPct val="120000"/>
                </a:lnSpc>
                <a:spcBef>
                  <a:spcPts val="0"/>
                </a:spcBef>
                <a:spcAft>
                  <a:spcPts val="0"/>
                </a:spcAft>
              </a:pPr>
              <a:r>
                <a:rPr lang="nl-NL" sz="2400" b="1" dirty="0">
                  <a:effectLst/>
                  <a:latin typeface="Cambria" panose="02040503050406030204" pitchFamily="18" charset="0"/>
                  <a:ea typeface="Cambria" panose="02040503050406030204" pitchFamily="18" charset="0"/>
                </a:rPr>
                <a:t>Tên của khu bảo tồn được đặt theo tên của miệng núi lửa Ngô-rông-gô-rô, một núi lửa lớn nằm trong vườn quốc gia. Ngô-rông-gô-rô theo tiếng địa phương có nghĩa là “Quà tặng cuộc sống”</a:t>
              </a:r>
              <a:endParaRPr lang="en-US" sz="2400" b="1" dirty="0">
                <a:effectLst/>
                <a:latin typeface="Cambria" panose="02040503050406030204" pitchFamily="18" charset="0"/>
                <a:ea typeface="Cambria" panose="02040503050406030204" pitchFamily="18" charset="0"/>
              </a:endParaRPr>
            </a:p>
          </p:txBody>
        </p:sp>
      </p:grpSp>
      <p:pic>
        <p:nvPicPr>
          <p:cNvPr id="313" name="Đúng">
            <a:extLst>
              <a:ext uri="{FF2B5EF4-FFF2-40B4-BE49-F238E27FC236}">
                <a16:creationId xmlns:a16="http://schemas.microsoft.com/office/drawing/2014/main" id="{A84D5C8C-1F16-1288-6EB0-CD62043C0F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82015" y="3068037"/>
            <a:ext cx="1273218" cy="1323382"/>
          </a:xfrm>
          <a:prstGeom prst="rect">
            <a:avLst/>
          </a:prstGeom>
        </p:spPr>
      </p:pic>
      <p:pic>
        <p:nvPicPr>
          <p:cNvPr id="315" name="Kiss_MăngNon">
            <a:hlinkClick r:id="" action="ppaction://media"/>
            <a:extLst>
              <a:ext uri="{FF2B5EF4-FFF2-40B4-BE49-F238E27FC236}">
                <a16:creationId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649333" y="-781586"/>
            <a:ext cx="1038840" cy="1038840"/>
          </a:xfrm>
          <a:prstGeom prst="rect">
            <a:avLst/>
          </a:prstGeom>
        </p:spPr>
      </p:pic>
      <p:pic>
        <p:nvPicPr>
          <p:cNvPr id="316" name="Breakheart_MăngNon">
            <a:hlinkClick r:id="" action="ppaction://media"/>
            <a:extLst>
              <a:ext uri="{FF2B5EF4-FFF2-40B4-BE49-F238E27FC236}">
                <a16:creationId xmlns:a16="http://schemas.microsoft.com/office/drawing/2014/main" id="{41C8C608-7514-0D55-53DE-4A794FF7E8C4}"/>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7"/>
          <a:stretch>
            <a:fillRect/>
          </a:stretch>
        </p:blipFill>
        <p:spPr>
          <a:xfrm>
            <a:off x="13659515" y="6001022"/>
            <a:ext cx="1146318" cy="1146318"/>
          </a:xfrm>
          <a:prstGeom prst="rect">
            <a:avLst/>
          </a:prstGeom>
        </p:spPr>
      </p:pic>
      <p:pic>
        <p:nvPicPr>
          <p:cNvPr id="318" name="Breakheart_MăngNon">
            <a:hlinkClick r:id="" action="ppaction://media"/>
            <a:extLst>
              <a:ext uri="{FF2B5EF4-FFF2-40B4-BE49-F238E27FC236}">
                <a16:creationId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7"/>
          <a:stretch>
            <a:fillRect/>
          </a:stretch>
        </p:blipFill>
        <p:spPr>
          <a:xfrm>
            <a:off x="13696571" y="7189855"/>
            <a:ext cx="1146318" cy="1146318"/>
          </a:xfrm>
          <a:prstGeom prst="rect">
            <a:avLst/>
          </a:prstGeom>
        </p:spPr>
      </p:pic>
      <p:pic>
        <p:nvPicPr>
          <p:cNvPr id="309" name="1/2 heart">
            <a:extLst>
              <a:ext uri="{FF2B5EF4-FFF2-40B4-BE49-F238E27FC236}">
                <a16:creationId xmlns:a16="http://schemas.microsoft.com/office/drawing/2014/main" id="{B8F87BA5-8BC1-4E2B-C58C-89ECFB225EF1}"/>
              </a:ext>
            </a:extLst>
          </p:cNvPr>
          <p:cNvPicPr>
            <a:picLocks noChangeAspect="1"/>
          </p:cNvPicPr>
          <p:nvPr/>
        </p:nvPicPr>
        <p:blipFill rotWithShape="1">
          <a:blip r:embed="rId8"/>
          <a:srcRect l="49920" t="177" r="866" b="-177"/>
          <a:stretch/>
        </p:blipFill>
        <p:spPr>
          <a:xfrm>
            <a:off x="13660213" y="1136404"/>
            <a:ext cx="2152617" cy="3604415"/>
          </a:xfrm>
          <a:prstGeom prst="rect">
            <a:avLst/>
          </a:prstGeom>
        </p:spPr>
      </p:pic>
      <p:pic>
        <p:nvPicPr>
          <p:cNvPr id="308" name="1/2 heart">
            <a:extLst>
              <a:ext uri="{FF2B5EF4-FFF2-40B4-BE49-F238E27FC236}">
                <a16:creationId xmlns:a16="http://schemas.microsoft.com/office/drawing/2014/main" id="{46E0345A-F0E2-D6BA-16C3-2CFB6510F8CC}"/>
              </a:ext>
            </a:extLst>
          </p:cNvPr>
          <p:cNvPicPr>
            <a:picLocks noChangeAspect="1"/>
          </p:cNvPicPr>
          <p:nvPr/>
        </p:nvPicPr>
        <p:blipFill rotWithShape="1">
          <a:blip r:embed="rId8"/>
          <a:srcRect r="50786"/>
          <a:stretch/>
        </p:blipFill>
        <p:spPr>
          <a:xfrm>
            <a:off x="-2999776" y="2960674"/>
            <a:ext cx="2091393" cy="3585588"/>
          </a:xfrm>
          <a:prstGeom prst="rect">
            <a:avLst/>
          </a:prstGeom>
        </p:spPr>
      </p:pic>
      <p:pic>
        <p:nvPicPr>
          <p:cNvPr id="331" name="Picture 330">
            <a:hlinkClick r:id="rId9" action="ppaction://hlinksldjump"/>
            <a:extLst>
              <a:ext uri="{FF2B5EF4-FFF2-40B4-BE49-F238E27FC236}">
                <a16:creationId xmlns:a16="http://schemas.microsoft.com/office/drawing/2014/main" id="{30069D60-CD91-2527-64D2-B2E1A9FA0D99}"/>
              </a:ext>
            </a:extLst>
          </p:cNvPr>
          <p:cNvPicPr>
            <a:picLocks noChangeAspect="1"/>
          </p:cNvPicPr>
          <p:nvPr/>
        </p:nvPicPr>
        <p:blipFill>
          <a:blip r:embed="rId10"/>
          <a:stretch>
            <a:fillRect/>
          </a:stretch>
        </p:blipFill>
        <p:spPr>
          <a:xfrm>
            <a:off x="10205614" y="5902975"/>
            <a:ext cx="1853345" cy="883997"/>
          </a:xfrm>
          <a:prstGeom prst="rect">
            <a:avLst/>
          </a:prstGeom>
        </p:spPr>
      </p:pic>
      <p:sp>
        <p:nvSpPr>
          <p:cNvPr id="100" name="TextBox 99"/>
          <p:cNvSpPr txBox="1"/>
          <p:nvPr/>
        </p:nvSpPr>
        <p:spPr>
          <a:xfrm rot="21190394">
            <a:off x="7337953" y="2494547"/>
            <a:ext cx="3552273" cy="830997"/>
          </a:xfrm>
          <a:prstGeom prst="rect">
            <a:avLst/>
          </a:prstGeom>
          <a:noFill/>
        </p:spPr>
        <p:txBody>
          <a:bodyPr wrap="square" rtlCol="0">
            <a:spAutoFit/>
          </a:bodyPr>
          <a:lstStyle/>
          <a:p>
            <a:pPr algn="ctr" defTabSz="609630"/>
            <a:r>
              <a:rPr lang="en-US" sz="4800" dirty="0" err="1">
                <a:solidFill>
                  <a:srgbClr val="FF767D">
                    <a:lumMod val="50000"/>
                  </a:srgbClr>
                </a:solidFill>
                <a:latin typeface="Cambria" panose="02040503050406030204" pitchFamily="18" charset="0"/>
                <a:ea typeface="Cambria" panose="02040503050406030204" pitchFamily="18" charset="0"/>
                <a:cs typeface="Calibri Light"/>
              </a:rPr>
              <a:t>Đúng</a:t>
            </a:r>
            <a:r>
              <a:rPr lang="en-US" sz="4800" dirty="0">
                <a:solidFill>
                  <a:srgbClr val="FF767D">
                    <a:lumMod val="50000"/>
                  </a:srgbClr>
                </a:solidFill>
                <a:latin typeface="Cambria" panose="02040503050406030204" pitchFamily="18" charset="0"/>
                <a:ea typeface="Cambria" panose="02040503050406030204" pitchFamily="18" charset="0"/>
                <a:cs typeface="Calibri Light"/>
              </a:rPr>
              <a:t> </a:t>
            </a:r>
            <a:r>
              <a:rPr lang="en-US" sz="4800" dirty="0" err="1">
                <a:solidFill>
                  <a:srgbClr val="FF767D">
                    <a:lumMod val="50000"/>
                  </a:srgbClr>
                </a:solidFill>
                <a:latin typeface="Cambria" panose="02040503050406030204" pitchFamily="18" charset="0"/>
                <a:ea typeface="Cambria" panose="02040503050406030204" pitchFamily="18" charset="0"/>
                <a:cs typeface="Calibri Light"/>
              </a:rPr>
              <a:t>rồi</a:t>
            </a:r>
            <a:r>
              <a:rPr lang="en-US" sz="4800" dirty="0">
                <a:solidFill>
                  <a:srgbClr val="FF767D">
                    <a:lumMod val="50000"/>
                  </a:srgbClr>
                </a:solidFill>
                <a:latin typeface="Cambria" panose="02040503050406030204" pitchFamily="18" charset="0"/>
                <a:ea typeface="Cambria" panose="02040503050406030204" pitchFamily="18" charset="0"/>
                <a:cs typeface="Calibri Light"/>
              </a:rPr>
              <a:t>!!</a:t>
            </a:r>
          </a:p>
        </p:txBody>
      </p:sp>
    </p:spTree>
    <p:extLst>
      <p:ext uri="{BB962C8B-B14F-4D97-AF65-F5344CB8AC3E}">
        <p14:creationId xmlns:p14="http://schemas.microsoft.com/office/powerpoint/2010/main" val="245900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7"/>
                                        </p:tgtEl>
                                        <p:attrNameLst>
                                          <p:attrName>style.visibility</p:attrName>
                                        </p:attrNameLst>
                                      </p:cBhvr>
                                      <p:to>
                                        <p:strVal val="visible"/>
                                      </p:to>
                                    </p:set>
                                    <p:animEffect transition="in" filter="fade">
                                      <p:cBhvr>
                                        <p:cTn id="12" dur="1000"/>
                                        <p:tgtEl>
                                          <p:spTgt spid="267"/>
                                        </p:tgtEl>
                                      </p:cBhvr>
                                    </p:animEffect>
                                    <p:anim calcmode="lin" valueType="num">
                                      <p:cBhvr>
                                        <p:cTn id="13" dur="1000" fill="hold"/>
                                        <p:tgtEl>
                                          <p:spTgt spid="267"/>
                                        </p:tgtEl>
                                        <p:attrNameLst>
                                          <p:attrName>ppt_x</p:attrName>
                                        </p:attrNameLst>
                                      </p:cBhvr>
                                      <p:tavLst>
                                        <p:tav tm="0">
                                          <p:val>
                                            <p:strVal val="#ppt_x"/>
                                          </p:val>
                                        </p:tav>
                                        <p:tav tm="100000">
                                          <p:val>
                                            <p:strVal val="#ppt_x"/>
                                          </p:val>
                                        </p:tav>
                                      </p:tavLst>
                                    </p:anim>
                                    <p:anim calcmode="lin" valueType="num">
                                      <p:cBhvr>
                                        <p:cTn id="14" dur="900" decel="100000" fill="hold"/>
                                        <p:tgtEl>
                                          <p:spTgt spid="26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50" presetClass="entr" presetSubtype="0" decel="100000" fill="hold" nodeType="afterEffect">
                                  <p:stCondLst>
                                    <p:cond delay="0"/>
                                  </p:stCondLst>
                                  <p:childTnLst>
                                    <p:set>
                                      <p:cBhvr>
                                        <p:cTn id="18" dur="1" fill="hold">
                                          <p:stCondLst>
                                            <p:cond delay="0"/>
                                          </p:stCondLst>
                                        </p:cTn>
                                        <p:tgtEl>
                                          <p:spTgt spid="313"/>
                                        </p:tgtEl>
                                        <p:attrNameLst>
                                          <p:attrName>style.visibility</p:attrName>
                                        </p:attrNameLst>
                                      </p:cBhvr>
                                      <p:to>
                                        <p:strVal val="visible"/>
                                      </p:to>
                                    </p:set>
                                    <p:anim calcmode="lin" valueType="num">
                                      <p:cBhvr>
                                        <p:cTn id="19" dur="1000" fill="hold"/>
                                        <p:tgtEl>
                                          <p:spTgt spid="313"/>
                                        </p:tgtEl>
                                        <p:attrNameLst>
                                          <p:attrName>ppt_w</p:attrName>
                                        </p:attrNameLst>
                                      </p:cBhvr>
                                      <p:tavLst>
                                        <p:tav tm="0">
                                          <p:val>
                                            <p:strVal val="#ppt_w+.3"/>
                                          </p:val>
                                        </p:tav>
                                        <p:tav tm="100000">
                                          <p:val>
                                            <p:strVal val="#ppt_w"/>
                                          </p:val>
                                        </p:tav>
                                      </p:tavLst>
                                    </p:anim>
                                    <p:anim calcmode="lin" valueType="num">
                                      <p:cBhvr>
                                        <p:cTn id="20" dur="1000" fill="hold"/>
                                        <p:tgtEl>
                                          <p:spTgt spid="313"/>
                                        </p:tgtEl>
                                        <p:attrNameLst>
                                          <p:attrName>ppt_h</p:attrName>
                                        </p:attrNameLst>
                                      </p:cBhvr>
                                      <p:tavLst>
                                        <p:tav tm="0">
                                          <p:val>
                                            <p:strVal val="#ppt_h"/>
                                          </p:val>
                                        </p:tav>
                                        <p:tav tm="100000">
                                          <p:val>
                                            <p:strVal val="#ppt_h"/>
                                          </p:val>
                                        </p:tav>
                                      </p:tavLst>
                                    </p:anim>
                                    <p:animEffect transition="in" filter="fade">
                                      <p:cBhvr>
                                        <p:cTn id="21" dur="1000"/>
                                        <p:tgtEl>
                                          <p:spTgt spid="313"/>
                                        </p:tgtEl>
                                      </p:cBhvr>
                                    </p:animEffect>
                                  </p:childTnLst>
                                </p:cTn>
                              </p:par>
                            </p:childTnLst>
                          </p:cTn>
                        </p:par>
                        <p:par>
                          <p:cTn id="22" fill="hold">
                            <p:stCondLst>
                              <p:cond delay="2000"/>
                            </p:stCondLst>
                            <p:childTnLst>
                              <p:par>
                                <p:cTn id="23" presetID="1" presetClass="mediacall" presetSubtype="0" fill="hold" nodeType="afterEffect">
                                  <p:stCondLst>
                                    <p:cond delay="0"/>
                                  </p:stCondLst>
                                  <p:childTnLst>
                                    <p:cmd type="call" cmd="playFrom(0.0)">
                                      <p:cBhvr>
                                        <p:cTn id="24" dur="1452" fill="hold"/>
                                        <p:tgtEl>
                                          <p:spTgt spid="315"/>
                                        </p:tgtEl>
                                      </p:cBhvr>
                                    </p:cmd>
                                  </p:childTnLst>
                                </p:cTn>
                              </p:par>
                            </p:childTnLst>
                          </p:cTn>
                        </p:par>
                        <p:par>
                          <p:cTn id="25" fill="hold">
                            <p:stCondLst>
                              <p:cond delay="3452"/>
                            </p:stCondLst>
                            <p:childTnLst>
                              <p:par>
                                <p:cTn id="26" presetID="63" presetClass="path" presetSubtype="0" accel="50000" decel="50000" fill="hold" nodeType="afterEffect">
                                  <p:stCondLst>
                                    <p:cond delay="0"/>
                                  </p:stCondLst>
                                  <p:childTnLst>
                                    <p:animMotion origin="layout" path="M -3.54167E-6 4.44444E-6 L 0.86394 -0.40371 " pathEditMode="relative" rAng="0" ptsTypes="AA">
                                      <p:cBhvr>
                                        <p:cTn id="27" dur="2000" fill="hold"/>
                                        <p:tgtEl>
                                          <p:spTgt spid="308"/>
                                        </p:tgtEl>
                                        <p:attrNameLst>
                                          <p:attrName>ppt_x</p:attrName>
                                          <p:attrName>ppt_y</p:attrName>
                                        </p:attrNameLst>
                                      </p:cBhvr>
                                      <p:rCtr x="43190" y="-20185"/>
                                    </p:animMotion>
                                  </p:childTnLst>
                                </p:cTn>
                              </p:par>
                            </p:childTnLst>
                          </p:cTn>
                        </p:par>
                        <p:par>
                          <p:cTn id="28" fill="hold">
                            <p:stCondLst>
                              <p:cond delay="5452"/>
                            </p:stCondLst>
                            <p:childTnLst>
                              <p:par>
                                <p:cTn id="29" presetID="35" presetClass="path" presetSubtype="0" accel="50000" decel="50000" fill="hold" nodeType="afterEffect">
                                  <p:stCondLst>
                                    <p:cond delay="0"/>
                                  </p:stCondLst>
                                  <p:childTnLst>
                                    <p:animMotion origin="layout" path="M -3.95833E-6 -2.22222E-6 L -0.3319 -0.14074 " pathEditMode="relative" rAng="0" ptsTypes="AA">
                                      <p:cBhvr>
                                        <p:cTn id="30" dur="2000" fill="hold"/>
                                        <p:tgtEl>
                                          <p:spTgt spid="309"/>
                                        </p:tgtEl>
                                        <p:attrNameLst>
                                          <p:attrName>ppt_x</p:attrName>
                                          <p:attrName>ppt_y</p:attrName>
                                        </p:attrNameLst>
                                      </p:cBhvr>
                                      <p:rCtr x="-16602" y="-7037"/>
                                    </p:animMotion>
                                  </p:childTnLst>
                                </p:cTn>
                              </p:par>
                            </p:childTnLst>
                          </p:cTn>
                        </p:par>
                        <p:par>
                          <p:cTn id="31" fill="hold">
                            <p:stCondLst>
                              <p:cond delay="7452"/>
                            </p:stCondLst>
                            <p:childTnLst>
                              <p:par>
                                <p:cTn id="32" presetID="9" presetClass="exit" presetSubtype="0" fill="hold" nodeType="afterEffect">
                                  <p:stCondLst>
                                    <p:cond delay="0"/>
                                  </p:stCondLst>
                                  <p:childTnLst>
                                    <p:animEffect transition="out" filter="dissolve">
                                      <p:cBhvr>
                                        <p:cTn id="33" dur="500"/>
                                        <p:tgtEl>
                                          <p:spTgt spid="308"/>
                                        </p:tgtEl>
                                      </p:cBhvr>
                                    </p:animEffect>
                                    <p:set>
                                      <p:cBhvr>
                                        <p:cTn id="34" dur="1" fill="hold">
                                          <p:stCondLst>
                                            <p:cond delay="499"/>
                                          </p:stCondLst>
                                        </p:cTn>
                                        <p:tgtEl>
                                          <p:spTgt spid="308"/>
                                        </p:tgtEl>
                                        <p:attrNameLst>
                                          <p:attrName>style.visibility</p:attrName>
                                        </p:attrNameLst>
                                      </p:cBhvr>
                                      <p:to>
                                        <p:strVal val="hidden"/>
                                      </p:to>
                                    </p:set>
                                  </p:childTnLst>
                                </p:cTn>
                              </p:par>
                            </p:childTnLst>
                          </p:cTn>
                        </p:par>
                        <p:par>
                          <p:cTn id="35" fill="hold">
                            <p:stCondLst>
                              <p:cond delay="7952"/>
                            </p:stCondLst>
                            <p:childTnLst>
                              <p:par>
                                <p:cTn id="36" presetID="9" presetClass="exit" presetSubtype="0" fill="hold" nodeType="afterEffect">
                                  <p:stCondLst>
                                    <p:cond delay="0"/>
                                  </p:stCondLst>
                                  <p:childTnLst>
                                    <p:animEffect transition="out" filter="dissolve">
                                      <p:cBhvr>
                                        <p:cTn id="37" dur="500"/>
                                        <p:tgtEl>
                                          <p:spTgt spid="309"/>
                                        </p:tgtEl>
                                      </p:cBhvr>
                                    </p:animEffect>
                                    <p:set>
                                      <p:cBhvr>
                                        <p:cTn id="38" dur="1" fill="hold">
                                          <p:stCondLst>
                                            <p:cond delay="499"/>
                                          </p:stCondLst>
                                        </p:cTn>
                                        <p:tgtEl>
                                          <p:spTgt spid="309"/>
                                        </p:tgtEl>
                                        <p:attrNameLst>
                                          <p:attrName>style.visibility</p:attrName>
                                        </p:attrNameLst>
                                      </p:cBhvr>
                                      <p:to>
                                        <p:strVal val="hidden"/>
                                      </p:to>
                                    </p:set>
                                  </p:childTnLst>
                                </p:cTn>
                              </p:par>
                            </p:childTnLst>
                          </p:cTn>
                        </p:par>
                        <p:par>
                          <p:cTn id="39" fill="hold">
                            <p:stCondLst>
                              <p:cond delay="8452"/>
                            </p:stCondLst>
                            <p:childTnLst>
                              <p:par>
                                <p:cTn id="40" presetID="1" presetClass="entr" presetSubtype="0" fill="hold" grpId="0" nodeType="afterEffect">
                                  <p:stCondLst>
                                    <p:cond delay="0"/>
                                  </p:stCondLst>
                                  <p:childTnLst>
                                    <p:set>
                                      <p:cBhvr>
                                        <p:cTn id="41"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15"/>
                </p:tgtEl>
              </p:cMediaNode>
            </p:audio>
            <p:audio>
              <p:cMediaNode vol="80000">
                <p:cTn id="43" fill="hold" display="0">
                  <p:stCondLst>
                    <p:cond delay="indefinite"/>
                  </p:stCondLst>
                  <p:endCondLst>
                    <p:cond evt="onStopAudio" delay="0">
                      <p:tgtEl>
                        <p:sldTgt/>
                      </p:tgtEl>
                    </p:cond>
                  </p:endCondLst>
                </p:cTn>
                <p:tgtEl>
                  <p:spTgt spid="316"/>
                </p:tgtEl>
              </p:cMediaNode>
            </p:audio>
            <p:audio>
              <p:cMediaNode vol="80000">
                <p:cTn id="44" fill="hold" display="0">
                  <p:stCondLst>
                    <p:cond delay="indefinite"/>
                  </p:stCondLst>
                  <p:endCondLst>
                    <p:cond evt="onStopAudio" delay="0">
                      <p:tgtEl>
                        <p:sldTgt/>
                      </p:tgtEl>
                    </p:cond>
                  </p:endCondLst>
                </p:cTn>
                <p:tgtEl>
                  <p:spTgt spid="318"/>
                </p:tgtEl>
              </p:cMediaNode>
            </p:audio>
          </p:childTnLst>
        </p:cTn>
      </p:par>
    </p:tnLst>
    <p:bldLst>
      <p:bldP spid="10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aphic 837">
            <a:extLst>
              <a:ext uri="{FF2B5EF4-FFF2-40B4-BE49-F238E27FC236}">
                <a16:creationId xmlns:a16="http://schemas.microsoft.com/office/drawing/2014/main" id="{FB58AE9B-1C53-9A00-89C6-B31CFD9BD7CA}"/>
              </a:ext>
            </a:extLst>
          </p:cNvPr>
          <p:cNvGrpSpPr/>
          <p:nvPr/>
        </p:nvGrpSpPr>
        <p:grpSpPr>
          <a:xfrm rot="8458706">
            <a:off x="-1014823" y="-413168"/>
            <a:ext cx="3489064" cy="2037289"/>
            <a:chOff x="10278396" y="5723167"/>
            <a:chExt cx="1974056" cy="1129093"/>
          </a:xfrm>
          <a:solidFill>
            <a:srgbClr val="BDD7EE"/>
          </a:solidFill>
        </p:grpSpPr>
        <p:sp>
          <p:nvSpPr>
            <p:cNvPr id="47" name="Freeform: Shape 46">
              <a:extLst>
                <a:ext uri="{FF2B5EF4-FFF2-40B4-BE49-F238E27FC236}">
                  <a16:creationId xmlns:a16="http://schemas.microsoft.com/office/drawing/2014/main" id="{E717EF65-D47F-8E19-104A-6D756FA78978}"/>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48" name="Freeform: Shape 47">
              <a:extLst>
                <a:ext uri="{FF2B5EF4-FFF2-40B4-BE49-F238E27FC236}">
                  <a16:creationId xmlns:a16="http://schemas.microsoft.com/office/drawing/2014/main" id="{6B031ACA-3599-260D-D6A4-5313B790C310}"/>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grpSp>
        <p:nvGrpSpPr>
          <p:cNvPr id="49" name="Graphic 559">
            <a:extLst>
              <a:ext uri="{FF2B5EF4-FFF2-40B4-BE49-F238E27FC236}">
                <a16:creationId xmlns:a16="http://schemas.microsoft.com/office/drawing/2014/main" id="{C867D845-B8E8-7951-31AC-B4D2FE266107}"/>
              </a:ext>
            </a:extLst>
          </p:cNvPr>
          <p:cNvGrpSpPr/>
          <p:nvPr/>
        </p:nvGrpSpPr>
        <p:grpSpPr>
          <a:xfrm rot="18659573">
            <a:off x="9205326" y="5101614"/>
            <a:ext cx="5125382" cy="2022332"/>
            <a:chOff x="5295567" y="3083292"/>
            <a:chExt cx="4196052" cy="2048959"/>
          </a:xfrm>
          <a:solidFill>
            <a:srgbClr val="EE99AD"/>
          </a:solidFill>
        </p:grpSpPr>
        <p:sp>
          <p:nvSpPr>
            <p:cNvPr id="50" name="Freeform: Shape 49">
              <a:extLst>
                <a:ext uri="{FF2B5EF4-FFF2-40B4-BE49-F238E27FC236}">
                  <a16:creationId xmlns:a16="http://schemas.microsoft.com/office/drawing/2014/main" id="{F30399CA-F7EF-696D-A542-94EB2764AE18}"/>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defTabSz="914446">
                <a:defRPr/>
              </a:pPr>
              <a:endParaRPr lang="th-TH" sz="2800" dirty="0">
                <a:solidFill>
                  <a:prstClr val="black"/>
                </a:solidFill>
                <a:latin typeface="Cambria" panose="02040503050406030204" pitchFamily="18" charset="0"/>
                <a:ea typeface="Cambria" panose="02040503050406030204" pitchFamily="18" charset="0"/>
              </a:endParaRPr>
            </a:p>
          </p:txBody>
        </p:sp>
        <p:sp>
          <p:nvSpPr>
            <p:cNvPr id="51" name="Freeform: Shape 50">
              <a:extLst>
                <a:ext uri="{FF2B5EF4-FFF2-40B4-BE49-F238E27FC236}">
                  <a16:creationId xmlns:a16="http://schemas.microsoft.com/office/drawing/2014/main" id="{52FE8A8A-388B-35FB-EFDB-DE8794F36013}"/>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grpSp>
        <p:nvGrpSpPr>
          <p:cNvPr id="52" name="Câu hỏi">
            <a:extLst>
              <a:ext uri="{FF2B5EF4-FFF2-40B4-BE49-F238E27FC236}">
                <a16:creationId xmlns:a16="http://schemas.microsoft.com/office/drawing/2014/main" id="{84C289F6-AF48-5E2A-2D62-61AA177D4E7C}"/>
              </a:ext>
            </a:extLst>
          </p:cNvPr>
          <p:cNvGrpSpPr/>
          <p:nvPr/>
        </p:nvGrpSpPr>
        <p:grpSpPr>
          <a:xfrm>
            <a:off x="242224" y="-404174"/>
            <a:ext cx="12047539" cy="2899425"/>
            <a:chOff x="334690" y="-486368"/>
            <a:chExt cx="12047539" cy="2899425"/>
          </a:xfrm>
        </p:grpSpPr>
        <p:sp>
          <p:nvSpPr>
            <p:cNvPr id="53" name="Rectangle: Rounded Corners 52">
              <a:extLst>
                <a:ext uri="{FF2B5EF4-FFF2-40B4-BE49-F238E27FC236}">
                  <a16:creationId xmlns:a16="http://schemas.microsoft.com/office/drawing/2014/main" id="{45093533-C913-D82E-01C5-F11AEE36E670}"/>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sp>
          <p:nvSpPr>
            <p:cNvPr id="54" name="Rectangle: Rounded Corners 53">
              <a:extLst>
                <a:ext uri="{FF2B5EF4-FFF2-40B4-BE49-F238E27FC236}">
                  <a16:creationId xmlns:a16="http://schemas.microsoft.com/office/drawing/2014/main" id="{7BFD5A10-3D11-7707-6949-3BAE83CFC12D}"/>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grpSp>
          <p:nvGrpSpPr>
            <p:cNvPr id="55" name="Group 54">
              <a:extLst>
                <a:ext uri="{FF2B5EF4-FFF2-40B4-BE49-F238E27FC236}">
                  <a16:creationId xmlns:a16="http://schemas.microsoft.com/office/drawing/2014/main" id="{E1709943-5034-52EC-22F0-E318E9D4E16F}"/>
                </a:ext>
              </a:extLst>
            </p:cNvPr>
            <p:cNvGrpSpPr/>
            <p:nvPr/>
          </p:nvGrpSpPr>
          <p:grpSpPr>
            <a:xfrm>
              <a:off x="9084601" y="-486368"/>
              <a:ext cx="3297628" cy="2359216"/>
              <a:chOff x="9084601" y="-486368"/>
              <a:chExt cx="3297628" cy="2359216"/>
            </a:xfrm>
          </p:grpSpPr>
          <p:grpSp>
            <p:nvGrpSpPr>
              <p:cNvPr id="57" name="Graphic 15">
                <a:extLst>
                  <a:ext uri="{FF2B5EF4-FFF2-40B4-BE49-F238E27FC236}">
                    <a16:creationId xmlns:a16="http://schemas.microsoft.com/office/drawing/2014/main" id="{D45B56E6-B214-97AA-E60B-4BE8FD3ED049}"/>
                  </a:ext>
                </a:extLst>
              </p:cNvPr>
              <p:cNvGrpSpPr/>
              <p:nvPr/>
            </p:nvGrpSpPr>
            <p:grpSpPr>
              <a:xfrm rot="19945696" flipH="1">
                <a:off x="9113991" y="-486368"/>
                <a:ext cx="3268238" cy="2359216"/>
                <a:chOff x="2452687" y="71189"/>
                <a:chExt cx="8866043" cy="6083484"/>
              </a:xfrm>
            </p:grpSpPr>
            <p:grpSp>
              <p:nvGrpSpPr>
                <p:cNvPr id="59" name="Graphic 15">
                  <a:extLst>
                    <a:ext uri="{FF2B5EF4-FFF2-40B4-BE49-F238E27FC236}">
                      <a16:creationId xmlns:a16="http://schemas.microsoft.com/office/drawing/2014/main" id="{9BB1BB48-F479-4038-732C-D6682071B416}"/>
                    </a:ext>
                  </a:extLst>
                </p:cNvPr>
                <p:cNvGrpSpPr/>
                <p:nvPr/>
              </p:nvGrpSpPr>
              <p:grpSpPr>
                <a:xfrm>
                  <a:off x="3071025" y="71189"/>
                  <a:ext cx="8247705" cy="5041353"/>
                  <a:chOff x="3071025" y="71189"/>
                  <a:chExt cx="8247705" cy="5041353"/>
                </a:xfrm>
              </p:grpSpPr>
              <p:sp>
                <p:nvSpPr>
                  <p:cNvPr id="63" name="Freeform: Shape 62">
                    <a:extLst>
                      <a:ext uri="{FF2B5EF4-FFF2-40B4-BE49-F238E27FC236}">
                        <a16:creationId xmlns:a16="http://schemas.microsoft.com/office/drawing/2014/main" id="{C2D3F615-9D57-F049-39EB-76242E7A5B44}"/>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56" name="Freeform: Shape 255">
                    <a:extLst>
                      <a:ext uri="{FF2B5EF4-FFF2-40B4-BE49-F238E27FC236}">
                        <a16:creationId xmlns:a16="http://schemas.microsoft.com/office/drawing/2014/main" id="{EBC01B5B-8FF0-07CC-1B84-983F08B94229}"/>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57" name="Freeform: Shape 256">
                    <a:extLst>
                      <a:ext uri="{FF2B5EF4-FFF2-40B4-BE49-F238E27FC236}">
                        <a16:creationId xmlns:a16="http://schemas.microsoft.com/office/drawing/2014/main" id="{8073ACA4-B80F-E26C-61E3-7FA78B19365B}"/>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58" name="Freeform: Shape 257">
                    <a:extLst>
                      <a:ext uri="{FF2B5EF4-FFF2-40B4-BE49-F238E27FC236}">
                        <a16:creationId xmlns:a16="http://schemas.microsoft.com/office/drawing/2014/main" id="{20B11341-2448-37C4-877D-CD088DC78DBA}"/>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59" name="Freeform: Shape 258">
                    <a:extLst>
                      <a:ext uri="{FF2B5EF4-FFF2-40B4-BE49-F238E27FC236}">
                        <a16:creationId xmlns:a16="http://schemas.microsoft.com/office/drawing/2014/main" id="{4D9337E1-1E31-6004-3A7A-BE1DA6EAF6F2}"/>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60" name="Freeform: Shape 259">
                    <a:extLst>
                      <a:ext uri="{FF2B5EF4-FFF2-40B4-BE49-F238E27FC236}">
                        <a16:creationId xmlns:a16="http://schemas.microsoft.com/office/drawing/2014/main" id="{C28C95B2-CD2A-8780-4BBB-EBC11D0CD3AA}"/>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61" name="Freeform: Shape 260">
                    <a:extLst>
                      <a:ext uri="{FF2B5EF4-FFF2-40B4-BE49-F238E27FC236}">
                        <a16:creationId xmlns:a16="http://schemas.microsoft.com/office/drawing/2014/main" id="{66C3B72B-2A25-B6AF-A966-947B5D2177CF}"/>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62" name="Freeform: Shape 261">
                    <a:extLst>
                      <a:ext uri="{FF2B5EF4-FFF2-40B4-BE49-F238E27FC236}">
                        <a16:creationId xmlns:a16="http://schemas.microsoft.com/office/drawing/2014/main" id="{8D014FC2-9F1B-C331-0D1B-64E16D35BF78}"/>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63" name="Freeform: Shape 262">
                    <a:extLst>
                      <a:ext uri="{FF2B5EF4-FFF2-40B4-BE49-F238E27FC236}">
                        <a16:creationId xmlns:a16="http://schemas.microsoft.com/office/drawing/2014/main" id="{2BB6D34A-1EA4-3566-1D7E-F7DCCD438BEF}"/>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64" name="Freeform: Shape 263">
                    <a:extLst>
                      <a:ext uri="{FF2B5EF4-FFF2-40B4-BE49-F238E27FC236}">
                        <a16:creationId xmlns:a16="http://schemas.microsoft.com/office/drawing/2014/main" id="{CF714337-617F-0D3C-CF38-D57BDDF35D71}"/>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65" name="Freeform: Shape 264">
                    <a:extLst>
                      <a:ext uri="{FF2B5EF4-FFF2-40B4-BE49-F238E27FC236}">
                        <a16:creationId xmlns:a16="http://schemas.microsoft.com/office/drawing/2014/main" id="{AC3E4F90-F06C-9495-B2C4-A68BA794EC54}"/>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sp>
              <p:nvSpPr>
                <p:cNvPr id="60" name="Freeform: Shape 59">
                  <a:extLst>
                    <a:ext uri="{FF2B5EF4-FFF2-40B4-BE49-F238E27FC236}">
                      <a16:creationId xmlns:a16="http://schemas.microsoft.com/office/drawing/2014/main" id="{347E7F96-17F0-926F-FFB1-687F5A33CED3}"/>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61" name="Freeform: Shape 60">
                  <a:extLst>
                    <a:ext uri="{FF2B5EF4-FFF2-40B4-BE49-F238E27FC236}">
                      <a16:creationId xmlns:a16="http://schemas.microsoft.com/office/drawing/2014/main" id="{8FC9FC92-F3E3-143F-3D85-B958AFD1F55E}"/>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62" name="Freeform: Shape 61">
                  <a:extLst>
                    <a:ext uri="{FF2B5EF4-FFF2-40B4-BE49-F238E27FC236}">
                      <a16:creationId xmlns:a16="http://schemas.microsoft.com/office/drawing/2014/main" id="{CB497860-872D-4C78-54E6-B692D3068BA2}"/>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sp>
            <p:nvSpPr>
              <p:cNvPr id="58" name="TextBox 57">
                <a:extLst>
                  <a:ext uri="{FF2B5EF4-FFF2-40B4-BE49-F238E27FC236}">
                    <a16:creationId xmlns:a16="http://schemas.microsoft.com/office/drawing/2014/main" id="{97DC9BD4-6625-B4AA-AB4D-4193EE861512}"/>
                  </a:ext>
                </a:extLst>
              </p:cNvPr>
              <p:cNvSpPr txBox="1"/>
              <p:nvPr/>
            </p:nvSpPr>
            <p:spPr>
              <a:xfrm flipH="1">
                <a:off x="9084601" y="261373"/>
                <a:ext cx="1497326" cy="1169551"/>
              </a:xfrm>
              <a:prstGeom prst="rect">
                <a:avLst/>
              </a:prstGeom>
              <a:noFill/>
            </p:spPr>
            <p:txBody>
              <a:bodyPr wrap="square" rtlCol="0">
                <a:spAutoFit/>
              </a:bodyPr>
              <a:lstStyle/>
              <a:p>
                <a:pPr algn="ctr" defTabSz="914446"/>
                <a:r>
                  <a:rPr lang="en-US" sz="3500" b="1" dirty="0" err="1">
                    <a:solidFill>
                      <a:srgbClr val="BDD7EE">
                        <a:lumMod val="10000"/>
                      </a:srgbClr>
                    </a:solidFill>
                    <a:latin typeface="Cambria" panose="02040503050406030204" pitchFamily="18" charset="0"/>
                    <a:ea typeface="Cambria" panose="02040503050406030204" pitchFamily="18" charset="0"/>
                    <a:cs typeface="Calibri Light"/>
                    <a:sym typeface="Arial"/>
                    <a:rtl val="0"/>
                  </a:rPr>
                  <a:t>Câu</a:t>
                </a:r>
                <a:r>
                  <a:rPr lang="en-US" sz="3500" b="1" dirty="0">
                    <a:solidFill>
                      <a:srgbClr val="BDD7EE">
                        <a:lumMod val="10000"/>
                      </a:srgbClr>
                    </a:solidFill>
                    <a:latin typeface="Cambria" panose="02040503050406030204" pitchFamily="18" charset="0"/>
                    <a:ea typeface="Cambria" panose="02040503050406030204" pitchFamily="18" charset="0"/>
                    <a:cs typeface="Calibri Light"/>
                    <a:sym typeface="Arial"/>
                    <a:rtl val="0"/>
                  </a:rPr>
                  <a:t> </a:t>
                </a:r>
              </a:p>
              <a:p>
                <a:pPr algn="ctr" defTabSz="914446"/>
                <a:r>
                  <a:rPr lang="en-US" sz="3500" b="1" dirty="0">
                    <a:solidFill>
                      <a:srgbClr val="BDD7EE">
                        <a:lumMod val="10000"/>
                      </a:srgbClr>
                    </a:solidFill>
                    <a:latin typeface="Cambria" panose="02040503050406030204" pitchFamily="18" charset="0"/>
                    <a:ea typeface="Cambria" panose="02040503050406030204" pitchFamily="18" charset="0"/>
                    <a:cs typeface="Calibri Light"/>
                    <a:sym typeface="Arial"/>
                    <a:rtl val="0"/>
                  </a:rPr>
                  <a:t>2</a:t>
                </a:r>
                <a:endParaRPr lang="th-TH" sz="3500" b="1" dirty="0">
                  <a:solidFill>
                    <a:srgbClr val="BDD7EE">
                      <a:lumMod val="10000"/>
                    </a:srgbClr>
                  </a:solidFill>
                  <a:latin typeface="Cambria" panose="02040503050406030204" pitchFamily="18" charset="0"/>
                  <a:ea typeface="Cambria" panose="02040503050406030204" pitchFamily="18" charset="0"/>
                  <a:sym typeface="Arial"/>
                  <a:rtl val="0"/>
                </a:endParaRPr>
              </a:p>
            </p:txBody>
          </p:sp>
        </p:grpSp>
        <p:sp>
          <p:nvSpPr>
            <p:cNvPr id="56" name="TextBox 55">
              <a:extLst>
                <a:ext uri="{FF2B5EF4-FFF2-40B4-BE49-F238E27FC236}">
                  <a16:creationId xmlns:a16="http://schemas.microsoft.com/office/drawing/2014/main" id="{A59E69B7-7638-3389-D638-25E414704F98}"/>
                </a:ext>
              </a:extLst>
            </p:cNvPr>
            <p:cNvSpPr txBox="1"/>
            <p:nvPr/>
          </p:nvSpPr>
          <p:spPr>
            <a:xfrm>
              <a:off x="856777" y="558123"/>
              <a:ext cx="8428850" cy="1219821"/>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solidFill>
                    <a:srgbClr val="002060"/>
                  </a:solidFill>
                  <a:effectLst/>
                  <a:latin typeface="Cambria" panose="02040503050406030204" pitchFamily="18" charset="0"/>
                  <a:ea typeface="Cambria" panose="02040503050406030204" pitchFamily="18" charset="0"/>
                </a:rPr>
                <a:t>Câu</a:t>
              </a:r>
              <a:r>
                <a:rPr lang="en-US" sz="3200" b="1" dirty="0">
                  <a:solidFill>
                    <a:srgbClr val="002060"/>
                  </a:solidFill>
                  <a:effectLst/>
                  <a:latin typeface="Cambria" panose="02040503050406030204" pitchFamily="18" charset="0"/>
                  <a:ea typeface="Cambria" panose="02040503050406030204" pitchFamily="18" charset="0"/>
                </a:rPr>
                <a:t> 2: </a:t>
              </a:r>
              <a:r>
                <a:rPr lang="en-US" sz="3200" b="1" dirty="0" err="1">
                  <a:solidFill>
                    <a:srgbClr val="002060"/>
                  </a:solidFill>
                  <a:effectLst/>
                  <a:latin typeface="Cambria" panose="02040503050406030204" pitchFamily="18" charset="0"/>
                  <a:ea typeface="Cambria" panose="02040503050406030204" pitchFamily="18" charset="0"/>
                </a:rPr>
                <a:t>Em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có</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suy</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nghĩ</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gì</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về</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những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loài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động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vật</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sống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trong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khu</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bảo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tồn</a:t>
              </a:r>
              <a:r>
                <a:rPr lang="en-US" sz="3200" b="1" dirty="0">
                  <a:solidFill>
                    <a:srgbClr val="002060"/>
                  </a:solidFill>
                  <a:effectLst/>
                  <a:latin typeface="Cambria" panose="02040503050406030204" pitchFamily="18" charset="0"/>
                  <a:ea typeface="Cambria" panose="02040503050406030204" pitchFamily="18" charset="0"/>
                </a:rPr>
                <a:t> Ngô-</a:t>
              </a:r>
              <a:r>
                <a:rPr lang="en-US" sz="3200" b="1" dirty="0" err="1">
                  <a:solidFill>
                    <a:srgbClr val="002060"/>
                  </a:solidFill>
                  <a:effectLst/>
                  <a:latin typeface="Cambria" panose="02040503050406030204" pitchFamily="18" charset="0"/>
                  <a:ea typeface="Cambria" panose="02040503050406030204" pitchFamily="18" charset="0"/>
                </a:rPr>
                <a:t>rông</a:t>
              </a:r>
              <a:r>
                <a:rPr lang="en-US" sz="3200" b="1" dirty="0">
                  <a:solidFill>
                    <a:srgbClr val="002060"/>
                  </a:solidFill>
                  <a:effectLst/>
                  <a:latin typeface="Cambria" panose="02040503050406030204" pitchFamily="18" charset="0"/>
                  <a:ea typeface="Cambria" panose="02040503050406030204" pitchFamily="18" charset="0"/>
                </a:rPr>
                <a:t>-</a:t>
              </a:r>
              <a:r>
                <a:rPr lang="en-US" sz="3200" b="1" dirty="0" err="1">
                  <a:solidFill>
                    <a:srgbClr val="002060"/>
                  </a:solidFill>
                  <a:effectLst/>
                  <a:latin typeface="Cambria" panose="02040503050406030204" pitchFamily="18" charset="0"/>
                  <a:ea typeface="Cambria" panose="02040503050406030204" pitchFamily="18" charset="0"/>
                </a:rPr>
                <a:t>gô-rô</a:t>
              </a:r>
              <a:r>
                <a:rPr lang="en-US" sz="3200" b="1" dirty="0">
                  <a:solidFill>
                    <a:srgbClr val="002060"/>
                  </a:solidFill>
                  <a:effectLst/>
                  <a:latin typeface="Cambria" panose="02040503050406030204" pitchFamily="18" charset="0"/>
                  <a:ea typeface="Cambria" panose="02040503050406030204" pitchFamily="18" charset="0"/>
                </a:rPr>
                <a:t>?</a:t>
              </a:r>
            </a:p>
          </p:txBody>
        </p:sp>
      </p:grpSp>
      <p:grpSp>
        <p:nvGrpSpPr>
          <p:cNvPr id="307" name="CÂU C">
            <a:extLst>
              <a:ext uri="{FF2B5EF4-FFF2-40B4-BE49-F238E27FC236}">
                <a16:creationId xmlns:a16="http://schemas.microsoft.com/office/drawing/2014/main" id="{4DF4CFEA-257E-2CBE-A702-88BFA83977D3}"/>
              </a:ext>
            </a:extLst>
          </p:cNvPr>
          <p:cNvGrpSpPr/>
          <p:nvPr/>
        </p:nvGrpSpPr>
        <p:grpSpPr>
          <a:xfrm>
            <a:off x="619432" y="2448233"/>
            <a:ext cx="10485830" cy="3578942"/>
            <a:chOff x="-5320" y="2211857"/>
            <a:chExt cx="6672474" cy="1895769"/>
          </a:xfrm>
        </p:grpSpPr>
        <p:grpSp>
          <p:nvGrpSpPr>
            <p:cNvPr id="312" name="Group 311">
              <a:extLst>
                <a:ext uri="{FF2B5EF4-FFF2-40B4-BE49-F238E27FC236}">
                  <a16:creationId xmlns:a16="http://schemas.microsoft.com/office/drawing/2014/main" id="{E8BA1579-775C-8E8D-4DC2-B689E1E7E621}"/>
                </a:ext>
              </a:extLst>
            </p:cNvPr>
            <p:cNvGrpSpPr/>
            <p:nvPr/>
          </p:nvGrpSpPr>
          <p:grpSpPr>
            <a:xfrm>
              <a:off x="-5320" y="2211857"/>
              <a:ext cx="6672474" cy="1895769"/>
              <a:chOff x="-5320" y="2211857"/>
              <a:chExt cx="6672474" cy="1895769"/>
            </a:xfrm>
          </p:grpSpPr>
          <p:sp>
            <p:nvSpPr>
              <p:cNvPr id="319" name="Rectangle: Rounded Corners 269">
                <a:extLst>
                  <a:ext uri="{FF2B5EF4-FFF2-40B4-BE49-F238E27FC236}">
                    <a16:creationId xmlns:a16="http://schemas.microsoft.com/office/drawing/2014/main" id="{67556DBF-2890-9927-39FC-6169088A25F0}"/>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sd="1430683465">
                      <a:custGeom>
                        <a:avLst/>
                        <a:gdLst>
                          <a:gd name="connsiteX0" fmla="*/ 0 w 2116526"/>
                          <a:gd name="connsiteY0" fmla="*/ 880927 h 10347538"/>
                          <a:gd name="connsiteX1" fmla="*/ 1058263 w 2116526"/>
                          <a:gd name="connsiteY1" fmla="*/ 0 h 10347538"/>
                          <a:gd name="connsiteX2" fmla="*/ 1058263 w 2116526"/>
                          <a:gd name="connsiteY2" fmla="*/ 0 h 10347538"/>
                          <a:gd name="connsiteX3" fmla="*/ 2116526 w 2116526"/>
                          <a:gd name="connsiteY3" fmla="*/ 880927 h 10347538"/>
                          <a:gd name="connsiteX4" fmla="*/ 2116526 w 2116526"/>
                          <a:gd name="connsiteY4" fmla="*/ 9466610 h 10347538"/>
                          <a:gd name="connsiteX5" fmla="*/ 1058263 w 2116526"/>
                          <a:gd name="connsiteY5" fmla="*/ 10347538 h 10347538"/>
                          <a:gd name="connsiteX6" fmla="*/ 1058263 w 2116526"/>
                          <a:gd name="connsiteY6" fmla="*/ 10347538 h 10347538"/>
                          <a:gd name="connsiteX7" fmla="*/ 0 w 2116526"/>
                          <a:gd name="connsiteY7" fmla="*/ 9466610 h 10347538"/>
                          <a:gd name="connsiteX8" fmla="*/ 0 w 2116526"/>
                          <a:gd name="connsiteY8" fmla="*/ 880927 h 10347538"/>
                          <a:gd name="connsiteX0" fmla="*/ 0 w 2116526"/>
                          <a:gd name="connsiteY0" fmla="*/ 880927 h 10347538"/>
                          <a:gd name="connsiteX1" fmla="*/ 1058263 w 2116526"/>
                          <a:gd name="connsiteY1" fmla="*/ 0 h 10347538"/>
                          <a:gd name="connsiteX2" fmla="*/ 1058263 w 2116526"/>
                          <a:gd name="connsiteY2" fmla="*/ 0 h 10347538"/>
                          <a:gd name="connsiteX3" fmla="*/ 2116526 w 2116526"/>
                          <a:gd name="connsiteY3" fmla="*/ 880927 h 10347538"/>
                          <a:gd name="connsiteX4" fmla="*/ 2116526 w 2116526"/>
                          <a:gd name="connsiteY4" fmla="*/ 9466610 h 10347538"/>
                          <a:gd name="connsiteX5" fmla="*/ 1058263 w 2116526"/>
                          <a:gd name="connsiteY5" fmla="*/ 10347538 h 10347538"/>
                          <a:gd name="connsiteX6" fmla="*/ 1058263 w 2116526"/>
                          <a:gd name="connsiteY6" fmla="*/ 10347538 h 10347538"/>
                          <a:gd name="connsiteX7" fmla="*/ 0 w 2116526"/>
                          <a:gd name="connsiteY7" fmla="*/ 9466610 h 10347538"/>
                          <a:gd name="connsiteX8" fmla="*/ 0 w 2116526"/>
                          <a:gd name="connsiteY8" fmla="*/ 880927 h 1034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6526" h="10347538" fill="none" extrusionOk="0">
                            <a:moveTo>
                              <a:pt x="0" y="880927"/>
                            </a:moveTo>
                            <a:cubicBezTo>
                              <a:pt x="-71267" y="293600"/>
                              <a:pt x="367219" y="55784"/>
                              <a:pt x="1058263" y="0"/>
                            </a:cubicBezTo>
                            <a:lnTo>
                              <a:pt x="1058263" y="0"/>
                            </a:lnTo>
                            <a:cubicBezTo>
                              <a:pt x="1601821" y="-126309"/>
                              <a:pt x="2134650" y="291498"/>
                              <a:pt x="2116526" y="880927"/>
                            </a:cubicBezTo>
                            <a:cubicBezTo>
                              <a:pt x="1705585" y="3913528"/>
                              <a:pt x="2077608" y="6548120"/>
                              <a:pt x="2116526" y="9466610"/>
                            </a:cubicBezTo>
                            <a:cubicBezTo>
                              <a:pt x="2066595" y="9852894"/>
                              <a:pt x="1647716" y="10517637"/>
                              <a:pt x="1058263" y="10347538"/>
                            </a:cubicBezTo>
                            <a:lnTo>
                              <a:pt x="1058263" y="10347538"/>
                            </a:lnTo>
                            <a:cubicBezTo>
                              <a:pt x="421400" y="10294162"/>
                              <a:pt x="34638" y="9896765"/>
                              <a:pt x="0" y="9466610"/>
                            </a:cubicBezTo>
                            <a:cubicBezTo>
                              <a:pt x="-160496" y="7653470"/>
                              <a:pt x="158740" y="5420624"/>
                              <a:pt x="0" y="880927"/>
                            </a:cubicBezTo>
                            <a:close/>
                          </a:path>
                          <a:path w="2116526" h="10347538" stroke="0" extrusionOk="0">
                            <a:moveTo>
                              <a:pt x="0" y="880927"/>
                            </a:moveTo>
                            <a:cubicBezTo>
                              <a:pt x="-23294" y="419614"/>
                              <a:pt x="616522" y="9362"/>
                              <a:pt x="1058263" y="0"/>
                            </a:cubicBezTo>
                            <a:lnTo>
                              <a:pt x="1058263" y="0"/>
                            </a:lnTo>
                            <a:cubicBezTo>
                              <a:pt x="1545101" y="-126737"/>
                              <a:pt x="2098749" y="368645"/>
                              <a:pt x="2116526" y="880927"/>
                            </a:cubicBezTo>
                            <a:cubicBezTo>
                              <a:pt x="1773730" y="4730045"/>
                              <a:pt x="2111850" y="8212826"/>
                              <a:pt x="2116526" y="9466610"/>
                            </a:cubicBezTo>
                            <a:cubicBezTo>
                              <a:pt x="2062598" y="9957087"/>
                              <a:pt x="1762316" y="10311806"/>
                              <a:pt x="1058263" y="10347538"/>
                            </a:cubicBezTo>
                            <a:lnTo>
                              <a:pt x="1058263" y="10347538"/>
                            </a:lnTo>
                            <a:cubicBezTo>
                              <a:pt x="329504" y="10381554"/>
                              <a:pt x="-18988" y="9877203"/>
                              <a:pt x="0" y="9466610"/>
                            </a:cubicBezTo>
                            <a:cubicBezTo>
                              <a:pt x="461758" y="8391578"/>
                              <a:pt x="-77133" y="4206816"/>
                              <a:pt x="0" y="880927"/>
                            </a:cubicBezTo>
                            <a:close/>
                          </a:path>
                          <a:path w="2116526" h="10347538" fill="none" stroke="0" extrusionOk="0">
                            <a:moveTo>
                              <a:pt x="0" y="880927"/>
                            </a:moveTo>
                            <a:cubicBezTo>
                              <a:pt x="59555" y="446459"/>
                              <a:pt x="475978" y="24054"/>
                              <a:pt x="1058263" y="0"/>
                            </a:cubicBezTo>
                            <a:lnTo>
                              <a:pt x="1058263" y="0"/>
                            </a:lnTo>
                            <a:cubicBezTo>
                              <a:pt x="1587888" y="-145136"/>
                              <a:pt x="2115699" y="333679"/>
                              <a:pt x="2116526" y="880927"/>
                            </a:cubicBezTo>
                            <a:cubicBezTo>
                              <a:pt x="1521330" y="3932375"/>
                              <a:pt x="1918096" y="6382280"/>
                              <a:pt x="2116526" y="9466610"/>
                            </a:cubicBezTo>
                            <a:cubicBezTo>
                              <a:pt x="2094522" y="9873304"/>
                              <a:pt x="1730916" y="10470327"/>
                              <a:pt x="1058263" y="10347538"/>
                            </a:cubicBezTo>
                            <a:lnTo>
                              <a:pt x="1058263" y="10347538"/>
                            </a:lnTo>
                            <a:cubicBezTo>
                              <a:pt x="360948" y="10304045"/>
                              <a:pt x="12053" y="9890773"/>
                              <a:pt x="0" y="9466610"/>
                            </a:cubicBezTo>
                            <a:cubicBezTo>
                              <a:pt x="148212" y="8073573"/>
                              <a:pt x="-152534" y="4904184"/>
                              <a:pt x="0" y="88092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grpSp>
            <p:nvGrpSpPr>
              <p:cNvPr id="96" name="Graphic 1">
                <a:extLst>
                  <a:ext uri="{FF2B5EF4-FFF2-40B4-BE49-F238E27FC236}">
                    <a16:creationId xmlns:a16="http://schemas.microsoft.com/office/drawing/2014/main" id="{C698E5FA-E3DE-0462-3628-66A72D1F5ED3}"/>
                  </a:ext>
                </a:extLst>
              </p:cNvPr>
              <p:cNvGrpSpPr/>
              <p:nvPr/>
            </p:nvGrpSpPr>
            <p:grpSpPr>
              <a:xfrm rot="1448159">
                <a:off x="-5320" y="2211857"/>
                <a:ext cx="1653157" cy="1895769"/>
                <a:chOff x="5676900" y="2895491"/>
                <a:chExt cx="839158" cy="1068361"/>
              </a:xfrm>
            </p:grpSpPr>
            <p:grpSp>
              <p:nvGrpSpPr>
                <p:cNvPr id="97" name="Graphic 1">
                  <a:extLst>
                    <a:ext uri="{FF2B5EF4-FFF2-40B4-BE49-F238E27FC236}">
                      <a16:creationId xmlns:a16="http://schemas.microsoft.com/office/drawing/2014/main" id="{4FB2F1DD-8BD7-7BAA-0AE1-4B5DA0E99619}"/>
                    </a:ext>
                  </a:extLst>
                </p:cNvPr>
                <p:cNvGrpSpPr/>
                <p:nvPr/>
              </p:nvGrpSpPr>
              <p:grpSpPr>
                <a:xfrm>
                  <a:off x="5676900" y="3234861"/>
                  <a:ext cx="839158" cy="728991"/>
                  <a:chOff x="5676900" y="3234861"/>
                  <a:chExt cx="839158" cy="728991"/>
                </a:xfrm>
              </p:grpSpPr>
              <p:sp>
                <p:nvSpPr>
                  <p:cNvPr id="105" name="Freeform: Shape 104">
                    <a:extLst>
                      <a:ext uri="{FF2B5EF4-FFF2-40B4-BE49-F238E27FC236}">
                        <a16:creationId xmlns:a16="http://schemas.microsoft.com/office/drawing/2014/main" id="{B1814477-F1EF-0A0C-5119-FB6845E5589F}"/>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06" name="Freeform: Shape 105">
                    <a:extLst>
                      <a:ext uri="{FF2B5EF4-FFF2-40B4-BE49-F238E27FC236}">
                        <a16:creationId xmlns:a16="http://schemas.microsoft.com/office/drawing/2014/main" id="{01194307-D4F2-0817-361C-4FD683B378C5}"/>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07" name="Freeform: Shape 106">
                    <a:extLst>
                      <a:ext uri="{FF2B5EF4-FFF2-40B4-BE49-F238E27FC236}">
                        <a16:creationId xmlns:a16="http://schemas.microsoft.com/office/drawing/2014/main" id="{55F12CC5-87F0-26D2-55F4-07B503B5A703}"/>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08" name="Freeform: Shape 107">
                    <a:extLst>
                      <a:ext uri="{FF2B5EF4-FFF2-40B4-BE49-F238E27FC236}">
                        <a16:creationId xmlns:a16="http://schemas.microsoft.com/office/drawing/2014/main" id="{22D0B2BB-8034-2DC1-CA18-46AFB844305A}"/>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09" name="Freeform: Shape 108">
                    <a:extLst>
                      <a:ext uri="{FF2B5EF4-FFF2-40B4-BE49-F238E27FC236}">
                        <a16:creationId xmlns:a16="http://schemas.microsoft.com/office/drawing/2014/main" id="{63FD4B51-BDE5-D7A8-AE24-D0CFD86DDB5F}"/>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10" name="Freeform: Shape 109">
                    <a:extLst>
                      <a:ext uri="{FF2B5EF4-FFF2-40B4-BE49-F238E27FC236}">
                        <a16:creationId xmlns:a16="http://schemas.microsoft.com/office/drawing/2014/main" id="{A9457FF7-5862-65E0-8F62-1AC19BDEE565}"/>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11" name="Freeform: Shape 110">
                    <a:extLst>
                      <a:ext uri="{FF2B5EF4-FFF2-40B4-BE49-F238E27FC236}">
                        <a16:creationId xmlns:a16="http://schemas.microsoft.com/office/drawing/2014/main" id="{1A2A78CC-E26B-5B8B-C71E-9EC7C3D11957}"/>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12" name="Freeform: Shape 111">
                    <a:extLst>
                      <a:ext uri="{FF2B5EF4-FFF2-40B4-BE49-F238E27FC236}">
                        <a16:creationId xmlns:a16="http://schemas.microsoft.com/office/drawing/2014/main" id="{B1425CC8-A135-B985-C86D-41F91B59EE0A}"/>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13" name="Freeform: Shape 112">
                    <a:extLst>
                      <a:ext uri="{FF2B5EF4-FFF2-40B4-BE49-F238E27FC236}">
                        <a16:creationId xmlns:a16="http://schemas.microsoft.com/office/drawing/2014/main" id="{1C2FD532-EBE8-2AC9-0435-05BAABCA78B2}"/>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grpSp>
            <p:sp>
              <p:nvSpPr>
                <p:cNvPr id="98" name="Freeform: Shape 97">
                  <a:extLst>
                    <a:ext uri="{FF2B5EF4-FFF2-40B4-BE49-F238E27FC236}">
                      <a16:creationId xmlns:a16="http://schemas.microsoft.com/office/drawing/2014/main" id="{6EAE68A0-2673-E8DB-8899-B4CC31310E58}"/>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03" name="Freeform: Shape 102">
                  <a:extLst>
                    <a:ext uri="{FF2B5EF4-FFF2-40B4-BE49-F238E27FC236}">
                      <a16:creationId xmlns:a16="http://schemas.microsoft.com/office/drawing/2014/main" id="{1C2C784C-F444-4A19-ADF0-9245BD003554}"/>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04" name="Freeform: Shape 103">
                  <a:extLst>
                    <a:ext uri="{FF2B5EF4-FFF2-40B4-BE49-F238E27FC236}">
                      <a16:creationId xmlns:a16="http://schemas.microsoft.com/office/drawing/2014/main" id="{3F3D3B9D-FC5C-4129-C897-4462060A1D11}"/>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grpSp>
        </p:grpSp>
        <p:sp>
          <p:nvSpPr>
            <p:cNvPr id="317" name="TextBox 316">
              <a:extLst>
                <a:ext uri="{FF2B5EF4-FFF2-40B4-BE49-F238E27FC236}">
                  <a16:creationId xmlns:a16="http://schemas.microsoft.com/office/drawing/2014/main" id="{A332AEBF-82D8-00CA-B5B0-496312BF19D8}"/>
                </a:ext>
              </a:extLst>
            </p:cNvPr>
            <p:cNvSpPr txBox="1"/>
            <p:nvPr/>
          </p:nvSpPr>
          <p:spPr>
            <a:xfrm>
              <a:off x="1546314" y="3012207"/>
              <a:ext cx="4736235" cy="845342"/>
            </a:xfrm>
            <a:prstGeom prst="rect">
              <a:avLst/>
            </a:prstGeom>
            <a:noFill/>
          </p:spPr>
          <p:txBody>
            <a:bodyPr wrap="square" rtlCol="0">
              <a:spAutoFit/>
            </a:bodyPr>
            <a:lstStyle/>
            <a:p>
              <a:pPr marL="0" marR="0" algn="just">
                <a:lnSpc>
                  <a:spcPct val="120000"/>
                </a:lnSpc>
                <a:spcBef>
                  <a:spcPts val="0"/>
                </a:spcBef>
                <a:spcAft>
                  <a:spcPts val="0"/>
                </a:spcAft>
              </a:pPr>
              <a:r>
                <a:rPr lang="vi-VN" sz="2800" b="1" dirty="0">
                  <a:effectLst/>
                  <a:latin typeface="Cambria" panose="02040503050406030204" pitchFamily="18" charset="0"/>
                  <a:ea typeface="Cambria" panose="02040503050406030204" pitchFamily="18" charset="0"/>
                </a:rPr>
                <a:t>Các loài động vật trong khu bảo tồn có cuộc sống tốt.</a:t>
              </a:r>
              <a:r>
                <a:rPr lang="en-US" sz="2800" b="1" dirty="0">
                  <a:effectLst/>
                  <a:latin typeface="Cambria" panose="02040503050406030204" pitchFamily="18" charset="0"/>
                  <a:ea typeface="Cambria" panose="02040503050406030204" pitchFamily="18" charset="0"/>
                </a:rPr>
                <a:t> </a:t>
              </a:r>
              <a:r>
                <a:rPr lang="vi-VN" sz="2800" b="1" dirty="0">
                  <a:effectLst/>
                  <a:latin typeface="Cambria" panose="02040503050406030204" pitchFamily="18" charset="0"/>
                  <a:ea typeface="Cambria" panose="02040503050406030204" pitchFamily="18" charset="0"/>
                </a:rPr>
                <a:t>Chúng không lo bị con người săn bắn, không sợ bị mất môi trường sống.</a:t>
              </a:r>
            </a:p>
          </p:txBody>
        </p:sp>
      </p:grpSp>
      <p:pic>
        <p:nvPicPr>
          <p:cNvPr id="114" name="Đúng">
            <a:extLst>
              <a:ext uri="{FF2B5EF4-FFF2-40B4-BE49-F238E27FC236}">
                <a16:creationId xmlns:a16="http://schemas.microsoft.com/office/drawing/2014/main" id="{52623FDE-32BC-F78C-3B6B-E3D4F4500F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82015" y="3068037"/>
            <a:ext cx="1273218" cy="1323382"/>
          </a:xfrm>
          <a:prstGeom prst="rect">
            <a:avLst/>
          </a:prstGeom>
        </p:spPr>
      </p:pic>
      <p:pic>
        <p:nvPicPr>
          <p:cNvPr id="115" name="Kiss_MăngNon">
            <a:hlinkClick r:id="" action="ppaction://media"/>
            <a:extLst>
              <a:ext uri="{FF2B5EF4-FFF2-40B4-BE49-F238E27FC236}">
                <a16:creationId xmlns:a16="http://schemas.microsoft.com/office/drawing/2014/main" id="{08DCB563-D72C-1CA5-632B-FE34F1C514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649333" y="-781586"/>
            <a:ext cx="1038840" cy="1038840"/>
          </a:xfrm>
          <a:prstGeom prst="rect">
            <a:avLst/>
          </a:prstGeom>
        </p:spPr>
      </p:pic>
      <p:pic>
        <p:nvPicPr>
          <p:cNvPr id="116" name="Breakheart_MăngNon">
            <a:hlinkClick r:id="" action="ppaction://media"/>
            <a:extLst>
              <a:ext uri="{FF2B5EF4-FFF2-40B4-BE49-F238E27FC236}">
                <a16:creationId xmlns:a16="http://schemas.microsoft.com/office/drawing/2014/main" id="{7404286F-C3AA-9C27-9ECB-A5C95260FC37}"/>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7"/>
          <a:stretch>
            <a:fillRect/>
          </a:stretch>
        </p:blipFill>
        <p:spPr>
          <a:xfrm>
            <a:off x="13659515" y="6001022"/>
            <a:ext cx="1146318" cy="1146318"/>
          </a:xfrm>
          <a:prstGeom prst="rect">
            <a:avLst/>
          </a:prstGeom>
        </p:spPr>
      </p:pic>
      <p:pic>
        <p:nvPicPr>
          <p:cNvPr id="117" name="Breakheart_MăngNon">
            <a:hlinkClick r:id="" action="ppaction://media"/>
            <a:extLst>
              <a:ext uri="{FF2B5EF4-FFF2-40B4-BE49-F238E27FC236}">
                <a16:creationId xmlns:a16="http://schemas.microsoft.com/office/drawing/2014/main" id="{69D830CF-DA37-3938-2D75-78D6AB5A2942}"/>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7"/>
          <a:stretch>
            <a:fillRect/>
          </a:stretch>
        </p:blipFill>
        <p:spPr>
          <a:xfrm>
            <a:off x="13696571" y="7189855"/>
            <a:ext cx="1146318" cy="1146318"/>
          </a:xfrm>
          <a:prstGeom prst="rect">
            <a:avLst/>
          </a:prstGeom>
        </p:spPr>
      </p:pic>
      <p:pic>
        <p:nvPicPr>
          <p:cNvPr id="118" name="1/2 heart">
            <a:extLst>
              <a:ext uri="{FF2B5EF4-FFF2-40B4-BE49-F238E27FC236}">
                <a16:creationId xmlns:a16="http://schemas.microsoft.com/office/drawing/2014/main" id="{A0040B88-E13C-D3CA-8E69-DDF6B093235D}"/>
              </a:ext>
            </a:extLst>
          </p:cNvPr>
          <p:cNvPicPr>
            <a:picLocks noChangeAspect="1"/>
          </p:cNvPicPr>
          <p:nvPr/>
        </p:nvPicPr>
        <p:blipFill rotWithShape="1">
          <a:blip r:embed="rId8"/>
          <a:srcRect l="49920" t="177" r="866" b="-177"/>
          <a:stretch/>
        </p:blipFill>
        <p:spPr>
          <a:xfrm>
            <a:off x="13660213" y="1136404"/>
            <a:ext cx="2152617" cy="3604415"/>
          </a:xfrm>
          <a:prstGeom prst="rect">
            <a:avLst/>
          </a:prstGeom>
        </p:spPr>
      </p:pic>
      <p:pic>
        <p:nvPicPr>
          <p:cNvPr id="119" name="1/2 heart">
            <a:extLst>
              <a:ext uri="{FF2B5EF4-FFF2-40B4-BE49-F238E27FC236}">
                <a16:creationId xmlns:a16="http://schemas.microsoft.com/office/drawing/2014/main" id="{2156833E-9065-C830-4259-2ECBE47017A2}"/>
              </a:ext>
            </a:extLst>
          </p:cNvPr>
          <p:cNvPicPr>
            <a:picLocks noChangeAspect="1"/>
          </p:cNvPicPr>
          <p:nvPr/>
        </p:nvPicPr>
        <p:blipFill rotWithShape="1">
          <a:blip r:embed="rId8"/>
          <a:srcRect r="50786"/>
          <a:stretch/>
        </p:blipFill>
        <p:spPr>
          <a:xfrm>
            <a:off x="-2999776" y="2960674"/>
            <a:ext cx="2091393" cy="3585588"/>
          </a:xfrm>
          <a:prstGeom prst="rect">
            <a:avLst/>
          </a:prstGeom>
        </p:spPr>
      </p:pic>
      <p:pic>
        <p:nvPicPr>
          <p:cNvPr id="120" name="Picture 119">
            <a:hlinkClick r:id="rId9" action="ppaction://hlinksldjump"/>
            <a:extLst>
              <a:ext uri="{FF2B5EF4-FFF2-40B4-BE49-F238E27FC236}">
                <a16:creationId xmlns:a16="http://schemas.microsoft.com/office/drawing/2014/main" id="{A902404E-7A59-5D09-B3D3-82DE4DE84CBB}"/>
              </a:ext>
            </a:extLst>
          </p:cNvPr>
          <p:cNvPicPr>
            <a:picLocks noChangeAspect="1"/>
          </p:cNvPicPr>
          <p:nvPr/>
        </p:nvPicPr>
        <p:blipFill>
          <a:blip r:embed="rId10"/>
          <a:stretch>
            <a:fillRect/>
          </a:stretch>
        </p:blipFill>
        <p:spPr>
          <a:xfrm>
            <a:off x="10205614" y="5902975"/>
            <a:ext cx="1853345" cy="883997"/>
          </a:xfrm>
          <a:prstGeom prst="rect">
            <a:avLst/>
          </a:prstGeom>
        </p:spPr>
      </p:pic>
      <p:sp>
        <p:nvSpPr>
          <p:cNvPr id="121" name="TextBox 120">
            <a:extLst>
              <a:ext uri="{FF2B5EF4-FFF2-40B4-BE49-F238E27FC236}">
                <a16:creationId xmlns:a16="http://schemas.microsoft.com/office/drawing/2014/main" id="{7227B6E8-2FCD-8012-0E64-7E61DC2586AD}"/>
              </a:ext>
            </a:extLst>
          </p:cNvPr>
          <p:cNvSpPr txBox="1"/>
          <p:nvPr/>
        </p:nvSpPr>
        <p:spPr>
          <a:xfrm rot="21190394">
            <a:off x="6797268" y="2487029"/>
            <a:ext cx="4759240" cy="830997"/>
          </a:xfrm>
          <a:prstGeom prst="rect">
            <a:avLst/>
          </a:prstGeom>
          <a:noFill/>
        </p:spPr>
        <p:txBody>
          <a:bodyPr wrap="square" rtlCol="0">
            <a:spAutoFit/>
          </a:bodyPr>
          <a:lstStyle/>
          <a:p>
            <a:pPr algn="ctr" defTabSz="609630"/>
            <a:r>
              <a:rPr lang="en-US" sz="4800" dirty="0" err="1">
                <a:solidFill>
                  <a:srgbClr val="FF767D">
                    <a:lumMod val="50000"/>
                  </a:srgbClr>
                </a:solidFill>
                <a:latin typeface="Cambria" panose="02040503050406030204" pitchFamily="18" charset="0"/>
                <a:ea typeface="Cambria" panose="02040503050406030204" pitchFamily="18" charset="0"/>
                <a:cs typeface="Calibri Light"/>
              </a:rPr>
              <a:t>Các</a:t>
            </a:r>
            <a:r>
              <a:rPr lang="en-US" sz="4800" dirty="0">
                <a:solidFill>
                  <a:srgbClr val="FF767D">
                    <a:lumMod val="50000"/>
                  </a:srgbClr>
                </a:solidFill>
                <a:latin typeface="Cambria" panose="02040503050406030204" pitchFamily="18" charset="0"/>
                <a:ea typeface="Cambria" panose="02040503050406030204" pitchFamily="18" charset="0"/>
                <a:cs typeface="Calibri Light"/>
              </a:rPr>
              <a:t> </a:t>
            </a:r>
            <a:r>
              <a:rPr lang="en-US" sz="4800" dirty="0" err="1">
                <a:solidFill>
                  <a:srgbClr val="FF767D">
                    <a:lumMod val="50000"/>
                  </a:srgbClr>
                </a:solidFill>
                <a:latin typeface="Cambria" panose="02040503050406030204" pitchFamily="18" charset="0"/>
                <a:ea typeface="Cambria" panose="02040503050406030204" pitchFamily="18" charset="0"/>
                <a:cs typeface="Calibri Light"/>
              </a:rPr>
              <a:t>em</a:t>
            </a:r>
            <a:r>
              <a:rPr lang="en-US" sz="4800" dirty="0">
                <a:solidFill>
                  <a:srgbClr val="FF767D">
                    <a:lumMod val="50000"/>
                  </a:srgbClr>
                </a:solidFill>
                <a:latin typeface="Cambria" panose="02040503050406030204" pitchFamily="18" charset="0"/>
                <a:ea typeface="Cambria" panose="02040503050406030204" pitchFamily="18" charset="0"/>
                <a:cs typeface="Calibri Light"/>
              </a:rPr>
              <a:t> </a:t>
            </a:r>
            <a:r>
              <a:rPr lang="en-US" sz="4800" dirty="0" err="1">
                <a:solidFill>
                  <a:srgbClr val="FF767D">
                    <a:lumMod val="50000"/>
                  </a:srgbClr>
                </a:solidFill>
                <a:latin typeface="Cambria" panose="02040503050406030204" pitchFamily="18" charset="0"/>
                <a:ea typeface="Cambria" panose="02040503050406030204" pitchFamily="18" charset="0"/>
                <a:cs typeface="Calibri Light"/>
              </a:rPr>
              <a:t>giỏi</a:t>
            </a:r>
            <a:r>
              <a:rPr lang="en-US" sz="4800" dirty="0">
                <a:solidFill>
                  <a:srgbClr val="FF767D">
                    <a:lumMod val="50000"/>
                  </a:srgbClr>
                </a:solidFill>
                <a:latin typeface="Cambria" panose="02040503050406030204" pitchFamily="18" charset="0"/>
                <a:ea typeface="Cambria" panose="02040503050406030204" pitchFamily="18" charset="0"/>
                <a:cs typeface="Calibri Light"/>
              </a:rPr>
              <a:t> </a:t>
            </a:r>
            <a:r>
              <a:rPr lang="en-US" sz="4800" dirty="0" err="1">
                <a:solidFill>
                  <a:srgbClr val="FF767D">
                    <a:lumMod val="50000"/>
                  </a:srgbClr>
                </a:solidFill>
                <a:latin typeface="Cambria" panose="02040503050406030204" pitchFamily="18" charset="0"/>
                <a:ea typeface="Cambria" panose="02040503050406030204" pitchFamily="18" charset="0"/>
                <a:cs typeface="Calibri Light"/>
              </a:rPr>
              <a:t>quá</a:t>
            </a:r>
            <a:endParaRPr lang="en-US" sz="4800" dirty="0">
              <a:solidFill>
                <a:srgbClr val="FF767D">
                  <a:lumMod val="50000"/>
                </a:srgbClr>
              </a:solidFill>
              <a:latin typeface="Cambria" panose="02040503050406030204" pitchFamily="18" charset="0"/>
              <a:ea typeface="Cambria" panose="02040503050406030204" pitchFamily="18" charset="0"/>
              <a:cs typeface="Calibri Light"/>
            </a:endParaRPr>
          </a:p>
        </p:txBody>
      </p:sp>
    </p:spTree>
    <p:extLst>
      <p:ext uri="{BB962C8B-B14F-4D97-AF65-F5344CB8AC3E}">
        <p14:creationId xmlns:p14="http://schemas.microsoft.com/office/powerpoint/2010/main" val="426138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right)">
                                      <p:cBhvr>
                                        <p:cTn id="7" dur="175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307"/>
                                        </p:tgtEl>
                                        <p:attrNameLst>
                                          <p:attrName>style.visibility</p:attrName>
                                        </p:attrNameLst>
                                      </p:cBhvr>
                                      <p:to>
                                        <p:strVal val="visible"/>
                                      </p:to>
                                    </p:set>
                                    <p:animEffect transition="in" filter="fade">
                                      <p:cBhvr>
                                        <p:cTn id="12" dur="1000"/>
                                        <p:tgtEl>
                                          <p:spTgt spid="307"/>
                                        </p:tgtEl>
                                      </p:cBhvr>
                                    </p:animEffect>
                                    <p:anim calcmode="lin" valueType="num">
                                      <p:cBhvr>
                                        <p:cTn id="13" dur="1000" fill="hold"/>
                                        <p:tgtEl>
                                          <p:spTgt spid="307"/>
                                        </p:tgtEl>
                                        <p:attrNameLst>
                                          <p:attrName>ppt_x</p:attrName>
                                        </p:attrNameLst>
                                      </p:cBhvr>
                                      <p:tavLst>
                                        <p:tav tm="0">
                                          <p:val>
                                            <p:strVal val="#ppt_x"/>
                                          </p:val>
                                        </p:tav>
                                        <p:tav tm="100000">
                                          <p:val>
                                            <p:strVal val="#ppt_x"/>
                                          </p:val>
                                        </p:tav>
                                      </p:tavLst>
                                    </p:anim>
                                    <p:anim calcmode="lin" valueType="num">
                                      <p:cBhvr>
                                        <p:cTn id="14" dur="900" decel="100000" fill="hold"/>
                                        <p:tgtEl>
                                          <p:spTgt spid="30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07"/>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50" presetClass="entr" presetSubtype="0" decel="100000" fill="hold" nodeType="afterEffect">
                                  <p:stCondLst>
                                    <p:cond delay="0"/>
                                  </p:stCondLst>
                                  <p:childTnLst>
                                    <p:set>
                                      <p:cBhvr>
                                        <p:cTn id="18" dur="1" fill="hold">
                                          <p:stCondLst>
                                            <p:cond delay="0"/>
                                          </p:stCondLst>
                                        </p:cTn>
                                        <p:tgtEl>
                                          <p:spTgt spid="114"/>
                                        </p:tgtEl>
                                        <p:attrNameLst>
                                          <p:attrName>style.visibility</p:attrName>
                                        </p:attrNameLst>
                                      </p:cBhvr>
                                      <p:to>
                                        <p:strVal val="visible"/>
                                      </p:to>
                                    </p:set>
                                    <p:anim calcmode="lin" valueType="num">
                                      <p:cBhvr>
                                        <p:cTn id="19" dur="1000" fill="hold"/>
                                        <p:tgtEl>
                                          <p:spTgt spid="114"/>
                                        </p:tgtEl>
                                        <p:attrNameLst>
                                          <p:attrName>ppt_w</p:attrName>
                                        </p:attrNameLst>
                                      </p:cBhvr>
                                      <p:tavLst>
                                        <p:tav tm="0">
                                          <p:val>
                                            <p:strVal val="#ppt_w+.3"/>
                                          </p:val>
                                        </p:tav>
                                        <p:tav tm="100000">
                                          <p:val>
                                            <p:strVal val="#ppt_w"/>
                                          </p:val>
                                        </p:tav>
                                      </p:tavLst>
                                    </p:anim>
                                    <p:anim calcmode="lin" valueType="num">
                                      <p:cBhvr>
                                        <p:cTn id="20" dur="1000" fill="hold"/>
                                        <p:tgtEl>
                                          <p:spTgt spid="114"/>
                                        </p:tgtEl>
                                        <p:attrNameLst>
                                          <p:attrName>ppt_h</p:attrName>
                                        </p:attrNameLst>
                                      </p:cBhvr>
                                      <p:tavLst>
                                        <p:tav tm="0">
                                          <p:val>
                                            <p:strVal val="#ppt_h"/>
                                          </p:val>
                                        </p:tav>
                                        <p:tav tm="100000">
                                          <p:val>
                                            <p:strVal val="#ppt_h"/>
                                          </p:val>
                                        </p:tav>
                                      </p:tavLst>
                                    </p:anim>
                                    <p:animEffect transition="in" filter="fade">
                                      <p:cBhvr>
                                        <p:cTn id="21" dur="1000"/>
                                        <p:tgtEl>
                                          <p:spTgt spid="114"/>
                                        </p:tgtEl>
                                      </p:cBhvr>
                                    </p:animEffect>
                                  </p:childTnLst>
                                </p:cTn>
                              </p:par>
                            </p:childTnLst>
                          </p:cTn>
                        </p:par>
                        <p:par>
                          <p:cTn id="22" fill="hold">
                            <p:stCondLst>
                              <p:cond delay="2000"/>
                            </p:stCondLst>
                            <p:childTnLst>
                              <p:par>
                                <p:cTn id="23" presetID="1" presetClass="mediacall" presetSubtype="0" fill="hold" nodeType="afterEffect">
                                  <p:stCondLst>
                                    <p:cond delay="0"/>
                                  </p:stCondLst>
                                  <p:childTnLst>
                                    <p:cmd type="call" cmd="playFrom(0.0)">
                                      <p:cBhvr>
                                        <p:cTn id="24" dur="1452" fill="hold"/>
                                        <p:tgtEl>
                                          <p:spTgt spid="115"/>
                                        </p:tgtEl>
                                      </p:cBhvr>
                                    </p:cmd>
                                  </p:childTnLst>
                                </p:cTn>
                              </p:par>
                            </p:childTnLst>
                          </p:cTn>
                        </p:par>
                        <p:par>
                          <p:cTn id="25" fill="hold">
                            <p:stCondLst>
                              <p:cond delay="3452"/>
                            </p:stCondLst>
                            <p:childTnLst>
                              <p:par>
                                <p:cTn id="26" presetID="63" presetClass="path" presetSubtype="0" accel="50000" decel="50000" fill="hold" nodeType="afterEffect">
                                  <p:stCondLst>
                                    <p:cond delay="0"/>
                                  </p:stCondLst>
                                  <p:childTnLst>
                                    <p:animMotion origin="layout" path="M -3.54167E-6 4.44444E-6 L 0.86394 -0.40371 " pathEditMode="relative" rAng="0" ptsTypes="AA">
                                      <p:cBhvr>
                                        <p:cTn id="27" dur="2000" fill="hold"/>
                                        <p:tgtEl>
                                          <p:spTgt spid="119"/>
                                        </p:tgtEl>
                                        <p:attrNameLst>
                                          <p:attrName>ppt_x</p:attrName>
                                          <p:attrName>ppt_y</p:attrName>
                                        </p:attrNameLst>
                                      </p:cBhvr>
                                      <p:rCtr x="43190" y="-20185"/>
                                    </p:animMotion>
                                  </p:childTnLst>
                                </p:cTn>
                              </p:par>
                            </p:childTnLst>
                          </p:cTn>
                        </p:par>
                        <p:par>
                          <p:cTn id="28" fill="hold">
                            <p:stCondLst>
                              <p:cond delay="5452"/>
                            </p:stCondLst>
                            <p:childTnLst>
                              <p:par>
                                <p:cTn id="29" presetID="35" presetClass="path" presetSubtype="0" accel="50000" decel="50000" fill="hold" nodeType="afterEffect">
                                  <p:stCondLst>
                                    <p:cond delay="0"/>
                                  </p:stCondLst>
                                  <p:childTnLst>
                                    <p:animMotion origin="layout" path="M -3.95833E-6 -2.22222E-6 L -0.3319 -0.14074 " pathEditMode="relative" rAng="0" ptsTypes="AA">
                                      <p:cBhvr>
                                        <p:cTn id="30" dur="2000" fill="hold"/>
                                        <p:tgtEl>
                                          <p:spTgt spid="118"/>
                                        </p:tgtEl>
                                        <p:attrNameLst>
                                          <p:attrName>ppt_x</p:attrName>
                                          <p:attrName>ppt_y</p:attrName>
                                        </p:attrNameLst>
                                      </p:cBhvr>
                                      <p:rCtr x="-16602" y="-7037"/>
                                    </p:animMotion>
                                  </p:childTnLst>
                                </p:cTn>
                              </p:par>
                            </p:childTnLst>
                          </p:cTn>
                        </p:par>
                        <p:par>
                          <p:cTn id="31" fill="hold">
                            <p:stCondLst>
                              <p:cond delay="7452"/>
                            </p:stCondLst>
                            <p:childTnLst>
                              <p:par>
                                <p:cTn id="32" presetID="9" presetClass="exit" presetSubtype="0" fill="hold" nodeType="afterEffect">
                                  <p:stCondLst>
                                    <p:cond delay="0"/>
                                  </p:stCondLst>
                                  <p:childTnLst>
                                    <p:animEffect transition="out" filter="dissolve">
                                      <p:cBhvr>
                                        <p:cTn id="33" dur="500"/>
                                        <p:tgtEl>
                                          <p:spTgt spid="119"/>
                                        </p:tgtEl>
                                      </p:cBhvr>
                                    </p:animEffect>
                                    <p:set>
                                      <p:cBhvr>
                                        <p:cTn id="34" dur="1" fill="hold">
                                          <p:stCondLst>
                                            <p:cond delay="499"/>
                                          </p:stCondLst>
                                        </p:cTn>
                                        <p:tgtEl>
                                          <p:spTgt spid="119"/>
                                        </p:tgtEl>
                                        <p:attrNameLst>
                                          <p:attrName>style.visibility</p:attrName>
                                        </p:attrNameLst>
                                      </p:cBhvr>
                                      <p:to>
                                        <p:strVal val="hidden"/>
                                      </p:to>
                                    </p:set>
                                  </p:childTnLst>
                                </p:cTn>
                              </p:par>
                            </p:childTnLst>
                          </p:cTn>
                        </p:par>
                        <p:par>
                          <p:cTn id="35" fill="hold">
                            <p:stCondLst>
                              <p:cond delay="7952"/>
                            </p:stCondLst>
                            <p:childTnLst>
                              <p:par>
                                <p:cTn id="36" presetID="9" presetClass="exit" presetSubtype="0" fill="hold" nodeType="afterEffect">
                                  <p:stCondLst>
                                    <p:cond delay="0"/>
                                  </p:stCondLst>
                                  <p:childTnLst>
                                    <p:animEffect transition="out" filter="dissolve">
                                      <p:cBhvr>
                                        <p:cTn id="37" dur="500"/>
                                        <p:tgtEl>
                                          <p:spTgt spid="118"/>
                                        </p:tgtEl>
                                      </p:cBhvr>
                                    </p:animEffect>
                                    <p:set>
                                      <p:cBhvr>
                                        <p:cTn id="38" dur="1" fill="hold">
                                          <p:stCondLst>
                                            <p:cond delay="499"/>
                                          </p:stCondLst>
                                        </p:cTn>
                                        <p:tgtEl>
                                          <p:spTgt spid="118"/>
                                        </p:tgtEl>
                                        <p:attrNameLst>
                                          <p:attrName>style.visibility</p:attrName>
                                        </p:attrNameLst>
                                      </p:cBhvr>
                                      <p:to>
                                        <p:strVal val="hidden"/>
                                      </p:to>
                                    </p:set>
                                  </p:childTnLst>
                                </p:cTn>
                              </p:par>
                            </p:childTnLst>
                          </p:cTn>
                        </p:par>
                        <p:par>
                          <p:cTn id="39" fill="hold">
                            <p:stCondLst>
                              <p:cond delay="8452"/>
                            </p:stCondLst>
                            <p:childTnLst>
                              <p:par>
                                <p:cTn id="40" presetID="1" presetClass="entr" presetSubtype="0" fill="hold" grpId="0" nodeType="afterEffect">
                                  <p:stCondLst>
                                    <p:cond delay="0"/>
                                  </p:stCondLst>
                                  <p:childTnLst>
                                    <p:set>
                                      <p:cBhvr>
                                        <p:cTn id="41"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15"/>
                </p:tgtEl>
              </p:cMediaNode>
            </p:audio>
            <p:audio>
              <p:cMediaNode vol="80000">
                <p:cTn id="43" fill="hold" display="0">
                  <p:stCondLst>
                    <p:cond delay="indefinite"/>
                  </p:stCondLst>
                  <p:endCondLst>
                    <p:cond evt="onStopAudio" delay="0">
                      <p:tgtEl>
                        <p:sldTgt/>
                      </p:tgtEl>
                    </p:cond>
                  </p:endCondLst>
                </p:cTn>
                <p:tgtEl>
                  <p:spTgt spid="116"/>
                </p:tgtEl>
              </p:cMediaNode>
            </p:audio>
            <p:audio>
              <p:cMediaNode vol="80000">
                <p:cTn id="44" fill="hold" display="0">
                  <p:stCondLst>
                    <p:cond delay="indefinite"/>
                  </p:stCondLst>
                  <p:endCondLst>
                    <p:cond evt="onStopAudio" delay="0">
                      <p:tgtEl>
                        <p:sldTgt/>
                      </p:tgtEl>
                    </p:cond>
                  </p:endCondLst>
                </p:cTn>
                <p:tgtEl>
                  <p:spTgt spid="117"/>
                </p:tgtEl>
              </p:cMediaNode>
            </p:audio>
          </p:childTnLst>
        </p:cTn>
      </p:par>
    </p:tnLst>
    <p:bldLst>
      <p:bldP spid="1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aphic 837">
            <a:extLst>
              <a:ext uri="{FF2B5EF4-FFF2-40B4-BE49-F238E27FC236}">
                <a16:creationId xmlns:a16="http://schemas.microsoft.com/office/drawing/2014/main" id="{A7F4CFAB-522C-7485-8DDC-2715C90C45A0}"/>
              </a:ext>
            </a:extLst>
          </p:cNvPr>
          <p:cNvGrpSpPr/>
          <p:nvPr/>
        </p:nvGrpSpPr>
        <p:grpSpPr>
          <a:xfrm rot="8458706">
            <a:off x="-1014823" y="-413168"/>
            <a:ext cx="3489064" cy="2037289"/>
            <a:chOff x="10278396" y="5723167"/>
            <a:chExt cx="1974056" cy="1129093"/>
          </a:xfrm>
          <a:solidFill>
            <a:srgbClr val="BDD7EE"/>
          </a:solidFill>
        </p:grpSpPr>
        <p:sp>
          <p:nvSpPr>
            <p:cNvPr id="22" name="Freeform: Shape 21">
              <a:extLst>
                <a:ext uri="{FF2B5EF4-FFF2-40B4-BE49-F238E27FC236}">
                  <a16:creationId xmlns:a16="http://schemas.microsoft.com/office/drawing/2014/main" id="{D6B467D3-18D2-49A5-3DBB-6740AA062B45}"/>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 name="Freeform: Shape 22">
              <a:extLst>
                <a:ext uri="{FF2B5EF4-FFF2-40B4-BE49-F238E27FC236}">
                  <a16:creationId xmlns:a16="http://schemas.microsoft.com/office/drawing/2014/main" id="{54069E05-8E34-21FE-88AA-8342B996237B}"/>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grpSp>
        <p:nvGrpSpPr>
          <p:cNvPr id="24" name="Graphic 559">
            <a:extLst>
              <a:ext uri="{FF2B5EF4-FFF2-40B4-BE49-F238E27FC236}">
                <a16:creationId xmlns:a16="http://schemas.microsoft.com/office/drawing/2014/main" id="{B604DFDD-6458-01DB-A8D4-FD400FCE1642}"/>
              </a:ext>
            </a:extLst>
          </p:cNvPr>
          <p:cNvGrpSpPr/>
          <p:nvPr/>
        </p:nvGrpSpPr>
        <p:grpSpPr>
          <a:xfrm rot="18659573">
            <a:off x="9205326" y="5101614"/>
            <a:ext cx="5125382" cy="2022332"/>
            <a:chOff x="5295567" y="3083292"/>
            <a:chExt cx="4196052" cy="2048959"/>
          </a:xfrm>
          <a:solidFill>
            <a:srgbClr val="EE99AD"/>
          </a:solidFill>
        </p:grpSpPr>
        <p:sp>
          <p:nvSpPr>
            <p:cNvPr id="26" name="Freeform: Shape 25">
              <a:extLst>
                <a:ext uri="{FF2B5EF4-FFF2-40B4-BE49-F238E27FC236}">
                  <a16:creationId xmlns:a16="http://schemas.microsoft.com/office/drawing/2014/main" id="{DE347C60-3433-136F-2511-7952670F2AD5}"/>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defTabSz="914446">
                <a:defRPr/>
              </a:pPr>
              <a:endParaRPr lang="th-TH" sz="2800" dirty="0">
                <a:solidFill>
                  <a:prstClr val="black"/>
                </a:solidFill>
                <a:latin typeface="Cambria" panose="02040503050406030204" pitchFamily="18" charset="0"/>
                <a:ea typeface="Cambria" panose="02040503050406030204" pitchFamily="18" charset="0"/>
              </a:endParaRPr>
            </a:p>
          </p:txBody>
        </p:sp>
        <p:sp>
          <p:nvSpPr>
            <p:cNvPr id="27" name="Freeform: Shape 26">
              <a:extLst>
                <a:ext uri="{FF2B5EF4-FFF2-40B4-BE49-F238E27FC236}">
                  <a16:creationId xmlns:a16="http://schemas.microsoft.com/office/drawing/2014/main" id="{E5A8EF8A-9446-98A0-5338-FE506A1D38A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grpSp>
        <p:nvGrpSpPr>
          <p:cNvPr id="28" name="Câu hỏi">
            <a:extLst>
              <a:ext uri="{FF2B5EF4-FFF2-40B4-BE49-F238E27FC236}">
                <a16:creationId xmlns:a16="http://schemas.microsoft.com/office/drawing/2014/main" id="{E7DAEB0F-CAAE-79CF-F9E7-DA8EE939C4F3}"/>
              </a:ext>
            </a:extLst>
          </p:cNvPr>
          <p:cNvGrpSpPr/>
          <p:nvPr/>
        </p:nvGrpSpPr>
        <p:grpSpPr>
          <a:xfrm>
            <a:off x="242224" y="-404174"/>
            <a:ext cx="12047539" cy="2899425"/>
            <a:chOff x="334690" y="-486368"/>
            <a:chExt cx="12047539" cy="2899425"/>
          </a:xfrm>
        </p:grpSpPr>
        <p:sp>
          <p:nvSpPr>
            <p:cNvPr id="29" name="Rectangle: Rounded Corners 28">
              <a:extLst>
                <a:ext uri="{FF2B5EF4-FFF2-40B4-BE49-F238E27FC236}">
                  <a16:creationId xmlns:a16="http://schemas.microsoft.com/office/drawing/2014/main" id="{0F895922-B90B-940B-A923-CD0276797CA6}"/>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sp>
          <p:nvSpPr>
            <p:cNvPr id="30" name="Rectangle: Rounded Corners 29">
              <a:extLst>
                <a:ext uri="{FF2B5EF4-FFF2-40B4-BE49-F238E27FC236}">
                  <a16:creationId xmlns:a16="http://schemas.microsoft.com/office/drawing/2014/main" id="{F3F320E7-E7DB-F930-4683-38734059776A}"/>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grpSp>
          <p:nvGrpSpPr>
            <p:cNvPr id="31" name="Group 30">
              <a:extLst>
                <a:ext uri="{FF2B5EF4-FFF2-40B4-BE49-F238E27FC236}">
                  <a16:creationId xmlns:a16="http://schemas.microsoft.com/office/drawing/2014/main" id="{578E7218-AA1E-CC6C-991B-7199781029EE}"/>
                </a:ext>
              </a:extLst>
            </p:cNvPr>
            <p:cNvGrpSpPr/>
            <p:nvPr/>
          </p:nvGrpSpPr>
          <p:grpSpPr>
            <a:xfrm>
              <a:off x="9084601" y="-486368"/>
              <a:ext cx="3297628" cy="2359216"/>
              <a:chOff x="9084601" y="-486368"/>
              <a:chExt cx="3297628" cy="2359216"/>
            </a:xfrm>
          </p:grpSpPr>
          <p:grpSp>
            <p:nvGrpSpPr>
              <p:cNvPr id="225" name="Graphic 15">
                <a:extLst>
                  <a:ext uri="{FF2B5EF4-FFF2-40B4-BE49-F238E27FC236}">
                    <a16:creationId xmlns:a16="http://schemas.microsoft.com/office/drawing/2014/main" id="{DDC74BDF-1E3E-4C67-7B73-3D5C2052E874}"/>
                  </a:ext>
                </a:extLst>
              </p:cNvPr>
              <p:cNvGrpSpPr/>
              <p:nvPr/>
            </p:nvGrpSpPr>
            <p:grpSpPr>
              <a:xfrm rot="19945696" flipH="1">
                <a:off x="9113991" y="-486368"/>
                <a:ext cx="3268238" cy="2359216"/>
                <a:chOff x="2452687" y="71189"/>
                <a:chExt cx="8866043" cy="6083484"/>
              </a:xfrm>
            </p:grpSpPr>
            <p:grpSp>
              <p:nvGrpSpPr>
                <p:cNvPr id="227" name="Graphic 15">
                  <a:extLst>
                    <a:ext uri="{FF2B5EF4-FFF2-40B4-BE49-F238E27FC236}">
                      <a16:creationId xmlns:a16="http://schemas.microsoft.com/office/drawing/2014/main" id="{AC289C0A-D155-5623-BC52-067471AAC352}"/>
                    </a:ext>
                  </a:extLst>
                </p:cNvPr>
                <p:cNvGrpSpPr/>
                <p:nvPr/>
              </p:nvGrpSpPr>
              <p:grpSpPr>
                <a:xfrm>
                  <a:off x="3071025" y="71189"/>
                  <a:ext cx="8247705" cy="5041353"/>
                  <a:chOff x="3071025" y="71189"/>
                  <a:chExt cx="8247705" cy="5041353"/>
                </a:xfrm>
              </p:grpSpPr>
              <p:sp>
                <p:nvSpPr>
                  <p:cNvPr id="231" name="Freeform: Shape 230">
                    <a:extLst>
                      <a:ext uri="{FF2B5EF4-FFF2-40B4-BE49-F238E27FC236}">
                        <a16:creationId xmlns:a16="http://schemas.microsoft.com/office/drawing/2014/main" id="{B7B50104-9843-1848-62B7-4016DA6E5841}"/>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2" name="Freeform: Shape 231">
                    <a:extLst>
                      <a:ext uri="{FF2B5EF4-FFF2-40B4-BE49-F238E27FC236}">
                        <a16:creationId xmlns:a16="http://schemas.microsoft.com/office/drawing/2014/main" id="{E0B6DD0E-75FF-5D0D-1201-71DA019A2FF4}"/>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3" name="Freeform: Shape 232">
                    <a:extLst>
                      <a:ext uri="{FF2B5EF4-FFF2-40B4-BE49-F238E27FC236}">
                        <a16:creationId xmlns:a16="http://schemas.microsoft.com/office/drawing/2014/main" id="{152B3987-AD93-F684-872D-1AC69F2F2E91}"/>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4" name="Freeform: Shape 233">
                    <a:extLst>
                      <a:ext uri="{FF2B5EF4-FFF2-40B4-BE49-F238E27FC236}">
                        <a16:creationId xmlns:a16="http://schemas.microsoft.com/office/drawing/2014/main" id="{348627DF-0976-F1F1-173B-538F421DB295}"/>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5" name="Freeform: Shape 234">
                    <a:extLst>
                      <a:ext uri="{FF2B5EF4-FFF2-40B4-BE49-F238E27FC236}">
                        <a16:creationId xmlns:a16="http://schemas.microsoft.com/office/drawing/2014/main" id="{5EF03261-A89A-854A-2222-178581FBCADD}"/>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6" name="Freeform: Shape 235">
                    <a:extLst>
                      <a:ext uri="{FF2B5EF4-FFF2-40B4-BE49-F238E27FC236}">
                        <a16:creationId xmlns:a16="http://schemas.microsoft.com/office/drawing/2014/main" id="{BF7369D0-C7FE-ABE8-18E0-1B970C1A0349}"/>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7" name="Freeform: Shape 236">
                    <a:extLst>
                      <a:ext uri="{FF2B5EF4-FFF2-40B4-BE49-F238E27FC236}">
                        <a16:creationId xmlns:a16="http://schemas.microsoft.com/office/drawing/2014/main" id="{68734E0E-6A6B-9EAC-7A41-0F2A037883B6}"/>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8" name="Freeform: Shape 237">
                    <a:extLst>
                      <a:ext uri="{FF2B5EF4-FFF2-40B4-BE49-F238E27FC236}">
                        <a16:creationId xmlns:a16="http://schemas.microsoft.com/office/drawing/2014/main" id="{C5AA2605-E3B6-C569-FCC6-2451420B39FE}"/>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9" name="Freeform: Shape 238">
                    <a:extLst>
                      <a:ext uri="{FF2B5EF4-FFF2-40B4-BE49-F238E27FC236}">
                        <a16:creationId xmlns:a16="http://schemas.microsoft.com/office/drawing/2014/main" id="{D4BB3F8E-F903-AB6A-2D09-90D7F34C6050}"/>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40" name="Freeform: Shape 239">
                    <a:extLst>
                      <a:ext uri="{FF2B5EF4-FFF2-40B4-BE49-F238E27FC236}">
                        <a16:creationId xmlns:a16="http://schemas.microsoft.com/office/drawing/2014/main" id="{EDFA4D36-94AD-CC24-5C76-78D7A20D0FCB}"/>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41" name="Freeform: Shape 240">
                    <a:extLst>
                      <a:ext uri="{FF2B5EF4-FFF2-40B4-BE49-F238E27FC236}">
                        <a16:creationId xmlns:a16="http://schemas.microsoft.com/office/drawing/2014/main" id="{A1F7657B-62F4-D95C-9E6C-F277798C995E}"/>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sp>
              <p:nvSpPr>
                <p:cNvPr id="228" name="Freeform: Shape 227">
                  <a:extLst>
                    <a:ext uri="{FF2B5EF4-FFF2-40B4-BE49-F238E27FC236}">
                      <a16:creationId xmlns:a16="http://schemas.microsoft.com/office/drawing/2014/main" id="{0C2EBAC9-8A4B-3300-325B-71F3147A243B}"/>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29" name="Freeform: Shape 228">
                  <a:extLst>
                    <a:ext uri="{FF2B5EF4-FFF2-40B4-BE49-F238E27FC236}">
                      <a16:creationId xmlns:a16="http://schemas.microsoft.com/office/drawing/2014/main" id="{0FD1EC27-2A74-7F40-4FAF-257FB0F7862C}"/>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0" name="Freeform: Shape 229">
                  <a:extLst>
                    <a:ext uri="{FF2B5EF4-FFF2-40B4-BE49-F238E27FC236}">
                      <a16:creationId xmlns:a16="http://schemas.microsoft.com/office/drawing/2014/main" id="{4ACA8FF6-F334-A36C-82E6-D093E6E0F493}"/>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sp>
            <p:nvSpPr>
              <p:cNvPr id="226" name="TextBox 225">
                <a:extLst>
                  <a:ext uri="{FF2B5EF4-FFF2-40B4-BE49-F238E27FC236}">
                    <a16:creationId xmlns:a16="http://schemas.microsoft.com/office/drawing/2014/main" id="{907E3EA4-85A4-3CD2-9CD8-D5D94A14B3BA}"/>
                  </a:ext>
                </a:extLst>
              </p:cNvPr>
              <p:cNvSpPr txBox="1"/>
              <p:nvPr/>
            </p:nvSpPr>
            <p:spPr>
              <a:xfrm flipH="1">
                <a:off x="9084601" y="261373"/>
                <a:ext cx="1497326" cy="1169551"/>
              </a:xfrm>
              <a:prstGeom prst="rect">
                <a:avLst/>
              </a:prstGeom>
              <a:noFill/>
            </p:spPr>
            <p:txBody>
              <a:bodyPr wrap="square" rtlCol="0">
                <a:spAutoFit/>
              </a:bodyPr>
              <a:lstStyle/>
              <a:p>
                <a:pPr algn="ctr" defTabSz="914446"/>
                <a:r>
                  <a:rPr lang="en-US" sz="3500" b="1" dirty="0" err="1">
                    <a:solidFill>
                      <a:srgbClr val="BDD7EE">
                        <a:lumMod val="10000"/>
                      </a:srgbClr>
                    </a:solidFill>
                    <a:latin typeface="Cambria" panose="02040503050406030204" pitchFamily="18" charset="0"/>
                    <a:ea typeface="Cambria" panose="02040503050406030204" pitchFamily="18" charset="0"/>
                    <a:cs typeface="Calibri Light"/>
                    <a:sym typeface="Arial"/>
                    <a:rtl val="0"/>
                  </a:rPr>
                  <a:t>Câu</a:t>
                </a:r>
                <a:r>
                  <a:rPr lang="en-US" sz="3500" b="1" dirty="0">
                    <a:solidFill>
                      <a:srgbClr val="BDD7EE">
                        <a:lumMod val="10000"/>
                      </a:srgbClr>
                    </a:solidFill>
                    <a:latin typeface="Cambria" panose="02040503050406030204" pitchFamily="18" charset="0"/>
                    <a:ea typeface="Cambria" panose="02040503050406030204" pitchFamily="18" charset="0"/>
                    <a:cs typeface="Calibri Light"/>
                    <a:sym typeface="Arial"/>
                    <a:rtl val="0"/>
                  </a:rPr>
                  <a:t> </a:t>
                </a:r>
              </a:p>
              <a:p>
                <a:pPr algn="ctr" defTabSz="914446"/>
                <a:r>
                  <a:rPr lang="en-US" sz="3500" b="1" dirty="0">
                    <a:solidFill>
                      <a:srgbClr val="BDD7EE">
                        <a:lumMod val="10000"/>
                      </a:srgbClr>
                    </a:solidFill>
                    <a:latin typeface="Cambria" panose="02040503050406030204" pitchFamily="18" charset="0"/>
                    <a:ea typeface="Cambria" panose="02040503050406030204" pitchFamily="18" charset="0"/>
                    <a:cs typeface="Calibri Light"/>
                    <a:sym typeface="Arial"/>
                    <a:rtl val="0"/>
                  </a:rPr>
                  <a:t>2</a:t>
                </a:r>
                <a:endParaRPr lang="th-TH" sz="3500" b="1" dirty="0">
                  <a:solidFill>
                    <a:srgbClr val="BDD7EE">
                      <a:lumMod val="10000"/>
                    </a:srgbClr>
                  </a:solidFill>
                  <a:latin typeface="Cambria" panose="02040503050406030204" pitchFamily="18" charset="0"/>
                  <a:ea typeface="Cambria" panose="02040503050406030204" pitchFamily="18" charset="0"/>
                  <a:sym typeface="Arial"/>
                  <a:rtl val="0"/>
                </a:endParaRPr>
              </a:p>
            </p:txBody>
          </p:sp>
        </p:grpSp>
        <p:sp>
          <p:nvSpPr>
            <p:cNvPr id="224" name="TextBox 223">
              <a:extLst>
                <a:ext uri="{FF2B5EF4-FFF2-40B4-BE49-F238E27FC236}">
                  <a16:creationId xmlns:a16="http://schemas.microsoft.com/office/drawing/2014/main" id="{E72E2798-FC05-A830-610A-0A85C490F8E3}"/>
                </a:ext>
              </a:extLst>
            </p:cNvPr>
            <p:cNvSpPr txBox="1"/>
            <p:nvPr/>
          </p:nvSpPr>
          <p:spPr>
            <a:xfrm>
              <a:off x="856777" y="558123"/>
              <a:ext cx="8428850" cy="1360757"/>
            </a:xfrm>
            <a:prstGeom prst="rect">
              <a:avLst/>
            </a:prstGeom>
            <a:noFill/>
          </p:spPr>
          <p:txBody>
            <a:bodyPr wrap="square" rtlCol="0">
              <a:spAutoFit/>
            </a:bodyPr>
            <a:lstStyle/>
            <a:p>
              <a:pPr marL="0" marR="0" algn="just">
                <a:lnSpc>
                  <a:spcPct val="120000"/>
                </a:lnSpc>
                <a:spcBef>
                  <a:spcPts val="0"/>
                </a:spcBef>
                <a:spcAft>
                  <a:spcPts val="0"/>
                </a:spcAft>
              </a:pPr>
              <a:r>
                <a:rPr lang="en-US" sz="3600" dirty="0" err="1">
                  <a:solidFill>
                    <a:srgbClr val="002060"/>
                  </a:solidFill>
                  <a:effectLst/>
                  <a:latin typeface="Cambria" panose="02040503050406030204" pitchFamily="18" charset="0"/>
                  <a:ea typeface="Cambria" panose="02040503050406030204" pitchFamily="18" charset="0"/>
                </a:rPr>
                <a:t>Câu</a:t>
              </a:r>
              <a:r>
                <a:rPr lang="en-US" sz="3600" dirty="0">
                  <a:solidFill>
                    <a:srgbClr val="002060"/>
                  </a:solidFill>
                  <a:effectLst/>
                  <a:latin typeface="Cambria" panose="02040503050406030204" pitchFamily="18" charset="0"/>
                  <a:ea typeface="Cambria" panose="02040503050406030204" pitchFamily="18" charset="0"/>
                </a:rPr>
                <a:t> 3: </a:t>
              </a:r>
              <a:r>
                <a:rPr lang="en-US" sz="3600" dirty="0" err="1">
                  <a:solidFill>
                    <a:srgbClr val="002060"/>
                  </a:solidFill>
                  <a:effectLst/>
                  <a:latin typeface="Cambria" panose="02040503050406030204" pitchFamily="18" charset="0"/>
                  <a:ea typeface="Cambria" panose="02040503050406030204" pitchFamily="18" charset="0"/>
                </a:rPr>
                <a:t>Em</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nghĩ</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gì</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về</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những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bạn</a:t>
              </a:r>
              <a:r>
                <a:rPr lang="en-US" sz="3600" dirty="0">
                  <a:solidFill>
                    <a:srgbClr val="002060"/>
                  </a:solidFill>
                  <a:effectLst/>
                  <a:latin typeface="Cambria" panose="02040503050406030204" pitchFamily="18" charset="0"/>
                  <a:ea typeface="Cambria" panose="02040503050406030204" pitchFamily="18" charset="0"/>
                </a:rPr>
                <a:t> nhỏ </a:t>
              </a:r>
              <a:r>
                <a:rPr lang="en-US" sz="3600" dirty="0" err="1">
                  <a:solidFill>
                    <a:srgbClr val="002060"/>
                  </a:solidFill>
                  <a:effectLst/>
                  <a:latin typeface="Cambria" panose="02040503050406030204" pitchFamily="18" charset="0"/>
                  <a:ea typeface="Cambria" panose="02040503050406030204" pitchFamily="18" charset="0"/>
                </a:rPr>
                <a:t>không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có</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nhà</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để</a:t>
              </a:r>
              <a:r>
                <a:rPr lang="en-US" sz="3600" dirty="0">
                  <a:solidFill>
                    <a:srgbClr val="002060"/>
                  </a:solidFill>
                  <a:effectLst/>
                  <a:latin typeface="Cambria" panose="02040503050406030204" pitchFamily="18" charset="0"/>
                  <a:ea typeface="Cambria" panose="02040503050406030204" pitchFamily="18" charset="0"/>
                </a:rPr>
                <a:t> ở?</a:t>
              </a:r>
            </a:p>
          </p:txBody>
        </p:sp>
      </p:grpSp>
      <p:grpSp>
        <p:nvGrpSpPr>
          <p:cNvPr id="242" name="CÂU C">
            <a:extLst>
              <a:ext uri="{FF2B5EF4-FFF2-40B4-BE49-F238E27FC236}">
                <a16:creationId xmlns:a16="http://schemas.microsoft.com/office/drawing/2014/main" id="{B873D700-7211-966C-A467-79343D5D8B35}"/>
              </a:ext>
            </a:extLst>
          </p:cNvPr>
          <p:cNvGrpSpPr/>
          <p:nvPr/>
        </p:nvGrpSpPr>
        <p:grpSpPr>
          <a:xfrm>
            <a:off x="619432" y="2448233"/>
            <a:ext cx="10485830" cy="3578942"/>
            <a:chOff x="-5320" y="2211857"/>
            <a:chExt cx="6672474" cy="1895769"/>
          </a:xfrm>
        </p:grpSpPr>
        <p:grpSp>
          <p:nvGrpSpPr>
            <p:cNvPr id="243" name="Group 242">
              <a:extLst>
                <a:ext uri="{FF2B5EF4-FFF2-40B4-BE49-F238E27FC236}">
                  <a16:creationId xmlns:a16="http://schemas.microsoft.com/office/drawing/2014/main" id="{2A2A1F9D-DF88-99C1-42D3-4CFEFB3752B1}"/>
                </a:ext>
              </a:extLst>
            </p:cNvPr>
            <p:cNvGrpSpPr/>
            <p:nvPr/>
          </p:nvGrpSpPr>
          <p:grpSpPr>
            <a:xfrm>
              <a:off x="-5320" y="2211857"/>
              <a:ext cx="6672474" cy="1895769"/>
              <a:chOff x="-5320" y="2211857"/>
              <a:chExt cx="6672474" cy="1895769"/>
            </a:xfrm>
          </p:grpSpPr>
          <p:sp>
            <p:nvSpPr>
              <p:cNvPr id="245" name="Rectangle: Rounded Corners 269">
                <a:extLst>
                  <a:ext uri="{FF2B5EF4-FFF2-40B4-BE49-F238E27FC236}">
                    <a16:creationId xmlns:a16="http://schemas.microsoft.com/office/drawing/2014/main" id="{40AACFB5-47DE-9B5F-89BD-064785F5F160}"/>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sd="1430683465">
                      <a:custGeom>
                        <a:avLst/>
                        <a:gdLst>
                          <a:gd name="connsiteX0" fmla="*/ 0 w 2116526"/>
                          <a:gd name="connsiteY0" fmla="*/ 880927 h 10347538"/>
                          <a:gd name="connsiteX1" fmla="*/ 1058263 w 2116526"/>
                          <a:gd name="connsiteY1" fmla="*/ 0 h 10347538"/>
                          <a:gd name="connsiteX2" fmla="*/ 1058263 w 2116526"/>
                          <a:gd name="connsiteY2" fmla="*/ 0 h 10347538"/>
                          <a:gd name="connsiteX3" fmla="*/ 2116526 w 2116526"/>
                          <a:gd name="connsiteY3" fmla="*/ 880927 h 10347538"/>
                          <a:gd name="connsiteX4" fmla="*/ 2116526 w 2116526"/>
                          <a:gd name="connsiteY4" fmla="*/ 9466610 h 10347538"/>
                          <a:gd name="connsiteX5" fmla="*/ 1058263 w 2116526"/>
                          <a:gd name="connsiteY5" fmla="*/ 10347538 h 10347538"/>
                          <a:gd name="connsiteX6" fmla="*/ 1058263 w 2116526"/>
                          <a:gd name="connsiteY6" fmla="*/ 10347538 h 10347538"/>
                          <a:gd name="connsiteX7" fmla="*/ 0 w 2116526"/>
                          <a:gd name="connsiteY7" fmla="*/ 9466610 h 10347538"/>
                          <a:gd name="connsiteX8" fmla="*/ 0 w 2116526"/>
                          <a:gd name="connsiteY8" fmla="*/ 880927 h 10347538"/>
                          <a:gd name="connsiteX0" fmla="*/ 0 w 2116526"/>
                          <a:gd name="connsiteY0" fmla="*/ 880927 h 10347538"/>
                          <a:gd name="connsiteX1" fmla="*/ 1058263 w 2116526"/>
                          <a:gd name="connsiteY1" fmla="*/ 0 h 10347538"/>
                          <a:gd name="connsiteX2" fmla="*/ 1058263 w 2116526"/>
                          <a:gd name="connsiteY2" fmla="*/ 0 h 10347538"/>
                          <a:gd name="connsiteX3" fmla="*/ 2116526 w 2116526"/>
                          <a:gd name="connsiteY3" fmla="*/ 880927 h 10347538"/>
                          <a:gd name="connsiteX4" fmla="*/ 2116526 w 2116526"/>
                          <a:gd name="connsiteY4" fmla="*/ 9466610 h 10347538"/>
                          <a:gd name="connsiteX5" fmla="*/ 1058263 w 2116526"/>
                          <a:gd name="connsiteY5" fmla="*/ 10347538 h 10347538"/>
                          <a:gd name="connsiteX6" fmla="*/ 1058263 w 2116526"/>
                          <a:gd name="connsiteY6" fmla="*/ 10347538 h 10347538"/>
                          <a:gd name="connsiteX7" fmla="*/ 0 w 2116526"/>
                          <a:gd name="connsiteY7" fmla="*/ 9466610 h 10347538"/>
                          <a:gd name="connsiteX8" fmla="*/ 0 w 2116526"/>
                          <a:gd name="connsiteY8" fmla="*/ 880927 h 1034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6526" h="10347538" fill="none" extrusionOk="0">
                            <a:moveTo>
                              <a:pt x="0" y="880927"/>
                            </a:moveTo>
                            <a:cubicBezTo>
                              <a:pt x="-71267" y="293600"/>
                              <a:pt x="367219" y="55784"/>
                              <a:pt x="1058263" y="0"/>
                            </a:cubicBezTo>
                            <a:lnTo>
                              <a:pt x="1058263" y="0"/>
                            </a:lnTo>
                            <a:cubicBezTo>
                              <a:pt x="1601821" y="-126309"/>
                              <a:pt x="2134650" y="291498"/>
                              <a:pt x="2116526" y="880927"/>
                            </a:cubicBezTo>
                            <a:cubicBezTo>
                              <a:pt x="1705585" y="3913528"/>
                              <a:pt x="2077608" y="6548120"/>
                              <a:pt x="2116526" y="9466610"/>
                            </a:cubicBezTo>
                            <a:cubicBezTo>
                              <a:pt x="2066595" y="9852894"/>
                              <a:pt x="1647716" y="10517637"/>
                              <a:pt x="1058263" y="10347538"/>
                            </a:cubicBezTo>
                            <a:lnTo>
                              <a:pt x="1058263" y="10347538"/>
                            </a:lnTo>
                            <a:cubicBezTo>
                              <a:pt x="421400" y="10294162"/>
                              <a:pt x="34638" y="9896765"/>
                              <a:pt x="0" y="9466610"/>
                            </a:cubicBezTo>
                            <a:cubicBezTo>
                              <a:pt x="-160496" y="7653470"/>
                              <a:pt x="158740" y="5420624"/>
                              <a:pt x="0" y="880927"/>
                            </a:cubicBezTo>
                            <a:close/>
                          </a:path>
                          <a:path w="2116526" h="10347538" stroke="0" extrusionOk="0">
                            <a:moveTo>
                              <a:pt x="0" y="880927"/>
                            </a:moveTo>
                            <a:cubicBezTo>
                              <a:pt x="-23294" y="419614"/>
                              <a:pt x="616522" y="9362"/>
                              <a:pt x="1058263" y="0"/>
                            </a:cubicBezTo>
                            <a:lnTo>
                              <a:pt x="1058263" y="0"/>
                            </a:lnTo>
                            <a:cubicBezTo>
                              <a:pt x="1545101" y="-126737"/>
                              <a:pt x="2098749" y="368645"/>
                              <a:pt x="2116526" y="880927"/>
                            </a:cubicBezTo>
                            <a:cubicBezTo>
                              <a:pt x="1773730" y="4730045"/>
                              <a:pt x="2111850" y="8212826"/>
                              <a:pt x="2116526" y="9466610"/>
                            </a:cubicBezTo>
                            <a:cubicBezTo>
                              <a:pt x="2062598" y="9957087"/>
                              <a:pt x="1762316" y="10311806"/>
                              <a:pt x="1058263" y="10347538"/>
                            </a:cubicBezTo>
                            <a:lnTo>
                              <a:pt x="1058263" y="10347538"/>
                            </a:lnTo>
                            <a:cubicBezTo>
                              <a:pt x="329504" y="10381554"/>
                              <a:pt x="-18988" y="9877203"/>
                              <a:pt x="0" y="9466610"/>
                            </a:cubicBezTo>
                            <a:cubicBezTo>
                              <a:pt x="461758" y="8391578"/>
                              <a:pt x="-77133" y="4206816"/>
                              <a:pt x="0" y="880927"/>
                            </a:cubicBezTo>
                            <a:close/>
                          </a:path>
                          <a:path w="2116526" h="10347538" fill="none" stroke="0" extrusionOk="0">
                            <a:moveTo>
                              <a:pt x="0" y="880927"/>
                            </a:moveTo>
                            <a:cubicBezTo>
                              <a:pt x="59555" y="446459"/>
                              <a:pt x="475978" y="24054"/>
                              <a:pt x="1058263" y="0"/>
                            </a:cubicBezTo>
                            <a:lnTo>
                              <a:pt x="1058263" y="0"/>
                            </a:lnTo>
                            <a:cubicBezTo>
                              <a:pt x="1587888" y="-145136"/>
                              <a:pt x="2115699" y="333679"/>
                              <a:pt x="2116526" y="880927"/>
                            </a:cubicBezTo>
                            <a:cubicBezTo>
                              <a:pt x="1521330" y="3932375"/>
                              <a:pt x="1918096" y="6382280"/>
                              <a:pt x="2116526" y="9466610"/>
                            </a:cubicBezTo>
                            <a:cubicBezTo>
                              <a:pt x="2094522" y="9873304"/>
                              <a:pt x="1730916" y="10470327"/>
                              <a:pt x="1058263" y="10347538"/>
                            </a:cubicBezTo>
                            <a:lnTo>
                              <a:pt x="1058263" y="10347538"/>
                            </a:lnTo>
                            <a:cubicBezTo>
                              <a:pt x="360948" y="10304045"/>
                              <a:pt x="12053" y="9890773"/>
                              <a:pt x="0" y="9466610"/>
                            </a:cubicBezTo>
                            <a:cubicBezTo>
                              <a:pt x="148212" y="8073573"/>
                              <a:pt x="-152534" y="4904184"/>
                              <a:pt x="0" y="88092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grpSp>
            <p:nvGrpSpPr>
              <p:cNvPr id="248" name="Graphic 1">
                <a:extLst>
                  <a:ext uri="{FF2B5EF4-FFF2-40B4-BE49-F238E27FC236}">
                    <a16:creationId xmlns:a16="http://schemas.microsoft.com/office/drawing/2014/main" id="{48F69025-9368-DC68-1358-3C79FC36CEA4}"/>
                  </a:ext>
                </a:extLst>
              </p:cNvPr>
              <p:cNvGrpSpPr/>
              <p:nvPr/>
            </p:nvGrpSpPr>
            <p:grpSpPr>
              <a:xfrm rot="1448159">
                <a:off x="-5320" y="2211857"/>
                <a:ext cx="1653157" cy="1895769"/>
                <a:chOff x="5676900" y="2895491"/>
                <a:chExt cx="839158" cy="1068361"/>
              </a:xfrm>
            </p:grpSpPr>
            <p:grpSp>
              <p:nvGrpSpPr>
                <p:cNvPr id="249" name="Graphic 1">
                  <a:extLst>
                    <a:ext uri="{FF2B5EF4-FFF2-40B4-BE49-F238E27FC236}">
                      <a16:creationId xmlns:a16="http://schemas.microsoft.com/office/drawing/2014/main" id="{2871EBBC-EE39-D74F-A168-5FC0243A9AFE}"/>
                    </a:ext>
                  </a:extLst>
                </p:cNvPr>
                <p:cNvGrpSpPr/>
                <p:nvPr/>
              </p:nvGrpSpPr>
              <p:grpSpPr>
                <a:xfrm>
                  <a:off x="5676900" y="3234861"/>
                  <a:ext cx="839158" cy="728991"/>
                  <a:chOff x="5676900" y="3234861"/>
                  <a:chExt cx="839158" cy="728991"/>
                </a:xfrm>
              </p:grpSpPr>
              <p:sp>
                <p:nvSpPr>
                  <p:cNvPr id="253" name="Freeform: Shape 252">
                    <a:extLst>
                      <a:ext uri="{FF2B5EF4-FFF2-40B4-BE49-F238E27FC236}">
                        <a16:creationId xmlns:a16="http://schemas.microsoft.com/office/drawing/2014/main" id="{051C3F14-2B95-8259-F4FD-68FB9ACD852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54" name="Freeform: Shape 253">
                    <a:extLst>
                      <a:ext uri="{FF2B5EF4-FFF2-40B4-BE49-F238E27FC236}">
                        <a16:creationId xmlns:a16="http://schemas.microsoft.com/office/drawing/2014/main" id="{EDE2CB86-B939-2CCD-B2B7-351FA0860B40}"/>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55" name="Freeform: Shape 254">
                    <a:extLst>
                      <a:ext uri="{FF2B5EF4-FFF2-40B4-BE49-F238E27FC236}">
                        <a16:creationId xmlns:a16="http://schemas.microsoft.com/office/drawing/2014/main" id="{90324812-A364-FF5A-5D49-3AB1DF4E5451}"/>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32" name="Freeform: Shape 31">
                    <a:extLst>
                      <a:ext uri="{FF2B5EF4-FFF2-40B4-BE49-F238E27FC236}">
                        <a16:creationId xmlns:a16="http://schemas.microsoft.com/office/drawing/2014/main" id="{6A0D1D9B-8EBD-F122-EA18-41219A2E283D}"/>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33" name="Freeform: Shape 32">
                    <a:extLst>
                      <a:ext uri="{FF2B5EF4-FFF2-40B4-BE49-F238E27FC236}">
                        <a16:creationId xmlns:a16="http://schemas.microsoft.com/office/drawing/2014/main" id="{AFA8EDF0-4EF5-F507-3D5D-669B8B0AD961}"/>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37" name="Freeform: Shape 36">
                    <a:extLst>
                      <a:ext uri="{FF2B5EF4-FFF2-40B4-BE49-F238E27FC236}">
                        <a16:creationId xmlns:a16="http://schemas.microsoft.com/office/drawing/2014/main" id="{0ADAFEB0-9F34-7683-3EC7-383E84AD9A73}"/>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38" name="Freeform: Shape 37">
                    <a:extLst>
                      <a:ext uri="{FF2B5EF4-FFF2-40B4-BE49-F238E27FC236}">
                        <a16:creationId xmlns:a16="http://schemas.microsoft.com/office/drawing/2014/main" id="{CD57ABD9-441A-8A28-4631-6DA6D75D1741}"/>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39" name="Freeform: Shape 38">
                    <a:extLst>
                      <a:ext uri="{FF2B5EF4-FFF2-40B4-BE49-F238E27FC236}">
                        <a16:creationId xmlns:a16="http://schemas.microsoft.com/office/drawing/2014/main" id="{F2C50AE9-E9F9-54AB-D007-F7E53A42B54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40" name="Freeform: Shape 39">
                    <a:extLst>
                      <a:ext uri="{FF2B5EF4-FFF2-40B4-BE49-F238E27FC236}">
                        <a16:creationId xmlns:a16="http://schemas.microsoft.com/office/drawing/2014/main" id="{0DFD0402-C9D6-7D11-1C11-E41EF3A2901F}"/>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grpSp>
            <p:sp>
              <p:nvSpPr>
                <p:cNvPr id="250" name="Freeform: Shape 249">
                  <a:extLst>
                    <a:ext uri="{FF2B5EF4-FFF2-40B4-BE49-F238E27FC236}">
                      <a16:creationId xmlns:a16="http://schemas.microsoft.com/office/drawing/2014/main" id="{39470A91-CE20-86BC-31BC-A1BB0674F9DF}"/>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51" name="Freeform: Shape 250">
                  <a:extLst>
                    <a:ext uri="{FF2B5EF4-FFF2-40B4-BE49-F238E27FC236}">
                      <a16:creationId xmlns:a16="http://schemas.microsoft.com/office/drawing/2014/main" id="{67BB9CB2-8310-2654-62BB-A11E71AA53C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52" name="Freeform: Shape 251">
                  <a:extLst>
                    <a:ext uri="{FF2B5EF4-FFF2-40B4-BE49-F238E27FC236}">
                      <a16:creationId xmlns:a16="http://schemas.microsoft.com/office/drawing/2014/main" id="{29157681-0154-D9B1-D520-1DE7C15F2865}"/>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grpSp>
        </p:grpSp>
        <p:sp>
          <p:nvSpPr>
            <p:cNvPr id="244" name="TextBox 243">
              <a:extLst>
                <a:ext uri="{FF2B5EF4-FFF2-40B4-BE49-F238E27FC236}">
                  <a16:creationId xmlns:a16="http://schemas.microsoft.com/office/drawing/2014/main" id="{E6FA3B8F-B561-3D4F-15C5-766861B401F9}"/>
                </a:ext>
              </a:extLst>
            </p:cNvPr>
            <p:cNvSpPr txBox="1"/>
            <p:nvPr/>
          </p:nvSpPr>
          <p:spPr>
            <a:xfrm>
              <a:off x="1546314" y="3012207"/>
              <a:ext cx="4736235" cy="966324"/>
            </a:xfrm>
            <a:prstGeom prst="rect">
              <a:avLst/>
            </a:prstGeom>
            <a:noFill/>
          </p:spPr>
          <p:txBody>
            <a:bodyPr wrap="square" rtlCol="0">
              <a:spAutoFit/>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Những bạn nhỏ không có nhà để ở thật đáng thương, ngay từ nhỏ đã phải chịu bao nhiêu thiệt thòi, khổ cực, không được đầy đủ so với các bạn cùng lứa tuổi mà phải chịu khổ.</a:t>
              </a:r>
              <a:endParaRPr lang="en-US" sz="2400" dirty="0">
                <a:solidFill>
                  <a:srgbClr val="002060"/>
                </a:solidFill>
                <a:effectLst/>
                <a:latin typeface="Cambria" panose="02040503050406030204" pitchFamily="18" charset="0"/>
                <a:ea typeface="Cambria" panose="02040503050406030204" pitchFamily="18" charset="0"/>
              </a:endParaRPr>
            </a:p>
          </p:txBody>
        </p:sp>
      </p:grpSp>
      <p:pic>
        <p:nvPicPr>
          <p:cNvPr id="41" name="Đúng">
            <a:extLst>
              <a:ext uri="{FF2B5EF4-FFF2-40B4-BE49-F238E27FC236}">
                <a16:creationId xmlns:a16="http://schemas.microsoft.com/office/drawing/2014/main" id="{1552E936-8078-A287-B7E5-0005D3FFEC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82015" y="3068037"/>
            <a:ext cx="1273218" cy="1323382"/>
          </a:xfrm>
          <a:prstGeom prst="rect">
            <a:avLst/>
          </a:prstGeom>
        </p:spPr>
      </p:pic>
      <p:pic>
        <p:nvPicPr>
          <p:cNvPr id="42" name="Kiss_MăngNon">
            <a:hlinkClick r:id="" action="ppaction://media"/>
            <a:extLst>
              <a:ext uri="{FF2B5EF4-FFF2-40B4-BE49-F238E27FC236}">
                <a16:creationId xmlns:a16="http://schemas.microsoft.com/office/drawing/2014/main" id="{B4D6BE01-078A-9919-B4DB-C377D03A338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649333" y="-781586"/>
            <a:ext cx="1038840" cy="1038840"/>
          </a:xfrm>
          <a:prstGeom prst="rect">
            <a:avLst/>
          </a:prstGeom>
        </p:spPr>
      </p:pic>
      <p:pic>
        <p:nvPicPr>
          <p:cNvPr id="43" name="Breakheart_MăngNon">
            <a:hlinkClick r:id="" action="ppaction://media"/>
            <a:extLst>
              <a:ext uri="{FF2B5EF4-FFF2-40B4-BE49-F238E27FC236}">
                <a16:creationId xmlns:a16="http://schemas.microsoft.com/office/drawing/2014/main" id="{6D5324CF-0B0F-6442-ABA5-B6AE9F63E5AC}"/>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7"/>
          <a:stretch>
            <a:fillRect/>
          </a:stretch>
        </p:blipFill>
        <p:spPr>
          <a:xfrm>
            <a:off x="13659515" y="6001022"/>
            <a:ext cx="1146318" cy="1146318"/>
          </a:xfrm>
          <a:prstGeom prst="rect">
            <a:avLst/>
          </a:prstGeom>
        </p:spPr>
      </p:pic>
      <p:pic>
        <p:nvPicPr>
          <p:cNvPr id="44" name="Breakheart_MăngNon">
            <a:hlinkClick r:id="" action="ppaction://media"/>
            <a:extLst>
              <a:ext uri="{FF2B5EF4-FFF2-40B4-BE49-F238E27FC236}">
                <a16:creationId xmlns:a16="http://schemas.microsoft.com/office/drawing/2014/main" id="{C4CB221E-1AD1-A9E2-E591-BD29A4119A2E}"/>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7"/>
          <a:stretch>
            <a:fillRect/>
          </a:stretch>
        </p:blipFill>
        <p:spPr>
          <a:xfrm>
            <a:off x="13696571" y="7189855"/>
            <a:ext cx="1146318" cy="1146318"/>
          </a:xfrm>
          <a:prstGeom prst="rect">
            <a:avLst/>
          </a:prstGeom>
        </p:spPr>
      </p:pic>
      <p:pic>
        <p:nvPicPr>
          <p:cNvPr id="45" name="1/2 heart">
            <a:extLst>
              <a:ext uri="{FF2B5EF4-FFF2-40B4-BE49-F238E27FC236}">
                <a16:creationId xmlns:a16="http://schemas.microsoft.com/office/drawing/2014/main" id="{D7A2A59B-12CD-FAAF-EFFE-38E507B28B1E}"/>
              </a:ext>
            </a:extLst>
          </p:cNvPr>
          <p:cNvPicPr>
            <a:picLocks noChangeAspect="1"/>
          </p:cNvPicPr>
          <p:nvPr/>
        </p:nvPicPr>
        <p:blipFill rotWithShape="1">
          <a:blip r:embed="rId8"/>
          <a:srcRect l="49920" t="177" r="866" b="-177"/>
          <a:stretch/>
        </p:blipFill>
        <p:spPr>
          <a:xfrm>
            <a:off x="13660213" y="1136404"/>
            <a:ext cx="2152617" cy="3604415"/>
          </a:xfrm>
          <a:prstGeom prst="rect">
            <a:avLst/>
          </a:prstGeom>
        </p:spPr>
      </p:pic>
      <p:pic>
        <p:nvPicPr>
          <p:cNvPr id="46" name="1/2 heart">
            <a:extLst>
              <a:ext uri="{FF2B5EF4-FFF2-40B4-BE49-F238E27FC236}">
                <a16:creationId xmlns:a16="http://schemas.microsoft.com/office/drawing/2014/main" id="{BE3F739E-E758-8898-8044-75AB87C47591}"/>
              </a:ext>
            </a:extLst>
          </p:cNvPr>
          <p:cNvPicPr>
            <a:picLocks noChangeAspect="1"/>
          </p:cNvPicPr>
          <p:nvPr/>
        </p:nvPicPr>
        <p:blipFill rotWithShape="1">
          <a:blip r:embed="rId8"/>
          <a:srcRect r="50786"/>
          <a:stretch/>
        </p:blipFill>
        <p:spPr>
          <a:xfrm>
            <a:off x="-2999776" y="2960674"/>
            <a:ext cx="2091393" cy="3585588"/>
          </a:xfrm>
          <a:prstGeom prst="rect">
            <a:avLst/>
          </a:prstGeom>
        </p:spPr>
      </p:pic>
      <p:pic>
        <p:nvPicPr>
          <p:cNvPr id="47" name="Picture 46">
            <a:hlinkClick r:id="rId9" action="ppaction://hlinksldjump"/>
            <a:extLst>
              <a:ext uri="{FF2B5EF4-FFF2-40B4-BE49-F238E27FC236}">
                <a16:creationId xmlns:a16="http://schemas.microsoft.com/office/drawing/2014/main" id="{30360D96-582A-0D5C-66EF-A484FDD56F51}"/>
              </a:ext>
            </a:extLst>
          </p:cNvPr>
          <p:cNvPicPr>
            <a:picLocks noChangeAspect="1"/>
          </p:cNvPicPr>
          <p:nvPr/>
        </p:nvPicPr>
        <p:blipFill>
          <a:blip r:embed="rId10"/>
          <a:stretch>
            <a:fillRect/>
          </a:stretch>
        </p:blipFill>
        <p:spPr>
          <a:xfrm>
            <a:off x="10205614" y="5902975"/>
            <a:ext cx="1853345" cy="883997"/>
          </a:xfrm>
          <a:prstGeom prst="rect">
            <a:avLst/>
          </a:prstGeom>
        </p:spPr>
      </p:pic>
      <p:sp>
        <p:nvSpPr>
          <p:cNvPr id="48" name="TextBox 47">
            <a:extLst>
              <a:ext uri="{FF2B5EF4-FFF2-40B4-BE49-F238E27FC236}">
                <a16:creationId xmlns:a16="http://schemas.microsoft.com/office/drawing/2014/main" id="{771DA8E3-B76A-4110-1545-E17EFECF9CA8}"/>
              </a:ext>
            </a:extLst>
          </p:cNvPr>
          <p:cNvSpPr txBox="1"/>
          <p:nvPr/>
        </p:nvSpPr>
        <p:spPr>
          <a:xfrm rot="21190394">
            <a:off x="6797268" y="2487029"/>
            <a:ext cx="4759240" cy="830997"/>
          </a:xfrm>
          <a:prstGeom prst="rect">
            <a:avLst/>
          </a:prstGeom>
          <a:noFill/>
        </p:spPr>
        <p:txBody>
          <a:bodyPr wrap="square" rtlCol="0">
            <a:spAutoFit/>
          </a:bodyPr>
          <a:lstStyle/>
          <a:p>
            <a:pPr algn="ctr" defTabSz="609630"/>
            <a:r>
              <a:rPr lang="en-US" sz="4800" dirty="0" err="1">
                <a:solidFill>
                  <a:srgbClr val="FF767D">
                    <a:lumMod val="50000"/>
                  </a:srgbClr>
                </a:solidFill>
                <a:latin typeface="Cambria" panose="02040503050406030204" pitchFamily="18" charset="0"/>
                <a:ea typeface="Cambria" panose="02040503050406030204" pitchFamily="18" charset="0"/>
                <a:cs typeface="Calibri Light"/>
              </a:rPr>
              <a:t>Tuyệt</a:t>
            </a:r>
            <a:r>
              <a:rPr lang="en-US" sz="4800" dirty="0">
                <a:solidFill>
                  <a:srgbClr val="FF767D">
                    <a:lumMod val="50000"/>
                  </a:srgbClr>
                </a:solidFill>
                <a:latin typeface="Cambria" panose="02040503050406030204" pitchFamily="18" charset="0"/>
                <a:ea typeface="Cambria" panose="02040503050406030204" pitchFamily="18" charset="0"/>
                <a:cs typeface="Calibri Light"/>
              </a:rPr>
              <a:t> </a:t>
            </a:r>
            <a:r>
              <a:rPr lang="en-US" sz="4800" dirty="0" err="1">
                <a:solidFill>
                  <a:srgbClr val="FF767D">
                    <a:lumMod val="50000"/>
                  </a:srgbClr>
                </a:solidFill>
                <a:latin typeface="Cambria" panose="02040503050406030204" pitchFamily="18" charset="0"/>
                <a:ea typeface="Cambria" panose="02040503050406030204" pitchFamily="18" charset="0"/>
                <a:cs typeface="Calibri Light"/>
              </a:rPr>
              <a:t>vời</a:t>
            </a:r>
            <a:endParaRPr lang="en-US" sz="4800" dirty="0">
              <a:solidFill>
                <a:srgbClr val="FF767D">
                  <a:lumMod val="50000"/>
                </a:srgbClr>
              </a:solidFill>
              <a:latin typeface="Cambria" panose="02040503050406030204" pitchFamily="18" charset="0"/>
              <a:ea typeface="Cambria" panose="02040503050406030204" pitchFamily="18" charset="0"/>
              <a:cs typeface="Calibri Light"/>
            </a:endParaRPr>
          </a:p>
        </p:txBody>
      </p:sp>
    </p:spTree>
    <p:extLst>
      <p:ext uri="{BB962C8B-B14F-4D97-AF65-F5344CB8AC3E}">
        <p14:creationId xmlns:p14="http://schemas.microsoft.com/office/powerpoint/2010/main" val="408007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175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42"/>
                                        </p:tgtEl>
                                        <p:attrNameLst>
                                          <p:attrName>style.visibility</p:attrName>
                                        </p:attrNameLst>
                                      </p:cBhvr>
                                      <p:to>
                                        <p:strVal val="visible"/>
                                      </p:to>
                                    </p:set>
                                    <p:animEffect transition="in" filter="fade">
                                      <p:cBhvr>
                                        <p:cTn id="12" dur="1000"/>
                                        <p:tgtEl>
                                          <p:spTgt spid="242"/>
                                        </p:tgtEl>
                                      </p:cBhvr>
                                    </p:animEffect>
                                    <p:anim calcmode="lin" valueType="num">
                                      <p:cBhvr>
                                        <p:cTn id="13" dur="1000" fill="hold"/>
                                        <p:tgtEl>
                                          <p:spTgt spid="242"/>
                                        </p:tgtEl>
                                        <p:attrNameLst>
                                          <p:attrName>ppt_x</p:attrName>
                                        </p:attrNameLst>
                                      </p:cBhvr>
                                      <p:tavLst>
                                        <p:tav tm="0">
                                          <p:val>
                                            <p:strVal val="#ppt_x"/>
                                          </p:val>
                                        </p:tav>
                                        <p:tav tm="100000">
                                          <p:val>
                                            <p:strVal val="#ppt_x"/>
                                          </p:val>
                                        </p:tav>
                                      </p:tavLst>
                                    </p:anim>
                                    <p:anim calcmode="lin" valueType="num">
                                      <p:cBhvr>
                                        <p:cTn id="14" dur="900" decel="100000" fill="hold"/>
                                        <p:tgtEl>
                                          <p:spTgt spid="24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42"/>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50" presetClass="entr" presetSubtype="0" decel="100000"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1000" fill="hold"/>
                                        <p:tgtEl>
                                          <p:spTgt spid="41"/>
                                        </p:tgtEl>
                                        <p:attrNameLst>
                                          <p:attrName>ppt_w</p:attrName>
                                        </p:attrNameLst>
                                      </p:cBhvr>
                                      <p:tavLst>
                                        <p:tav tm="0">
                                          <p:val>
                                            <p:strVal val="#ppt_w+.3"/>
                                          </p:val>
                                        </p:tav>
                                        <p:tav tm="100000">
                                          <p:val>
                                            <p:strVal val="#ppt_w"/>
                                          </p:val>
                                        </p:tav>
                                      </p:tavLst>
                                    </p:anim>
                                    <p:anim calcmode="lin" valueType="num">
                                      <p:cBhvr>
                                        <p:cTn id="20" dur="1000" fill="hold"/>
                                        <p:tgtEl>
                                          <p:spTgt spid="41"/>
                                        </p:tgtEl>
                                        <p:attrNameLst>
                                          <p:attrName>ppt_h</p:attrName>
                                        </p:attrNameLst>
                                      </p:cBhvr>
                                      <p:tavLst>
                                        <p:tav tm="0">
                                          <p:val>
                                            <p:strVal val="#ppt_h"/>
                                          </p:val>
                                        </p:tav>
                                        <p:tav tm="100000">
                                          <p:val>
                                            <p:strVal val="#ppt_h"/>
                                          </p:val>
                                        </p:tav>
                                      </p:tavLst>
                                    </p:anim>
                                    <p:animEffect transition="in" filter="fade">
                                      <p:cBhvr>
                                        <p:cTn id="21" dur="1000"/>
                                        <p:tgtEl>
                                          <p:spTgt spid="41"/>
                                        </p:tgtEl>
                                      </p:cBhvr>
                                    </p:animEffect>
                                  </p:childTnLst>
                                </p:cTn>
                              </p:par>
                            </p:childTnLst>
                          </p:cTn>
                        </p:par>
                        <p:par>
                          <p:cTn id="22" fill="hold">
                            <p:stCondLst>
                              <p:cond delay="2000"/>
                            </p:stCondLst>
                            <p:childTnLst>
                              <p:par>
                                <p:cTn id="23" presetID="1" presetClass="mediacall" presetSubtype="0" fill="hold" nodeType="afterEffect">
                                  <p:stCondLst>
                                    <p:cond delay="0"/>
                                  </p:stCondLst>
                                  <p:childTnLst>
                                    <p:cmd type="call" cmd="playFrom(0.0)">
                                      <p:cBhvr>
                                        <p:cTn id="24" dur="1452" fill="hold"/>
                                        <p:tgtEl>
                                          <p:spTgt spid="42"/>
                                        </p:tgtEl>
                                      </p:cBhvr>
                                    </p:cmd>
                                  </p:childTnLst>
                                </p:cTn>
                              </p:par>
                            </p:childTnLst>
                          </p:cTn>
                        </p:par>
                        <p:par>
                          <p:cTn id="25" fill="hold">
                            <p:stCondLst>
                              <p:cond delay="3452"/>
                            </p:stCondLst>
                            <p:childTnLst>
                              <p:par>
                                <p:cTn id="26" presetID="63" presetClass="path" presetSubtype="0" accel="50000" decel="50000" fill="hold" nodeType="afterEffect">
                                  <p:stCondLst>
                                    <p:cond delay="0"/>
                                  </p:stCondLst>
                                  <p:childTnLst>
                                    <p:animMotion origin="layout" path="M -3.54167E-6 4.44444E-6 L 0.86394 -0.40371 " pathEditMode="relative" rAng="0" ptsTypes="AA">
                                      <p:cBhvr>
                                        <p:cTn id="27" dur="2000" fill="hold"/>
                                        <p:tgtEl>
                                          <p:spTgt spid="46"/>
                                        </p:tgtEl>
                                        <p:attrNameLst>
                                          <p:attrName>ppt_x</p:attrName>
                                          <p:attrName>ppt_y</p:attrName>
                                        </p:attrNameLst>
                                      </p:cBhvr>
                                      <p:rCtr x="43190" y="-20185"/>
                                    </p:animMotion>
                                  </p:childTnLst>
                                </p:cTn>
                              </p:par>
                            </p:childTnLst>
                          </p:cTn>
                        </p:par>
                        <p:par>
                          <p:cTn id="28" fill="hold">
                            <p:stCondLst>
                              <p:cond delay="5452"/>
                            </p:stCondLst>
                            <p:childTnLst>
                              <p:par>
                                <p:cTn id="29" presetID="35" presetClass="path" presetSubtype="0" accel="50000" decel="50000" fill="hold" nodeType="afterEffect">
                                  <p:stCondLst>
                                    <p:cond delay="0"/>
                                  </p:stCondLst>
                                  <p:childTnLst>
                                    <p:animMotion origin="layout" path="M -3.95833E-6 -2.22222E-6 L -0.3319 -0.14074 " pathEditMode="relative" rAng="0" ptsTypes="AA">
                                      <p:cBhvr>
                                        <p:cTn id="30" dur="2000" fill="hold"/>
                                        <p:tgtEl>
                                          <p:spTgt spid="45"/>
                                        </p:tgtEl>
                                        <p:attrNameLst>
                                          <p:attrName>ppt_x</p:attrName>
                                          <p:attrName>ppt_y</p:attrName>
                                        </p:attrNameLst>
                                      </p:cBhvr>
                                      <p:rCtr x="-16602" y="-7037"/>
                                    </p:animMotion>
                                  </p:childTnLst>
                                </p:cTn>
                              </p:par>
                            </p:childTnLst>
                          </p:cTn>
                        </p:par>
                        <p:par>
                          <p:cTn id="31" fill="hold">
                            <p:stCondLst>
                              <p:cond delay="7452"/>
                            </p:stCondLst>
                            <p:childTnLst>
                              <p:par>
                                <p:cTn id="32" presetID="9" presetClass="exit" presetSubtype="0" fill="hold" nodeType="afterEffect">
                                  <p:stCondLst>
                                    <p:cond delay="0"/>
                                  </p:stCondLst>
                                  <p:childTnLst>
                                    <p:animEffect transition="out" filter="dissolve">
                                      <p:cBhvr>
                                        <p:cTn id="33" dur="500"/>
                                        <p:tgtEl>
                                          <p:spTgt spid="46"/>
                                        </p:tgtEl>
                                      </p:cBhvr>
                                    </p:animEffect>
                                    <p:set>
                                      <p:cBhvr>
                                        <p:cTn id="34" dur="1" fill="hold">
                                          <p:stCondLst>
                                            <p:cond delay="499"/>
                                          </p:stCondLst>
                                        </p:cTn>
                                        <p:tgtEl>
                                          <p:spTgt spid="46"/>
                                        </p:tgtEl>
                                        <p:attrNameLst>
                                          <p:attrName>style.visibility</p:attrName>
                                        </p:attrNameLst>
                                      </p:cBhvr>
                                      <p:to>
                                        <p:strVal val="hidden"/>
                                      </p:to>
                                    </p:set>
                                  </p:childTnLst>
                                </p:cTn>
                              </p:par>
                            </p:childTnLst>
                          </p:cTn>
                        </p:par>
                        <p:par>
                          <p:cTn id="35" fill="hold">
                            <p:stCondLst>
                              <p:cond delay="7952"/>
                            </p:stCondLst>
                            <p:childTnLst>
                              <p:par>
                                <p:cTn id="36" presetID="9" presetClass="exit" presetSubtype="0" fill="hold" nodeType="afterEffect">
                                  <p:stCondLst>
                                    <p:cond delay="0"/>
                                  </p:stCondLst>
                                  <p:childTnLst>
                                    <p:animEffect transition="out" filter="dissolve">
                                      <p:cBhvr>
                                        <p:cTn id="37" dur="500"/>
                                        <p:tgtEl>
                                          <p:spTgt spid="45"/>
                                        </p:tgtEl>
                                      </p:cBhvr>
                                    </p:animEffect>
                                    <p:set>
                                      <p:cBhvr>
                                        <p:cTn id="38" dur="1" fill="hold">
                                          <p:stCondLst>
                                            <p:cond delay="499"/>
                                          </p:stCondLst>
                                        </p:cTn>
                                        <p:tgtEl>
                                          <p:spTgt spid="45"/>
                                        </p:tgtEl>
                                        <p:attrNameLst>
                                          <p:attrName>style.visibility</p:attrName>
                                        </p:attrNameLst>
                                      </p:cBhvr>
                                      <p:to>
                                        <p:strVal val="hidden"/>
                                      </p:to>
                                    </p:set>
                                  </p:childTnLst>
                                </p:cTn>
                              </p:par>
                            </p:childTnLst>
                          </p:cTn>
                        </p:par>
                        <p:par>
                          <p:cTn id="39" fill="hold">
                            <p:stCondLst>
                              <p:cond delay="8452"/>
                            </p:stCondLst>
                            <p:childTnLst>
                              <p:par>
                                <p:cTn id="40" presetID="1" presetClass="entr" presetSubtype="0" fill="hold" grpId="0" nodeType="afterEffect">
                                  <p:stCondLst>
                                    <p:cond delay="0"/>
                                  </p:stCondLst>
                                  <p:childTnLst>
                                    <p:set>
                                      <p:cBhvr>
                                        <p:cTn id="4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42"/>
                </p:tgtEl>
              </p:cMediaNode>
            </p:audio>
            <p:audio>
              <p:cMediaNode vol="80000">
                <p:cTn id="43" fill="hold" display="0">
                  <p:stCondLst>
                    <p:cond delay="indefinite"/>
                  </p:stCondLst>
                  <p:endCondLst>
                    <p:cond evt="onStopAudio" delay="0">
                      <p:tgtEl>
                        <p:sldTgt/>
                      </p:tgtEl>
                    </p:cond>
                  </p:endCondLst>
                </p:cTn>
                <p:tgtEl>
                  <p:spTgt spid="43"/>
                </p:tgtEl>
              </p:cMediaNode>
            </p:audio>
            <p:audio>
              <p:cMediaNode vol="80000">
                <p:cTn id="44" fill="hold" display="0">
                  <p:stCondLst>
                    <p:cond delay="indefinite"/>
                  </p:stCondLst>
                  <p:endCondLst>
                    <p:cond evt="onStopAudio" delay="0">
                      <p:tgtEl>
                        <p:sldTgt/>
                      </p:tgtEl>
                    </p:cond>
                  </p:endCondLst>
                </p:cTn>
                <p:tgtEl>
                  <p:spTgt spid="44"/>
                </p:tgtEl>
              </p:cMediaNode>
            </p:audio>
          </p:childTnLst>
        </p:cTn>
      </p:par>
    </p:tnLst>
    <p:bldLst>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Transparent Haunted House Clipart - Transparent Background House Clipart,  HD Png Download , Transparent Png Image - PNGite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76" l="2442" r="96163">
                        <a14:foregroundMark x1="23837" y1="45347" x2="18721" y2="63434"/>
                        <a14:foregroundMark x1="25581" y1="80472" x2="35581" y2="89515"/>
                        <a14:foregroundMark x1="54535" y1="52031" x2="55930" y2="74312"/>
                        <a14:foregroundMark x1="45581" y1="81127" x2="69651" y2="76278"/>
                        <a14:foregroundMark x1="55581" y1="72739" x2="68837" y2="69856"/>
                        <a14:foregroundMark x1="74186" y1="50459" x2="64767" y2="66317"/>
                        <a14:foregroundMark x1="44419" y1="50459" x2="45349" y2="63041"/>
                        <a14:foregroundMark x1="23605" y1="48493" x2="36512" y2="47575"/>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851481" y="1778922"/>
            <a:ext cx="6043903" cy="5362208"/>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9">
            <a:extLst>
              <a:ext uri="{FF2B5EF4-FFF2-40B4-BE49-F238E27FC236}">
                <a16:creationId xmlns:a16="http://schemas.microsoft.com/office/drawing/2014/main" id="{A7BB1EC3-F73B-4C93-9D57-711440893F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659465"/>
            <a:ext cx="3481665" cy="3481665"/>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023" y="-101247"/>
            <a:ext cx="1542167" cy="1542167"/>
          </a:xfrm>
          <a:prstGeom prst="rect">
            <a:avLst/>
          </a:prstGeom>
        </p:spPr>
      </p:pic>
      <p:pic>
        <p:nvPicPr>
          <p:cNvPr id="3" name="Picture 2">
            <a:extLst>
              <a:ext uri="{FF2B5EF4-FFF2-40B4-BE49-F238E27FC236}">
                <a16:creationId xmlns:a16="http://schemas.microsoft.com/office/drawing/2014/main" id="{D4A14B15-7065-7C89-F0B0-193597C1EC7E}"/>
              </a:ext>
            </a:extLst>
          </p:cNvPr>
          <p:cNvPicPr>
            <a:picLocks noChangeAspect="1"/>
          </p:cNvPicPr>
          <p:nvPr/>
        </p:nvPicPr>
        <p:blipFill>
          <a:blip r:embed="rId7"/>
          <a:stretch>
            <a:fillRect/>
          </a:stretch>
        </p:blipFill>
        <p:spPr>
          <a:xfrm>
            <a:off x="1416129" y="0"/>
            <a:ext cx="2536156" cy="1097375"/>
          </a:xfrm>
          <a:prstGeom prst="rect">
            <a:avLst/>
          </a:prstGeom>
        </p:spPr>
      </p:pic>
      <p:pic>
        <p:nvPicPr>
          <p:cNvPr id="4" name="Picture 3">
            <a:extLst>
              <a:ext uri="{FF2B5EF4-FFF2-40B4-BE49-F238E27FC236}">
                <a16:creationId xmlns:a16="http://schemas.microsoft.com/office/drawing/2014/main" id="{8B798A20-5928-7075-06EA-5D2381E3821C}"/>
              </a:ext>
            </a:extLst>
          </p:cNvPr>
          <p:cNvPicPr>
            <a:picLocks noChangeAspect="1"/>
          </p:cNvPicPr>
          <p:nvPr/>
        </p:nvPicPr>
        <p:blipFill>
          <a:blip r:embed="rId8"/>
          <a:stretch>
            <a:fillRect/>
          </a:stretch>
        </p:blipFill>
        <p:spPr>
          <a:xfrm>
            <a:off x="2111918" y="303324"/>
            <a:ext cx="7968163" cy="4560203"/>
          </a:xfrm>
          <a:prstGeom prst="rect">
            <a:avLst/>
          </a:prstGeom>
        </p:spPr>
      </p:pic>
    </p:spTree>
    <p:extLst>
      <p:ext uri="{BB962C8B-B14F-4D97-AF65-F5344CB8AC3E}">
        <p14:creationId xmlns:p14="http://schemas.microsoft.com/office/powerpoint/2010/main" val="30052027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蛋糕, 食物, 动物&#10;&#10;描述已自动生成">
            <a:extLst>
              <a:ext uri="{FF2B5EF4-FFF2-40B4-BE49-F238E27FC236}">
                <a16:creationId xmlns:a16="http://schemas.microsoft.com/office/drawing/2014/main" id="{79C54302-CA44-4FC4-9A77-E14DD3FC821D}"/>
              </a:ext>
            </a:extLst>
          </p:cNvPr>
          <p:cNvPicPr>
            <a:picLocks noChangeAspect="1"/>
          </p:cNvPicPr>
          <p:nvPr/>
        </p:nvPicPr>
        <p:blipFill rotWithShape="1">
          <a:blip r:embed="rId3">
            <a:extLst>
              <a:ext uri="{28A0092B-C50C-407E-A947-70E740481C1C}">
                <a14:useLocalDpi xmlns:a14="http://schemas.microsoft.com/office/drawing/2010/main" val="0"/>
              </a:ext>
            </a:extLst>
          </a:blip>
          <a:srcRect t="37672"/>
          <a:stretch/>
        </p:blipFill>
        <p:spPr>
          <a:xfrm>
            <a:off x="0" y="2583542"/>
            <a:ext cx="12192000" cy="4274457"/>
          </a:xfrm>
          <a:prstGeom prst="rect">
            <a:avLst/>
          </a:prstGeom>
        </p:spPr>
      </p:pic>
      <p:pic>
        <p:nvPicPr>
          <p:cNvPr id="26" name="图片 25">
            <a:extLst>
              <a:ext uri="{FF2B5EF4-FFF2-40B4-BE49-F238E27FC236}">
                <a16:creationId xmlns:a16="http://schemas.microsoft.com/office/drawing/2014/main" id="{6D1A907A-8F4C-4B1E-AFAF-938479C53A12}"/>
              </a:ext>
            </a:extLst>
          </p:cNvPr>
          <p:cNvPicPr>
            <a:picLocks noChangeAspect="1"/>
          </p:cNvPicPr>
          <p:nvPr/>
        </p:nvPicPr>
        <p:blipFill rotWithShape="1">
          <a:blip r:embed="rId4"/>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pic>
        <p:nvPicPr>
          <p:cNvPr id="29" name="图片 28" descr="图片包含 游戏机, 花&#10;&#10;描述已自动生成">
            <a:extLst>
              <a:ext uri="{FF2B5EF4-FFF2-40B4-BE49-F238E27FC236}">
                <a16:creationId xmlns:a16="http://schemas.microsoft.com/office/drawing/2014/main" id="{BC839597-67AA-4D4E-80BB-4A65EBFB36E9}"/>
              </a:ext>
            </a:extLst>
          </p:cNvPr>
          <p:cNvPicPr>
            <a:picLocks noChangeAspect="1"/>
          </p:cNvPicPr>
          <p:nvPr/>
        </p:nvPicPr>
        <p:blipFill rotWithShape="1">
          <a:blip r:embed="rId5">
            <a:extLst>
              <a:ext uri="{28A0092B-C50C-407E-A947-70E740481C1C}">
                <a14:useLocalDpi xmlns:a14="http://schemas.microsoft.com/office/drawing/2010/main" val="0"/>
              </a:ext>
            </a:extLst>
          </a:blip>
          <a:srcRect t="16720" b="69854"/>
          <a:stretch/>
        </p:blipFill>
        <p:spPr>
          <a:xfrm>
            <a:off x="0" y="3947886"/>
            <a:ext cx="12192000" cy="2910114"/>
          </a:xfrm>
          <a:custGeom>
            <a:avLst/>
            <a:gdLst>
              <a:gd name="connsiteX0" fmla="*/ 0 w 12192000"/>
              <a:gd name="connsiteY0" fmla="*/ 0 h 2910114"/>
              <a:gd name="connsiteX1" fmla="*/ 12192000 w 12192000"/>
              <a:gd name="connsiteY1" fmla="*/ 0 h 2910114"/>
              <a:gd name="connsiteX2" fmla="*/ 12192000 w 12192000"/>
              <a:gd name="connsiteY2" fmla="*/ 2910114 h 2910114"/>
              <a:gd name="connsiteX3" fmla="*/ 0 w 12192000"/>
              <a:gd name="connsiteY3" fmla="*/ 2910114 h 2910114"/>
            </a:gdLst>
            <a:ahLst/>
            <a:cxnLst>
              <a:cxn ang="0">
                <a:pos x="connsiteX0" y="connsiteY0"/>
              </a:cxn>
              <a:cxn ang="0">
                <a:pos x="connsiteX1" y="connsiteY1"/>
              </a:cxn>
              <a:cxn ang="0">
                <a:pos x="connsiteX2" y="connsiteY2"/>
              </a:cxn>
              <a:cxn ang="0">
                <a:pos x="connsiteX3" y="connsiteY3"/>
              </a:cxn>
            </a:cxnLst>
            <a:rect l="l" t="t" r="r" b="b"/>
            <a:pathLst>
              <a:path w="12192000" h="2910114">
                <a:moveTo>
                  <a:pt x="0" y="0"/>
                </a:moveTo>
                <a:lnTo>
                  <a:pt x="12192000" y="0"/>
                </a:lnTo>
                <a:lnTo>
                  <a:pt x="12192000" y="2910114"/>
                </a:lnTo>
                <a:lnTo>
                  <a:pt x="0" y="2910114"/>
                </a:lnTo>
                <a:close/>
              </a:path>
            </a:pathLst>
          </a:custGeom>
          <a:effectLst>
            <a:outerShdw blurRad="254000" dist="127000" dir="16200000" rotWithShape="0">
              <a:srgbClr val="25672E">
                <a:alpha val="20000"/>
              </a:srgbClr>
            </a:outerShdw>
          </a:effectLst>
        </p:spPr>
      </p:pic>
      <p:sp>
        <p:nvSpPr>
          <p:cNvPr id="33" name="矩形 32">
            <a:extLst>
              <a:ext uri="{FF2B5EF4-FFF2-40B4-BE49-F238E27FC236}">
                <a16:creationId xmlns:a16="http://schemas.microsoft.com/office/drawing/2014/main" id="{99D86E42-B605-4EE1-8451-2DB70B5E922C}"/>
              </a:ext>
            </a:extLst>
          </p:cNvPr>
          <p:cNvSpPr/>
          <p:nvPr/>
        </p:nvSpPr>
        <p:spPr>
          <a:xfrm>
            <a:off x="1074768" y="1709032"/>
            <a:ext cx="10375106" cy="3046988"/>
          </a:xfrm>
          <a:prstGeom prst="rect">
            <a:avLst/>
          </a:prstGeom>
        </p:spPr>
        <p:txBody>
          <a:bodyPr wrap="square">
            <a:spAutoFit/>
          </a:bodyPr>
          <a:lstStyle/>
          <a:p>
            <a:pPr lvl="0" algn="just">
              <a:defRPr/>
            </a:pPr>
            <a:r>
              <a:rPr lang="vi-VN" sz="2400" b="1" dirty="0">
                <a:solidFill>
                  <a:srgbClr val="002060"/>
                </a:solidFill>
                <a:latin typeface="Cambria" panose="02040503050406030204" pitchFamily="18" charset="0"/>
                <a:ea typeface="Cambria" panose="02040503050406030204" pitchFamily="18" charset="0"/>
              </a:rPr>
              <a:t>- Đọc đúng và diễn cảm văn bản- lá thư Ngôi nhà của yêu thương </a:t>
            </a:r>
          </a:p>
          <a:p>
            <a:pPr lvl="0" algn="just">
              <a:defRPr/>
            </a:pPr>
            <a:r>
              <a:rPr lang="vi-VN" sz="2400" b="1" dirty="0">
                <a:solidFill>
                  <a:srgbClr val="002060"/>
                </a:solidFill>
                <a:latin typeface="Cambria" panose="02040503050406030204" pitchFamily="18" charset="0"/>
                <a:ea typeface="Cambria" panose="02040503050406030204" pitchFamily="18" charset="0"/>
              </a:rPr>
              <a:t>- Biết nhấn giọng vào những từ ngữ cần thiết thể hiện cảm xúc, những câu nói thể hiện sự quan tâm của người viết thư.</a:t>
            </a:r>
          </a:p>
          <a:p>
            <a:pPr lvl="0" algn="just">
              <a:defRPr/>
            </a:pPr>
            <a:r>
              <a:rPr lang="vi-VN" sz="2400" b="1" dirty="0">
                <a:solidFill>
                  <a:srgbClr val="002060"/>
                </a:solidFill>
                <a:latin typeface="Cambria" panose="02040503050406030204" pitchFamily="18" charset="0"/>
                <a:ea typeface="Cambria" panose="02040503050406030204" pitchFamily="18" charset="0"/>
              </a:rPr>
              <a:t>- Nhận biết được nội dung bức thư: </a:t>
            </a:r>
            <a:r>
              <a:rPr lang="vi-VN" sz="2400" dirty="0">
                <a:solidFill>
                  <a:srgbClr val="002060"/>
                </a:solidFill>
                <a:latin typeface="Cambria" panose="02040503050406030204" pitchFamily="18" charset="0"/>
                <a:ea typeface="Cambria" panose="02040503050406030204" pitchFamily="18" charset="0"/>
              </a:rPr>
              <a:t>Sự yêu thương, thấu hiểu, sẻ chia của tác giả bức thư – bạn Lương Thanh Bình – đối với những bạn nhỏ không nhà trên Trái Đất. Qua đó, người viết thể hiện ước muốn cháy bỏng của mình về một thế giới hoà bình, ấm no cho trẻ em, nơi mà tất cả trẻ em đều có nhà để ở, nơi không có bom đạn, chiến tranh.</a:t>
            </a:r>
          </a:p>
        </p:txBody>
      </p:sp>
      <p:pic>
        <p:nvPicPr>
          <p:cNvPr id="18" name="图片 17" descr="卡通人物&#10;&#10;低可信度描述已自动生成">
            <a:extLst>
              <a:ext uri="{FF2B5EF4-FFF2-40B4-BE49-F238E27FC236}">
                <a16:creationId xmlns:a16="http://schemas.microsoft.com/office/drawing/2014/main" id="{564BF291-7FAB-45ED-B95D-C69E43045F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516" y="4483413"/>
            <a:ext cx="2457107" cy="2457107"/>
          </a:xfrm>
          <a:prstGeom prst="rect">
            <a:avLst/>
          </a:prstGeom>
        </p:spPr>
      </p:pic>
      <p:pic>
        <p:nvPicPr>
          <p:cNvPr id="25" name="图片 24" descr="图片包含 风筝, 伞, 装饰品, 飞行&#10;&#10;描述已自动生成">
            <a:extLst>
              <a:ext uri="{FF2B5EF4-FFF2-40B4-BE49-F238E27FC236}">
                <a16:creationId xmlns:a16="http://schemas.microsoft.com/office/drawing/2014/main" id="{F1D25DB1-43E4-4ECC-8D83-1B128F2891C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568" b="30514"/>
          <a:stretch/>
        </p:blipFill>
        <p:spPr>
          <a:xfrm>
            <a:off x="10205277" y="-82520"/>
            <a:ext cx="1895226" cy="1924420"/>
          </a:xfrm>
          <a:prstGeom prst="rect">
            <a:avLst/>
          </a:prstGeom>
        </p:spPr>
      </p:pic>
      <p:pic>
        <p:nvPicPr>
          <p:cNvPr id="2" name="Picture 1">
            <a:extLst>
              <a:ext uri="{FF2B5EF4-FFF2-40B4-BE49-F238E27FC236}">
                <a16:creationId xmlns:a16="http://schemas.microsoft.com/office/drawing/2014/main" id="{6F6A3140-E039-6F8A-755D-F2E244C9AE1A}"/>
              </a:ext>
            </a:extLst>
          </p:cNvPr>
          <p:cNvPicPr>
            <a:picLocks noChangeAspect="1"/>
          </p:cNvPicPr>
          <p:nvPr/>
        </p:nvPicPr>
        <p:blipFill>
          <a:blip r:embed="rId8"/>
          <a:stretch>
            <a:fillRect/>
          </a:stretch>
        </p:blipFill>
        <p:spPr>
          <a:xfrm>
            <a:off x="3965276" y="701755"/>
            <a:ext cx="3956647" cy="1072989"/>
          </a:xfrm>
          <a:prstGeom prst="rect">
            <a:avLst/>
          </a:prstGeom>
        </p:spPr>
      </p:pic>
    </p:spTree>
    <p:extLst>
      <p:ext uri="{BB962C8B-B14F-4D97-AF65-F5344CB8AC3E}">
        <p14:creationId xmlns:p14="http://schemas.microsoft.com/office/powerpoint/2010/main" val="23173885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a:extLst>
              <a:ext uri="{FF2B5EF4-FFF2-40B4-BE49-F238E27FC236}">
                <a16:creationId xmlns:a16="http://schemas.microsoft.com/office/drawing/2014/main" id="{4AD2D91D-1D50-F401-4611-4915C6072614}"/>
              </a:ext>
            </a:extLst>
          </p:cNvPr>
          <p:cNvPicPr>
            <a:picLocks noChangeAspect="1"/>
          </p:cNvPicPr>
          <p:nvPr/>
        </p:nvPicPr>
        <p:blipFill>
          <a:blip r:embed="rId6"/>
          <a:stretch>
            <a:fillRect/>
          </a:stretch>
        </p:blipFill>
        <p:spPr>
          <a:xfrm>
            <a:off x="2620631" y="1761179"/>
            <a:ext cx="6169687" cy="4230991"/>
          </a:xfrm>
          <a:prstGeom prst="rect">
            <a:avLst/>
          </a:prstGeom>
        </p:spPr>
      </p:pic>
    </p:spTree>
    <p:extLst>
      <p:ext uri="{BB962C8B-B14F-4D97-AF65-F5344CB8AC3E}">
        <p14:creationId xmlns:p14="http://schemas.microsoft.com/office/powerpoint/2010/main" val="22062407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5nlu3zs">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自定义 102">
      <a:dk1>
        <a:sysClr val="windowText" lastClr="000000"/>
      </a:dk1>
      <a:lt1>
        <a:sysClr val="window" lastClr="FFFFFF"/>
      </a:lt1>
      <a:dk2>
        <a:srgbClr val="44546A"/>
      </a:dk2>
      <a:lt2>
        <a:srgbClr val="E7E6E6"/>
      </a:lt2>
      <a:accent1>
        <a:srgbClr val="FF854D"/>
      </a:accent1>
      <a:accent2>
        <a:srgbClr val="FF854D"/>
      </a:accent2>
      <a:accent3>
        <a:srgbClr val="FF854D"/>
      </a:accent3>
      <a:accent4>
        <a:srgbClr val="FF854D"/>
      </a:accent4>
      <a:accent5>
        <a:srgbClr val="FF854D"/>
      </a:accent5>
      <a:accent6>
        <a:srgbClr val="FF854D"/>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PowerPointHub-Charity">
      <a:dk1>
        <a:sysClr val="windowText" lastClr="000000"/>
      </a:dk1>
      <a:lt1>
        <a:sysClr val="window" lastClr="FFFFFF"/>
      </a:lt1>
      <a:dk2>
        <a:srgbClr val="44546A"/>
      </a:dk2>
      <a:lt2>
        <a:srgbClr val="E7E6E6"/>
      </a:lt2>
      <a:accent1>
        <a:srgbClr val="5F9D50"/>
      </a:accent1>
      <a:accent2>
        <a:srgbClr val="FF767D"/>
      </a:accent2>
      <a:accent3>
        <a:srgbClr val="F4DA7D"/>
      </a:accent3>
      <a:accent4>
        <a:srgbClr val="E53E3E"/>
      </a:accent4>
      <a:accent5>
        <a:srgbClr val="EE99AD"/>
      </a:accent5>
      <a:accent6>
        <a:srgbClr val="BDD7EE"/>
      </a:accent6>
      <a:hlink>
        <a:srgbClr val="0563C1"/>
      </a:hlink>
      <a:folHlink>
        <a:srgbClr val="954F72"/>
      </a:folHlink>
    </a:clrScheme>
    <a:fontScheme name="Arial Rounded &amp; Calibri Light">
      <a:majorFont>
        <a:latin typeface="Arial Rounded MT Bold"/>
        <a:ea typeface=""/>
        <a:cs typeface="Arial Rounded MT Bold"/>
      </a:majorFont>
      <a:minorFont>
        <a:latin typeface="Calibri Light"/>
        <a:ea typeface=""/>
        <a:cs typeface="Calibri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2193</Words>
  <Application>Microsoft Office PowerPoint</Application>
  <PresentationFormat>Widescreen</PresentationFormat>
  <Paragraphs>121</Paragraphs>
  <Slides>34</Slides>
  <Notes>13</Notes>
  <HiddenSlides>0</HiddenSlides>
  <MMClips>13</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34</vt:i4>
      </vt:variant>
    </vt:vector>
  </HeadingPairs>
  <TitlesOfParts>
    <vt:vector size="57" baseType="lpstr">
      <vt:lpstr>等线</vt:lpstr>
      <vt:lpstr>等线</vt:lpstr>
      <vt:lpstr>等线 Light</vt:lpstr>
      <vt:lpstr>DFPOP1-W9</vt:lpstr>
      <vt:lpstr>微软雅黑</vt:lpstr>
      <vt:lpstr>字魂27号-布丁体</vt:lpstr>
      <vt:lpstr>字魂59号-创粗黑</vt:lpstr>
      <vt:lpstr>#9Slide07 SVNNexa Rust Slab Bla</vt:lpstr>
      <vt:lpstr>Arial</vt:lpstr>
      <vt:lpstr>Arial Rounded MT Bold</vt:lpstr>
      <vt:lpstr>Calibri</vt:lpstr>
      <vt:lpstr>Calibri Light</vt:lpstr>
      <vt:lpstr>Cambria</vt:lpstr>
      <vt:lpstr>Fredoka One</vt:lpstr>
      <vt:lpstr>Office 主题</vt:lpstr>
      <vt:lpstr>3_Office 主题​​</vt:lpstr>
      <vt:lpstr>1_Office Theme</vt:lpstr>
      <vt:lpstr>Awesome Teachers Meeting by Slidesgo</vt:lpstr>
      <vt:lpstr>Office 主题​​</vt:lpstr>
      <vt:lpstr>2_Office Theme</vt:lpstr>
      <vt:lpstr>1_Office 主题​​</vt:lpstr>
      <vt:lpstr>2_Office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38</cp:revision>
  <dcterms:created xsi:type="dcterms:W3CDTF">2024-01-10T13:42:57Z</dcterms:created>
  <dcterms:modified xsi:type="dcterms:W3CDTF">2024-01-11T09:05:49Z</dcterms:modified>
</cp:coreProperties>
</file>