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4599610" y="979523"/>
            <a:ext cx="5922254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ea typeface="+mn-ea"/>
                <a:cs typeface="+mn-cs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151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#9Slide02 Noi dung dai</vt:lpstr>
      <vt:lpstr>#9Slide02 Tieu de dai</vt:lpstr>
      <vt:lpstr>Arial</vt:lpstr>
      <vt:lpstr>Calibri</vt:lpstr>
      <vt:lpstr>Calibri Light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2024-01-08T13:06:35Z</dcterms:created>
  <dcterms:modified xsi:type="dcterms:W3CDTF">2024-01-08T13:19:09Z</dcterms:modified>
</cp:coreProperties>
</file>