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84" r:id="rId3"/>
    <p:sldMasterId id="2147483691" r:id="rId4"/>
  </p:sldMasterIdLst>
  <p:notesMasterIdLst>
    <p:notesMasterId r:id="rId20"/>
  </p:notesMasterIdLst>
  <p:sldIdLst>
    <p:sldId id="257" r:id="rId5"/>
    <p:sldId id="334" r:id="rId6"/>
    <p:sldId id="371" r:id="rId7"/>
    <p:sldId id="369" r:id="rId8"/>
    <p:sldId id="368" r:id="rId9"/>
    <p:sldId id="287" r:id="rId10"/>
    <p:sldId id="285" r:id="rId11"/>
    <p:sldId id="260" r:id="rId12"/>
    <p:sldId id="263" r:id="rId13"/>
    <p:sldId id="372" r:id="rId14"/>
    <p:sldId id="373" r:id="rId15"/>
    <p:sldId id="374" r:id="rId16"/>
    <p:sldId id="375" r:id="rId17"/>
    <p:sldId id="376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0673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937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E2924-6C8D-39C5-EF55-6F081881050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879" y="175879"/>
            <a:ext cx="1482799" cy="1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7C50E-1A4D-9E99-4503-896128BAA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2E91D5-3E07-4FB7-B6C7-5239E948A6CE}"/>
              </a:ext>
            </a:extLst>
          </p:cNvPr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8C2D3-67BB-4DA0-A75D-AE5501ACFC35}"/>
              </a:ext>
            </a:extLst>
          </p:cNvPr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502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666</Words>
  <Application>Microsoft Office PowerPoint</Application>
  <PresentationFormat>Widescreen</PresentationFormat>
  <Paragraphs>103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Merienda One</vt:lpstr>
      <vt:lpstr>字魂100号-方方先锋体</vt:lpstr>
      <vt:lpstr>字魂156号-萌趣苏打饼</vt:lpstr>
      <vt:lpstr>思源黑体 CN</vt:lpstr>
      <vt:lpstr>1_Office Theme</vt:lpstr>
      <vt:lpstr>Office 主题​​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2024-02-12T03:50:25Z</dcterms:created>
  <dcterms:modified xsi:type="dcterms:W3CDTF">2025-05-13T02:37:10Z</dcterms:modified>
</cp:coreProperties>
</file>