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8"/>
  </p:notesMasterIdLst>
  <p:sldIdLst>
    <p:sldId id="264" r:id="rId3"/>
    <p:sldId id="257" r:id="rId4"/>
    <p:sldId id="260" r:id="rId5"/>
    <p:sldId id="285" r:id="rId6"/>
    <p:sldId id="258" r:id="rId7"/>
    <p:sldId id="262" r:id="rId8"/>
    <p:sldId id="261" r:id="rId9"/>
    <p:sldId id="272" r:id="rId10"/>
    <p:sldId id="273" r:id="rId11"/>
    <p:sldId id="274" r:id="rId12"/>
    <p:sldId id="277" r:id="rId13"/>
    <p:sldId id="286" r:id="rId14"/>
    <p:sldId id="287" r:id="rId15"/>
    <p:sldId id="28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E204D-9176-4864-AB12-B4F839183F2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B994E-7620-4B12-96E7-CE97C8534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5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08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1019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585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849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55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470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847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5869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541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505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514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98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68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875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710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6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786B-46E6-43E4-AB7B-89DAEC1A0F2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2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5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241090" y="1866766"/>
            <a:ext cx="42604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7270FD-94BE-1DF6-771F-258038CC9C79}"/>
              </a:ext>
            </a:extLst>
          </p:cNvPr>
          <p:cNvSpPr/>
          <p:nvPr/>
        </p:nvSpPr>
        <p:spPr>
          <a:xfrm>
            <a:off x="180975" y="352425"/>
            <a:ext cx="11515725" cy="62484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0A5255-9BC9-D7AE-9BC1-05A9DDF96C2D}"/>
              </a:ext>
            </a:extLst>
          </p:cNvPr>
          <p:cNvSpPr txBox="1"/>
          <p:nvPr/>
        </p:nvSpPr>
        <p:spPr>
          <a:xfrm>
            <a:off x="1924050" y="790575"/>
            <a:ext cx="2905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643 709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405 642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3C4B0-849E-0E08-965C-CFC34B3FA194}"/>
              </a:ext>
            </a:extLst>
          </p:cNvPr>
          <p:cNvSpPr txBox="1"/>
          <p:nvPr/>
        </p:nvSpPr>
        <p:spPr>
          <a:xfrm>
            <a:off x="1619250" y="131445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9FF8B2-38D1-863A-E3DB-1C03DEC5EDE0}"/>
              </a:ext>
            </a:extLst>
          </p:cNvPr>
          <p:cNvCxnSpPr>
            <a:cxnSpLocks/>
          </p:cNvCxnSpPr>
          <p:nvPr/>
        </p:nvCxnSpPr>
        <p:spPr>
          <a:xfrm>
            <a:off x="1714500" y="2038350"/>
            <a:ext cx="19907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BE2E5BC-6C0A-8D7B-063F-DBE9120D6095}"/>
              </a:ext>
            </a:extLst>
          </p:cNvPr>
          <p:cNvSpPr txBox="1"/>
          <p:nvPr/>
        </p:nvSpPr>
        <p:spPr>
          <a:xfrm>
            <a:off x="5353050" y="704850"/>
            <a:ext cx="3152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1 657 480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821 730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609C49-C38B-F2AC-74F2-53A9673F2325}"/>
              </a:ext>
            </a:extLst>
          </p:cNvPr>
          <p:cNvSpPr txBox="1"/>
          <p:nvPr/>
        </p:nvSpPr>
        <p:spPr>
          <a:xfrm>
            <a:off x="5038725" y="1209675"/>
            <a:ext cx="600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EA5371-4E32-9AE2-823F-C1740D9F2000}"/>
              </a:ext>
            </a:extLst>
          </p:cNvPr>
          <p:cNvCxnSpPr>
            <a:cxnSpLocks/>
          </p:cNvCxnSpPr>
          <p:nvPr/>
        </p:nvCxnSpPr>
        <p:spPr>
          <a:xfrm>
            <a:off x="5591175" y="1981200"/>
            <a:ext cx="19431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EB0BD1-7B2E-EEEE-AEA3-5C0C82E4F008}"/>
              </a:ext>
            </a:extLst>
          </p:cNvPr>
          <p:cNvSpPr txBox="1"/>
          <p:nvPr/>
        </p:nvSpPr>
        <p:spPr>
          <a:xfrm>
            <a:off x="1562101" y="200977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1 049 351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C80771-2C4E-67FE-F7C8-7B618682ABC3}"/>
              </a:ext>
            </a:extLst>
          </p:cNvPr>
          <p:cNvSpPr txBox="1"/>
          <p:nvPr/>
        </p:nvSpPr>
        <p:spPr>
          <a:xfrm>
            <a:off x="5705474" y="1971675"/>
            <a:ext cx="261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835 750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4A6265-FB27-E0C9-4AEF-345C228D900A}"/>
              </a:ext>
            </a:extLst>
          </p:cNvPr>
          <p:cNvSpPr txBox="1"/>
          <p:nvPr/>
        </p:nvSpPr>
        <p:spPr>
          <a:xfrm>
            <a:off x="838200" y="8572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BA265A-D725-3054-AF28-FB4E98DA972B}"/>
              </a:ext>
            </a:extLst>
          </p:cNvPr>
          <p:cNvSpPr txBox="1"/>
          <p:nvPr/>
        </p:nvSpPr>
        <p:spPr>
          <a:xfrm>
            <a:off x="2647950" y="29337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3 214</a:t>
            </a:r>
            <a:endParaRPr lang="pt-BR" sz="4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56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0B72A8-81CC-41AA-0DAE-016D361BA0E8}"/>
              </a:ext>
            </a:extLst>
          </p:cNvPr>
          <p:cNvSpPr txBox="1"/>
          <p:nvPr/>
        </p:nvSpPr>
        <p:spPr>
          <a:xfrm>
            <a:off x="2457450" y="339090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C00F715-347D-B055-7E61-2BB69C2B0DEB}"/>
              </a:ext>
            </a:extLst>
          </p:cNvPr>
          <p:cNvCxnSpPr>
            <a:cxnSpLocks/>
          </p:cNvCxnSpPr>
          <p:nvPr/>
        </p:nvCxnSpPr>
        <p:spPr>
          <a:xfrm>
            <a:off x="2676525" y="4143375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F1E01B3-9566-0FA8-02E5-B6BAF547BE44}"/>
              </a:ext>
            </a:extLst>
          </p:cNvPr>
          <p:cNvSpPr txBox="1"/>
          <p:nvPr/>
        </p:nvSpPr>
        <p:spPr>
          <a:xfrm>
            <a:off x="2695575" y="4143375"/>
            <a:ext cx="294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18744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053208-E93C-FDC5-3A98-8D9AF3D14048}"/>
              </a:ext>
            </a:extLst>
          </p:cNvPr>
          <p:cNvSpPr txBox="1"/>
          <p:nvPr/>
        </p:nvSpPr>
        <p:spPr>
          <a:xfrm>
            <a:off x="914400" y="31051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832700-B0DC-BBF7-1372-71814B8243C9}"/>
              </a:ext>
            </a:extLst>
          </p:cNvPr>
          <p:cNvSpPr txBox="1"/>
          <p:nvPr/>
        </p:nvSpPr>
        <p:spPr>
          <a:xfrm>
            <a:off x="2486025" y="470535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15620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A491E37-E41A-39FD-2E29-B010408FEACD}"/>
              </a:ext>
            </a:extLst>
          </p:cNvPr>
          <p:cNvCxnSpPr>
            <a:cxnSpLocks/>
          </p:cNvCxnSpPr>
          <p:nvPr/>
        </p:nvCxnSpPr>
        <p:spPr>
          <a:xfrm>
            <a:off x="2505075" y="5400675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BA9C822-4344-B9D7-3F68-A998800C7B70}"/>
              </a:ext>
            </a:extLst>
          </p:cNvPr>
          <p:cNvSpPr txBox="1"/>
          <p:nvPr/>
        </p:nvSpPr>
        <p:spPr>
          <a:xfrm>
            <a:off x="2438400" y="5353050"/>
            <a:ext cx="294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174944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449360-B265-5E54-6066-31363BF7562B}"/>
              </a:ext>
            </a:extLst>
          </p:cNvPr>
          <p:cNvSpPr txBox="1"/>
          <p:nvPr/>
        </p:nvSpPr>
        <p:spPr>
          <a:xfrm>
            <a:off x="5811355" y="305204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231 438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F1E794-E0C6-ACB5-B945-5E4A7D109CE8}"/>
              </a:ext>
            </a:extLst>
          </p:cNvPr>
          <p:cNvSpPr txBox="1"/>
          <p:nvPr/>
        </p:nvSpPr>
        <p:spPr>
          <a:xfrm>
            <a:off x="7691449" y="30234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327981B-117B-FBE8-2152-CD612C361A36}"/>
              </a:ext>
            </a:extLst>
          </p:cNvPr>
          <p:cNvCxnSpPr>
            <a:cxnSpLocks/>
          </p:cNvCxnSpPr>
          <p:nvPr/>
        </p:nvCxnSpPr>
        <p:spPr>
          <a:xfrm flipV="1">
            <a:off x="8159940" y="3127595"/>
            <a:ext cx="0" cy="1869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F185E29-1689-9C29-AD9C-787BFC634DB0}"/>
              </a:ext>
            </a:extLst>
          </p:cNvPr>
          <p:cNvCxnSpPr>
            <a:cxnSpLocks/>
          </p:cNvCxnSpPr>
          <p:nvPr/>
        </p:nvCxnSpPr>
        <p:spPr>
          <a:xfrm flipH="1">
            <a:off x="8162925" y="3597066"/>
            <a:ext cx="12382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9477379-3ECC-54A6-172D-A81496D8AE54}"/>
              </a:ext>
            </a:extLst>
          </p:cNvPr>
          <p:cNvSpPr txBox="1"/>
          <p:nvPr/>
        </p:nvSpPr>
        <p:spPr>
          <a:xfrm>
            <a:off x="5658955" y="3547341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2 74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72EF08-1639-13C6-DC4A-A304AEAE1227}"/>
              </a:ext>
            </a:extLst>
          </p:cNvPr>
          <p:cNvSpPr txBox="1"/>
          <p:nvPr/>
        </p:nvSpPr>
        <p:spPr>
          <a:xfrm>
            <a:off x="6154255" y="4052166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0 238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E555FF9-EAA0-A968-0714-55E6465294F8}"/>
              </a:ext>
            </a:extLst>
          </p:cNvPr>
          <p:cNvSpPr txBox="1"/>
          <p:nvPr/>
        </p:nvSpPr>
        <p:spPr>
          <a:xfrm>
            <a:off x="6182830" y="4556991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2C846A-13C0-7382-3F7C-F22847EE6851}"/>
              </a:ext>
            </a:extLst>
          </p:cNvPr>
          <p:cNvSpPr txBox="1"/>
          <p:nvPr/>
        </p:nvSpPr>
        <p:spPr>
          <a:xfrm>
            <a:off x="8058149" y="3642591"/>
            <a:ext cx="13049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6 807</a:t>
            </a:r>
          </a:p>
        </p:txBody>
      </p:sp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4" grpId="0"/>
      <p:bldP spid="38" grpId="0"/>
      <p:bldP spid="40" grpId="0"/>
      <p:bldP spid="46" grpId="0"/>
      <p:bldP spid="47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42259" y="258045"/>
            <a:ext cx="10497168" cy="1200329"/>
            <a:chOff x="589935" y="281202"/>
            <a:chExt cx="10242993" cy="980087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9908696" cy="870082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78323" y="281202"/>
              <a:ext cx="9415188" cy="980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thích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dấu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“?”</a:t>
              </a: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DCBBA3-FCBD-D1B9-2389-848AE79D7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4" y="1690687"/>
            <a:ext cx="8029635" cy="4681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00BAA0-54F1-CB45-F1B5-52203DE7AEDA}"/>
              </a:ext>
            </a:extLst>
          </p:cNvPr>
          <p:cNvSpPr/>
          <p:nvPr/>
        </p:nvSpPr>
        <p:spPr>
          <a:xfrm>
            <a:off x="5038725" y="4152900"/>
            <a:ext cx="60007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845BDC-C49F-3A7A-FA06-3854EDC91A73}"/>
              </a:ext>
            </a:extLst>
          </p:cNvPr>
          <p:cNvSpPr/>
          <p:nvPr/>
        </p:nvSpPr>
        <p:spPr>
          <a:xfrm>
            <a:off x="5172075" y="4819650"/>
            <a:ext cx="61912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B4DB3F-CFA2-3B04-1BAD-E23FFCC6F08E}"/>
              </a:ext>
            </a:extLst>
          </p:cNvPr>
          <p:cNvSpPr/>
          <p:nvPr/>
        </p:nvSpPr>
        <p:spPr>
          <a:xfrm>
            <a:off x="7877175" y="5410200"/>
            <a:ext cx="60007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891341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42259" y="286946"/>
            <a:ext cx="10363816" cy="1065604"/>
            <a:chOff x="589935" y="304800"/>
            <a:chExt cx="10112870" cy="870082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6572018" cy="870082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7617" y="374530"/>
              <a:ext cx="9415188" cy="628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trị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biểu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89A2CB-ED76-27E4-113D-397FED1FC829}"/>
              </a:ext>
            </a:extLst>
          </p:cNvPr>
          <p:cNvSpPr txBox="1"/>
          <p:nvPr/>
        </p:nvSpPr>
        <p:spPr>
          <a:xfrm>
            <a:off x="762000" y="752475"/>
            <a:ext cx="10429875" cy="345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8 359 + 305 × 38</a:t>
            </a:r>
          </a:p>
          <a:p>
            <a:pPr algn="just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4 824 – (9 365 – 5 465) : 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FF6D8-8E3D-F124-41BE-3EFA84614A6E}"/>
              </a:ext>
            </a:extLst>
          </p:cNvPr>
          <p:cNvSpPr txBox="1"/>
          <p:nvPr/>
        </p:nvSpPr>
        <p:spPr>
          <a:xfrm>
            <a:off x="923925" y="2286000"/>
            <a:ext cx="521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8 359 + 11 590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19 949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84E473-1F1B-E2A5-92C7-775AF22E026C}"/>
              </a:ext>
            </a:extLst>
          </p:cNvPr>
          <p:cNvSpPr txBox="1"/>
          <p:nvPr/>
        </p:nvSpPr>
        <p:spPr>
          <a:xfrm>
            <a:off x="876300" y="4276725"/>
            <a:ext cx="5219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4 824 – 3900 : 15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4 824 – 260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4 564</a:t>
            </a:r>
          </a:p>
        </p:txBody>
      </p:sp>
    </p:spTree>
    <p:extLst>
      <p:ext uri="{BB962C8B-B14F-4D97-AF65-F5344CB8AC3E}">
        <p14:creationId xmlns:p14="http://schemas.microsoft.com/office/powerpoint/2010/main" val="24126378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13735" y="84931"/>
            <a:ext cx="11459188" cy="2554545"/>
            <a:chOff x="589935" y="275431"/>
            <a:chExt cx="11127339" cy="2554545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1" y="304799"/>
              <a:ext cx="10793043" cy="2476501"/>
            </a:xfrm>
            <a:prstGeom prst="homePlate">
              <a:avLst>
                <a:gd name="adj" fmla="val 483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5874" y="275431"/>
              <a:ext cx="9344026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Chú Hùng đi công tác bằng xe ô tô, quãng đường phải đi dài 300 km. Biết rằng cứ đi 100 km thì xe ô tô tiêu hao hết 10 </a:t>
              </a:r>
              <a:r>
                <a:rPr lang="vi-VN" sz="32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xăng và giá 1 </a:t>
              </a:r>
              <a:r>
                <a:rPr lang="vi-VN" sz="32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xăng là 23 400 đồng. Tính số tiền chú Hùng cần mua xăng để vừa đủ cho xe ô tô đi hết quãng đường đó.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C4D4E7E-6CCC-A1A0-0AB8-0A8270104654}"/>
              </a:ext>
            </a:extLst>
          </p:cNvPr>
          <p:cNvSpPr txBox="1"/>
          <p:nvPr/>
        </p:nvSpPr>
        <p:spPr>
          <a:xfrm>
            <a:off x="352425" y="2867025"/>
            <a:ext cx="11582400" cy="386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1lít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: 10 = 10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300km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300 : 10 = 30 (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300 km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23 400 x 30 = 702 000 (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702 000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298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42259" y="286946"/>
            <a:ext cx="10363816" cy="1065604"/>
            <a:chOff x="589935" y="304800"/>
            <a:chExt cx="10112870" cy="870082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6572018" cy="870082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7617" y="374530"/>
              <a:ext cx="9415188" cy="628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trị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biểu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89A2CB-ED76-27E4-113D-397FED1FC829}"/>
              </a:ext>
            </a:extLst>
          </p:cNvPr>
          <p:cNvSpPr txBox="1"/>
          <p:nvPr/>
        </p:nvSpPr>
        <p:spPr>
          <a:xfrm>
            <a:off x="762000" y="904875"/>
            <a:ext cx="10429875" cy="161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300000"/>
              </a:lnSpc>
            </a:pP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3 506 × 25 × 4           b) 467 × 46 + 467 × 54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C6EE1-DCB8-FADC-F9D1-E918A83293B8}"/>
              </a:ext>
            </a:extLst>
          </p:cNvPr>
          <p:cNvSpPr txBox="1"/>
          <p:nvPr/>
        </p:nvSpPr>
        <p:spPr>
          <a:xfrm>
            <a:off x="857250" y="2447925"/>
            <a:ext cx="4981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3 506 × (25 × 4)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3 506 × 100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350 600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A56013-E3B6-C4A5-800C-7F6AD4924567}"/>
              </a:ext>
            </a:extLst>
          </p:cNvPr>
          <p:cNvSpPr txBox="1"/>
          <p:nvPr/>
        </p:nvSpPr>
        <p:spPr>
          <a:xfrm>
            <a:off x="5667375" y="2428875"/>
            <a:ext cx="4981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467 × (46 + 54)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467 × 100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46 700</a:t>
            </a:r>
            <a:endParaRPr lang="en-US" sz="3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136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NÉM BÓNG RỔ</a:t>
            </a:r>
          </a:p>
        </p:txBody>
      </p:sp>
      <p:pic>
        <p:nvPicPr>
          <p:cNvPr id="6" name="Picture 5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80257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04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5689" y="735989"/>
            <a:ext cx="3451123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371 + ..?..= 528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34201" y="549970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664250" y="4671348"/>
              <a:ext cx="1178493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157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631132" y="4671348"/>
              <a:ext cx="1190898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155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574638" y="4671348"/>
              <a:ext cx="1290141" cy="60960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156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592920" y="4671348"/>
              <a:ext cx="1178495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158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53800" y="4223455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62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194 C -0.00052 -0.13194 -0.00052 -0.23125 -0.00121 -0.33055 C -0.00121 -0.33426 -0.00226 -0.33657 -0.0026 -0.34028 C -0.00486 -0.37569 -0.00538 -0.43009 -0.01458 -0.45602 C -0.01632 -0.47361 -0.01805 -0.48981 -0.02257 -0.50255 C -0.02465 -0.51435 -0.02621 -0.52292 -0.02917 -0.53287 C -0.03177 -0.55509 -0.0368 -0.56921 -0.04253 -0.58565 C -0.04375 -0.58819 -0.04392 -0.59236 -0.04479 -0.59514 C -0.04566 -0.59792 -0.04705 -0.5993 -0.04826 -0.60208 C -0.05694 -0.625 -0.04878 -0.60764 -0.05608 -0.62199 C -0.06059 -0.64352 -0.0658 -0.6412 -0.07153 -0.65486 C -0.07483 -0.66366 -0.0783 -0.67176 -0.08142 -0.68171 C -0.08229 -0.68403 -0.08403 -0.68333 -0.08455 -0.68495 C -0.08854 -0.6912 -0.09236 -0.69792 -0.09566 -0.70486 C -0.09913 -0.70995 -0.10174 -0.71898 -0.10486 -0.72477 C -0.10573 -0.72592 -0.10712 -0.72592 -0.10833 -0.72801 C -0.11059 -0.73171 -0.11215 -0.7375 -0.11458 -0.7412 C -0.11719 -0.74421 -0.11979 -0.74699 -0.12239 -0.75069 C -0.12378 -0.75278 -0.12465 -0.75579 -0.12587 -0.75764 C -0.12899 -0.76042 -0.13177 -0.76134 -0.13472 -0.76435 C -0.13941 -0.76296 -0.1441 -0.76528 -0.14809 -0.76111 C -0.15035 -0.75764 -0.15174 -0.74838 -0.1526 -0.7412 C -0.15486 -0.71944 -0.15608 -0.69745 -0.16146 -0.68171 C -0.16719 -0.63264 -0.16319 -0.58565 -0.16267 -0.53287 C -0.16233 -0.47986 -0.1618 -0.42685 -0.16146 -0.37384 C -0.16111 -0.33495 -0.16094 -0.29699 -0.16024 -0.25787 C -0.15972 -0.21991 -0.16337 -0.22153 -0.15799 -0.22153 " pathEditMode="relative" rAng="0" ptsTypes="ffffffffffffffffffffffffff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3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3657 C 0.00434 -0.11458 -0.00347 -0.19838 0.01163 -0.27245 C 0.01614 -0.29491 0.0191 -0.31991 0.02882 -0.33912 C 0.03837 -0.39051 0.05121 -0.44259 0.06371 -0.49213 C 0.07031 -0.51991 0.07396 -0.5493 0.08385 -0.57454 C 0.09149 -0.63055 0.10764 -0.68518 0.12083 -0.73935 C 0.12465 -0.75347 0.12743 -0.77662 0.13281 -0.79005 C 0.13559 -0.79861 0.14427 -0.81319 0.14427 -0.81296 C 0.14983 -0.83958 0.16354 -0.83866 0.1783 -0.85208 C 0.19288 -0.85093 0.21007 -0.85532 0.22135 -0.84444 C 0.23316 -0.83218 0.2375 -0.81528 0.25017 -0.80972 C 0.25937 -0.77338 0.27917 -0.73171 0.29913 -0.7044 C 0.30746 -0.69282 0.32257 -0.70162 0.33403 -0.7 C 0.3559 -0.69005 0.34549 -0.69398 0.36597 -0.68843 C 0.37778 -0.66343 0.38177 -0.63055 0.38854 -0.60185 C 0.39184 -0.58889 0.39288 -0.57685 0.40035 -0.5662 C 0.40781 -0.53704 0.39687 -0.57222 0.41163 -0.54699 C 0.41389 -0.54444 0.41302 -0.53912 0.41458 -0.53495 C 0.41788 -0.52963 0.42639 -0.51991 0.42639 -0.51968 C 0.42969 -0.5037 0.43906 -0.49167 0.44653 -0.47662 C 0.44809 -0.47245 0.44965 -0.46852 0.45174 -0.46481 C 0.45399 -0.46111 0.45781 -0.45301 0.45781 -0.45255 C 0.45868 -0.44954 0.45903 -0.44514 0.46076 -0.44097 C 0.46406 -0.43287 0.47187 -0.41759 0.47187 -0.41713 C 0.475 -0.37755 0.46528 -0.3787 0.47917 -0.378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4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3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-0.00157 -0.22708 0.02725 -0.33842 -0.02604 -0.5074 C -0.03386 -0.53472 -0.03889 -0.56365 -0.04584 -0.5912 C -0.04653 -0.5949 -0.05 -0.61111 -0.05209 -0.61551 C -0.05782 -0.62801 -0.06719 -0.63889 -0.07483 -0.65046 C -0.08611 -0.66597 -0.09011 -0.67639 -0.1066 -0.68171 C -0.13073 -0.7 -0.17101 -0.71805 -0.19948 -0.72361 C -0.20625 -0.72477 -0.21441 -0.725 -0.22205 -0.72662 C -0.2316 -0.72916 -0.2507 -0.73333 -0.2507 -0.73333 C -0.29688 -0.73264 -0.34288 -0.73333 -0.38907 -0.73032 C -0.39184 -0.73009 -0.39271 -0.725 -0.39497 -0.72361 C -0.39757 -0.72152 -0.40018 -0.72129 -0.40365 -0.71967 C -0.40764 -0.71527 -0.41129 -0.71041 -0.41476 -0.70555 C -0.41979 -0.7 -0.42657 -0.68472 -0.42657 -0.68472 C -0.42969 -0.61111 -0.4158 -0.61643 -0.46684 -0.62268 C -0.49497 -0.63402 -0.48368 -0.63078 -0.54202 -0.62268 C -0.54827 -0.62176 -0.5533 -0.61435 -0.55938 -0.6125 C -0.5665 -0.60347 -0.57049 -0.59583 -0.57344 -0.58402 C -0.57066 -0.37384 -0.62518 -0.38171 -0.55018 -0.38171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-366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57368" y="735989"/>
            <a:ext cx="3529779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…?..- 281 = 64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38845" y="545352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655394" y="4671348"/>
              <a:ext cx="1228116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345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544295" y="4671348"/>
              <a:ext cx="126533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342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0" y="5517980"/>
            <a:ext cx="1076889" cy="1340021"/>
            <a:chOff x="3543300" y="4280167"/>
            <a:chExt cx="1358694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649069" y="4671348"/>
              <a:ext cx="1252925" cy="60960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343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76146" y="5476618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621617" y="4671348"/>
              <a:ext cx="124052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344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70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C 3.54167E-6 -0.11365 3.54167E-6 -0.22662 -0.00131 -0.33958 C -0.00131 -0.34375 -0.00313 -0.34653 -0.00365 -0.35046 C -0.00756 -0.39097 -0.00834 -0.45254 -0.02409 -0.48217 C -0.02709 -0.50231 -0.03008 -0.52083 -0.03776 -0.53518 C -0.04128 -0.54838 -0.04401 -0.55833 -0.04909 -0.56967 C -0.05352 -0.5949 -0.06211 -0.61111 -0.07175 -0.62963 C -0.07396 -0.6324 -0.07409 -0.63727 -0.07565 -0.64028 C -0.07709 -0.64352 -0.07943 -0.64514 -0.08151 -0.64838 C -0.09675 -0.6743 -0.08243 -0.65463 -0.09506 -0.67083 C -0.10287 -0.6956 -0.11172 -0.69282 -0.12149 -0.70833 C -0.12722 -0.71828 -0.13308 -0.72754 -0.13841 -0.73889 C -0.13998 -0.74143 -0.14284 -0.74074 -0.14375 -0.74236 C -0.15065 -0.74977 -0.15716 -0.7574 -0.16276 -0.76504 C -0.16875 -0.77106 -0.17305 -0.78125 -0.17852 -0.78796 C -0.17995 -0.78912 -0.1823 -0.78912 -0.18438 -0.79143 C -0.18828 -0.7956 -0.19115 -0.80231 -0.19545 -0.80648 C -0.19974 -0.80995 -0.20417 -0.81319 -0.20873 -0.81736 C -0.21107 -0.81967 -0.2125 -0.82315 -0.21459 -0.82523 C -0.21993 -0.82847 -0.22474 -0.8294 -0.22969 -0.83264 C -0.23776 -0.83125 -0.24571 -0.83403 -0.25248 -0.82916 C -0.25638 -0.82523 -0.25873 -0.81458 -0.26029 -0.80648 C -0.26407 -0.78171 -0.26628 -0.75694 -0.27526 -0.73889 C -0.28529 -0.6831 -0.27826 -0.62963 -0.27735 -0.56967 C -0.2767 -0.50949 -0.27591 -0.44907 -0.27526 -0.38889 C -0.27474 -0.34444 -0.27435 -0.30139 -0.27318 -0.25694 C -0.2724 -0.21365 -0.27865 -0.21551 -0.2694 -0.21551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4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C -0.00399 -0.09259 -0.01233 -0.19167 0.00364 -0.2794 C 0.00833 -0.30579 0.01146 -0.33542 0.02153 -0.35833 C 0.03142 -0.41921 0.04462 -0.48079 0.05764 -0.53958 C 0.06441 -0.57222 0.06823 -0.60718 0.07847 -0.63704 C 0.08646 -0.70324 0.10312 -0.76829 0.11684 -0.83218 C 0.12066 -0.84907 0.12378 -0.87639 0.12917 -0.89213 C 0.13212 -0.90255 0.14097 -0.91991 0.14097 -0.91944 C 0.14687 -0.95093 0.16111 -0.95 0.17656 -0.96597 C 0.19167 -0.96458 0.20955 -0.96991 0.22118 -0.95694 C 0.23333 -0.94236 0.23767 -0.92222 0.25104 -0.91574 C 0.26059 -0.87268 0.28108 -0.82315 0.30174 -0.79074 C 0.31024 -0.77708 0.32621 -0.7875 0.33802 -0.78588 C 0.36059 -0.77384 0.34983 -0.77847 0.37101 -0.77199 C 0.38333 -0.74213 0.3875 -0.70324 0.39444 -0.66944 C 0.39792 -0.65417 0.39896 -0.63981 0.40677 -0.62731 C 0.41441 -0.59259 0.40312 -0.63449 0.4184 -0.6044 C 0.42066 -0.60139 0.41979 -0.59491 0.42153 -0.59028 C 0.42483 -0.58403 0.43368 -0.57245 0.43368 -0.57222 C 0.43715 -0.55324 0.44687 -0.53866 0.45451 -0.52106 C 0.45608 -0.51643 0.45781 -0.51157 0.46007 -0.50718 C 0.46233 -0.50278 0.46614 -0.49329 0.46614 -0.49282 C 0.46701 -0.48912 0.46753 -0.4838 0.46944 -0.47917 C 0.47274 -0.46944 0.4809 -0.45116 0.4809 -0.45069 C 0.48403 -0.4037 0.47396 -0.40532 0.48819 -0.40532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4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5690" y="762000"/>
            <a:ext cx="3362633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925 - ..?.. = 135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38401" y="5532054"/>
            <a:ext cx="1101502" cy="1325946"/>
            <a:chOff x="3511545" y="4280167"/>
            <a:chExt cx="1389747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511545" y="4671348"/>
              <a:ext cx="1302544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790</a:t>
              </a:r>
            </a:p>
          </p:txBody>
        </p:sp>
      </p:grpSp>
      <p:sp>
        <p:nvSpPr>
          <p:cNvPr id="8" name="Right Arrow 7"/>
          <p:cNvSpPr/>
          <p:nvPr/>
        </p:nvSpPr>
        <p:spPr>
          <a:xfrm>
            <a:off x="9660218" y="4356692"/>
            <a:ext cx="908458" cy="728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99127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645824" y="4671348"/>
              <a:ext cx="1228116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791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25403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629669" y="4671348"/>
              <a:ext cx="1153684" cy="609601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792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617729" y="4649959"/>
              <a:ext cx="1218999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793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17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C 0.00039 -0.09236 0.00039 -0.18449 0.00156 -0.27662 C 0.00156 -0.27986 0.003 -0.28241 0.00339 -0.28542 C 0.00716 -0.31852 0.00821 -0.36875 0.02279 -0.39305 C 0.025 -0.40926 0.02813 -0.42407 0.03516 -0.43588 C 0.03815 -0.44699 0.04089 -0.45509 0.04571 -0.46412 C 0.04987 -0.48472 0.05795 -0.49768 0.06693 -0.51296 C 0.06849 -0.51528 0.06901 -0.51921 0.07045 -0.52176 C 0.07201 -0.52454 0.07409 -0.52593 0.07565 -0.52847 C 0.08985 -0.54954 0.07656 -0.53356 0.08815 -0.54653 C 0.09571 -0.56667 0.10365 -0.56458 0.11289 -0.57708 C 0.11836 -0.58518 0.1237 -0.59305 0.12878 -0.60185 C 0.13008 -0.60417 0.13242 -0.60347 0.13399 -0.60509 C 0.13998 -0.61088 0.14571 -0.61713 0.15156 -0.62338 C 0.15664 -0.62847 0.16068 -0.6368 0.16589 -0.6419 C 0.16732 -0.64305 0.1694 -0.64305 0.17097 -0.64491 C 0.17487 -0.64838 0.17774 -0.6537 0.18164 -0.65718 C 0.18555 -0.66042 0.18998 -0.66273 0.19401 -0.66597 C 0.19597 -0.66782 0.1974 -0.67106 0.19922 -0.67245 C 0.20378 -0.67523 0.20873 -0.67593 0.21315 -0.67847 C 0.22058 -0.67755 0.228 -0.68009 0.23464 -0.67546 C 0.23841 -0.67268 0.24024 -0.66412 0.24167 -0.65718 C 0.24545 -0.6375 0.24714 -0.61667 0.25573 -0.60185 C 0.26485 -0.55671 0.25821 -0.51296 0.25755 -0.46412 C 0.2569 -0.41505 0.25638 -0.36574 0.25573 -0.31667 C 0.25534 -0.28055 0.25495 -0.24514 0.25404 -0.20903 C 0.25287 -0.17407 0.25873 -0.17546 0.25039 -0.17546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3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23403 C -0.00347 -0.27477 -0.01094 -0.31829 0.00295 -0.35741 C 0.00712 -0.36899 0.00972 -0.38218 0.01806 -0.39237 C 0.02639 -0.41945 0.03733 -0.4463 0.04827 -0.47246 C 0.05399 -0.48681 0.05729 -0.50232 0.0658 -0.51575 C 0.07274 -0.54514 0.08663 -0.57362 0.09827 -0.60209 C 0.10122 -0.6095 0.10417 -0.62176 0.10833 -0.62871 C 0.11094 -0.63311 0.1184 -0.64098 0.1184 -0.64075 C 0.12361 -0.65463 0.13524 -0.6544 0.14827 -0.66158 C 0.16094 -0.66088 0.17604 -0.66366 0.18594 -0.65741 C 0.19601 -0.65116 0.19965 -0.64213 0.21111 -0.63912 C 0.2191 -0.61991 0.23611 -0.59792 0.25365 -0.58357 C 0.26094 -0.57755 0.27396 -0.58218 0.28386 -0.58149 C 0.30295 -0.57616 0.29375 -0.57825 0.31163 -0.57524 C 0.32222 -0.56204 0.32535 -0.54514 0.33143 -0.5301 C 0.3342 -0.52315 0.33542 -0.5169 0.34167 -0.51158 C 0.34792 -0.49607 0.33854 -0.51459 0.35156 -0.50139 C 0.3533 -0.49977 0.35278 -0.497 0.35417 -0.49514 C 0.35677 -0.49213 0.36424 -0.48704 0.36424 -0.48681 C 0.36736 -0.47848 0.37552 -0.472 0.38177 -0.46436 C 0.38351 -0.46227 0.3849 -0.46019 0.38663 -0.45811 C 0.38837 -0.45602 0.39167 -0.45209 0.39167 -0.45186 C 0.39254 -0.45 0.39288 -0.44769 0.39427 -0.44584 C 0.39722 -0.44144 0.40417 -0.43334 0.40417 -0.43334 C 0.40677 -0.41227 0.39827 -0.41297 0.40955 -0.4129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-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0643 -0.03079 0.00417 -0.01713 0.00417 -0.07963 C 0.00417 -0.49306 0.03073 -0.36667 -3.33333E-6 -0.50973 C -0.00086 -0.51783 -0.00086 -0.52616 -0.00225 -0.53403 C -0.01024 -0.57801 -0.00382 -0.50787 -0.01128 -0.56852 C -0.01354 -0.5882 -0.01649 -0.60209 -0.02205 -0.61991 C -0.02656 -0.63426 -0.02743 -0.64792 -0.03333 -0.66135 C -0.04357 -0.71297 -0.08107 -0.70533 -0.10798 -0.71968 C -0.11875 -0.72547 -0.14114 -0.7301 -0.14114 -0.72963 C -0.15486 -0.72848 -0.1743 -0.73334 -0.18507 -0.71621 C -0.19305 -0.67778 -0.18767 -0.63797 -0.19375 -0.59931 C -0.22048 -0.60695 -0.24635 -0.61806 -0.27309 -0.62338 C -0.28316 -0.62848 -0.27968 -0.62848 -0.2927 -0.62338 C -0.29757 -0.62153 -0.30607 -0.61644 -0.30607 -0.61621 C -0.30885 -0.61065 -0.31267 -0.60556 -0.3151 -0.59931 C -0.31614 -0.59607 -0.31632 -0.59213 -0.31736 -0.58912 C -0.3184 -0.58519 -0.32014 -0.58218 -0.32152 -0.57871 C -0.32378 -0.56459 -0.32708 -0.55394 -0.3302 -0.54074 C -0.33489 -0.52315 -0.33524 -0.51621 -0.3434 -0.50301 C -0.346 -0.49074 -0.35086 -0.48635 -0.35468 -0.47523 C -0.35781 -0.46528 -0.36128 -0.45486 -0.36336 -0.44445 C -0.3651 -0.41991 -0.36458 -0.39746 -0.38107 -0.38935 C -0.38889 -0.39746 -0.38507 -0.3963 -0.39166 -0.3963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C -0.00117 -0.23611 0.02122 -0.35301 -0.0207 -0.5294 C -0.02708 -0.55764 -0.03112 -0.58819 -0.03659 -0.61736 C -0.03737 -0.62083 -0.03971 -0.63796 -0.04154 -0.64259 C -0.04635 -0.65579 -0.05365 -0.66759 -0.0599 -0.67917 C -0.06875 -0.69583 -0.072 -0.70694 -0.08529 -0.71204 C -0.1043 -0.73148 -0.13659 -0.75023 -0.15924 -0.75602 C -0.1651 -0.75741 -0.17148 -0.75787 -0.1776 -0.75949 C -0.18529 -0.76157 -0.20065 -0.76667 -0.20065 -0.76643 C -0.2375 -0.76551 -0.27448 -0.76667 -0.31133 -0.76319 C -0.31354 -0.76296 -0.31419 -0.75787 -0.31615 -0.75602 C -0.31823 -0.75417 -0.32044 -0.7537 -0.32292 -0.75231 C -0.32604 -0.74745 -0.3293 -0.74236 -0.33216 -0.73773 C -0.33607 -0.73148 -0.34154 -0.71574 -0.34154 -0.71551 C -0.34388 -0.63796 -0.33281 -0.64352 -0.37383 -0.65 C -0.39622 -0.66204 -0.38711 -0.6588 -0.43372 -0.65 C -0.43893 -0.64907 -0.44284 -0.64143 -0.44779 -0.63912 C -0.45325 -0.62986 -0.45638 -0.62222 -0.45898 -0.60972 C -0.45664 -0.38981 -0.50117 -0.39815 -0.44062 -0.39815 " pathEditMode="relative" rAng="0" ptsTypes="AAAAAAAAAAAAAAAAA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98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04801"/>
            <a:ext cx="3325409" cy="33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661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A3D6C-3CC9-4623-A5FD-30E2F0B071BE}"/>
              </a:ext>
            </a:extLst>
          </p:cNvPr>
          <p:cNvSpPr txBox="1"/>
          <p:nvPr/>
        </p:nvSpPr>
        <p:spPr>
          <a:xfrm>
            <a:off x="2953085" y="2025539"/>
            <a:ext cx="731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05F6E-3468-4121-A9E1-CE32D545D766}"/>
              </a:ext>
            </a:extLst>
          </p:cNvPr>
          <p:cNvSpPr txBox="1"/>
          <p:nvPr/>
        </p:nvSpPr>
        <p:spPr>
          <a:xfrm>
            <a:off x="2641377" y="2610314"/>
            <a:ext cx="7361925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Toán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unito Black" pitchFamily="2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2E25C5-9595-A520-7ACE-3129BDDF86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9273" y="3419776"/>
            <a:ext cx="7370703" cy="18472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F03B3A-0FBF-493D-5A84-446F01F9A0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4549" y="4894669"/>
            <a:ext cx="184115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005115" y="1502973"/>
            <a:ext cx="46374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275431"/>
            <a:ext cx="5525115" cy="646331"/>
            <a:chOff x="589935" y="275431"/>
            <a:chExt cx="5525115" cy="64633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519081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742230" y="275431"/>
              <a:ext cx="36773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Đặt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F67B83D-13D6-4B18-8ECA-6238D4807847}"/>
              </a:ext>
            </a:extLst>
          </p:cNvPr>
          <p:cNvSpPr/>
          <p:nvPr/>
        </p:nvSpPr>
        <p:spPr>
          <a:xfrm>
            <a:off x="409576" y="1717887"/>
            <a:ext cx="5029200" cy="173968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643 709 + 405 642</a:t>
            </a:r>
          </a:p>
          <a:p>
            <a:pPr lvl="0" algn="ctr"/>
            <a:r>
              <a:rPr lang="pt-BR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1 657 480 – 821 730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635D9F-DF1E-60A7-8AE8-2BD747DCA62F}"/>
              </a:ext>
            </a:extLst>
          </p:cNvPr>
          <p:cNvSpPr/>
          <p:nvPr/>
        </p:nvSpPr>
        <p:spPr>
          <a:xfrm>
            <a:off x="6829425" y="1651213"/>
            <a:ext cx="4953000" cy="171111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l-PL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3 214 × 56</a:t>
            </a:r>
          </a:p>
          <a:p>
            <a:pPr lvl="0" algn="ctr"/>
            <a:r>
              <a:rPr lang="pl-PL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231 438 : 34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362</Words>
  <Application>Microsoft Office PowerPoint</Application>
  <PresentationFormat>Widescreen</PresentationFormat>
  <Paragraphs>89</Paragraphs>
  <Slides>15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Baloo 2 ExtraBold</vt:lpstr>
      <vt:lpstr>Calibri</vt:lpstr>
      <vt:lpstr>Coiny</vt:lpstr>
      <vt:lpstr>Nunito Black</vt:lpstr>
      <vt:lpstr>Times New Roman</vt:lpstr>
      <vt:lpstr>UTM Edwardian</vt:lpstr>
      <vt:lpstr>字魂59号-创粗黑</vt:lpstr>
      <vt:lpstr>字魂70号-灵悦黑体</vt:lpstr>
      <vt:lpstr>Office 主题​​</vt:lpstr>
      <vt:lpstr>1_Office Theme</vt:lpstr>
      <vt:lpstr>PowerPoint Presentation</vt:lpstr>
      <vt:lpstr>NÉM BÓNG RỔ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20</cp:revision>
  <dcterms:created xsi:type="dcterms:W3CDTF">2024-02-12T09:20:46Z</dcterms:created>
  <dcterms:modified xsi:type="dcterms:W3CDTF">2025-05-13T02:36:46Z</dcterms:modified>
</cp:coreProperties>
</file>