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72" r:id="rId4"/>
    <p:sldMasterId id="2147483679" r:id="rId5"/>
  </p:sldMasterIdLst>
  <p:notesMasterIdLst>
    <p:notesMasterId r:id="rId21"/>
  </p:notesMasterIdLst>
  <p:sldIdLst>
    <p:sldId id="257" r:id="rId6"/>
    <p:sldId id="334" r:id="rId7"/>
    <p:sldId id="371" r:id="rId8"/>
    <p:sldId id="369" r:id="rId9"/>
    <p:sldId id="368" r:id="rId10"/>
    <p:sldId id="287" r:id="rId11"/>
    <p:sldId id="285" r:id="rId12"/>
    <p:sldId id="260" r:id="rId13"/>
    <p:sldId id="263" r:id="rId14"/>
    <p:sldId id="372" r:id="rId15"/>
    <p:sldId id="373" r:id="rId16"/>
    <p:sldId id="374" r:id="rId17"/>
    <p:sldId id="375" r:id="rId18"/>
    <p:sldId id="3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/>
          <a:srcRect l="33" r="33693"/>
          <a:stretch>
            <a:fillRect/>
          </a:stretch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/>
            <a:srcRect l="79" r="79"/>
            <a:stretch>
              <a:fillRect/>
            </a:stretch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/>
            <a:srcRect l="367" r="377"/>
            <a:stretch>
              <a:fillRect/>
            </a:stretch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/>
            <a:srcRect t="59" b="49"/>
            <a:stretch>
              <a:fillRect/>
            </a:stretch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/>
            <a:srcRect l="129" r="129"/>
            <a:stretch>
              <a:fillRect/>
            </a:stretch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/>
            <a:srcRect t="19" b="19"/>
            <a:stretch>
              <a:fillRect/>
            </a:stretch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/>
            <a:srcRect l="69" r="69"/>
            <a:stretch>
              <a:fillRect/>
            </a:stretch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2.png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>
            <a:fillRect/>
          </a:stretch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6.png"/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>
            <a:fillRect/>
          </a:stretch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>
            <a:fillRect/>
          </a:stretch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>
            <a:fillRect/>
          </a:stretch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/>
                <a:gridCol w="1786269"/>
                <a:gridCol w="1904364"/>
                <a:gridCol w="1880827"/>
                <a:gridCol w="2179675"/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/>
                <a:gridCol w="2203302"/>
                <a:gridCol w="2203302"/>
                <a:gridCol w="2203302"/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/>
          <p:cNvGraphicFramePr>
            <a:graphicFrameLocks noGrp="1"/>
          </p:cNvGraphicFramePr>
          <p:nvPr/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/>
                <a:gridCol w="2203302"/>
                <a:gridCol w="2203302"/>
                <a:gridCol w="2203302"/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2" name="Table 18"/>
          <p:cNvGraphicFramePr>
            <a:graphicFrameLocks noGrp="1"/>
          </p:cNvGraphicFramePr>
          <p:nvPr/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/>
                <a:gridCol w="2203302"/>
                <a:gridCol w="2203302"/>
                <a:gridCol w="2203302"/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Rectangle: Rounded Corners 22"/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>
            <a:fillRect/>
          </a:stretch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>
            <a:fillRect/>
          </a:stretch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>
            <a:fillRect/>
          </a:stretch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>
            <a:fillRect/>
          </a:stretch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Học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sinh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lắng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giáo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viên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giơ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tay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phát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biểu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đáp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án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 Ai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đúng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thì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sẽ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nhận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cộng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lang="en-US" sz="426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/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4265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lang="en-US" sz="4265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lang="en-US" sz="4265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: </a:t>
            </a:r>
            <a:endParaRPr lang="en-US" sz="4265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r>
              <a:rPr lang="en-US" sz="4265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54 567</a:t>
            </a:r>
            <a:endParaRPr lang="en-US" sz="4265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9" name="Speech Bubble: Rectangle with Corners Rounded 48"/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4265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Năm mươi tư nghìn năm trăm sáu mươi bảy.</a:t>
            </a:r>
            <a:endParaRPr lang="en-US" sz="4265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 descr="Premium Vector | Modestly smiling girl cartoon art illustration premium 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>
            <a:fillRect/>
          </a:stretch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>
            <a:fillRect/>
          </a:stretch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/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4265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Viết số sau: Ba trăm bốn bảy lăm ngìn sáu trăm bảy mươi chín.</a:t>
            </a:r>
            <a:endParaRPr lang="en-US" sz="4265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9" name="Speech Bubble: Rectangle with Corners Rounded 48"/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347 679</a:t>
            </a:r>
            <a:endParaRPr lang="en-US" sz="4265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 descr="Premium Vector | Modestly smiling girl cartoon art illustration premium 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>
            <a:fillRect/>
          </a:stretch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>
            <a:fillRect/>
          </a:stretch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/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9" name="Speech Bubble: Rectangle with Corners Rounded 48"/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Giá trị của chữ số 3 là:  300 000</a:t>
            </a:r>
            <a:endParaRPr lang="en-US" sz="4265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 descr="Premium Vector | Modestly smiling girl cartoon art illustration premium 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>
            <a:fillRect/>
          </a:stretch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>
            <a:fillRect/>
          </a:stretch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 rotWithShape="1">
          <a:blip r:embed="rId3"/>
          <a:srcRect l="25492" t="23195" r="19688" b="27228"/>
          <a:stretch>
            <a:fillRect/>
          </a:stretch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>
            <a:fillRect/>
          </a:stretch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>
            <a:fillRect/>
          </a:stretch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>
            <a:fillRect/>
          </a:stretch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>
            <a:fillRect/>
          </a:stretch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/>
                <a:gridCol w="2438400"/>
                <a:gridCol w="4646428"/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: Rounded Corners 3"/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p="http://schemas.openxmlformats.org/presentationml/2006/main">
  <p:tag name="PA" val="v5.2.10"/>
  <p:tag name="RESOURCELIBID_ANIM" val="460"/>
</p:tagLst>
</file>

<file path=ppt/tags/tag2.xml><?xml version="1.0" encoding="utf-8"?>
<p:tagLst xmlns:p="http://schemas.openxmlformats.org/presentationml/2006/main">
  <p:tag name="PA" val="v5.2.10"/>
  <p:tag name="RESOURCELIBID_ANIM" val="460"/>
</p:tagLst>
</file>

<file path=ppt/tags/tag3.xml><?xml version="1.0" encoding="utf-8"?>
<p:tagLst xmlns:p="http://schemas.openxmlformats.org/presentationml/2006/main">
  <p:tag name="PA" val="v5.2.10"/>
  <p:tag name="RESOURCELIBID_ANIM" val="460"/>
</p:tagLst>
</file>

<file path=ppt/tags/tag4.xml><?xml version="1.0" encoding="utf-8"?>
<p:tagLst xmlns:p="http://schemas.openxmlformats.org/presentationml/2006/main">
  <p:tag name="PA" val="v5.2.10"/>
  <p:tag name="RESOURCELIBID_ANIM" val="460"/>
</p:tagLst>
</file>

<file path=ppt/tags/tag5.xml><?xml version="1.0" encoding="utf-8"?>
<p:tagLst xmlns:p="http://schemas.openxmlformats.org/presentationml/2006/main">
  <p:tag name="PA" val="v5.2.10"/>
  <p:tag name="RESOURCELIBID_ANIM" val="460"/>
</p:tagLst>
</file>

<file path=ppt/tags/tag6.xml><?xml version="1.0" encoding="utf-8"?>
<p:tagLst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2235</Words>
  <Application>WPS Presentation</Application>
  <PresentationFormat>Widescreen</PresentationFormat>
  <Paragraphs>193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字魂100号-方方先锋体</vt:lpstr>
      <vt:lpstr>Arial</vt:lpstr>
      <vt:lpstr>Merienda One</vt:lpstr>
      <vt:lpstr>UTM Scriptina KT</vt:lpstr>
      <vt:lpstr>Calibri</vt:lpstr>
      <vt:lpstr>UTM Swiss Condensed</vt:lpstr>
      <vt:lpstr>Cambria</vt:lpstr>
      <vt:lpstr>字魂59号-创粗黑</vt:lpstr>
      <vt:lpstr>字魂156号-萌趣苏打饼</vt:lpstr>
      <vt:lpstr>思源黑体 CN</vt:lpstr>
      <vt:lpstr>Microsoft YaHei</vt:lpstr>
      <vt:lpstr>Arial Unicode MS</vt:lpstr>
      <vt:lpstr>1_Office Theme</vt:lpstr>
      <vt:lpstr>Office 主题​​</vt:lpstr>
      <vt:lpstr>1_Office 主题​​</vt:lpstr>
      <vt:lpstr>The Fruit Box Thesis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29</cp:revision>
  <dcterms:created xsi:type="dcterms:W3CDTF">2024-02-12T03:50:00Z</dcterms:created>
  <dcterms:modified xsi:type="dcterms:W3CDTF">2025-05-13T04:53:26Z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1B6205CE4D6C4B1CBFD7B35B128717AC_13</vt:lpwstr>
  </property>
  <property fmtid="{D5CDD505-2E9C-101B-9397-08002B2CF9AE}" pid="3" name="KSOProductBuildVer">
    <vt:lpwstr>1033-12.2.0.21179</vt:lpwstr>
  </property>
</Properties>
</file>