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8.svg" ContentType="image/svg+xml"/>
  <Override PartName="/ppt/media/image40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.svg" ContentType="image/svg+xml"/>
  <Override PartName="/ppt/media/image71.svg" ContentType="image/svg+xml"/>
  <Override PartName="/ppt/media/image73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3"/>
  </p:sldMasterIdLst>
  <p:notesMasterIdLst>
    <p:notesMasterId r:id="rId15"/>
  </p:notesMasterIdLst>
  <p:sldIdLst>
    <p:sldId id="354" r:id="rId4"/>
    <p:sldId id="355" r:id="rId5"/>
    <p:sldId id="11088554" r:id="rId6"/>
    <p:sldId id="11088555" r:id="rId7"/>
    <p:sldId id="11088556" r:id="rId8"/>
    <p:sldId id="11088557" r:id="rId9"/>
    <p:sldId id="11088558" r:id="rId10"/>
    <p:sldId id="11088559" r:id="rId11"/>
    <p:sldId id="11088561" r:id="rId12"/>
    <p:sldId id="356" r:id="rId13"/>
    <p:sldId id="314" r:id="rId14"/>
    <p:sldId id="257" r:id="rId16"/>
    <p:sldId id="274" r:id="rId17"/>
    <p:sldId id="11088562" r:id="rId18"/>
    <p:sldId id="11088549" r:id="rId19"/>
    <p:sldId id="353" r:id="rId20"/>
    <p:sldId id="11088551" r:id="rId21"/>
    <p:sldId id="11088563" r:id="rId22"/>
    <p:sldId id="325" r:id="rId23"/>
    <p:sldId id="11088564" r:id="rId24"/>
    <p:sldId id="263" r:id="rId25"/>
    <p:sldId id="11088565" r:id="rId26"/>
    <p:sldId id="350" r:id="rId27"/>
    <p:sldId id="110885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.png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412874" y="428623"/>
            <a:ext cx="1174751" cy="117475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35.svg"/><Relationship Id="rId7" Type="http://schemas.openxmlformats.org/officeDocument/2006/relationships/image" Target="../media/image34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9.svg"/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49.svg"/><Relationship Id="rId7" Type="http://schemas.openxmlformats.org/officeDocument/2006/relationships/image" Target="../media/image48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5.svg"/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6.svg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54.sv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3" Type="http://schemas.openxmlformats.org/officeDocument/2006/relationships/image" Target="../media/image59.png"/><Relationship Id="rId2" Type="http://schemas.openxmlformats.org/officeDocument/2006/relationships/image" Target="../media/image56.sv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7.wav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8.wav"/><Relationship Id="rId8" Type="http://schemas.openxmlformats.org/officeDocument/2006/relationships/slide" Target="slide23.xml"/><Relationship Id="rId7" Type="http://schemas.openxmlformats.org/officeDocument/2006/relationships/image" Target="../media/image69.svg"/><Relationship Id="rId6" Type="http://schemas.openxmlformats.org/officeDocument/2006/relationships/image" Target="../media/image68.png"/><Relationship Id="rId5" Type="http://schemas.openxmlformats.org/officeDocument/2006/relationships/slide" Target="slide15.xml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30.xml"/><Relationship Id="rId7" Type="http://schemas.openxmlformats.org/officeDocument/2006/relationships/audio" Target="../media/audio9.wav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7.wav"/><Relationship Id="rId4" Type="http://schemas.openxmlformats.org/officeDocument/2006/relationships/image" Target="../media/image63.svg"/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2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9.GIF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19.GIF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8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openxmlformats.org/officeDocument/2006/relationships/image" Target="../media/image18.png"/><Relationship Id="rId6" Type="http://schemas.openxmlformats.org/officeDocument/2006/relationships/slide" Target="slide8.xml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slide" Target="slide7.xml"/><Relationship Id="rId2" Type="http://schemas.openxmlformats.org/officeDocument/2006/relationships/slide" Target="slide6.xml"/><Relationship Id="rId17" Type="http://schemas.openxmlformats.org/officeDocument/2006/relationships/slideLayout" Target="../slideLayouts/slideLayout25.xml"/><Relationship Id="rId16" Type="http://schemas.openxmlformats.org/officeDocument/2006/relationships/audio" Target="../media/audio1.wav"/><Relationship Id="rId15" Type="http://schemas.openxmlformats.org/officeDocument/2006/relationships/image" Target="../media/image23.GIF"/><Relationship Id="rId14" Type="http://schemas.openxmlformats.org/officeDocument/2006/relationships/slide" Target="slide9.xml"/><Relationship Id="rId13" Type="http://schemas.openxmlformats.org/officeDocument/2006/relationships/image" Target="../media/image20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9.GIF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slide" Target="slide5.xml"/><Relationship Id="rId2" Type="http://schemas.openxmlformats.org/officeDocument/2006/relationships/image" Target="../media/image24.wmf"/><Relationship Id="rId13" Type="http://schemas.openxmlformats.org/officeDocument/2006/relationships/slideLayout" Target="../slideLayouts/slideLayout25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openxmlformats.org/officeDocument/2006/relationships/slide" Target="slide5.xml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4.wmf"/><Relationship Id="rId13" Type="http://schemas.openxmlformats.org/officeDocument/2006/relationships/slideLayout" Target="../slideLayouts/slideLayout25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openxmlformats.org/officeDocument/2006/relationships/slide" Target="slide5.xml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4.wmf"/><Relationship Id="rId13" Type="http://schemas.openxmlformats.org/officeDocument/2006/relationships/slideLayout" Target="../slideLayouts/slideLayout25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5333" y="3705304"/>
            <a:ext cx="2026139" cy="29153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12445" y="3589112"/>
            <a:ext cx="1904507" cy="3141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4007" y="2782118"/>
            <a:ext cx="3913971" cy="2670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506" y="4196433"/>
            <a:ext cx="8461981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335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MỘT NGÀY LÀM NÔNG DÂN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/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Hôm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nay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chúng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mình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đến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thăm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trang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trại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của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ông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ngoại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Ông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giao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cho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chúng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mình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nhiệm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vụ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“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Một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ngày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làm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nông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dân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”.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hãy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giúp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chúng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mình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vượt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qua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trạm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thử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thách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để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trở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thành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một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người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nông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dân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thực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thụ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nhé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!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5" name="Graphic 11"/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/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 1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CHĂM SÓC VƯỜN CÂY</a:t>
              </a:r>
              <a:endPara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66" name="Graphic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  <a:endParaRPr lang="pt-BR" sz="3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  <a:endParaRPr lang="pt-BR" sz="3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66" name="Graphic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  <a:endParaRPr lang="pt-BR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  <a:endParaRPr lang="pt-BR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  <a:endParaRPr lang="en-US" sz="3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  <a:endParaRPr lang="pt-BR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endParaRPr lang="en-US" sz="36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  <a:endParaRPr lang="pt-BR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/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  <a:endParaRPr lang="en-US" sz="3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  <a:endParaRPr lang="pt-BR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  <a:endParaRPr lang="en-US" sz="36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  <a:endParaRPr lang="en-US" sz="2800" dirty="0"/>
          </a:p>
        </p:txBody>
      </p:sp>
      <p:sp>
        <p:nvSpPr>
          <p:cNvPr id="74" name="TextBox 73"/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CHĂM SÓC VẬT NUÔI</a:t>
              </a:r>
              <a:endPara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0972115126</a:t>
            </a:r>
            <a:endParaRPr lang="en-US" sz="1800" kern="0" dirty="0">
              <a:solidFill>
                <a:srgbClr val="FF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1" name="Graphic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1" name="Graphic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15 300 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13 600kg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/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Công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việc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“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chăm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sóc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vật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nuôi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”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thật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thú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vị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đúng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không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kumimoji="0" lang="en-US" sz="3735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? </a:t>
              </a:r>
              <a:endParaRPr kumimoji="0" lang="en-US" sz="373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735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Cảm ơn các bạn!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77" name="Graphic 7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Vận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chuyển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nông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 panose="020B0604020202020204"/>
                </a:rPr>
                <a:t>sản</a:t>
              </a:r>
              <a:endPara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hãy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mình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vận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chuyển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thùng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hàng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lên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xe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bằng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cách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lang="en-US" sz="42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câu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thùng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hàng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nhé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lang="en-US" sz="4265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9" name="Google Shape;1065;p36">
            <a:hlinkClick r:id="rId8" action="ppaction://hlinksldjump"/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1" name="Graphic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1825" y="1676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(6 650 + 3 250) – 9 900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+ 9 900 – 9 900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ơn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đã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mình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“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vận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chuyển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nông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sản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” </a:t>
            </a:r>
            <a:r>
              <a:rPr lang="en-US" sz="3735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nhé</a:t>
            </a:r>
            <a:r>
              <a:rPr lang="en-US" sz="3735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lang="en-US" sz="3735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1865" kern="0" dirty="0" err="1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Thiết</a:t>
            </a:r>
            <a:r>
              <a:rPr lang="en-US" sz="1865" kern="0" dirty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65" kern="0" dirty="0" err="1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kế</a:t>
            </a:r>
            <a:r>
              <a:rPr lang="en-US" sz="1865" kern="0" dirty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865" kern="0" dirty="0" err="1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lang="en-US" sz="1865" kern="0" dirty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65" kern="0" dirty="0" err="1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lang="en-US" sz="1865" kern="0" dirty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– </a:t>
            </a:r>
            <a:r>
              <a:rPr lang="en-US" sz="1865" kern="0" dirty="0" err="1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Zalo</a:t>
            </a:r>
            <a:r>
              <a:rPr lang="en-US" sz="1865" kern="0" dirty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0972115126</a:t>
            </a:r>
            <a:endParaRPr lang="en-US" sz="1865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/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77" name="Graphic 7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charset="0"/>
                <a:sym typeface="Arial" panose="020B0604020202020204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/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2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1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4" name="o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6" action="ppaction://hlinksldjump"/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4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Câu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5" name="A"/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A. 100 000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C. 10 000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" name="B"/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B. 99 998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" name="D"/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D. 100 0001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15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14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13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12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11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" name="Picture 2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4" name="Round Diagonal Corner Rectangle 26"/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Câu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5" name="A"/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" name="C"/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" name="B"/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" name="D"/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15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14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13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12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11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4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5" name="A"/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1 111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B. 1 023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" name="D"/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1 234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15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14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13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12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11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2468</Words>
  <Application>WPS Presentation</Application>
  <PresentationFormat>Widescreen</PresentationFormat>
  <Paragraphs>281</Paragraphs>
  <Slides>24</Slides>
  <Notes>15</Notes>
  <HiddenSlides>0</HiddenSlides>
  <MMClips>6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SimSun</vt:lpstr>
      <vt:lpstr>Wingdings</vt:lpstr>
      <vt:lpstr>Arial</vt:lpstr>
      <vt:lpstr>Livvic</vt:lpstr>
      <vt:lpstr>UTM Scriptina KT</vt:lpstr>
      <vt:lpstr>Open Sans</vt:lpstr>
      <vt:lpstr>Roboto Condensed Light</vt:lpstr>
      <vt:lpstr>Roboto</vt:lpstr>
      <vt:lpstr>Times New Roman</vt:lpstr>
      <vt:lpstr>Lato</vt:lpstr>
      <vt:lpstr>Patrick Hand</vt:lpstr>
      <vt:lpstr>DFPOP1-W9</vt:lpstr>
      <vt:lpstr>Cambria</vt:lpstr>
      <vt:lpstr>Calibri</vt:lpstr>
      <vt:lpstr>UTM Avo</vt:lpstr>
      <vt:lpstr>等线</vt:lpstr>
      <vt:lpstr>Microsoft YaHei</vt:lpstr>
      <vt:lpstr>Arial Unicode MS</vt:lpstr>
      <vt:lpstr>等线 Light</vt:lpstr>
      <vt:lpstr>Weltkindertag! by Slidego</vt:lpstr>
      <vt:lpstr>1_Weltkindertag! by Slidego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33</cp:revision>
  <dcterms:created xsi:type="dcterms:W3CDTF">2024-02-12T08:43:00Z</dcterms:created>
  <dcterms:modified xsi:type="dcterms:W3CDTF">2025-05-13T04:54:21Z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4ED681761999486DA0B0387194E6B62F_13</vt:lpwstr>
  </property>
  <property fmtid="{D5CDD505-2E9C-101B-9397-08002B2CF9AE}" pid="3" name="KSOProductBuildVer">
    <vt:lpwstr>1033-12.2.0.21179</vt:lpwstr>
  </property>
</Properties>
</file>