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4" r:id="rId4"/>
  </p:sldMasterIdLst>
  <p:notesMasterIdLst>
    <p:notesMasterId r:id="rId6"/>
  </p:notesMasterIdLst>
  <p:sldIdLst>
    <p:sldId id="259" r:id="rId5"/>
    <p:sldId id="283" r:id="rId7"/>
    <p:sldId id="306" r:id="rId8"/>
    <p:sldId id="279" r:id="rId9"/>
    <p:sldId id="322" r:id="rId10"/>
    <p:sldId id="323" r:id="rId11"/>
    <p:sldId id="269" r:id="rId12"/>
    <p:sldId id="258" r:id="rId13"/>
    <p:sldId id="320" r:id="rId14"/>
    <p:sldId id="32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CB2D-E57A-49EB-8331-94D22BCC4E4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C1FB9-46AF-402C-9EFF-8C552D54029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7378" y="4450645"/>
            <a:ext cx="3375377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771900" y="2486379"/>
            <a:ext cx="3390899" cy="4041422"/>
          </a:xfrm>
          <a:custGeom>
            <a:avLst/>
            <a:gdLst>
              <a:gd name="connsiteX0" fmla="*/ 0 w 3390899"/>
              <a:gd name="connsiteY0" fmla="*/ 0 h 4041422"/>
              <a:gd name="connsiteX1" fmla="*/ 3390899 w 3390899"/>
              <a:gd name="connsiteY1" fmla="*/ 0 h 4041422"/>
              <a:gd name="connsiteX2" fmla="*/ 3390899 w 3390899"/>
              <a:gd name="connsiteY2" fmla="*/ 4041422 h 4041422"/>
              <a:gd name="connsiteX3" fmla="*/ 0 w 3390899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899" h="4041422">
                <a:moveTo>
                  <a:pt x="0" y="0"/>
                </a:moveTo>
                <a:lnTo>
                  <a:pt x="3390899" y="0"/>
                </a:lnTo>
                <a:lnTo>
                  <a:pt x="3390899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771900" y="330200"/>
            <a:ext cx="3390899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27378" y="330200"/>
            <a:ext cx="3375377" cy="4041422"/>
          </a:xfrm>
          <a:custGeom>
            <a:avLst/>
            <a:gdLst>
              <a:gd name="connsiteX0" fmla="*/ 0 w 3375377"/>
              <a:gd name="connsiteY0" fmla="*/ 0 h 4041422"/>
              <a:gd name="connsiteX1" fmla="*/ 3375377 w 3375377"/>
              <a:gd name="connsiteY1" fmla="*/ 0 h 4041422"/>
              <a:gd name="connsiteX2" fmla="*/ 3375377 w 3375377"/>
              <a:gd name="connsiteY2" fmla="*/ 4041422 h 4041422"/>
              <a:gd name="connsiteX3" fmla="*/ 0 w 3375377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4041422">
                <a:moveTo>
                  <a:pt x="0" y="0"/>
                </a:moveTo>
                <a:lnTo>
                  <a:pt x="3375377" y="0"/>
                </a:lnTo>
                <a:lnTo>
                  <a:pt x="3375377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" y="1024993"/>
            <a:ext cx="2621285" cy="55046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62" y="1024993"/>
            <a:ext cx="3500882" cy="2106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91440" y="0"/>
            <a:ext cx="12620839" cy="78703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4" cstate="email"/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 userDrawn="1"/>
        </p:nvPicPr>
        <p:blipFill>
          <a:blip r:embed="rId6" cstate="email"/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/>
          <p:cNvSpPr txBox="1"/>
          <p:nvPr userDrawn="1"/>
        </p:nvSpPr>
        <p:spPr>
          <a:xfrm>
            <a:off x="0" y="-1637751"/>
            <a:ext cx="12192000" cy="494751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 dirty="0">
              <a:solidFill>
                <a:srgbClr val="CFCFC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9" b="47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48343" y="261257"/>
            <a:ext cx="11524343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1.xml"/><Relationship Id="rId7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25.wdp"/><Relationship Id="rId7" Type="http://schemas.openxmlformats.org/officeDocument/2006/relationships/image" Target="../media/image24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8.png"/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.xml"/><Relationship Id="rId12" Type="http://schemas.openxmlformats.org/officeDocument/2006/relationships/themeOverride" Target="../theme/themeOverride6.xml"/><Relationship Id="rId11" Type="http://schemas.openxmlformats.org/officeDocument/2006/relationships/tags" Target="../tags/tag4.xml"/><Relationship Id="rId10" Type="http://schemas.openxmlformats.org/officeDocument/2006/relationships/image" Target="../media/image50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20.wdp"/><Relationship Id="rId8" Type="http://schemas.openxmlformats.org/officeDocument/2006/relationships/image" Target="../media/image19.png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hemeOverride" Target="../theme/themeOverride2.xml"/><Relationship Id="rId12" Type="http://schemas.openxmlformats.org/officeDocument/2006/relationships/tags" Target="../tags/tag2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26.png"/><Relationship Id="rId7" Type="http://schemas.microsoft.com/office/2007/relationships/hdphoto" Target="../media/image25.wdp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4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1" cstate="email"/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3" cstate="email"/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4" cstate="email"/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38894" y="2643592"/>
            <a:ext cx="2641601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74" y="1328445"/>
            <a:ext cx="11059102" cy="23532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47365" y="3331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5.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cùng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Trong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3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Hỏi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blipFill rotWithShape="1">
                <a:blip r:embed="rId2"/>
                <a:stretch>
                  <a:fillRect t="-8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Do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blipFill rotWithShape="1">
                <a:blip r:embed="rId3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_2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-44450" y="5066665"/>
            <a:ext cx="12225020" cy="1824355"/>
          </a:xfrm>
          <a:prstGeom prst="rect">
            <a:avLst/>
          </a:prstGeom>
        </p:spPr>
      </p:pic>
      <p:pic>
        <p:nvPicPr>
          <p:cNvPr id="6" name="图片 5" descr="组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8705"/>
            <a:ext cx="12240260" cy="711327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44450" y="3373120"/>
            <a:ext cx="2663825" cy="3517900"/>
          </a:xfrm>
          <a:prstGeom prst="rect">
            <a:avLst/>
          </a:prstGeom>
        </p:spPr>
      </p:pic>
      <p:pic>
        <p:nvPicPr>
          <p:cNvPr id="15" name="图片 14" descr="1_23"/>
          <p:cNvPicPr>
            <a:picLocks noChangeAspect="1"/>
          </p:cNvPicPr>
          <p:nvPr/>
        </p:nvPicPr>
        <p:blipFill>
          <a:blip r:embed="rId4" cstate="email"/>
          <a:srcRect r="-312"/>
          <a:stretch>
            <a:fillRect/>
          </a:stretch>
        </p:blipFill>
        <p:spPr>
          <a:xfrm>
            <a:off x="-14605" y="5274310"/>
            <a:ext cx="12225020" cy="182435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5" cstate="email"/>
          <a:srcRect t="-845" r="-361"/>
          <a:stretch>
            <a:fillRect/>
          </a:stretch>
        </p:blipFill>
        <p:spPr>
          <a:xfrm>
            <a:off x="8958580" y="2552700"/>
            <a:ext cx="3442970" cy="4545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63" y="2930750"/>
            <a:ext cx="7959563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04551" y="3072219"/>
            <a:ext cx="3752021" cy="37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1" descr="50a6ee428d3d04b2fceae95a066ffdb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1290" y="110853"/>
            <a:ext cx="2054600" cy="1901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139" y="689476"/>
            <a:ext cx="11729721" cy="3078747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7 ideias de TOM E SEUS AMIGOS | gatinha ângela, gatos, alvin e os esquilos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02773" y="-648550"/>
            <a:ext cx="1588836" cy="22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alking Tom Hero Dash Run Game by Outfit7 Limit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1999" y="-239357"/>
            <a:ext cx="2393430" cy="23934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123950" y="3184863"/>
            <a:ext cx="985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 x 121 + 66 x 121 = 121 x (34 + 66)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121 x 100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Rounded Rectangle 3"/>
          <p:cNvSpPr/>
          <p:nvPr/>
        </p:nvSpPr>
        <p:spPr>
          <a:xfrm>
            <a:off x="2830605" y="779927"/>
            <a:ext cx="7885019" cy="1496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0670" y="765740"/>
            <a:ext cx="7920318" cy="1360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 x 121 + 66 x 121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_23"/>
          <p:cNvPicPr>
            <a:picLocks noChangeAspect="1"/>
          </p:cNvPicPr>
          <p:nvPr/>
        </p:nvPicPr>
        <p:blipFill>
          <a:blip r:embed="rId1" cstate="email"/>
          <a:srcRect r="-312"/>
          <a:stretch>
            <a:fillRect/>
          </a:stretch>
        </p:blipFill>
        <p:spPr>
          <a:xfrm>
            <a:off x="-44450" y="4801660"/>
            <a:ext cx="12269776" cy="2262218"/>
          </a:xfrm>
          <a:prstGeom prst="rect">
            <a:avLst/>
          </a:prstGeom>
        </p:spPr>
      </p:pic>
      <p:pic>
        <p:nvPicPr>
          <p:cNvPr id="10" name="图片 9" descr="1_2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2072" y="5433626"/>
            <a:ext cx="12225020" cy="1824355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60492" y="3407777"/>
            <a:ext cx="2663825" cy="3517900"/>
          </a:xfrm>
          <a:prstGeom prst="rect">
            <a:avLst/>
          </a:prstGeom>
        </p:spPr>
      </p:pic>
      <p:pic>
        <p:nvPicPr>
          <p:cNvPr id="12" name="图片 11" descr="50a6ee428d3d04b2fceae95a066ffd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192" y="134740"/>
            <a:ext cx="1533525" cy="141922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5" cstate="email"/>
          <a:srcRect t="-845" r="-361"/>
          <a:stretch>
            <a:fillRect/>
          </a:stretch>
        </p:blipFill>
        <p:spPr>
          <a:xfrm>
            <a:off x="6499644" y="-483239"/>
            <a:ext cx="5893865" cy="7782032"/>
          </a:xfrm>
          <a:prstGeom prst="rect">
            <a:avLst/>
          </a:prstGeom>
        </p:spPr>
      </p:pic>
      <p:pic>
        <p:nvPicPr>
          <p:cNvPr id="1026" name="Picture 2" descr="View 14 Talking Tom Hero Dash Logo Png - beprwarism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10" l="8125" r="94500">
                        <a14:foregroundMark x1="37250" y1="32155" x2="36375" y2="3533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56223" y="2075668"/>
            <a:ext cx="6575296" cy="46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king Angela | Talking Tom Heroes wIKI Wiki | Fandom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98" b="89965" l="8515" r="90000">
                        <a14:backgroundMark x1="40297" y1="29758" x2="37426" y2="32612"/>
                        <a14:backgroundMark x1="40396" y1="28547" x2="38713" y2="31315"/>
                        <a14:backgroundMark x1="38713" y1="31574" x2="39604" y2="33997"/>
                        <a14:backgroundMark x1="72376" y1="33997" x2="74851" y2="390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33823" y="3125055"/>
            <a:ext cx="3507067" cy="40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8580" y="785566"/>
            <a:ext cx="3529890" cy="1286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026038"/>
            <a:ext cx="9321592" cy="2767824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1" cstate="email"/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3" cstate="email"/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4" cstate="email"/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861862" y="2862668"/>
            <a:ext cx="2627086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29858" y="2534545"/>
            <a:ext cx="4095761" cy="40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377" y="1166520"/>
            <a:ext cx="11248095" cy="235326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525" y="144780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150" y="2686050"/>
            <a:ext cx="3086866" cy="23955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     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blipFill rotWithShape="1">
                <a:blip r:embed="rId2"/>
                <a:stretch>
                  <a:fillRect l="-9" t="-14" r="9" b="-69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723900" y="4524375"/>
            <a:ext cx="723900" cy="7715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Đã tô màu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 con ếch trong hình nào dưới đây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blipFill rotWithShape="1">
                <a:blip r:embed="rId1"/>
                <a:stretch>
                  <a:fillRect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17" y="2512440"/>
            <a:ext cx="7383483" cy="39074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838825" y="2590800"/>
            <a:ext cx="571500" cy="523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8206" y="2536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404640" y="3902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1274" y="43829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881187"/>
            <a:ext cx="5117614" cy="1852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614487"/>
            <a:ext cx="4849107" cy="2046254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2257425" y="28098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362325" y="20002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448175" y="2771775"/>
            <a:ext cx="7048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8515350" y="2038350"/>
            <a:ext cx="7429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9572625" y="27813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0648949" y="2019300"/>
            <a:ext cx="67627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7575" r="75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297543" y="327856"/>
            <a:ext cx="11596914" cy="62022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174" y="45734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đồng mẫu số các phân số.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blipFill rotWithShape="1">
                <a:blip r:embed="rId2"/>
                <a:stretch>
                  <a:fillRect t="-31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blipFill rotWithShape="1">
                <a:blip r:embed="rId3"/>
                <a:stretch>
                  <a:fillRect t="-49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blipFill rotWithShape="1">
                <a:blip r:embed="rId4"/>
                <a:stretch>
                  <a:fillRect t="-49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blipFill rotWithShape="1">
                <a:blip r:embed="rId5"/>
                <a:stretch>
                  <a:fillRect t="-43210" b="-432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blipFill rotWithShape="1">
                <a:blip r:embed="rId6"/>
                <a:stretch>
                  <a:fillRect l="-19" t="-49" r="19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blipFill rotWithShape="1">
                <a:blip r:embed="rId7"/>
                <a:stretch>
                  <a:fillRect t="-49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1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blipFill rotWithShape="1">
                <a:blip r:embed="rId8"/>
                <a:stretch>
                  <a:fillRect t="-4522" b="-45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8350" y="409716"/>
            <a:ext cx="345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&gt;, &lt;, =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1 kg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blipFill rotWithShape="1">
                <a:blip r:embed="rId2"/>
                <a:stretch>
                  <a:fillRect b="-12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b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endPara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blipFill rotWithShape="1">
                <a:blip r:embed="rId3"/>
                <a:stretch>
                  <a:fillRect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17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2 m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blipFill rotWithShape="1">
                <a:blip r:embed="rId4"/>
                <a:stretch>
                  <a:fillRect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/>
          <p:cNvSpPr/>
          <p:nvPr/>
        </p:nvSpPr>
        <p:spPr>
          <a:xfrm>
            <a:off x="18288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5772150" y="176212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5715000" y="28479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9686925" y="18288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9801225" y="29241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828800" y="18097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5772150" y="1771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5724525" y="28384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96774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9772650" y="2914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88C4"/>
      </a:accent1>
      <a:accent2>
        <a:srgbClr val="3C706B"/>
      </a:accent2>
      <a:accent3>
        <a:srgbClr val="EF8034"/>
      </a:accent3>
      <a:accent4>
        <a:srgbClr val="3C706B"/>
      </a:accent4>
      <a:accent5>
        <a:srgbClr val="8C9F67"/>
      </a:accent5>
      <a:accent6>
        <a:srgbClr val="EF8034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1348</Words>
  <Application>WPS Presentation</Application>
  <PresentationFormat>Widescreen</PresentationFormat>
  <Paragraphs>98</Paragraphs>
  <Slides>11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SimSun</vt:lpstr>
      <vt:lpstr>Wingdings</vt:lpstr>
      <vt:lpstr>方正有猫在_GBK</vt:lpstr>
      <vt:lpstr>字魂59号-创粗黑</vt:lpstr>
      <vt:lpstr>Calibri</vt:lpstr>
      <vt:lpstr>Microsoft YaHei</vt:lpstr>
      <vt:lpstr>Cambria</vt:lpstr>
      <vt:lpstr>Times New Roman</vt:lpstr>
      <vt:lpstr>Cambria Math</vt:lpstr>
      <vt:lpstr>MS Gothic</vt:lpstr>
      <vt:lpstr>Calibri</vt:lpstr>
      <vt:lpstr>MS Mincho</vt:lpstr>
      <vt:lpstr>Yu Gothic UI</vt:lpstr>
      <vt:lpstr>Arial Unicode MS</vt:lpstr>
      <vt:lpstr>Office 主题</vt:lpstr>
      <vt:lpstr>自定义设计方案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Vũ Minh Phượng</cp:lastModifiedBy>
  <cp:revision>18</cp:revision>
  <dcterms:created xsi:type="dcterms:W3CDTF">2024-02-13T02:37:00Z</dcterms:created>
  <dcterms:modified xsi:type="dcterms:W3CDTF">2025-05-13T04:56:34Z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C375CD6D944A40E0A0071C378ECB47C6_13</vt:lpwstr>
  </property>
  <property fmtid="{D5CDD505-2E9C-101B-9397-08002B2CF9AE}" pid="3" name="KSOProductBuildVer">
    <vt:lpwstr>1033-12.2.0.21179</vt:lpwstr>
  </property>
</Properties>
</file>