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22.svg" ContentType="image/svg+xml"/>
  <Override PartName="/ppt/media/image4.svg" ContentType="image/svg+xml"/>
  <Override PartName="/ppt/media/image49.svg" ContentType="image/svg+xml"/>
  <Override PartName="/ppt/media/image7.svg" ContentType="image/svg+xml"/>
  <Override PartName="/ppt/media/image9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80" r:id="rId4"/>
    <p:sldId id="260" r:id="rId5"/>
    <p:sldId id="258" r:id="rId6"/>
    <p:sldId id="296" r:id="rId7"/>
    <p:sldId id="297" r:id="rId9"/>
    <p:sldId id="298" r:id="rId10"/>
    <p:sldId id="299" r:id="rId11"/>
    <p:sldId id="321" r:id="rId12"/>
    <p:sldId id="310" r:id="rId13"/>
    <p:sldId id="324" r:id="rId14"/>
    <p:sldId id="287" r:id="rId15"/>
    <p:sldId id="325" r:id="rId16"/>
    <p:sldId id="326" r:id="rId17"/>
    <p:sldId id="295" r:id="rId18"/>
    <p:sldId id="768" r:id="rId19"/>
    <p:sldId id="769" r:id="rId20"/>
    <p:sldId id="770" r:id="rId21"/>
    <p:sldId id="771" r:id="rId22"/>
    <p:sldId id="772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6305-B75E-4587-8A7D-DA226D75E63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8AE-9C6E-484F-9AA3-19BC078A95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/>
              <a:t>Kho game miễn phí Phan Linh_0916.604.268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5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5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0"/>
            </a:lvl9pPr>
          </a:lstStyle>
          <a:p/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/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/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5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5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/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9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0"/>
            </a:lvl9pPr>
          </a:lstStyle>
          <a:p/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9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15" y="180484"/>
            <a:ext cx="1256318" cy="1256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GIF"/><Relationship Id="rId7" Type="http://schemas.openxmlformats.org/officeDocument/2006/relationships/image" Target="../media/image17.svg"/><Relationship Id="rId6" Type="http://schemas.openxmlformats.org/officeDocument/2006/relationships/image" Target="../media/image68.png"/><Relationship Id="rId5" Type="http://schemas.openxmlformats.org/officeDocument/2006/relationships/image" Target="../media/image15.svg"/><Relationship Id="rId4" Type="http://schemas.openxmlformats.org/officeDocument/2006/relationships/image" Target="../media/image67.png"/><Relationship Id="rId3" Type="http://schemas.openxmlformats.org/officeDocument/2006/relationships/image" Target="../media/image13.svg"/><Relationship Id="rId2" Type="http://schemas.openxmlformats.org/officeDocument/2006/relationships/image" Target="../media/image6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9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GIF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0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84.GIF"/><Relationship Id="rId7" Type="http://schemas.openxmlformats.org/officeDocument/2006/relationships/image" Target="../media/image77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2.GIF"/><Relationship Id="rId13" Type="http://schemas.openxmlformats.org/officeDocument/2006/relationships/slideLayout" Target="../slideLayouts/slideLayout20.xml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89.GIF"/><Relationship Id="rId7" Type="http://schemas.openxmlformats.org/officeDocument/2006/relationships/image" Target="../media/image77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72.GIF"/><Relationship Id="rId12" Type="http://schemas.openxmlformats.org/officeDocument/2006/relationships/slideLayout" Target="../slideLayouts/slideLayout20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95.GIF"/><Relationship Id="rId7" Type="http://schemas.openxmlformats.org/officeDocument/2006/relationships/image" Target="../media/image77.pn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72.GIF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0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GIF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3" Type="http://schemas.openxmlformats.org/officeDocument/2006/relationships/image" Target="../media/image49.svg"/><Relationship Id="rId2" Type="http://schemas.openxmlformats.org/officeDocument/2006/relationships/image" Target="../media/image96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svg"/><Relationship Id="rId8" Type="http://schemas.openxmlformats.org/officeDocument/2006/relationships/image" Target="../media/image21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10" Type="http://schemas.openxmlformats.org/officeDocument/2006/relationships/image" Target="../media/image18.GIF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openxmlformats.org/officeDocument/2006/relationships/slide" Target="slide5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slide" Target="slide20.xml"/><Relationship Id="rId2" Type="http://schemas.openxmlformats.org/officeDocument/2006/relationships/image" Target="../media/image18.GIF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7.png"/><Relationship Id="rId11" Type="http://schemas.openxmlformats.org/officeDocument/2006/relationships/slide" Target="slide7.xml"/><Relationship Id="rId10" Type="http://schemas.openxmlformats.org/officeDocument/2006/relationships/image" Target="../media/image26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slide" Target="slide4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microsoft.com/office/2007/relationships/hdphoto" Target="../media/image35.wdp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6.png"/><Relationship Id="rId12" Type="http://schemas.openxmlformats.org/officeDocument/2006/relationships/slide" Target="slide4.xml"/><Relationship Id="rId11" Type="http://schemas.openxmlformats.org/officeDocument/2006/relationships/image" Target="../media/image41.png"/><Relationship Id="rId10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12" Type="http://schemas.openxmlformats.org/officeDocument/2006/relationships/image" Target="../media/image27.png"/><Relationship Id="rId11" Type="http://schemas.openxmlformats.org/officeDocument/2006/relationships/slide" Target="slide4.xml"/><Relationship Id="rId10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0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-1" fmla="*/ 0 w 11404360"/>
              <a:gd name="connsiteY0-2" fmla="*/ 1489467 h 7140944"/>
              <a:gd name="connsiteX1-3" fmla="*/ 1130323 w 11404360"/>
              <a:gd name="connsiteY1-4" fmla="*/ 359144 h 7140944"/>
              <a:gd name="connsiteX2-5" fmla="*/ 10274037 w 11404360"/>
              <a:gd name="connsiteY2-6" fmla="*/ 359144 h 7140944"/>
              <a:gd name="connsiteX3-7" fmla="*/ 11404360 w 11404360"/>
              <a:gd name="connsiteY3-8" fmla="*/ 1489467 h 7140944"/>
              <a:gd name="connsiteX4-9" fmla="*/ 11404360 w 11404360"/>
              <a:gd name="connsiteY4-10" fmla="*/ 6010621 h 7140944"/>
              <a:gd name="connsiteX5-11" fmla="*/ 10274037 w 11404360"/>
              <a:gd name="connsiteY5-12" fmla="*/ 7140944 h 7140944"/>
              <a:gd name="connsiteX6-13" fmla="*/ 1130323 w 11404360"/>
              <a:gd name="connsiteY6-14" fmla="*/ 7140944 h 7140944"/>
              <a:gd name="connsiteX7-15" fmla="*/ 0 w 11404360"/>
              <a:gd name="connsiteY7-16" fmla="*/ 6010621 h 7140944"/>
              <a:gd name="connsiteX8-17" fmla="*/ 0 w 11404360"/>
              <a:gd name="connsiteY8-18" fmla="*/ 1489467 h 7140944"/>
              <a:gd name="connsiteX0-19" fmla="*/ 0 w 11404360"/>
              <a:gd name="connsiteY0-20" fmla="*/ 1489467 h 7140944"/>
              <a:gd name="connsiteX1-21" fmla="*/ 1130323 w 11404360"/>
              <a:gd name="connsiteY1-22" fmla="*/ 359144 h 7140944"/>
              <a:gd name="connsiteX2-23" fmla="*/ 10274037 w 11404360"/>
              <a:gd name="connsiteY2-24" fmla="*/ 359144 h 7140944"/>
              <a:gd name="connsiteX3-25" fmla="*/ 11404360 w 11404360"/>
              <a:gd name="connsiteY3-26" fmla="*/ 1489467 h 7140944"/>
              <a:gd name="connsiteX4-27" fmla="*/ 11404360 w 11404360"/>
              <a:gd name="connsiteY4-28" fmla="*/ 6010621 h 7140944"/>
              <a:gd name="connsiteX5-29" fmla="*/ 10274037 w 11404360"/>
              <a:gd name="connsiteY5-30" fmla="*/ 7140944 h 7140944"/>
              <a:gd name="connsiteX6-31" fmla="*/ 1130323 w 11404360"/>
              <a:gd name="connsiteY6-32" fmla="*/ 7140944 h 7140944"/>
              <a:gd name="connsiteX7-33" fmla="*/ 0 w 11404360"/>
              <a:gd name="connsiteY7-34" fmla="*/ 6010621 h 7140944"/>
              <a:gd name="connsiteX8-35" fmla="*/ 0 w 11404360"/>
              <a:gd name="connsiteY8-36" fmla="*/ 1489467 h 7140944"/>
              <a:gd name="connsiteX0-37" fmla="*/ 0 w 11990332"/>
              <a:gd name="connsiteY0-38" fmla="*/ 1489467 h 7140944"/>
              <a:gd name="connsiteX1-39" fmla="*/ 1130323 w 11990332"/>
              <a:gd name="connsiteY1-40" fmla="*/ 359144 h 7140944"/>
              <a:gd name="connsiteX2-41" fmla="*/ 10274037 w 11990332"/>
              <a:gd name="connsiteY2-42" fmla="*/ 359144 h 7140944"/>
              <a:gd name="connsiteX3-43" fmla="*/ 11404360 w 11990332"/>
              <a:gd name="connsiteY3-44" fmla="*/ 1489467 h 7140944"/>
              <a:gd name="connsiteX4-45" fmla="*/ 11404360 w 11990332"/>
              <a:gd name="connsiteY4-46" fmla="*/ 6010621 h 7140944"/>
              <a:gd name="connsiteX5-47" fmla="*/ 10274037 w 11990332"/>
              <a:gd name="connsiteY5-48" fmla="*/ 7140944 h 7140944"/>
              <a:gd name="connsiteX6-49" fmla="*/ 1130323 w 11990332"/>
              <a:gd name="connsiteY6-50" fmla="*/ 7140944 h 7140944"/>
              <a:gd name="connsiteX7-51" fmla="*/ 0 w 11990332"/>
              <a:gd name="connsiteY7-52" fmla="*/ 6010621 h 7140944"/>
              <a:gd name="connsiteX8-53" fmla="*/ 0 w 11990332"/>
              <a:gd name="connsiteY8-54" fmla="*/ 1489467 h 7140944"/>
              <a:gd name="connsiteX0-55" fmla="*/ 567069 w 12557401"/>
              <a:gd name="connsiteY0-56" fmla="*/ 1489467 h 7140944"/>
              <a:gd name="connsiteX1-57" fmla="*/ 1697392 w 12557401"/>
              <a:gd name="connsiteY1-58" fmla="*/ 359144 h 7140944"/>
              <a:gd name="connsiteX2-59" fmla="*/ 10841106 w 12557401"/>
              <a:gd name="connsiteY2-60" fmla="*/ 359144 h 7140944"/>
              <a:gd name="connsiteX3-61" fmla="*/ 11971429 w 12557401"/>
              <a:gd name="connsiteY3-62" fmla="*/ 1489467 h 7140944"/>
              <a:gd name="connsiteX4-63" fmla="*/ 11971429 w 12557401"/>
              <a:gd name="connsiteY4-64" fmla="*/ 6010621 h 7140944"/>
              <a:gd name="connsiteX5-65" fmla="*/ 10841106 w 12557401"/>
              <a:gd name="connsiteY5-66" fmla="*/ 7140944 h 7140944"/>
              <a:gd name="connsiteX6-67" fmla="*/ 1697392 w 12557401"/>
              <a:gd name="connsiteY6-68" fmla="*/ 7140944 h 7140944"/>
              <a:gd name="connsiteX7-69" fmla="*/ 567069 w 12557401"/>
              <a:gd name="connsiteY7-70" fmla="*/ 6010621 h 7140944"/>
              <a:gd name="connsiteX8-71" fmla="*/ 567069 w 12557401"/>
              <a:gd name="connsiteY8-72" fmla="*/ 1489467 h 71409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1070" y="682977"/>
            <a:ext cx="3379562" cy="1427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978" y="2374674"/>
            <a:ext cx="8791194" cy="228010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4700" y="168293"/>
            <a:ext cx="9561061" cy="970613"/>
            <a:chOff x="6807391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7391" y="552502"/>
              <a:ext cx="8871481" cy="156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B1A5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  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  </a:t>
                </a:r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blipFill rotWithShape="1">
                <a:blip r:embed="rId2"/>
                <a:stretch>
                  <a:fillRect b="6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blipFill rotWithShape="1">
                <a:blip r:embed="rId3"/>
                <a:stretch>
                  <a:fillRect l="-9" t="-2" r="24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blipFill rotWithShape="1">
                <a:blip r:embed="rId4"/>
                <a:stretch>
                  <a:fillRect l="-7" t="-3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blipFill rotWithShape="1">
                <a:blip r:embed="rId5"/>
                <a:stretch>
                  <a:fillRect t="-3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blipFill rotWithShape="1">
                <a:blip r:embed="rId2"/>
                <a:stretch>
                  <a:fillRect t="-9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blipFill rotWithShape="1">
                <a:blip r:embed="rId3"/>
                <a:stretch>
                  <a:fillRect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blipFill rotWithShape="1">
                <a:blip r:embed="rId2"/>
                <a:stretch>
                  <a:fillRect t="-6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– 2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(2 – 2)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blipFill rotWithShape="1">
                <a:blip r:embed="rId3"/>
                <a:stretch>
                  <a:fillRect l="-3" t="-2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5850" y="695466"/>
            <a:ext cx="1040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5" y="571500"/>
            <a:ext cx="5272437" cy="3261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6350" y="3905250"/>
            <a:ext cx="998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Mai.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blipFill rotWithShape="1">
                <a:blip r:embed="rId3"/>
                <a:stretch>
                  <a:fillRect r="6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9395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 panose="020B0604020202020204"/>
              </a:rPr>
              <a:t>THỬ THÁCH </a:t>
            </a:r>
            <a:endParaRPr lang="en-US" sz="7200" kern="0">
              <a:solidFill>
                <a:prstClr val="white"/>
              </a:solidFill>
              <a:latin typeface="SVN-SAF" panose="02040603050506020204" pitchFamily="18" charset="0"/>
              <a:sym typeface="Arial" panose="020B0604020202020204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 panose="020B0604020202020204"/>
              </a:rPr>
              <a:t>TRUY TÌM ĐÁ QUÝ</a:t>
            </a:r>
            <a:endParaRPr lang="en-US" sz="7200" kern="0">
              <a:solidFill>
                <a:prstClr val="white"/>
              </a:solidFill>
              <a:latin typeface="SVN-SAF" panose="02040603050506020204" pitchFamily="18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5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238;p18"/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11500" kern="0" dirty="0">
                  <a:solidFill>
                    <a:srgbClr val="000000"/>
                  </a:solidFill>
                  <a:latin typeface="Arial" panose="020B0604020202020204"/>
                  <a:ea typeface="Roboto"/>
                  <a:cs typeface="Roboto"/>
                  <a:sym typeface="Roboto"/>
                </a:endParaRPr>
              </a:p>
            </p:txBody>
          </p:sp>
        </mc:Choice>
        <mc:Fallback>
          <p:sp>
            <p:nvSpPr>
              <p:cNvPr id="7" name="Google Shape;238;p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 rotWithShape="1">
                <a:blip r:embed="rId3"/>
                <a:stretch>
                  <a:fillRect l="-45" t="-272" r="-39" b="-247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blipFill rotWithShape="1">
                <a:blip r:embed="rId4"/>
                <a:stretch>
                  <a:fillRect l="-602" t="-4309" r="-595" b="-9379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blipFill rotWithShape="1">
                <a:blip r:embed="rId5"/>
                <a:stretch>
                  <a:fillRect l="-602" t="-3301" r="-595" b="-7238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/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A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" name="B"/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blipFill rotWithShape="1">
                <a:blip r:embed="rId6"/>
                <a:stretch>
                  <a:fillRect l="-602" t="-2706" r="-595" b="-5965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"/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4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>
            <a:fillRect/>
          </a:stretch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Nhấp vào các chữ ABC để kiểm tra kết quả</a:t>
            </a:r>
            <a:endParaRPr lang="en-US"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5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Google Shape;238;p18"/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?</m:t>
                    </m:r>
                  </m:oMath>
                </a14:m>
                <a:endParaRPr lang="en-US" sz="5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6" name="Google Shape;238;p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 rotWithShape="1">
                <a:blip r:embed="rId3"/>
                <a:stretch>
                  <a:fillRect l="-45" t="-272" r="-39" b="-247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blipFill rotWithShape="1">
                <a:blip r:embed="rId4"/>
                <a:stretch>
                  <a:fillRect l="-602" t="-2989" r="-595" b="-6552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blipFill rotWithShape="1">
                <a:blip r:embed="rId5"/>
                <a:stretch>
                  <a:fillRect l="-602" t="-2751" r="-595" b="-6032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"/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A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0" name="B"/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blipFill rotWithShape="1">
                <a:blip r:embed="rId6"/>
                <a:stretch>
                  <a:fillRect l="-602" t="-2863" r="-595" b="-6311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"/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3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>
            <a:fillRect/>
          </a:stretch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Nhấp vào các chữ ABC để kiểm tra kết quả</a:t>
            </a:r>
            <a:endParaRPr lang="en-US"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5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blipFill rotWithShape="1">
                <a:blip r:embed="rId3"/>
                <a:stretch>
                  <a:fillRect l="-602" t="-3152" r="-595" b="-6909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blipFill rotWithShape="1">
                <a:blip r:embed="rId4"/>
                <a:stretch>
                  <a:fillRect l="-602" t="-2667" r="-595" b="-5846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A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blipFill rotWithShape="1">
                <a:blip r:embed="rId5"/>
                <a:stretch>
                  <a:fillRect l="-602" t="-2923" r="-595" b="-6426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Google Shape;238;p18"/>
              <p:cNvSpPr/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= ?</a:t>
                </a:r>
                <a:endParaRPr lang="en-US" sz="4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"/>
                  <a:sym typeface="Roboto"/>
                </a:endParaRPr>
              </a:p>
            </p:txBody>
          </p:sp>
        </mc:Choice>
        <mc:Fallback>
          <p:sp>
            <p:nvSpPr>
              <p:cNvPr id="12" name="Google Shape;238;p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blipFill rotWithShape="1">
                <a:blip r:embed="rId6"/>
                <a:stretch>
                  <a:fillRect l="-45" t="-453" r="-39" b="-403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>
            <a:fillRect/>
          </a:stretch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Nhấp vào các chữ ABC để kiểm tra kết quả</a:t>
            </a:r>
            <a:endParaRPr lang="en-US"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>
            <a:fillRect/>
          </a:stretch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5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238;p18"/>
              <p:cNvSpPr/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1 = ?</a:t>
                </a:r>
                <a:endParaRPr lang="en-US" sz="5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Google Shape;238;p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blipFill rotWithShape="1">
                <a:blip r:embed="rId3"/>
                <a:stretch>
                  <a:fillRect l="-45" t="-212" r="-39" b="-19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blipFill rotWithShape="1">
                <a:blip r:embed="rId4"/>
                <a:stretch>
                  <a:fillRect l="-602" t="-2960" r="-595" b="-6514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blipFill rotWithShape="1">
                <a:blip r:embed="rId5"/>
                <a:stretch>
                  <a:fillRect l="-602" t="-3104" r="-595" b="-6797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"/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A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B"/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blipFill rotWithShape="1">
                <a:blip r:embed="rId6"/>
                <a:stretch>
                  <a:fillRect l="-602" t="-3177" r="-595" b="-6982"/>
                </a:stretch>
              </a:blip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"/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</a:t>
            </a:r>
            <a:endParaRPr lang="en-US" sz="36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2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>
            <a:fillRect/>
          </a:stretch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>
            <a:fillRect/>
          </a:stretch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6125" y="2713437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5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3178" y="4218772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5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30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30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12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6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3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9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1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2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4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5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7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8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10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00">
                <a:lnSpc>
                  <a:spcPts val="3005"/>
                </a:lnSpc>
              </a:pPr>
              <a:r>
                <a:rPr lang="en-US" sz="3130">
                  <a:solidFill>
                    <a:srgbClr val="FFFFFF"/>
                  </a:solidFill>
                  <a:latin typeface="Some Time Later Bold"/>
                </a:rPr>
                <a:t>11</a:t>
              </a:r>
              <a:endParaRPr lang="en-US" sz="3130">
                <a:solidFill>
                  <a:srgbClr val="FFFFFF"/>
                </a:solidFill>
                <a:latin typeface="Some Time Later Bold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3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>
            <a:fillRect/>
          </a:stretch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16282" t="20389" r="20364" b="12634"/>
          <a:stretch>
            <a:fillRect/>
          </a:stretch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25911" t="31219" r="17089" b="14241"/>
          <a:stretch>
            <a:fillRect/>
          </a:stretch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b="1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1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4000" b="1" dirty="0">
              <a:solidFill>
                <a:srgbClr val="2B1A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1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-1" fmla="*/ 1119468 w 10003287"/>
                  <a:gd name="connsiteY0-2" fmla="*/ 203200 h 6919875"/>
                  <a:gd name="connsiteX1-3" fmla="*/ 10003287 w 10003287"/>
                  <a:gd name="connsiteY1-4" fmla="*/ 203200 h 6919875"/>
                  <a:gd name="connsiteX2-5" fmla="*/ 10003287 w 10003287"/>
                  <a:gd name="connsiteY2-6" fmla="*/ 203200 h 6919875"/>
                  <a:gd name="connsiteX3-7" fmla="*/ 10003287 w 10003287"/>
                  <a:gd name="connsiteY3-8" fmla="*/ 5800407 h 6919875"/>
                  <a:gd name="connsiteX4-9" fmla="*/ 8883819 w 10003287"/>
                  <a:gd name="connsiteY4-10" fmla="*/ 6919875 h 6919875"/>
                  <a:gd name="connsiteX5-11" fmla="*/ 0 w 10003287"/>
                  <a:gd name="connsiteY5-12" fmla="*/ 6919875 h 6919875"/>
                  <a:gd name="connsiteX6-13" fmla="*/ 0 w 10003287"/>
                  <a:gd name="connsiteY6-14" fmla="*/ 6919875 h 6919875"/>
                  <a:gd name="connsiteX7-15" fmla="*/ 0 w 10003287"/>
                  <a:gd name="connsiteY7-16" fmla="*/ 1322668 h 6919875"/>
                  <a:gd name="connsiteX8-17" fmla="*/ 1119468 w 10003287"/>
                  <a:gd name="connsiteY8-18" fmla="*/ 203200 h 6919875"/>
                  <a:gd name="connsiteX0-19" fmla="*/ 1119468 w 10329858"/>
                  <a:gd name="connsiteY0-20" fmla="*/ 203200 h 6919875"/>
                  <a:gd name="connsiteX1-21" fmla="*/ 10003287 w 10329858"/>
                  <a:gd name="connsiteY1-22" fmla="*/ 203200 h 6919875"/>
                  <a:gd name="connsiteX2-23" fmla="*/ 10329858 w 10329858"/>
                  <a:gd name="connsiteY2-24" fmla="*/ 301171 h 6919875"/>
                  <a:gd name="connsiteX3-25" fmla="*/ 10003287 w 10329858"/>
                  <a:gd name="connsiteY3-26" fmla="*/ 5800407 h 6919875"/>
                  <a:gd name="connsiteX4-27" fmla="*/ 8883819 w 10329858"/>
                  <a:gd name="connsiteY4-28" fmla="*/ 6919875 h 6919875"/>
                  <a:gd name="connsiteX5-29" fmla="*/ 0 w 10329858"/>
                  <a:gd name="connsiteY5-30" fmla="*/ 6919875 h 6919875"/>
                  <a:gd name="connsiteX6-31" fmla="*/ 0 w 10329858"/>
                  <a:gd name="connsiteY6-32" fmla="*/ 6919875 h 6919875"/>
                  <a:gd name="connsiteX7-33" fmla="*/ 0 w 10329858"/>
                  <a:gd name="connsiteY7-34" fmla="*/ 1322668 h 6919875"/>
                  <a:gd name="connsiteX8-35" fmla="*/ 1119468 w 10329858"/>
                  <a:gd name="connsiteY8-36" fmla="*/ 203200 h 6919875"/>
                  <a:gd name="connsiteX0-37" fmla="*/ 1119468 w 10585610"/>
                  <a:gd name="connsiteY0-38" fmla="*/ 203200 h 6919875"/>
                  <a:gd name="connsiteX1-39" fmla="*/ 10003287 w 10585610"/>
                  <a:gd name="connsiteY1-40" fmla="*/ 203200 h 6919875"/>
                  <a:gd name="connsiteX2-41" fmla="*/ 10329858 w 10585610"/>
                  <a:gd name="connsiteY2-42" fmla="*/ 301171 h 6919875"/>
                  <a:gd name="connsiteX3-43" fmla="*/ 10003287 w 10585610"/>
                  <a:gd name="connsiteY3-44" fmla="*/ 5800407 h 6919875"/>
                  <a:gd name="connsiteX4-45" fmla="*/ 8883819 w 10585610"/>
                  <a:gd name="connsiteY4-46" fmla="*/ 6919875 h 6919875"/>
                  <a:gd name="connsiteX5-47" fmla="*/ 0 w 10585610"/>
                  <a:gd name="connsiteY5-48" fmla="*/ 6919875 h 6919875"/>
                  <a:gd name="connsiteX6-49" fmla="*/ 0 w 10585610"/>
                  <a:gd name="connsiteY6-50" fmla="*/ 6919875 h 6919875"/>
                  <a:gd name="connsiteX7-51" fmla="*/ 0 w 10585610"/>
                  <a:gd name="connsiteY7-52" fmla="*/ 1322668 h 6919875"/>
                  <a:gd name="connsiteX8-53" fmla="*/ 1119468 w 10585610"/>
                  <a:gd name="connsiteY8-54" fmla="*/ 203200 h 6919875"/>
                  <a:gd name="connsiteX0-55" fmla="*/ 1772611 w 11238753"/>
                  <a:gd name="connsiteY0-56" fmla="*/ 203200 h 6919875"/>
                  <a:gd name="connsiteX1-57" fmla="*/ 10656430 w 11238753"/>
                  <a:gd name="connsiteY1-58" fmla="*/ 203200 h 6919875"/>
                  <a:gd name="connsiteX2-59" fmla="*/ 10983001 w 11238753"/>
                  <a:gd name="connsiteY2-60" fmla="*/ 301171 h 6919875"/>
                  <a:gd name="connsiteX3-61" fmla="*/ 10656430 w 11238753"/>
                  <a:gd name="connsiteY3-62" fmla="*/ 5800407 h 6919875"/>
                  <a:gd name="connsiteX4-63" fmla="*/ 9536962 w 11238753"/>
                  <a:gd name="connsiteY4-64" fmla="*/ 6919875 h 6919875"/>
                  <a:gd name="connsiteX5-65" fmla="*/ 653143 w 11238753"/>
                  <a:gd name="connsiteY5-66" fmla="*/ 6919875 h 6919875"/>
                  <a:gd name="connsiteX6-67" fmla="*/ 0 w 11238753"/>
                  <a:gd name="connsiteY6-68" fmla="*/ 6854561 h 6919875"/>
                  <a:gd name="connsiteX7-69" fmla="*/ 653143 w 11238753"/>
                  <a:gd name="connsiteY7-70" fmla="*/ 1322668 h 6919875"/>
                  <a:gd name="connsiteX8-71" fmla="*/ 1772611 w 11238753"/>
                  <a:gd name="connsiteY8-72" fmla="*/ 203200 h 6919875"/>
                  <a:gd name="connsiteX0-73" fmla="*/ 1772611 w 11238753"/>
                  <a:gd name="connsiteY0-74" fmla="*/ 203200 h 7427875"/>
                  <a:gd name="connsiteX1-75" fmla="*/ 10656430 w 11238753"/>
                  <a:gd name="connsiteY1-76" fmla="*/ 203200 h 7427875"/>
                  <a:gd name="connsiteX2-77" fmla="*/ 10983001 w 11238753"/>
                  <a:gd name="connsiteY2-78" fmla="*/ 301171 h 7427875"/>
                  <a:gd name="connsiteX3-79" fmla="*/ 10656430 w 11238753"/>
                  <a:gd name="connsiteY3-80" fmla="*/ 5800407 h 7427875"/>
                  <a:gd name="connsiteX4-81" fmla="*/ 9536962 w 11238753"/>
                  <a:gd name="connsiteY4-82" fmla="*/ 6919875 h 7427875"/>
                  <a:gd name="connsiteX5-83" fmla="*/ 653143 w 11238753"/>
                  <a:gd name="connsiteY5-84" fmla="*/ 6919875 h 7427875"/>
                  <a:gd name="connsiteX6-85" fmla="*/ 0 w 11238753"/>
                  <a:gd name="connsiteY6-86" fmla="*/ 6854561 h 7427875"/>
                  <a:gd name="connsiteX7-87" fmla="*/ 653143 w 11238753"/>
                  <a:gd name="connsiteY7-88" fmla="*/ 1322668 h 7427875"/>
                  <a:gd name="connsiteX8-89" fmla="*/ 1772611 w 11238753"/>
                  <a:gd name="connsiteY8-90" fmla="*/ 203200 h 7427875"/>
                  <a:gd name="connsiteX0-91" fmla="*/ 1840454 w 11306596"/>
                  <a:gd name="connsiteY0-92" fmla="*/ 203200 h 7427875"/>
                  <a:gd name="connsiteX1-93" fmla="*/ 10724273 w 11306596"/>
                  <a:gd name="connsiteY1-94" fmla="*/ 203200 h 7427875"/>
                  <a:gd name="connsiteX2-95" fmla="*/ 11050844 w 11306596"/>
                  <a:gd name="connsiteY2-96" fmla="*/ 301171 h 7427875"/>
                  <a:gd name="connsiteX3-97" fmla="*/ 10724273 w 11306596"/>
                  <a:gd name="connsiteY3-98" fmla="*/ 5800407 h 7427875"/>
                  <a:gd name="connsiteX4-99" fmla="*/ 9604805 w 11306596"/>
                  <a:gd name="connsiteY4-100" fmla="*/ 6919875 h 7427875"/>
                  <a:gd name="connsiteX5-101" fmla="*/ 720986 w 11306596"/>
                  <a:gd name="connsiteY5-102" fmla="*/ 6919875 h 7427875"/>
                  <a:gd name="connsiteX6-103" fmla="*/ 67843 w 11306596"/>
                  <a:gd name="connsiteY6-104" fmla="*/ 6854561 h 7427875"/>
                  <a:gd name="connsiteX7-105" fmla="*/ 720986 w 11306596"/>
                  <a:gd name="connsiteY7-106" fmla="*/ 1322668 h 7427875"/>
                  <a:gd name="connsiteX8-107" fmla="*/ 1840454 w 11306596"/>
                  <a:gd name="connsiteY8-108" fmla="*/ 203200 h 742787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GB" sz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609600"/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Tính :</a:t>
                    </a:r>
                    <a14:m>
                      <m:oMath xmlns:m="http://schemas.openxmlformats.org/officeDocument/2006/math"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rPr>
                      <a:t> </a:t>
                    </a:r>
                    <a:endParaRPr lang="en-US" sz="13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  <a:blipFill rotWithShape="1">
                    <a:blip r:embed="rId2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>
            <a:fillRect/>
          </a:stretch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00"/>
                  <a:r>
                    <a:rPr lang="en-US" sz="66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  <a:blipFill rotWithShape="1">
                <a:blip r:embed="rId3"/>
                <a:stretch>
                  <a:fillRect l="-8" t="-35"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 rotWithShape="1">
                <a:blip r:embed="rId4"/>
                <a:stretch>
                  <a:fillRect l="-17" t="-36" r="12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 rotWithShape="1">
                <a:blip r:embed="rId5"/>
                <a:stretch>
                  <a:fillRect l="-1" t="-39" r="17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  <a:blipFill rotWithShape="1">
                <a:blip r:embed="rId6"/>
                <a:stretch>
                  <a:fillRect t="-44" r="16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16282" t="20389" r="20364" b="12634"/>
          <a:stretch>
            <a:fillRect/>
          </a:stretch>
        </p:blipFill>
        <p:spPr>
          <a:xfrm>
            <a:off x="3535822" y="1648514"/>
            <a:ext cx="4358963" cy="49816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00"/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  <a:blipFill rotWithShape="1">
                <a:blip r:embed="rId3"/>
                <a:stretch>
                  <a:fillRect t="-20" r="16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  <a:blipFill rotWithShape="1">
                <a:blip r:embed="rId4"/>
                <a:stretch>
                  <a:fillRect l="-9" t="-19" r="5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  <a:blipFill rotWithShape="1">
                <a:blip r:embed="rId5"/>
                <a:stretch>
                  <a:fillRect l="-15" t="-27" r="10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  <a:blipFill rotWithShape="1">
                <a:blip r:embed="rId6"/>
                <a:stretch>
                  <a:fillRect l="-14" t="-33" r="9" b="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25911" t="31219" r="17089" b="14241"/>
          <a:stretch>
            <a:fillRect/>
          </a:stretch>
        </p:blipFill>
        <p:spPr>
          <a:xfrm>
            <a:off x="3959065" y="25600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Round Diagonal Corner Rectangle 11"/>
          <p:cNvSpPr/>
          <p:nvPr/>
        </p:nvSpPr>
        <p:spPr>
          <a:xfrm>
            <a:off x="4776103" y="838201"/>
            <a:ext cx="6889949" cy="4547429"/>
          </a:xfrm>
          <a:custGeom>
            <a:avLst/>
            <a:gdLst>
              <a:gd name="connsiteX0" fmla="*/ 1119468 w 10003287"/>
              <a:gd name="connsiteY0" fmla="*/ 0 h 6716675"/>
              <a:gd name="connsiteX1" fmla="*/ 10003287 w 10003287"/>
              <a:gd name="connsiteY1" fmla="*/ 0 h 6716675"/>
              <a:gd name="connsiteX2" fmla="*/ 10003287 w 10003287"/>
              <a:gd name="connsiteY2" fmla="*/ 0 h 6716675"/>
              <a:gd name="connsiteX3" fmla="*/ 10003287 w 10003287"/>
              <a:gd name="connsiteY3" fmla="*/ 5597207 h 6716675"/>
              <a:gd name="connsiteX4" fmla="*/ 8883819 w 10003287"/>
              <a:gd name="connsiteY4" fmla="*/ 6716675 h 6716675"/>
              <a:gd name="connsiteX5" fmla="*/ 0 w 10003287"/>
              <a:gd name="connsiteY5" fmla="*/ 6716675 h 6716675"/>
              <a:gd name="connsiteX6" fmla="*/ 0 w 10003287"/>
              <a:gd name="connsiteY6" fmla="*/ 6716675 h 6716675"/>
              <a:gd name="connsiteX7" fmla="*/ 0 w 10003287"/>
              <a:gd name="connsiteY7" fmla="*/ 1119468 h 6716675"/>
              <a:gd name="connsiteX8" fmla="*/ 1119468 w 10003287"/>
              <a:gd name="connsiteY8" fmla="*/ 0 h 6716675"/>
              <a:gd name="connsiteX0-1" fmla="*/ 1119468 w 10003287"/>
              <a:gd name="connsiteY0-2" fmla="*/ 203200 h 6919875"/>
              <a:gd name="connsiteX1-3" fmla="*/ 10003287 w 10003287"/>
              <a:gd name="connsiteY1-4" fmla="*/ 203200 h 6919875"/>
              <a:gd name="connsiteX2-5" fmla="*/ 10003287 w 10003287"/>
              <a:gd name="connsiteY2-6" fmla="*/ 203200 h 6919875"/>
              <a:gd name="connsiteX3-7" fmla="*/ 10003287 w 10003287"/>
              <a:gd name="connsiteY3-8" fmla="*/ 5800407 h 6919875"/>
              <a:gd name="connsiteX4-9" fmla="*/ 8883819 w 10003287"/>
              <a:gd name="connsiteY4-10" fmla="*/ 6919875 h 6919875"/>
              <a:gd name="connsiteX5-11" fmla="*/ 0 w 10003287"/>
              <a:gd name="connsiteY5-12" fmla="*/ 6919875 h 6919875"/>
              <a:gd name="connsiteX6-13" fmla="*/ 0 w 10003287"/>
              <a:gd name="connsiteY6-14" fmla="*/ 6919875 h 6919875"/>
              <a:gd name="connsiteX7-15" fmla="*/ 0 w 10003287"/>
              <a:gd name="connsiteY7-16" fmla="*/ 1322668 h 6919875"/>
              <a:gd name="connsiteX8-17" fmla="*/ 1119468 w 10003287"/>
              <a:gd name="connsiteY8-18" fmla="*/ 203200 h 6919875"/>
              <a:gd name="connsiteX0-19" fmla="*/ 1119468 w 10329858"/>
              <a:gd name="connsiteY0-20" fmla="*/ 203200 h 6919875"/>
              <a:gd name="connsiteX1-21" fmla="*/ 10003287 w 10329858"/>
              <a:gd name="connsiteY1-22" fmla="*/ 203200 h 6919875"/>
              <a:gd name="connsiteX2-23" fmla="*/ 10329858 w 10329858"/>
              <a:gd name="connsiteY2-24" fmla="*/ 301171 h 6919875"/>
              <a:gd name="connsiteX3-25" fmla="*/ 10003287 w 10329858"/>
              <a:gd name="connsiteY3-26" fmla="*/ 5800407 h 6919875"/>
              <a:gd name="connsiteX4-27" fmla="*/ 8883819 w 10329858"/>
              <a:gd name="connsiteY4-28" fmla="*/ 6919875 h 6919875"/>
              <a:gd name="connsiteX5-29" fmla="*/ 0 w 10329858"/>
              <a:gd name="connsiteY5-30" fmla="*/ 6919875 h 6919875"/>
              <a:gd name="connsiteX6-31" fmla="*/ 0 w 10329858"/>
              <a:gd name="connsiteY6-32" fmla="*/ 6919875 h 6919875"/>
              <a:gd name="connsiteX7-33" fmla="*/ 0 w 10329858"/>
              <a:gd name="connsiteY7-34" fmla="*/ 1322668 h 6919875"/>
              <a:gd name="connsiteX8-35" fmla="*/ 1119468 w 10329858"/>
              <a:gd name="connsiteY8-36" fmla="*/ 203200 h 6919875"/>
              <a:gd name="connsiteX0-37" fmla="*/ 1119468 w 10585610"/>
              <a:gd name="connsiteY0-38" fmla="*/ 203200 h 6919875"/>
              <a:gd name="connsiteX1-39" fmla="*/ 10003287 w 10585610"/>
              <a:gd name="connsiteY1-40" fmla="*/ 203200 h 6919875"/>
              <a:gd name="connsiteX2-41" fmla="*/ 10329858 w 10585610"/>
              <a:gd name="connsiteY2-42" fmla="*/ 301171 h 6919875"/>
              <a:gd name="connsiteX3-43" fmla="*/ 10003287 w 10585610"/>
              <a:gd name="connsiteY3-44" fmla="*/ 5800407 h 6919875"/>
              <a:gd name="connsiteX4-45" fmla="*/ 8883819 w 10585610"/>
              <a:gd name="connsiteY4-46" fmla="*/ 6919875 h 6919875"/>
              <a:gd name="connsiteX5-47" fmla="*/ 0 w 10585610"/>
              <a:gd name="connsiteY5-48" fmla="*/ 6919875 h 6919875"/>
              <a:gd name="connsiteX6-49" fmla="*/ 0 w 10585610"/>
              <a:gd name="connsiteY6-50" fmla="*/ 6919875 h 6919875"/>
              <a:gd name="connsiteX7-51" fmla="*/ 0 w 10585610"/>
              <a:gd name="connsiteY7-52" fmla="*/ 1322668 h 6919875"/>
              <a:gd name="connsiteX8-53" fmla="*/ 1119468 w 10585610"/>
              <a:gd name="connsiteY8-54" fmla="*/ 203200 h 6919875"/>
              <a:gd name="connsiteX0-55" fmla="*/ 1772611 w 11238753"/>
              <a:gd name="connsiteY0-56" fmla="*/ 203200 h 6919875"/>
              <a:gd name="connsiteX1-57" fmla="*/ 10656430 w 11238753"/>
              <a:gd name="connsiteY1-58" fmla="*/ 203200 h 6919875"/>
              <a:gd name="connsiteX2-59" fmla="*/ 10983001 w 11238753"/>
              <a:gd name="connsiteY2-60" fmla="*/ 301171 h 6919875"/>
              <a:gd name="connsiteX3-61" fmla="*/ 10656430 w 11238753"/>
              <a:gd name="connsiteY3-62" fmla="*/ 5800407 h 6919875"/>
              <a:gd name="connsiteX4-63" fmla="*/ 9536962 w 11238753"/>
              <a:gd name="connsiteY4-64" fmla="*/ 6919875 h 6919875"/>
              <a:gd name="connsiteX5-65" fmla="*/ 653143 w 11238753"/>
              <a:gd name="connsiteY5-66" fmla="*/ 6919875 h 6919875"/>
              <a:gd name="connsiteX6-67" fmla="*/ 0 w 11238753"/>
              <a:gd name="connsiteY6-68" fmla="*/ 6854561 h 6919875"/>
              <a:gd name="connsiteX7-69" fmla="*/ 653143 w 11238753"/>
              <a:gd name="connsiteY7-70" fmla="*/ 1322668 h 6919875"/>
              <a:gd name="connsiteX8-71" fmla="*/ 1772611 w 11238753"/>
              <a:gd name="connsiteY8-72" fmla="*/ 203200 h 6919875"/>
              <a:gd name="connsiteX0-73" fmla="*/ 1772611 w 11238753"/>
              <a:gd name="connsiteY0-74" fmla="*/ 203200 h 7427875"/>
              <a:gd name="connsiteX1-75" fmla="*/ 10656430 w 11238753"/>
              <a:gd name="connsiteY1-76" fmla="*/ 203200 h 7427875"/>
              <a:gd name="connsiteX2-77" fmla="*/ 10983001 w 11238753"/>
              <a:gd name="connsiteY2-78" fmla="*/ 301171 h 7427875"/>
              <a:gd name="connsiteX3-79" fmla="*/ 10656430 w 11238753"/>
              <a:gd name="connsiteY3-80" fmla="*/ 5800407 h 7427875"/>
              <a:gd name="connsiteX4-81" fmla="*/ 9536962 w 11238753"/>
              <a:gd name="connsiteY4-82" fmla="*/ 6919875 h 7427875"/>
              <a:gd name="connsiteX5-83" fmla="*/ 653143 w 11238753"/>
              <a:gd name="connsiteY5-84" fmla="*/ 6919875 h 7427875"/>
              <a:gd name="connsiteX6-85" fmla="*/ 0 w 11238753"/>
              <a:gd name="connsiteY6-86" fmla="*/ 6854561 h 7427875"/>
              <a:gd name="connsiteX7-87" fmla="*/ 653143 w 11238753"/>
              <a:gd name="connsiteY7-88" fmla="*/ 1322668 h 7427875"/>
              <a:gd name="connsiteX8-89" fmla="*/ 1772611 w 11238753"/>
              <a:gd name="connsiteY8-90" fmla="*/ 203200 h 7427875"/>
              <a:gd name="connsiteX0-91" fmla="*/ 1840454 w 11306596"/>
              <a:gd name="connsiteY0-92" fmla="*/ 203200 h 7427875"/>
              <a:gd name="connsiteX1-93" fmla="*/ 10724273 w 11306596"/>
              <a:gd name="connsiteY1-94" fmla="*/ 203200 h 7427875"/>
              <a:gd name="connsiteX2-95" fmla="*/ 11050844 w 11306596"/>
              <a:gd name="connsiteY2-96" fmla="*/ 301171 h 7427875"/>
              <a:gd name="connsiteX3-97" fmla="*/ 10724273 w 11306596"/>
              <a:gd name="connsiteY3-98" fmla="*/ 5800407 h 7427875"/>
              <a:gd name="connsiteX4-99" fmla="*/ 9604805 w 11306596"/>
              <a:gd name="connsiteY4-100" fmla="*/ 6919875 h 7427875"/>
              <a:gd name="connsiteX5-101" fmla="*/ 720986 w 11306596"/>
              <a:gd name="connsiteY5-102" fmla="*/ 6919875 h 7427875"/>
              <a:gd name="connsiteX6-103" fmla="*/ 67843 w 11306596"/>
              <a:gd name="connsiteY6-104" fmla="*/ 6854561 h 7427875"/>
              <a:gd name="connsiteX7-105" fmla="*/ 720986 w 11306596"/>
              <a:gd name="connsiteY7-106" fmla="*/ 1322668 h 7427875"/>
              <a:gd name="connsiteX8-107" fmla="*/ 1840454 w 11306596"/>
              <a:gd name="connsiteY8-108" fmla="*/ 203200 h 74278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306596" h="7427875">
                <a:moveTo>
                  <a:pt x="1840454" y="203200"/>
                </a:moveTo>
                <a:cubicBezTo>
                  <a:pt x="6369270" y="-254000"/>
                  <a:pt x="7763000" y="203200"/>
                  <a:pt x="10724273" y="203200"/>
                </a:cubicBezTo>
                <a:lnTo>
                  <a:pt x="11050844" y="301171"/>
                </a:lnTo>
                <a:cubicBezTo>
                  <a:pt x="10941987" y="2134250"/>
                  <a:pt x="11878159" y="4457185"/>
                  <a:pt x="10724273" y="5800407"/>
                </a:cubicBezTo>
                <a:cubicBezTo>
                  <a:pt x="10724273" y="6418672"/>
                  <a:pt x="10223070" y="6919875"/>
                  <a:pt x="9604805" y="6919875"/>
                </a:cubicBezTo>
                <a:cubicBezTo>
                  <a:pt x="6643532" y="6919875"/>
                  <a:pt x="4531344" y="8062875"/>
                  <a:pt x="720986" y="6919875"/>
                </a:cubicBezTo>
                <a:lnTo>
                  <a:pt x="67843" y="6854561"/>
                </a:lnTo>
                <a:cubicBezTo>
                  <a:pt x="285557" y="5010597"/>
                  <a:pt x="-541757" y="2905375"/>
                  <a:pt x="720986" y="1322668"/>
                </a:cubicBezTo>
                <a:cubicBezTo>
                  <a:pt x="720986" y="704403"/>
                  <a:pt x="1222189" y="203200"/>
                  <a:pt x="1840454" y="20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8709" y="725894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0" y="6683643"/>
              <a:ext cx="6907969" cy="1121874"/>
              <a:chOff x="0" y="0"/>
              <a:chExt cx="1819383" cy="295473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0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30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305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3" name="Freeform 11"/>
          <p:cNvSpPr/>
          <p:nvPr/>
        </p:nvSpPr>
        <p:spPr>
          <a:xfrm>
            <a:off x="10472057" y="4521234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875" y="2221228"/>
            <a:ext cx="6119654" cy="215231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GB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5175" y="168293"/>
            <a:ext cx="9561061" cy="970613"/>
            <a:chOff x="6798553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-1" fmla="*/ 1119468 w 10003287"/>
                <a:gd name="connsiteY0-2" fmla="*/ 203200 h 6919875"/>
                <a:gd name="connsiteX1-3" fmla="*/ 10003287 w 10003287"/>
                <a:gd name="connsiteY1-4" fmla="*/ 203200 h 6919875"/>
                <a:gd name="connsiteX2-5" fmla="*/ 10003287 w 10003287"/>
                <a:gd name="connsiteY2-6" fmla="*/ 203200 h 6919875"/>
                <a:gd name="connsiteX3-7" fmla="*/ 10003287 w 10003287"/>
                <a:gd name="connsiteY3-8" fmla="*/ 5800407 h 6919875"/>
                <a:gd name="connsiteX4-9" fmla="*/ 8883819 w 10003287"/>
                <a:gd name="connsiteY4-10" fmla="*/ 6919875 h 6919875"/>
                <a:gd name="connsiteX5-11" fmla="*/ 0 w 10003287"/>
                <a:gd name="connsiteY5-12" fmla="*/ 6919875 h 6919875"/>
                <a:gd name="connsiteX6-13" fmla="*/ 0 w 10003287"/>
                <a:gd name="connsiteY6-14" fmla="*/ 6919875 h 6919875"/>
                <a:gd name="connsiteX7-15" fmla="*/ 0 w 10003287"/>
                <a:gd name="connsiteY7-16" fmla="*/ 1322668 h 6919875"/>
                <a:gd name="connsiteX8-17" fmla="*/ 1119468 w 10003287"/>
                <a:gd name="connsiteY8-18" fmla="*/ 203200 h 6919875"/>
                <a:gd name="connsiteX0-19" fmla="*/ 1119468 w 10329858"/>
                <a:gd name="connsiteY0-20" fmla="*/ 203200 h 6919875"/>
                <a:gd name="connsiteX1-21" fmla="*/ 10003287 w 10329858"/>
                <a:gd name="connsiteY1-22" fmla="*/ 203200 h 6919875"/>
                <a:gd name="connsiteX2-23" fmla="*/ 10329858 w 10329858"/>
                <a:gd name="connsiteY2-24" fmla="*/ 301171 h 6919875"/>
                <a:gd name="connsiteX3-25" fmla="*/ 10003287 w 10329858"/>
                <a:gd name="connsiteY3-26" fmla="*/ 5800407 h 6919875"/>
                <a:gd name="connsiteX4-27" fmla="*/ 8883819 w 10329858"/>
                <a:gd name="connsiteY4-28" fmla="*/ 6919875 h 6919875"/>
                <a:gd name="connsiteX5-29" fmla="*/ 0 w 10329858"/>
                <a:gd name="connsiteY5-30" fmla="*/ 6919875 h 6919875"/>
                <a:gd name="connsiteX6-31" fmla="*/ 0 w 10329858"/>
                <a:gd name="connsiteY6-32" fmla="*/ 6919875 h 6919875"/>
                <a:gd name="connsiteX7-33" fmla="*/ 0 w 10329858"/>
                <a:gd name="connsiteY7-34" fmla="*/ 1322668 h 6919875"/>
                <a:gd name="connsiteX8-35" fmla="*/ 1119468 w 10329858"/>
                <a:gd name="connsiteY8-36" fmla="*/ 203200 h 6919875"/>
                <a:gd name="connsiteX0-37" fmla="*/ 1119468 w 10585610"/>
                <a:gd name="connsiteY0-38" fmla="*/ 203200 h 6919875"/>
                <a:gd name="connsiteX1-39" fmla="*/ 10003287 w 10585610"/>
                <a:gd name="connsiteY1-40" fmla="*/ 203200 h 6919875"/>
                <a:gd name="connsiteX2-41" fmla="*/ 10329858 w 10585610"/>
                <a:gd name="connsiteY2-42" fmla="*/ 301171 h 6919875"/>
                <a:gd name="connsiteX3-43" fmla="*/ 10003287 w 10585610"/>
                <a:gd name="connsiteY3-44" fmla="*/ 5800407 h 6919875"/>
                <a:gd name="connsiteX4-45" fmla="*/ 8883819 w 10585610"/>
                <a:gd name="connsiteY4-46" fmla="*/ 6919875 h 6919875"/>
                <a:gd name="connsiteX5-47" fmla="*/ 0 w 10585610"/>
                <a:gd name="connsiteY5-48" fmla="*/ 6919875 h 6919875"/>
                <a:gd name="connsiteX6-49" fmla="*/ 0 w 10585610"/>
                <a:gd name="connsiteY6-50" fmla="*/ 6919875 h 6919875"/>
                <a:gd name="connsiteX7-51" fmla="*/ 0 w 10585610"/>
                <a:gd name="connsiteY7-52" fmla="*/ 1322668 h 6919875"/>
                <a:gd name="connsiteX8-53" fmla="*/ 1119468 w 10585610"/>
                <a:gd name="connsiteY8-54" fmla="*/ 203200 h 6919875"/>
                <a:gd name="connsiteX0-55" fmla="*/ 1772611 w 11238753"/>
                <a:gd name="connsiteY0-56" fmla="*/ 203200 h 6919875"/>
                <a:gd name="connsiteX1-57" fmla="*/ 10656430 w 11238753"/>
                <a:gd name="connsiteY1-58" fmla="*/ 203200 h 6919875"/>
                <a:gd name="connsiteX2-59" fmla="*/ 10983001 w 11238753"/>
                <a:gd name="connsiteY2-60" fmla="*/ 301171 h 6919875"/>
                <a:gd name="connsiteX3-61" fmla="*/ 10656430 w 11238753"/>
                <a:gd name="connsiteY3-62" fmla="*/ 5800407 h 6919875"/>
                <a:gd name="connsiteX4-63" fmla="*/ 9536962 w 11238753"/>
                <a:gd name="connsiteY4-64" fmla="*/ 6919875 h 6919875"/>
                <a:gd name="connsiteX5-65" fmla="*/ 653143 w 11238753"/>
                <a:gd name="connsiteY5-66" fmla="*/ 6919875 h 6919875"/>
                <a:gd name="connsiteX6-67" fmla="*/ 0 w 11238753"/>
                <a:gd name="connsiteY6-68" fmla="*/ 6854561 h 6919875"/>
                <a:gd name="connsiteX7-69" fmla="*/ 653143 w 11238753"/>
                <a:gd name="connsiteY7-70" fmla="*/ 1322668 h 6919875"/>
                <a:gd name="connsiteX8-71" fmla="*/ 1772611 w 11238753"/>
                <a:gd name="connsiteY8-72" fmla="*/ 203200 h 6919875"/>
                <a:gd name="connsiteX0-73" fmla="*/ 1772611 w 11238753"/>
                <a:gd name="connsiteY0-74" fmla="*/ 203200 h 7427875"/>
                <a:gd name="connsiteX1-75" fmla="*/ 10656430 w 11238753"/>
                <a:gd name="connsiteY1-76" fmla="*/ 203200 h 7427875"/>
                <a:gd name="connsiteX2-77" fmla="*/ 10983001 w 11238753"/>
                <a:gd name="connsiteY2-78" fmla="*/ 301171 h 7427875"/>
                <a:gd name="connsiteX3-79" fmla="*/ 10656430 w 11238753"/>
                <a:gd name="connsiteY3-80" fmla="*/ 5800407 h 7427875"/>
                <a:gd name="connsiteX4-81" fmla="*/ 9536962 w 11238753"/>
                <a:gd name="connsiteY4-82" fmla="*/ 6919875 h 7427875"/>
                <a:gd name="connsiteX5-83" fmla="*/ 653143 w 11238753"/>
                <a:gd name="connsiteY5-84" fmla="*/ 6919875 h 7427875"/>
                <a:gd name="connsiteX6-85" fmla="*/ 0 w 11238753"/>
                <a:gd name="connsiteY6-86" fmla="*/ 6854561 h 7427875"/>
                <a:gd name="connsiteX7-87" fmla="*/ 653143 w 11238753"/>
                <a:gd name="connsiteY7-88" fmla="*/ 1322668 h 7427875"/>
                <a:gd name="connsiteX8-89" fmla="*/ 1772611 w 11238753"/>
                <a:gd name="connsiteY8-90" fmla="*/ 203200 h 7427875"/>
                <a:gd name="connsiteX0-91" fmla="*/ 1840454 w 11306596"/>
                <a:gd name="connsiteY0-92" fmla="*/ 203200 h 7427875"/>
                <a:gd name="connsiteX1-93" fmla="*/ 10724273 w 11306596"/>
                <a:gd name="connsiteY1-94" fmla="*/ 203200 h 7427875"/>
                <a:gd name="connsiteX2-95" fmla="*/ 11050844 w 11306596"/>
                <a:gd name="connsiteY2-96" fmla="*/ 301171 h 7427875"/>
                <a:gd name="connsiteX3-97" fmla="*/ 10724273 w 11306596"/>
                <a:gd name="connsiteY3-98" fmla="*/ 5800407 h 7427875"/>
                <a:gd name="connsiteX4-99" fmla="*/ 9604805 w 11306596"/>
                <a:gd name="connsiteY4-100" fmla="*/ 6919875 h 7427875"/>
                <a:gd name="connsiteX5-101" fmla="*/ 720986 w 11306596"/>
                <a:gd name="connsiteY5-102" fmla="*/ 6919875 h 7427875"/>
                <a:gd name="connsiteX6-103" fmla="*/ 67843 w 11306596"/>
                <a:gd name="connsiteY6-104" fmla="*/ 6854561 h 7427875"/>
                <a:gd name="connsiteX7-105" fmla="*/ 720986 w 11306596"/>
                <a:gd name="connsiteY7-106" fmla="*/ 1322668 h 7427875"/>
                <a:gd name="connsiteX8-107" fmla="*/ 1840454 w 11306596"/>
                <a:gd name="connsiteY8-108" fmla="*/ 203200 h 74278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8553" y="359128"/>
              <a:ext cx="8871481" cy="1687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en-US" sz="48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2400" b="1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</m:t>
                    </m:r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b)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m:rPr>
                        <m:nor/>
                      </m:rPr>
                      <a:rPr lang="en-US" sz="2800" b="1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		</m:t>
                    </m:r>
                    <m:r>
                      <m:rPr>
                        <m:nor/>
                      </m:rPr>
                      <a:rPr lang="en-US" sz="2800" b="1" i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   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–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blipFill rotWithShape="1">
                <a:blip r:embed="rId2"/>
                <a:stretch>
                  <a:fillRect l="-1" t="-77" r="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blipFill rotWithShape="1">
                <a:blip r:embed="rId3"/>
                <a:stretch>
                  <a:fillRect l="-9" t="-2" r="24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blipFill rotWithShape="1">
                <a:blip r:embed="rId4"/>
                <a:stretch>
                  <a:fillRect l="-20" t="-4" r="1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US" sz="8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blipFill rotWithShape="1">
                <a:blip r:embed="rId5"/>
                <a:stretch>
                  <a:fillRect l="-29" t="-8" r="10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1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blipFill rotWithShape="1">
                <a:blip r:embed="rId6"/>
                <a:stretch>
                  <a:fillRect l="-33" t="-29" r="14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uiExpand="1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2012</Words>
  <Application>WPS Presentation</Application>
  <PresentationFormat>Widescreen</PresentationFormat>
  <Paragraphs>188</Paragraphs>
  <Slides>20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5" baseType="lpstr">
      <vt:lpstr>Arial</vt:lpstr>
      <vt:lpstr>SimSun</vt:lpstr>
      <vt:lpstr>Wingdings</vt:lpstr>
      <vt:lpstr>Titan One</vt:lpstr>
      <vt:lpstr>UTM Scriptina KT</vt:lpstr>
      <vt:lpstr>Fredoka One</vt:lpstr>
      <vt:lpstr>Mulish</vt:lpstr>
      <vt:lpstr>Arial</vt:lpstr>
      <vt:lpstr>Palanquin Dark</vt:lpstr>
      <vt:lpstr>Bebas Neue</vt:lpstr>
      <vt:lpstr>Calibri</vt:lpstr>
      <vt:lpstr>Some Time Later Bold</vt:lpstr>
      <vt:lpstr>Cambria</vt:lpstr>
      <vt:lpstr>Times New Roman</vt:lpstr>
      <vt:lpstr>Calibri</vt:lpstr>
      <vt:lpstr>Cambria Math</vt:lpstr>
      <vt:lpstr>MS Mincho</vt:lpstr>
      <vt:lpstr>Yu Gothic UI</vt:lpstr>
      <vt:lpstr>Microsoft YaHei</vt:lpstr>
      <vt:lpstr>Arial Unicode MS</vt:lpstr>
      <vt:lpstr>SVN-SAF</vt:lpstr>
      <vt:lpstr>Segoe Print</vt:lpstr>
      <vt:lpstr>Roboto</vt:lpstr>
      <vt:lpstr>1_Office Theme</vt:lpstr>
      <vt:lpstr>Children's Day in Brazil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20</cp:revision>
  <dcterms:created xsi:type="dcterms:W3CDTF">2024-02-13T04:11:00Z</dcterms:created>
  <dcterms:modified xsi:type="dcterms:W3CDTF">2025-05-13T04:57:59Z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5321FE3B2FDB4F339AA4128FC17E9752_13</vt:lpwstr>
  </property>
  <property fmtid="{D5CDD505-2E9C-101B-9397-08002B2CF9AE}" pid="3" name="KSOProductBuildVer">
    <vt:lpwstr>1033-12.2.0.21179</vt:lpwstr>
  </property>
</Properties>
</file>