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57" r:id="rId4"/>
    <p:sldId id="258" r:id="rId6"/>
    <p:sldId id="339" r:id="rId7"/>
    <p:sldId id="326" r:id="rId8"/>
    <p:sldId id="294" r:id="rId9"/>
    <p:sldId id="309" r:id="rId10"/>
    <p:sldId id="340" r:id="rId11"/>
    <p:sldId id="341" r:id="rId12"/>
    <p:sldId id="342" r:id="rId13"/>
    <p:sldId id="343" r:id="rId14"/>
    <p:sldId id="344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36E7A-2624-4AEB-A5A0-ECBACD2B380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84621-CCEE-471F-833B-BB846250BC9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0" Type="http://schemas.openxmlformats.org/officeDocument/2006/relationships/image" Target="../media/image29.png"/><Relationship Id="rId3" Type="http://schemas.openxmlformats.org/officeDocument/2006/relationships/image" Target="../media/image2.png"/><Relationship Id="rId29" Type="http://schemas.openxmlformats.org/officeDocument/2006/relationships/image" Target="../media/image28.png"/><Relationship Id="rId28" Type="http://schemas.openxmlformats.org/officeDocument/2006/relationships/image" Target="../media/image27.png"/><Relationship Id="rId27" Type="http://schemas.openxmlformats.org/officeDocument/2006/relationships/image" Target="../media/image26.png"/><Relationship Id="rId26" Type="http://schemas.openxmlformats.org/officeDocument/2006/relationships/image" Target="../media/image25.png"/><Relationship Id="rId25" Type="http://schemas.openxmlformats.org/officeDocument/2006/relationships/image" Target="../media/image24.png"/><Relationship Id="rId24" Type="http://schemas.openxmlformats.org/officeDocument/2006/relationships/image" Target="../media/image23.png"/><Relationship Id="rId23" Type="http://schemas.openxmlformats.org/officeDocument/2006/relationships/image" Target="../media/image22.png"/><Relationship Id="rId22" Type="http://schemas.openxmlformats.org/officeDocument/2006/relationships/image" Target="../media/image21.png"/><Relationship Id="rId21" Type="http://schemas.openxmlformats.org/officeDocument/2006/relationships/image" Target="../media/image20.png"/><Relationship Id="rId20" Type="http://schemas.openxmlformats.org/officeDocument/2006/relationships/image" Target="../media/image19.png"/><Relationship Id="rId2" Type="http://schemas.openxmlformats.org/officeDocument/2006/relationships/image" Target="../media/image1.png"/><Relationship Id="rId19" Type="http://schemas.openxmlformats.org/officeDocument/2006/relationships/image" Target="../media/image18.png"/><Relationship Id="rId18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8" Type="http://schemas.openxmlformats.org/officeDocument/2006/relationships/image" Target="../media/image71.png"/><Relationship Id="rId17" Type="http://schemas.openxmlformats.org/officeDocument/2006/relationships/image" Target="../media/image70.png"/><Relationship Id="rId16" Type="http://schemas.openxmlformats.org/officeDocument/2006/relationships/image" Target="../media/image69.png"/><Relationship Id="rId15" Type="http://schemas.openxmlformats.org/officeDocument/2006/relationships/image" Target="../media/image68.png"/><Relationship Id="rId14" Type="http://schemas.openxmlformats.org/officeDocument/2006/relationships/image" Target="../media/image67.png"/><Relationship Id="rId13" Type="http://schemas.openxmlformats.org/officeDocument/2006/relationships/image" Target="../media/image66.png"/><Relationship Id="rId12" Type="http://schemas.openxmlformats.org/officeDocument/2006/relationships/image" Target="../media/image65.png"/><Relationship Id="rId11" Type="http://schemas.openxmlformats.org/officeDocument/2006/relationships/image" Target="../media/image64.png"/><Relationship Id="rId10" Type="http://schemas.openxmlformats.org/officeDocument/2006/relationships/image" Target="../media/image6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png"/><Relationship Id="rId8" Type="http://schemas.openxmlformats.org/officeDocument/2006/relationships/image" Target="../media/image76.png"/><Relationship Id="rId7" Type="http://schemas.openxmlformats.org/officeDocument/2006/relationships/image" Target="../media/image75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55.png"/><Relationship Id="rId3" Type="http://schemas.openxmlformats.org/officeDocument/2006/relationships/image" Target="../media/image72.png"/><Relationship Id="rId2" Type="http://schemas.openxmlformats.org/officeDocument/2006/relationships/image" Target="../media/image56.png"/><Relationship Id="rId10" Type="http://schemas.openxmlformats.org/officeDocument/2006/relationships/image" Target="../media/image7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png"/><Relationship Id="rId8" Type="http://schemas.openxmlformats.org/officeDocument/2006/relationships/image" Target="../media/image83.png"/><Relationship Id="rId7" Type="http://schemas.openxmlformats.org/officeDocument/2006/relationships/image" Target="../media/image82.png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55.png"/><Relationship Id="rId18" Type="http://schemas.openxmlformats.org/officeDocument/2006/relationships/image" Target="../media/image93.png"/><Relationship Id="rId17" Type="http://schemas.openxmlformats.org/officeDocument/2006/relationships/image" Target="../media/image92.png"/><Relationship Id="rId16" Type="http://schemas.openxmlformats.org/officeDocument/2006/relationships/image" Target="../media/image91.png"/><Relationship Id="rId15" Type="http://schemas.openxmlformats.org/officeDocument/2006/relationships/image" Target="../media/image90.png"/><Relationship Id="rId14" Type="http://schemas.openxmlformats.org/officeDocument/2006/relationships/image" Target="../media/image89.png"/><Relationship Id="rId13" Type="http://schemas.openxmlformats.org/officeDocument/2006/relationships/image" Target="../media/image88.png"/><Relationship Id="rId12" Type="http://schemas.openxmlformats.org/officeDocument/2006/relationships/image" Target="../media/image87.png"/><Relationship Id="rId11" Type="http://schemas.openxmlformats.org/officeDocument/2006/relationships/image" Target="../media/image86.png"/><Relationship Id="rId10" Type="http://schemas.openxmlformats.org/officeDocument/2006/relationships/image" Target="../media/image8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66.pn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png"/><Relationship Id="rId8" Type="http://schemas.openxmlformats.org/officeDocument/2006/relationships/image" Target="../media/image101.png"/><Relationship Id="rId7" Type="http://schemas.openxmlformats.org/officeDocument/2006/relationships/image" Target="../media/image100.png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3" Type="http://schemas.openxmlformats.org/officeDocument/2006/relationships/image" Target="../media/image66.png"/><Relationship Id="rId2" Type="http://schemas.openxmlformats.org/officeDocument/2006/relationships/image" Target="../media/image94.png"/><Relationship Id="rId13" Type="http://schemas.openxmlformats.org/officeDocument/2006/relationships/image" Target="../media/image106.png"/><Relationship Id="rId12" Type="http://schemas.openxmlformats.org/officeDocument/2006/relationships/image" Target="../media/image105.png"/><Relationship Id="rId11" Type="http://schemas.openxmlformats.org/officeDocument/2006/relationships/image" Target="../media/image104.png"/><Relationship Id="rId10" Type="http://schemas.openxmlformats.org/officeDocument/2006/relationships/image" Target="../media/image10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6" Type="http://schemas.openxmlformats.org/officeDocument/2006/relationships/image" Target="../media/image25.png"/><Relationship Id="rId25" Type="http://schemas.openxmlformats.org/officeDocument/2006/relationships/image" Target="../media/image24.png"/><Relationship Id="rId24" Type="http://schemas.openxmlformats.org/officeDocument/2006/relationships/image" Target="../media/image23.png"/><Relationship Id="rId23" Type="http://schemas.openxmlformats.org/officeDocument/2006/relationships/image" Target="../media/image22.png"/><Relationship Id="rId22" Type="http://schemas.openxmlformats.org/officeDocument/2006/relationships/image" Target="../media/image21.png"/><Relationship Id="rId21" Type="http://schemas.openxmlformats.org/officeDocument/2006/relationships/image" Target="../media/image20.png"/><Relationship Id="rId20" Type="http://schemas.openxmlformats.org/officeDocument/2006/relationships/image" Target="../media/image19.png"/><Relationship Id="rId2" Type="http://schemas.openxmlformats.org/officeDocument/2006/relationships/image" Target="../media/image1.png"/><Relationship Id="rId19" Type="http://schemas.openxmlformats.org/officeDocument/2006/relationships/image" Target="../media/image18.png"/><Relationship Id="rId18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5" Type="http://schemas.openxmlformats.org/officeDocument/2006/relationships/image" Target="../media/image42.png"/><Relationship Id="rId14" Type="http://schemas.openxmlformats.org/officeDocument/2006/relationships/image" Target="../media/image41.png"/><Relationship Id="rId13" Type="http://schemas.openxmlformats.org/officeDocument/2006/relationships/image" Target="../media/image40.png"/><Relationship Id="rId12" Type="http://schemas.openxmlformats.org/officeDocument/2006/relationships/image" Target="../media/image39.png"/><Relationship Id="rId11" Type="http://schemas.openxmlformats.org/officeDocument/2006/relationships/image" Target="../media/image38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7" Type="http://schemas.openxmlformats.org/officeDocument/2006/relationships/image" Target="../media/image54.png"/><Relationship Id="rId16" Type="http://schemas.openxmlformats.org/officeDocument/2006/relationships/image" Target="../media/image53.png"/><Relationship Id="rId15" Type="http://schemas.openxmlformats.org/officeDocument/2006/relationships/image" Target="../media/image52.png"/><Relationship Id="rId14" Type="http://schemas.openxmlformats.org/officeDocument/2006/relationships/image" Target="../media/image21.png"/><Relationship Id="rId13" Type="http://schemas.openxmlformats.org/officeDocument/2006/relationships/image" Target="../media/image23.png"/><Relationship Id="rId12" Type="http://schemas.openxmlformats.org/officeDocument/2006/relationships/image" Target="../media/image9.png"/><Relationship Id="rId11" Type="http://schemas.openxmlformats.org/officeDocument/2006/relationships/image" Target="../media/image51.png"/><Relationship Id="rId10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5787">
            <a:off x="936791" y="4974987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2026371" y="2737102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678557" y="3583203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2560">
            <a:off x="1679096" y="3760939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22211">
            <a:off x="1706455" y="3283429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936791" y="2180861"/>
            <a:ext cx="10273141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2200663" y="5131503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669" y="4373648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626" y="3444243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303948" y="5382189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571" y="3572931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7014021" y="108922"/>
            <a:ext cx="5457060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01173 C 0.20226 0.26913 0.25608 0.81512 0.09931 1.20741 C -0.0566 1.60308 -0.36475 1.69444 -0.5868 1.41666 C -0.80607 1.1358 -0.85868 0.59136 -0.70121 0.1966 C -0.54392 -0.19846 -0.23646 -0.29074 -0.0151 -0.01173 Z " pathEditMode="relative" rAng="2122680" ptsTypes="fffff">
                                      <p:cBhvr>
                                        <p:cTn id="118" dur="18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71481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600000">
                                      <p:cBhvr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>
            <a:fillRect/>
          </a:stretch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/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: 圆角 21"/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>
            <a:fillRect/>
          </a:stretch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/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>
            <a:fillRect/>
          </a:stretch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: 圆角 14"/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>
            <a:fillRect/>
          </a:stretch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>
            <a:fillRect/>
          </a:stretch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>
            <a:fillRect/>
          </a:stretch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/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/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>
            <a:fillRect/>
          </a:stretch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矩形 3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3436" y="5560012"/>
            <a:ext cx="1544512" cy="1143592"/>
            <a:chOff x="6981714" y="7162396"/>
            <a:chExt cx="1712251" cy="1267789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13" name="矩形 1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>
              <a:fillRect/>
            </a:stretch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6275" y="6431226"/>
            <a:ext cx="2844800" cy="365125"/>
          </a:xfrm>
        </p:spPr>
        <p:txBody>
          <a:bodyPr/>
          <a:lstStyle/>
          <a:p>
            <a:fld id="{A077817C-7B71-42AF-900A-2817BE836D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5787">
            <a:off x="683465" y="504986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1773045" y="2811976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425232" y="365807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2560">
            <a:off x="1425771" y="3835814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22211">
            <a:off x="1453130" y="3358304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719406" y="2180861"/>
            <a:ext cx="10606879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1947338" y="5206378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85" y="4210783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71" y="3053999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050623" y="5457063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423" y="2976056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0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0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H="1">
            <a:off x="-12702" y="0"/>
            <a:ext cx="3527987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3311691" y="0"/>
            <a:ext cx="1440160" cy="227687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1871531" y="0"/>
            <a:ext cx="4416491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8304245" y="0"/>
            <a:ext cx="1440160" cy="16047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3" y="448771"/>
            <a:ext cx="620224" cy="3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7218">
            <a:off x="2533414" y="196523"/>
            <a:ext cx="740028" cy="4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 userDrawn="1"/>
        </p:nvCxnSpPr>
        <p:spPr>
          <a:xfrm flipH="1">
            <a:off x="0" y="0"/>
            <a:ext cx="1679509" cy="93272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47328" y="0"/>
            <a:ext cx="3168352" cy="122075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10512491" y="0"/>
            <a:ext cx="1219200" cy="12192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8688288" y="1"/>
            <a:ext cx="3503712" cy="46636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E:\丫头\png\小人\卡通类素材\kl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" y="79567"/>
            <a:ext cx="1135525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6775">
            <a:off x="11287428" y="-75893"/>
            <a:ext cx="720643" cy="8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7883">
            <a:off x="3384845" y="-26225"/>
            <a:ext cx="688056" cy="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5984" y="-26639"/>
            <a:ext cx="274165" cy="3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269" y="22836"/>
            <a:ext cx="348255" cy="4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4484">
            <a:off x="4241537" y="-38932"/>
            <a:ext cx="446115" cy="5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338">
            <a:off x="8370304" y="212168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1682">
            <a:off x="8648716" y="-48759"/>
            <a:ext cx="751219" cy="4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259">
            <a:off x="1223698" y="339087"/>
            <a:ext cx="611509" cy="7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椭圆 22"/>
          <p:cNvSpPr/>
          <p:nvPr userDrawn="1"/>
        </p:nvSpPr>
        <p:spPr>
          <a:xfrm>
            <a:off x="-12701" y="170394"/>
            <a:ext cx="12253384" cy="6687609"/>
          </a:xfrm>
          <a:custGeom>
            <a:avLst/>
            <a:gdLst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017198 h 4876007"/>
              <a:gd name="connsiteX7" fmla="*/ 4869557 w 9153525"/>
              <a:gd name="connsiteY7" fmla="*/ 0 h 4876007"/>
              <a:gd name="connsiteX0-1" fmla="*/ 4869557 w 9153525"/>
              <a:gd name="connsiteY0-2" fmla="*/ 0 h 4876007"/>
              <a:gd name="connsiteX1-3" fmla="*/ 9153525 w 9153525"/>
              <a:gd name="connsiteY1-4" fmla="*/ 741494 h 4876007"/>
              <a:gd name="connsiteX2-5" fmla="*/ 9153525 w 9153525"/>
              <a:gd name="connsiteY2-6" fmla="*/ 4443082 h 4876007"/>
              <a:gd name="connsiteX3-7" fmla="*/ 7766785 w 9153525"/>
              <a:gd name="connsiteY3-8" fmla="*/ 4876007 h 4876007"/>
              <a:gd name="connsiteX4-9" fmla="*/ 1976549 w 9153525"/>
              <a:gd name="connsiteY4-10" fmla="*/ 4876007 h 4876007"/>
              <a:gd name="connsiteX5-11" fmla="*/ 0 w 9153525"/>
              <a:gd name="connsiteY5-12" fmla="*/ 4376929 h 4876007"/>
              <a:gd name="connsiteX6-13" fmla="*/ 9525 w 9153525"/>
              <a:gd name="connsiteY6-14" fmla="*/ 1360098 h 4876007"/>
              <a:gd name="connsiteX7-15" fmla="*/ 4869557 w 9153525"/>
              <a:gd name="connsiteY7-16" fmla="*/ 0 h 4876007"/>
              <a:gd name="connsiteX0-17" fmla="*/ 4869557 w 9153525"/>
              <a:gd name="connsiteY0-18" fmla="*/ 0 h 4876007"/>
              <a:gd name="connsiteX1-19" fmla="*/ 9153525 w 9153525"/>
              <a:gd name="connsiteY1-20" fmla="*/ 741494 h 4876007"/>
              <a:gd name="connsiteX2-21" fmla="*/ 9153525 w 9153525"/>
              <a:gd name="connsiteY2-22" fmla="*/ 4443082 h 4876007"/>
              <a:gd name="connsiteX3-23" fmla="*/ 7766785 w 9153525"/>
              <a:gd name="connsiteY3-24" fmla="*/ 4876007 h 4876007"/>
              <a:gd name="connsiteX4-25" fmla="*/ 1976549 w 9153525"/>
              <a:gd name="connsiteY4-26" fmla="*/ 4876007 h 4876007"/>
              <a:gd name="connsiteX5-27" fmla="*/ 0 w 9153525"/>
              <a:gd name="connsiteY5-28" fmla="*/ 4376929 h 4876007"/>
              <a:gd name="connsiteX6-29" fmla="*/ 9525 w 9153525"/>
              <a:gd name="connsiteY6-30" fmla="*/ 1360098 h 4876007"/>
              <a:gd name="connsiteX7-31" fmla="*/ 4869557 w 9153525"/>
              <a:gd name="connsiteY7-32" fmla="*/ 0 h 4876007"/>
              <a:gd name="connsiteX0-33" fmla="*/ 4894957 w 9153525"/>
              <a:gd name="connsiteY0-34" fmla="*/ 0 h 5015707"/>
              <a:gd name="connsiteX1-35" fmla="*/ 9153525 w 9153525"/>
              <a:gd name="connsiteY1-36" fmla="*/ 881194 h 5015707"/>
              <a:gd name="connsiteX2-37" fmla="*/ 9153525 w 9153525"/>
              <a:gd name="connsiteY2-38" fmla="*/ 4582782 h 5015707"/>
              <a:gd name="connsiteX3-39" fmla="*/ 7766785 w 9153525"/>
              <a:gd name="connsiteY3-40" fmla="*/ 5015707 h 5015707"/>
              <a:gd name="connsiteX4-41" fmla="*/ 1976549 w 9153525"/>
              <a:gd name="connsiteY4-42" fmla="*/ 5015707 h 5015707"/>
              <a:gd name="connsiteX5-43" fmla="*/ 0 w 9153525"/>
              <a:gd name="connsiteY5-44" fmla="*/ 4516629 h 5015707"/>
              <a:gd name="connsiteX6-45" fmla="*/ 9525 w 9153525"/>
              <a:gd name="connsiteY6-46" fmla="*/ 1499798 h 5015707"/>
              <a:gd name="connsiteX7-47" fmla="*/ 4894957 w 9153525"/>
              <a:gd name="connsiteY7-48" fmla="*/ 0 h 5015707"/>
              <a:gd name="connsiteX0-49" fmla="*/ 4894957 w 9153525"/>
              <a:gd name="connsiteY0-50" fmla="*/ 0 h 5015707"/>
              <a:gd name="connsiteX1-51" fmla="*/ 9140825 w 9153525"/>
              <a:gd name="connsiteY1-52" fmla="*/ 538294 h 5015707"/>
              <a:gd name="connsiteX2-53" fmla="*/ 9153525 w 9153525"/>
              <a:gd name="connsiteY2-54" fmla="*/ 4582782 h 5015707"/>
              <a:gd name="connsiteX3-55" fmla="*/ 7766785 w 9153525"/>
              <a:gd name="connsiteY3-56" fmla="*/ 5015707 h 5015707"/>
              <a:gd name="connsiteX4-57" fmla="*/ 1976549 w 9153525"/>
              <a:gd name="connsiteY4-58" fmla="*/ 5015707 h 5015707"/>
              <a:gd name="connsiteX5-59" fmla="*/ 0 w 9153525"/>
              <a:gd name="connsiteY5-60" fmla="*/ 4516629 h 5015707"/>
              <a:gd name="connsiteX6-61" fmla="*/ 9525 w 9153525"/>
              <a:gd name="connsiteY6-62" fmla="*/ 1499798 h 5015707"/>
              <a:gd name="connsiteX7-63" fmla="*/ 4894957 w 9153525"/>
              <a:gd name="connsiteY7-64" fmla="*/ 0 h 5015707"/>
              <a:gd name="connsiteX0-65" fmla="*/ 4894957 w 9153525"/>
              <a:gd name="connsiteY0-66" fmla="*/ 0 h 5015707"/>
              <a:gd name="connsiteX1-67" fmla="*/ 9140825 w 9153525"/>
              <a:gd name="connsiteY1-68" fmla="*/ 538294 h 5015707"/>
              <a:gd name="connsiteX2-69" fmla="*/ 9153525 w 9153525"/>
              <a:gd name="connsiteY2-70" fmla="*/ 4582782 h 5015707"/>
              <a:gd name="connsiteX3-71" fmla="*/ 7766785 w 9153525"/>
              <a:gd name="connsiteY3-72" fmla="*/ 5015707 h 5015707"/>
              <a:gd name="connsiteX4-73" fmla="*/ 1976549 w 9153525"/>
              <a:gd name="connsiteY4-74" fmla="*/ 5015707 h 5015707"/>
              <a:gd name="connsiteX5-75" fmla="*/ 0 w 9153525"/>
              <a:gd name="connsiteY5-76" fmla="*/ 4516629 h 5015707"/>
              <a:gd name="connsiteX6-77" fmla="*/ 9525 w 9153525"/>
              <a:gd name="connsiteY6-78" fmla="*/ 1233098 h 5015707"/>
              <a:gd name="connsiteX7-79" fmla="*/ 4894957 w 9153525"/>
              <a:gd name="connsiteY7-80" fmla="*/ 0 h 5015707"/>
              <a:gd name="connsiteX0-81" fmla="*/ 4894957 w 9153525"/>
              <a:gd name="connsiteY0-82" fmla="*/ 0 h 5015707"/>
              <a:gd name="connsiteX1-83" fmla="*/ 9140825 w 9153525"/>
              <a:gd name="connsiteY1-84" fmla="*/ 538294 h 5015707"/>
              <a:gd name="connsiteX2-85" fmla="*/ 9153525 w 9153525"/>
              <a:gd name="connsiteY2-86" fmla="*/ 4582782 h 5015707"/>
              <a:gd name="connsiteX3-87" fmla="*/ 7766785 w 9153525"/>
              <a:gd name="connsiteY3-88" fmla="*/ 5015707 h 5015707"/>
              <a:gd name="connsiteX4-89" fmla="*/ 1976549 w 9153525"/>
              <a:gd name="connsiteY4-90" fmla="*/ 5015707 h 5015707"/>
              <a:gd name="connsiteX5-91" fmla="*/ 0 w 9153525"/>
              <a:gd name="connsiteY5-92" fmla="*/ 4681729 h 5015707"/>
              <a:gd name="connsiteX6-93" fmla="*/ 9525 w 9153525"/>
              <a:gd name="connsiteY6-94" fmla="*/ 1233098 h 5015707"/>
              <a:gd name="connsiteX7-95" fmla="*/ 4894957 w 9153525"/>
              <a:gd name="connsiteY7-96" fmla="*/ 0 h 50157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9153525" h="5015707">
                <a:moveTo>
                  <a:pt x="4894957" y="0"/>
                </a:moveTo>
                <a:cubicBezTo>
                  <a:pt x="6562986" y="0"/>
                  <a:pt x="8037072" y="79396"/>
                  <a:pt x="9140825" y="538294"/>
                </a:cubicBezTo>
                <a:cubicBezTo>
                  <a:pt x="9145058" y="1886457"/>
                  <a:pt x="9149292" y="3234619"/>
                  <a:pt x="9153525" y="4582782"/>
                </a:cubicBezTo>
                <a:cubicBezTo>
                  <a:pt x="8743370" y="4753309"/>
                  <a:pt x="8276816" y="4899491"/>
                  <a:pt x="7766785" y="5015707"/>
                </a:cubicBezTo>
                <a:lnTo>
                  <a:pt x="1976549" y="5015707"/>
                </a:lnTo>
                <a:cubicBezTo>
                  <a:pt x="1207329" y="4841697"/>
                  <a:pt x="527425" y="4973531"/>
                  <a:pt x="0" y="4681729"/>
                </a:cubicBezTo>
                <a:cubicBezTo>
                  <a:pt x="0" y="3631669"/>
                  <a:pt x="9525" y="2283158"/>
                  <a:pt x="9525" y="1233098"/>
                </a:cubicBezTo>
                <a:cubicBezTo>
                  <a:pt x="651581" y="557237"/>
                  <a:pt x="2914218" y="0"/>
                  <a:pt x="4894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1" y="6306611"/>
            <a:ext cx="857976" cy="4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0783">
            <a:off x="1106654" y="6169098"/>
            <a:ext cx="1067196" cy="7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gu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292" b="9279"/>
          <a:stretch>
            <a:fillRect/>
          </a:stretch>
        </p:blipFill>
        <p:spPr bwMode="auto">
          <a:xfrm rot="10800000" flipH="1" flipV="1">
            <a:off x="-12701" y="5541235"/>
            <a:ext cx="12204701" cy="13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390">
            <a:off x="11241597" y="3653702"/>
            <a:ext cx="1038064" cy="68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4" y="1029910"/>
            <a:ext cx="5555209" cy="43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780">
            <a:off x="5562233" y="3907425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641563"/>
            <a:ext cx="2936968" cy="12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551" y="48352"/>
            <a:ext cx="3075949" cy="43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tr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>
            <a:fillRect/>
          </a:stretch>
        </p:blipFill>
        <p:spPr bwMode="auto">
          <a:xfrm>
            <a:off x="3599724" y="4001669"/>
            <a:ext cx="8614139" cy="28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0" y="1029910"/>
            <a:ext cx="2400267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471076"/>
            <a:ext cx="2554928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19" y="49081"/>
            <a:ext cx="1702131" cy="17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639" y="4942724"/>
            <a:ext cx="1547427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707" y="3543417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957">
            <a:off x="8743207" y="3338028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47" y="2033826"/>
            <a:ext cx="4078783" cy="42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38">
            <a:off x="162147" y="4550701"/>
            <a:ext cx="1378040" cy="23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638" y="5699510"/>
            <a:ext cx="1224997" cy="14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61" y="4595427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27" y="5832436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53" y="610837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550" y="627549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6325">
            <a:off x="3139728" y="5904689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6347">
            <a:off x="1444407" y="5745048"/>
            <a:ext cx="1183128" cy="1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7942">
            <a:off x="2256660" y="6379068"/>
            <a:ext cx="517413" cy="6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7521248" y="5537558"/>
            <a:ext cx="771088" cy="12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yunf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30176"/>
            <a:ext cx="927900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817C-7B71-42AF-900A-2817BE836D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75A3B-6662-4096-B8F1-4038B9AC79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>
                <a:solidFill>
                  <a:srgbClr val="7F7F7F">
                    <a:tint val="75000"/>
                  </a:srgbClr>
                </a:solidFill>
              </a:rPr>
            </a:fld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>
                <a:solidFill>
                  <a:srgbClr val="7F7F7F">
                    <a:tint val="75000"/>
                  </a:srgbClr>
                </a:solidFill>
              </a:rPr>
            </a:fld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.xml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0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49" y="3889835"/>
            <a:ext cx="1936884" cy="1069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126" y="4804568"/>
            <a:ext cx="7876715" cy="14570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/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4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52925" y="531657"/>
            <a:ext cx="959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Trong ba ngày, mỗi ngày cửa hàng bán được số mét vải lần lượt là: 45 m, 38 m, 52 m. Hỏi trung bình mỗi ngày cửa hàng bán được bao nhiêu mét vải?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9150" y="2676525"/>
            <a:ext cx="10791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ngày cửa hàng bán được số mét vải là: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(45 + 38 +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52) : 3 =  45 (m)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Đáp số: 45 m vải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/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52925" y="531657"/>
            <a:ext cx="959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Một mảnh đất hình chữ nhật có chiều rộng 15 m, chiều dài gấp 2 lần chiều rộng. Tính chu vi và diện tích mảnh đất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1914525"/>
            <a:ext cx="10525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dài mảnh đất là: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x 2 = 30 (m)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mảnh đất là: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(15+ 30) x 2 = 20 (m)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mảnh đất là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15x 30 = 450 </a:t>
            </a:r>
            <a:r>
              <a:rPr lang="vi-VN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(m²)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Đáp số: 90 m, 450 m²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4186" y="3585870"/>
            <a:ext cx="7151228" cy="23532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219193">
            <a:off x="2880673" y="2170362"/>
            <a:ext cx="42229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400" b="1" dirty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4BACC6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lang="zh-CN" altLang="en-US" sz="6400" b="1" dirty="0">
              <a:ln w="22225">
                <a:solidFill>
                  <a:srgbClr val="0082B0"/>
                </a:solidFill>
                <a:prstDash val="solid"/>
              </a:ln>
              <a:solidFill>
                <a:srgbClr val="4BACC6">
                  <a:lumMod val="60000"/>
                  <a:lumOff val="4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11285040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1558" y="4101075"/>
            <a:ext cx="7968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defRPr/>
            </a:pPr>
            <a:r>
              <a:rPr lang="en-US" sz="4800" b="1" spc="67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</a:rPr>
              <a:t>PHÉP CỘNG CÁC SỐ TRONG PHẠM VI 10 000</a:t>
            </a:r>
            <a:endParaRPr lang="en-US" sz="4800" b="1" spc="67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iny" panose="0200090306050006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1558" y="2756925"/>
            <a:ext cx="7680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defRPr/>
            </a:pPr>
            <a:r>
              <a:rPr lang="en-US" sz="6400" b="1" dirty="0" err="1">
                <a:solidFill>
                  <a:prstClr val="black"/>
                </a:solidFill>
                <a:latin typeface="Coiny" panose="02000903060500060000" pitchFamily="2" charset="0"/>
              </a:rPr>
              <a:t>Toán</a:t>
            </a:r>
            <a:endParaRPr lang="en-US" sz="6400" b="1" dirty="0">
              <a:solidFill>
                <a:prstClr val="black"/>
              </a:solidFill>
              <a:latin typeface="Coiny" panose="0200090306050006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6610" y="5778245"/>
            <a:ext cx="7680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defRPr/>
            </a:pPr>
            <a:r>
              <a:rPr lang="en-US" sz="4800" b="1">
                <a:solidFill>
                  <a:srgbClr val="00B050"/>
                </a:solidFill>
                <a:latin typeface="Coiny" panose="02000903060500060000" pitchFamily="2" charset="0"/>
              </a:rPr>
              <a:t>Tiết 1</a:t>
            </a:r>
            <a:endParaRPr lang="en-US" sz="4800" b="1" dirty="0">
              <a:solidFill>
                <a:srgbClr val="00B050"/>
              </a:solidFill>
              <a:latin typeface="Coiny" panose="02000903060500060000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219193">
            <a:off x="2880673" y="2662804"/>
            <a:ext cx="4222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400" b="1" dirty="0" err="1">
                <a:ln w="22225">
                  <a:solidFill>
                    <a:srgbClr val="0082B0"/>
                  </a:solidFill>
                  <a:prstDash val="solid"/>
                </a:ln>
                <a:solidFill>
                  <a:srgbClr val="4BACC6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altLang="zh-CN" sz="6400" b="1" dirty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4BACC6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6400" b="1" dirty="0" err="1">
                <a:ln w="22225">
                  <a:solidFill>
                    <a:srgbClr val="0082B0"/>
                  </a:solidFill>
                  <a:prstDash val="solid"/>
                </a:ln>
                <a:solidFill>
                  <a:srgbClr val="4BACC6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zh-CN" altLang="en-US" sz="6400" b="1" dirty="0">
              <a:ln w="22225">
                <a:solidFill>
                  <a:srgbClr val="0082B0"/>
                </a:solidFill>
                <a:prstDash val="solid"/>
              </a:ln>
              <a:solidFill>
                <a:srgbClr val="4BACC6">
                  <a:lumMod val="60000"/>
                  <a:lumOff val="4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/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600">
                <a:solidFill>
                  <a:prstClr val="white"/>
                </a:solidFill>
                <a:latin typeface="Source Han Sans Regular"/>
              </a:rPr>
              <a:t>530 + 56</a:t>
            </a:r>
            <a:endParaRPr lang="en-US" sz="3600" dirty="0">
              <a:solidFill>
                <a:prstClr val="white"/>
              </a:solidFill>
              <a:latin typeface="Source Han Sans Regular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Source Han Sans Regular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400">
                <a:lnSpc>
                  <a:spcPct val="130000"/>
                </a:lnSpc>
              </a:pP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  <a:endParaRPr lang="en-US" sz="3600" dirty="0">
                <a:solidFill>
                  <a:prstClr val="whit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52925" y="531657"/>
            <a:ext cx="598612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).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790574" y="1576915"/>
          <a:ext cx="10544175" cy="405278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43451"/>
                <a:gridCol w="2285999"/>
                <a:gridCol w="3514725"/>
              </a:tblGrid>
              <a:tr h="760942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609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2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5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4 256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09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7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5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09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5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2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09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2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6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3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: Rounded Corners 2"/>
          <p:cNvSpPr/>
          <p:nvPr/>
        </p:nvSpPr>
        <p:spPr>
          <a:xfrm>
            <a:off x="5886450" y="3238500"/>
            <a:ext cx="1695450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27 544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7981950" y="3238500"/>
            <a:ext cx="3219450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5981700" y="4057650"/>
            <a:ext cx="1695450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80 525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8077200" y="4057650"/>
            <a:ext cx="3133725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638800" y="4829175"/>
            <a:ext cx="2019300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3 246 304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8058150" y="4829175"/>
            <a:ext cx="3133725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/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52925" y="531657"/>
            <a:ext cx="598612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466725" y="1685925"/>
            <a:ext cx="2838450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2 667 + 3 825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714750" y="1704975"/>
            <a:ext cx="2838450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8 247 – 4 516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6829424" y="1724025"/>
            <a:ext cx="1914525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324 × 14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9029699" y="1724025"/>
            <a:ext cx="2466976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74 165 : 5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/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399" y="628650"/>
            <a:ext cx="2619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2 667 </a:t>
            </a:r>
            <a:endParaRPr lang="pt-BR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3 825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5850" y="109537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33525" y="1847850"/>
            <a:ext cx="14859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91525" y="59055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8 247</a:t>
            </a:r>
            <a:endParaRPr lang="pt-BR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4 516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105727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439150" y="1809750"/>
            <a:ext cx="14954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66874" y="1838325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6 492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29625" y="177165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3 758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47825" y="28098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324</a:t>
            </a:r>
            <a:endParaRPr lang="pt-BR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 14</a:t>
            </a:r>
            <a:endParaRPr lang="en-US" sz="40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7300" y="32766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  <a:endParaRPr lang="en-US" sz="36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476375" y="4029075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19250" y="40290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1296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19250" y="45720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324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304925" y="5286375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00200" y="5257800"/>
            <a:ext cx="270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4536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92380" y="306156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74 165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72474" y="30329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8740965" y="3137120"/>
            <a:ext cx="0" cy="1869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743950" y="3606591"/>
            <a:ext cx="14573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449530" y="3585441"/>
            <a:ext cx="125619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44805" y="4061691"/>
            <a:ext cx="139907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63855" y="4566516"/>
            <a:ext cx="16467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44929" y="3633066"/>
            <a:ext cx="247539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14 833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21030" y="4985616"/>
            <a:ext cx="16467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97230" y="5509491"/>
            <a:ext cx="158004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  <p:bldP spid="13" grpId="0"/>
      <p:bldP spid="15" grpId="0"/>
      <p:bldP spid="17" grpId="0"/>
      <p:bldP spid="19" grpId="0"/>
      <p:bldP spid="20" grpId="0"/>
      <p:bldP spid="24" grpId="0"/>
      <p:bldP spid="25" grpId="0"/>
      <p:bldP spid="28" grpId="0"/>
      <p:bldP spid="31" grpId="0"/>
      <p:bldP spid="32" grpId="0"/>
      <p:bldP spid="33" grpId="0"/>
      <p:bldP spid="34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/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3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52925" y="531657"/>
            <a:ext cx="792922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13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3 142; 2 413; 2 431; 3 421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7600" y="1550832"/>
            <a:ext cx="7929225" cy="260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 Theo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lvl="0" algn="just" defTabSz="914400">
              <a:lnSpc>
                <a:spcPct val="130000"/>
              </a:lnSpc>
            </a:pP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lvl="0" algn="just" defTabSz="914400">
              <a:lnSpc>
                <a:spcPct val="130000"/>
              </a:lnSpc>
            </a:pP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lvl="0" algn="just" defTabSz="914400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b) Theo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1575" y="2447925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2 413; 2 431; 3 142; 3 421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7300" y="436245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3 421; 3 142; 2 431; 2 413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/>
      <p:bldP spid="12" grpId="0"/>
      <p:bldP spid="13" grpId="0"/>
    </p:bldLst>
  </p:timing>
</p:sld>
</file>

<file path=ppt/tags/tag1.xml><?xml version="1.0" encoding="utf-8"?>
<p:tagLst xmlns:p="http://schemas.openxmlformats.org/presentationml/2006/main">
  <p:tag name="TIMING" val="|9.1"/>
</p:tagLst>
</file>

<file path=ppt/tags/tag2.xml><?xml version="1.0" encoding="utf-8"?>
<p:tagLst xmlns:p="http://schemas.openxmlformats.org/presentationml/2006/main">
  <p:tag name="TIMING" val="|1.1"/>
</p:tagLst>
</file>

<file path=ppt/tags/tag3.xml><?xml version="1.0" encoding="utf-8"?>
<p:tagLst xmlns:p="http://schemas.openxmlformats.org/presentationml/2006/main">
  <p:tag name="TIMING" val="|9.1"/>
</p:tagLst>
</file>

<file path=ppt/tags/tag4.xml><?xml version="1.0" encoding="utf-8"?>
<p:tagLst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华文琥珀"/>
        <a:ea typeface="华康少女文字W5"/>
        <a:cs typeface=""/>
      </a:majorFont>
      <a:minorFont>
        <a:latin typeface="华文琥珀"/>
        <a:ea typeface="华康少女文字W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1398</Words>
  <Application>WPS Presentation</Application>
  <PresentationFormat>Widescreen</PresentationFormat>
  <Paragraphs>156</Paragraphs>
  <Slides>12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SimSun</vt:lpstr>
      <vt:lpstr>Wingdings</vt:lpstr>
      <vt:lpstr>Calibri</vt:lpstr>
      <vt:lpstr>仓耳今楷05-6763 W05</vt:lpstr>
      <vt:lpstr>Calibri</vt:lpstr>
      <vt:lpstr>Coiny</vt:lpstr>
      <vt:lpstr>Aztek</vt:lpstr>
      <vt:lpstr>Source Han Sans Regular</vt:lpstr>
      <vt:lpstr>UTM Scriptina KT</vt:lpstr>
      <vt:lpstr>Cambria</vt:lpstr>
      <vt:lpstr>华文琥珀</vt:lpstr>
      <vt:lpstr>Microsoft YaHei</vt:lpstr>
      <vt:lpstr>Arial Unicode MS</vt:lpstr>
      <vt:lpstr>华康少女文字W5</vt:lpstr>
      <vt:lpstr>思源黑体 CN Normal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Minh Phượng</cp:lastModifiedBy>
  <cp:revision>18</cp:revision>
  <dcterms:created xsi:type="dcterms:W3CDTF">2024-02-13T12:29:00Z</dcterms:created>
  <dcterms:modified xsi:type="dcterms:W3CDTF">2025-05-13T05:02:41Z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F6C15768CAAF46109D89A0592FC3A280_13</vt:lpwstr>
  </property>
  <property fmtid="{D5CDD505-2E9C-101B-9397-08002B2CF9AE}" pid="3" name="KSOProductBuildVer">
    <vt:lpwstr>1033-12.2.0.21179</vt:lpwstr>
  </property>
</Properties>
</file>