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24.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Lst>
  <p:notesMasterIdLst>
    <p:notesMasterId r:id="rId9"/>
  </p:notesMasterIdLst>
  <p:sldIdLst>
    <p:sldId id="260" r:id="rId5"/>
    <p:sldId id="277" r:id="rId6"/>
    <p:sldId id="281" r:id="rId7"/>
    <p:sldId id="282" r:id="rId8"/>
    <p:sldId id="257" r:id="rId10"/>
    <p:sldId id="262" r:id="rId11"/>
    <p:sldId id="264" r:id="rId12"/>
    <p:sldId id="266" r:id="rId13"/>
    <p:sldId id="289" r:id="rId14"/>
    <p:sldId id="290" r:id="rId15"/>
    <p:sldId id="291" r:id="rId16"/>
    <p:sldId id="298" r:id="rId17"/>
    <p:sldId id="299" r:id="rId18"/>
    <p:sldId id="279" r:id="rId19"/>
    <p:sldId id="11088484" r:id="rId20"/>
    <p:sldId id="276" r:id="rId21"/>
    <p:sldId id="300" r:id="rId22"/>
    <p:sldId id="301" r:id="rId23"/>
    <p:sldId id="302" r:id="rId24"/>
    <p:sldId id="303" r:id="rId25"/>
    <p:sldId id="304" r:id="rId26"/>
    <p:sldId id="305" r:id="rId27"/>
    <p:sldId id="306" r:id="rId28"/>
    <p:sldId id="354" r:id="rId29"/>
    <p:sldId id="11088483"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E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35A76-A6FB-471D-8699-84B5FC34942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A79E-C0EB-4BF8-8E73-C2520AA725A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diễn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chịu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0A0A79E-C0EB-4BF8-8E73-C2520AA725A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06180DA-330B-4470-A492-965C8C6CCC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408511-2F24-49E7-B7A6-3C693EA6B79B}" type="slidenum">
              <a:rPr lang="zh-CN" altLang="en-US" smtClean="0"/>
            </a:fld>
            <a:endParaRPr lang="zh-CN" alt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1.png"/><Relationship Id="rId4" Type="http://schemas.openxmlformats.org/officeDocument/2006/relationships/image" Target="../media/image2.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image" Target="../media/image3.jpeg"/><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32641" y="208764"/>
            <a:ext cx="1271244" cy="127124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1" fmla="*/ 97277 w 11760748"/>
                <a:gd name="connsiteY0-2" fmla="*/ 2850250 h 6595469"/>
                <a:gd name="connsiteX1-3" fmla="*/ 418290 w 11760748"/>
                <a:gd name="connsiteY1-4" fmla="*/ 2237408 h 6595469"/>
                <a:gd name="connsiteX2-5" fmla="*/ 0 w 11760748"/>
                <a:gd name="connsiteY2-6" fmla="*/ 924174 h 6595469"/>
                <a:gd name="connsiteX3-7" fmla="*/ 418290 w 11760748"/>
                <a:gd name="connsiteY3-8" fmla="*/ 204327 h 6595469"/>
                <a:gd name="connsiteX4-9" fmla="*/ 1994171 w 11760748"/>
                <a:gd name="connsiteY4-10" fmla="*/ 243238 h 6595469"/>
                <a:gd name="connsiteX5-11" fmla="*/ 3287949 w 11760748"/>
                <a:gd name="connsiteY5-12" fmla="*/ 165416 h 6595469"/>
                <a:gd name="connsiteX6-13" fmla="*/ 4970835 w 11760748"/>
                <a:gd name="connsiteY6-14" fmla="*/ 194599 h 6595469"/>
                <a:gd name="connsiteX7-15" fmla="*/ 6313252 w 11760748"/>
                <a:gd name="connsiteY7-16" fmla="*/ 46 h 6595469"/>
                <a:gd name="connsiteX8-17" fmla="*/ 8278239 w 11760748"/>
                <a:gd name="connsiteY8-18" fmla="*/ 175144 h 6595469"/>
                <a:gd name="connsiteX9-19" fmla="*/ 9669294 w 11760748"/>
                <a:gd name="connsiteY9-20" fmla="*/ 58412 h 6595469"/>
                <a:gd name="connsiteX10-21" fmla="*/ 11011711 w 11760748"/>
                <a:gd name="connsiteY10-22" fmla="*/ 97323 h 6595469"/>
                <a:gd name="connsiteX11-23" fmla="*/ 11439728 w 11760748"/>
                <a:gd name="connsiteY11-24" fmla="*/ 496157 h 6595469"/>
                <a:gd name="connsiteX12-25" fmla="*/ 11274358 w 11760748"/>
                <a:gd name="connsiteY12-26" fmla="*/ 1381374 h 6595469"/>
                <a:gd name="connsiteX13-27" fmla="*/ 11488366 w 11760748"/>
                <a:gd name="connsiteY13-28" fmla="*/ 2110948 h 6595469"/>
                <a:gd name="connsiteX14-29" fmla="*/ 11488366 w 11760748"/>
                <a:gd name="connsiteY14-30" fmla="*/ 2548693 h 6595469"/>
                <a:gd name="connsiteX15-31" fmla="*/ 11760741 w 11760748"/>
                <a:gd name="connsiteY15-32" fmla="*/ 3570097 h 6595469"/>
                <a:gd name="connsiteX16-33" fmla="*/ 11498094 w 11760748"/>
                <a:gd name="connsiteY16-34" fmla="*/ 4348310 h 6595469"/>
                <a:gd name="connsiteX17-35" fmla="*/ 11663464 w 11760748"/>
                <a:gd name="connsiteY17-36" fmla="*/ 5233527 h 6595469"/>
                <a:gd name="connsiteX18-37" fmla="*/ 11186809 w 11760748"/>
                <a:gd name="connsiteY18-38" fmla="*/ 6371663 h 6595469"/>
                <a:gd name="connsiteX19-39" fmla="*/ 10048673 w 11760748"/>
                <a:gd name="connsiteY19-40" fmla="*/ 6468940 h 6595469"/>
                <a:gd name="connsiteX20-41" fmla="*/ 8725711 w 11760748"/>
                <a:gd name="connsiteY20-42" fmla="*/ 6595399 h 6595469"/>
                <a:gd name="connsiteX21-43" fmla="*/ 5875507 w 11760748"/>
                <a:gd name="connsiteY21-44" fmla="*/ 6488395 h 6595469"/>
                <a:gd name="connsiteX22-45" fmla="*/ 3803515 w 11760748"/>
                <a:gd name="connsiteY22-46" fmla="*/ 6391119 h 6595469"/>
                <a:gd name="connsiteX23-47" fmla="*/ 2217907 w 11760748"/>
                <a:gd name="connsiteY23-48" fmla="*/ 6332753 h 6595469"/>
                <a:gd name="connsiteX24-49" fmla="*/ 1313235 w 11760748"/>
                <a:gd name="connsiteY24-50" fmla="*/ 6410574 h 6595469"/>
                <a:gd name="connsiteX25-51" fmla="*/ 233464 w 11760748"/>
                <a:gd name="connsiteY25-52" fmla="*/ 6274387 h 6595469"/>
                <a:gd name="connsiteX26-53" fmla="*/ 272375 w 11760748"/>
                <a:gd name="connsiteY26-54" fmla="*/ 4990336 h 6595469"/>
                <a:gd name="connsiteX27-55" fmla="*/ 38911 w 11760748"/>
                <a:gd name="connsiteY27-56" fmla="*/ 4192667 h 6595469"/>
                <a:gd name="connsiteX28-57" fmla="*/ 155643 w 11760748"/>
                <a:gd name="connsiteY28-58" fmla="*/ 3268540 h 6595469"/>
                <a:gd name="connsiteX29-59" fmla="*/ 97277 w 11760748"/>
                <a:gd name="connsiteY29-60" fmla="*/ 2850250 h 65954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8.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8.png"/><Relationship Id="rId3" Type="http://schemas.openxmlformats.org/officeDocument/2006/relationships/image" Target="../media/image6.svg"/><Relationship Id="rId2" Type="http://schemas.openxmlformats.org/officeDocument/2006/relationships/image" Target="../media/image37.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image" Target="../media/image6.svg"/><Relationship Id="rId2" Type="http://schemas.openxmlformats.org/officeDocument/2006/relationships/image" Target="../media/image37.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15.xml"/><Relationship Id="rId2" Type="http://schemas.openxmlformats.org/officeDocument/2006/relationships/image" Target="../media/image45.png"/><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8.png"/><Relationship Id="rId3" Type="http://schemas.openxmlformats.org/officeDocument/2006/relationships/image" Target="../media/image10.svg"/><Relationship Id="rId2" Type="http://schemas.openxmlformats.org/officeDocument/2006/relationships/image" Target="../media/image47.png"/><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3.png"/><Relationship Id="rId4" Type="http://schemas.openxmlformats.org/officeDocument/2006/relationships/image" Target="../media/image11.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11.png"/><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49000"/>
          </a:blip>
          <a:stretch>
            <a:fillRect/>
          </a:stretch>
        </p:blipFill>
        <p:spPr>
          <a:xfrm>
            <a:off x="0" y="0"/>
            <a:ext cx="12192000" cy="6903686"/>
          </a:xfrm>
          <a:prstGeom prst="rect">
            <a:avLst/>
          </a:prstGeom>
        </p:spPr>
      </p:pic>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9787" y="561111"/>
            <a:ext cx="9847975" cy="6145782"/>
          </a:xfrm>
          <a:prstGeom prst="rect">
            <a:avLst/>
          </a:prstGeom>
        </p:spPr>
      </p:pic>
      <p:sp>
        <p:nvSpPr>
          <p:cNvPr id="6" name="Double Wave 5"/>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p:cNvPicPr>
            <a:picLocks noChangeAspect="1"/>
          </p:cNvPicPr>
          <p:nvPr/>
        </p:nvPicPr>
        <p:blipFill>
          <a:blip r:embed="rId4"/>
          <a:stretch>
            <a:fillRect/>
          </a:stretch>
        </p:blipFill>
        <p:spPr>
          <a:xfrm>
            <a:off x="3485925" y="664002"/>
            <a:ext cx="5182049" cy="18533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94193" y="184980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Với tình trạng b</a:t>
            </a:r>
            <a:r>
              <a:rPr lang="en-US" sz="4000" dirty="0" err="1">
                <a:latin typeface="Cambria" panose="02040503050406030204" pitchFamily="18" charset="0"/>
                <a:ea typeface="Cambria" panose="02040503050406030204" pitchFamily="18" charset="0"/>
              </a:rPr>
              <a:t>ăng</a:t>
            </a:r>
            <a:r>
              <a:rPr lang="vi-VN" sz="4000" dirty="0">
                <a:latin typeface="Cambria" panose="02040503050406030204" pitchFamily="18" charset="0"/>
                <a:ea typeface="Cambria" panose="02040503050406030204" pitchFamily="18" charset="0"/>
              </a:rPr>
              <a:t> tan như hiện nay,</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gấu Bắc Cực buộc phải bơi xa hơn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để kiến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mất dần môi trường sống</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04400" y="619952"/>
            <a:ext cx="10382388" cy="920576"/>
          </a:xfrm>
          <a:prstGeom prst="rect">
            <a:avLst/>
          </a:prstGeom>
        </p:spPr>
      </p:pic>
      <p:sp>
        <p:nvSpPr>
          <p:cNvPr id="7" name="TextBox 6"/>
          <p:cNvSpPr txBox="1"/>
          <p:nvPr/>
        </p:nvSpPr>
        <p:spPr>
          <a:xfrm>
            <a:off x="895793" y="411548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Cùng cảnh ngộ đó,</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chim cánh cụt ở Nam Cực</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cũng không có nguồn thức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và mất dần nơi cư trú</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p:cNvSpPr/>
          <p:nvPr/>
        </p:nvSpPr>
        <p:spPr>
          <a:xfrm>
            <a:off x="892398" y="3059530"/>
            <a:ext cx="10405522" cy="238623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200">
              <a:buClr>
                <a:srgbClr val="000000"/>
              </a:buClr>
            </a:pP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rPr>
              <a:t>Trái Đất nóng lên là một trong những nguyên nhân dẫn đến hiện tượng băng tan ở cả Nam Cực và Bắc Cực.</a:t>
            </a:r>
            <a:endPar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6" name="Rectangle: Rounded Corners 6"/>
          <p:cNvSpPr/>
          <p:nvPr/>
        </p:nvSpPr>
        <p:spPr>
          <a:xfrm>
            <a:off x="436880" y="1444325"/>
            <a:ext cx="3211397" cy="886852"/>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Đoạn</a:t>
            </a:r>
            <a:r>
              <a:rPr kumimoji="0" lang="en-US" sz="5865"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 1</a:t>
            </a:r>
            <a:endParaRPr kumimoji="0" lang="en-US" sz="5865"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7" name="Picture 6"/>
          <p:cNvPicPr>
            <a:picLocks noChangeAspect="1"/>
          </p:cNvPicPr>
          <p:nvPr/>
        </p:nvPicPr>
        <p:blipFill>
          <a:blip r:embed="rId2"/>
          <a:stretch>
            <a:fillRect/>
          </a:stretch>
        </p:blipFill>
        <p:spPr>
          <a:xfrm>
            <a:off x="1685379" y="233680"/>
            <a:ext cx="9864183" cy="999831"/>
          </a:xfrm>
          <a:prstGeom prst="rect">
            <a:avLst/>
          </a:prstGeom>
        </p:spPr>
      </p:pic>
    </p:spTree>
    <p:controls/>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20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endPar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lvl="0" algn="just" defTabSz="121920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endPar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6" name="Rectangle: Rounded Corners 6"/>
          <p:cNvSpPr/>
          <p:nvPr/>
        </p:nvSpPr>
        <p:spPr>
          <a:xfrm>
            <a:off x="436880" y="1444325"/>
            <a:ext cx="3211397" cy="886852"/>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Đoạn</a:t>
            </a:r>
            <a:r>
              <a:rPr kumimoji="0" lang="en-US" sz="5865"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 2</a:t>
            </a:r>
            <a:endParaRPr kumimoji="0" lang="en-US" sz="5865"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7" name="Picture 6"/>
          <p:cNvPicPr>
            <a:picLocks noChangeAspect="1"/>
          </p:cNvPicPr>
          <p:nvPr/>
        </p:nvPicPr>
        <p:blipFill>
          <a:blip r:embed="rId2"/>
          <a:stretch>
            <a:fillRect/>
          </a:stretch>
        </p:blipFill>
        <p:spPr>
          <a:xfrm>
            <a:off x="1685379" y="233680"/>
            <a:ext cx="9864183" cy="999831"/>
          </a:xfrm>
          <a:prstGeom prst="rect">
            <a:avLst/>
          </a:prstGeom>
        </p:spPr>
      </p:pic>
    </p:spTree>
    <p:controls/>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p:cNvSpPr/>
          <p:nvPr/>
        </p:nvSpPr>
        <p:spPr>
          <a:xfrm>
            <a:off x="892398" y="3059530"/>
            <a:ext cx="10405522" cy="278247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200">
              <a:buClr>
                <a:srgbClr val="000000"/>
              </a:buClr>
            </a:pP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Để thoát khỏi những thảm hoạ do băng tan, con người cần chung tay bảo vệ môi trường. Đó cũng là cách bảo vệ sự sống của chính mình và nhân loại.</a:t>
            </a:r>
            <a:endPar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6" name="Rectangle: Rounded Corners 6"/>
          <p:cNvSpPr/>
          <p:nvPr/>
        </p:nvSpPr>
        <p:spPr>
          <a:xfrm>
            <a:off x="436880" y="1444325"/>
            <a:ext cx="3211397" cy="886852"/>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Đoạn</a:t>
            </a:r>
            <a:r>
              <a:rPr kumimoji="0" lang="en-US" sz="5865"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 3</a:t>
            </a:r>
            <a:endParaRPr kumimoji="0" lang="en-US" sz="5865"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7" name="Picture 6"/>
          <p:cNvPicPr>
            <a:picLocks noChangeAspect="1"/>
          </p:cNvPicPr>
          <p:nvPr/>
        </p:nvPicPr>
        <p:blipFill>
          <a:blip r:embed="rId2"/>
          <a:stretch>
            <a:fillRect/>
          </a:stretch>
        </p:blipFill>
        <p:spPr>
          <a:xfrm>
            <a:off x="1685379" y="233680"/>
            <a:ext cx="9864183" cy="999831"/>
          </a:xfrm>
          <a:prstGeom prst="rect">
            <a:avLst/>
          </a:prstGeom>
        </p:spPr>
      </p:pic>
    </p:spTree>
    <p:controls/>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p:cNvGrpSpPr/>
          <p:nvPr/>
        </p:nvGrpSpPr>
        <p:grpSpPr>
          <a:xfrm>
            <a:off x="5246404" y="2982224"/>
            <a:ext cx="5886490" cy="2216666"/>
            <a:chOff x="3582956" y="360307"/>
            <a:chExt cx="4635317" cy="2222926"/>
          </a:xfrm>
        </p:grpSpPr>
        <p:sp>
          <p:nvSpPr>
            <p:cNvPr id="7" name="Rectangle: Rounded Corners 6"/>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panose="020B0604020202020204"/>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panose="020B0604020202020204"/>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panose="020B0604020202020204"/>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panose="020B0604020202020204"/>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panose="020B0604020202020204"/>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panose="020B0604020202020204"/>
                <a:buNone/>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panose="020B0604020202020204"/>
                <a:buNone/>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panose="020B0604020202020204"/>
              </a:endParaRPr>
            </a:p>
          </p:txBody>
        </p:sp>
      </p:grpSp>
      <p:pic>
        <p:nvPicPr>
          <p:cNvPr id="9" name="Picture 8"/>
          <p:cNvPicPr>
            <a:picLocks noChangeAspect="1"/>
          </p:cNvPicPr>
          <p:nvPr/>
        </p:nvPicPr>
        <p:blipFill>
          <a:blip r:embed="rId4"/>
          <a:stretch>
            <a:fillRect/>
          </a:stretch>
        </p:blipFill>
        <p:spPr>
          <a:xfrm>
            <a:off x="4030514" y="261461"/>
            <a:ext cx="5956308" cy="2554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panose="020B0604020202020204"/>
                <a:sym typeface="Arial" panose="020B0604020202020204"/>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panose="020B0604020202020204"/>
                <a:sym typeface="Arial" panose="020B0604020202020204"/>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panose="020B0604020202020204"/>
              <a:sym typeface="Arial" panose="020B0604020202020204"/>
            </a:endParaRPr>
          </a:p>
        </p:txBody>
      </p:sp>
      <p:pic>
        <p:nvPicPr>
          <p:cNvPr id="4" name="Picture 3"/>
          <p:cNvPicPr>
            <a:picLocks noChangeAspect="1"/>
          </p:cNvPicPr>
          <p:nvPr/>
        </p:nvPicPr>
        <p:blipFill>
          <a:blip r:embed="rId2"/>
          <a:stretch>
            <a:fillRect/>
          </a:stretch>
        </p:blipFill>
        <p:spPr>
          <a:xfrm>
            <a:off x="805935" y="1417701"/>
            <a:ext cx="2413571" cy="5212128"/>
          </a:xfrm>
          <a:prstGeom prst="rect">
            <a:avLst/>
          </a:prstGeom>
        </p:spPr>
      </p:pic>
      <p:grpSp>
        <p:nvGrpSpPr>
          <p:cNvPr id="6" name="Nhóm 5"/>
          <p:cNvGrpSpPr/>
          <p:nvPr/>
        </p:nvGrpSpPr>
        <p:grpSpPr>
          <a:xfrm>
            <a:off x="4147284" y="2675180"/>
            <a:ext cx="7016124" cy="3150480"/>
            <a:chOff x="3305810" y="2754055"/>
            <a:chExt cx="5373302" cy="2214113"/>
          </a:xfrm>
        </p:grpSpPr>
        <p:grpSp>
          <p:nvGrpSpPr>
            <p:cNvPr id="10" name="Nhóm 17"/>
            <p:cNvGrpSpPr/>
            <p:nvPr/>
          </p:nvGrpSpPr>
          <p:grpSpPr>
            <a:xfrm flipH="1">
              <a:off x="3305810" y="2754055"/>
              <a:ext cx="5373302" cy="2214113"/>
              <a:chOff x="878187" y="3415424"/>
              <a:chExt cx="3997245" cy="1885534"/>
            </a:xfrm>
          </p:grpSpPr>
          <p:grpSp>
            <p:nvGrpSpPr>
              <p:cNvPr id="22" name="Nhóm 19"/>
              <p:cNvGrpSpPr/>
              <p:nvPr/>
            </p:nvGrpSpPr>
            <p:grpSpPr>
              <a:xfrm>
                <a:off x="878187" y="3415424"/>
                <a:ext cx="3997245" cy="1885534"/>
                <a:chOff x="666377" y="1770292"/>
                <a:chExt cx="3997245" cy="1885534"/>
              </a:xfrm>
            </p:grpSpPr>
            <p:sp>
              <p:nvSpPr>
                <p:cNvPr id="27" name="Hình chữ nhật: Góc Tròn 12"/>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914400">
                    <a:defRPr/>
                  </a:pPr>
                  <a:endParaRPr lang="en-US" sz="1800" kern="0" dirty="0">
                    <a:solidFill>
                      <a:srgbClr val="1E0E2F"/>
                    </a:solidFill>
                  </a:endParaRPr>
                </a:p>
              </p:txBody>
            </p:sp>
            <p:sp>
              <p:nvSpPr>
                <p:cNvPr id="28" name="Hình chữ nhật: Góc Tròn 12"/>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914400">
                    <a:defRPr/>
                  </a:pPr>
                  <a:endParaRPr lang="en-US" sz="1800" kern="0">
                    <a:solidFill>
                      <a:srgbClr val="1E0E2F"/>
                    </a:solidFill>
                  </a:endParaRPr>
                </a:p>
              </p:txBody>
            </p:sp>
          </p:grpSp>
          <p:grpSp>
            <p:nvGrpSpPr>
              <p:cNvPr id="23" name="Nhóm 20"/>
              <p:cNvGrpSpPr/>
              <p:nvPr/>
            </p:nvGrpSpPr>
            <p:grpSpPr>
              <a:xfrm>
                <a:off x="890898" y="3583898"/>
                <a:ext cx="3709832" cy="1518657"/>
                <a:chOff x="717369" y="1915247"/>
                <a:chExt cx="3709832" cy="1518657"/>
              </a:xfrm>
            </p:grpSpPr>
            <p:sp>
              <p:nvSpPr>
                <p:cNvPr id="24" name="Hộp Văn bản 21"/>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p:cNvGrpSpPr/>
            <p:nvPr/>
          </p:nvGrpSpPr>
          <p:grpSpPr>
            <a:xfrm>
              <a:off x="4452190" y="2960573"/>
              <a:ext cx="2960165" cy="1840466"/>
              <a:chOff x="4452190" y="2960573"/>
              <a:chExt cx="2960165" cy="1840466"/>
            </a:xfrm>
          </p:grpSpPr>
          <p:pic>
            <p:nvPicPr>
              <p:cNvPr id="12" name="Hình ảnh 8"/>
              <p:cNvPicPr>
                <a:picLocks noChangeAspect="1"/>
              </p:cNvPicPr>
              <p:nvPr/>
            </p:nvPicPr>
            <p:blipFill rotWithShape="1">
              <a:blip r:embed="rId3"/>
              <a:srcRect l="51268" t="8949" r="19792" b="48444"/>
              <a:stretch>
                <a:fillRect/>
              </a:stretch>
            </p:blipFill>
            <p:spPr>
              <a:xfrm rot="20944439">
                <a:off x="5697698" y="2990179"/>
                <a:ext cx="582414" cy="482317"/>
              </a:xfrm>
              <a:prstGeom prst="rect">
                <a:avLst/>
              </a:prstGeom>
            </p:spPr>
          </p:pic>
          <p:pic>
            <p:nvPicPr>
              <p:cNvPr id="13" name="Hình ảnh 9"/>
              <p:cNvPicPr>
                <a:picLocks noChangeAspect="1"/>
              </p:cNvPicPr>
              <p:nvPr/>
            </p:nvPicPr>
            <p:blipFill rotWithShape="1">
              <a:blip r:embed="rId3"/>
              <a:srcRect l="51268" t="8949" r="19792" b="48444"/>
              <a:stretch>
                <a:fillRect/>
              </a:stretch>
            </p:blipFill>
            <p:spPr>
              <a:xfrm rot="20944439">
                <a:off x="6251600" y="2977120"/>
                <a:ext cx="582414" cy="482317"/>
              </a:xfrm>
              <a:prstGeom prst="rect">
                <a:avLst/>
              </a:prstGeom>
            </p:spPr>
          </p:pic>
          <p:pic>
            <p:nvPicPr>
              <p:cNvPr id="14" name="Hình ảnh 10"/>
              <p:cNvPicPr>
                <a:picLocks noChangeAspect="1"/>
              </p:cNvPicPr>
              <p:nvPr/>
            </p:nvPicPr>
            <p:blipFill rotWithShape="1">
              <a:blip r:embed="rId3"/>
              <a:srcRect l="51268" t="8949" r="19792" b="48444"/>
              <a:stretch>
                <a:fillRect/>
              </a:stretch>
            </p:blipFill>
            <p:spPr>
              <a:xfrm rot="20944439">
                <a:off x="6819877" y="2960573"/>
                <a:ext cx="582414" cy="482317"/>
              </a:xfrm>
              <a:prstGeom prst="rect">
                <a:avLst/>
              </a:prstGeom>
            </p:spPr>
          </p:pic>
          <p:pic>
            <p:nvPicPr>
              <p:cNvPr id="15" name="Hình ảnh 11"/>
              <p:cNvPicPr>
                <a:picLocks noChangeAspect="1"/>
              </p:cNvPicPr>
              <p:nvPr/>
            </p:nvPicPr>
            <p:blipFill rotWithShape="1">
              <a:blip r:embed="rId3"/>
              <a:srcRect l="51268" t="8949" r="19792" b="48444"/>
              <a:stretch>
                <a:fillRect/>
              </a:stretch>
            </p:blipFill>
            <p:spPr>
              <a:xfrm rot="20944439">
                <a:off x="5708411" y="3463029"/>
                <a:ext cx="582414" cy="482317"/>
              </a:xfrm>
              <a:prstGeom prst="rect">
                <a:avLst/>
              </a:prstGeom>
            </p:spPr>
          </p:pic>
          <p:pic>
            <p:nvPicPr>
              <p:cNvPr id="16" name="Hình ảnh 12"/>
              <p:cNvPicPr>
                <a:picLocks noChangeAspect="1"/>
              </p:cNvPicPr>
              <p:nvPr/>
            </p:nvPicPr>
            <p:blipFill rotWithShape="1">
              <a:blip r:embed="rId3"/>
              <a:srcRect l="51268" t="8949" r="19792" b="48444"/>
              <a:stretch>
                <a:fillRect/>
              </a:stretch>
            </p:blipFill>
            <p:spPr>
              <a:xfrm rot="20944439">
                <a:off x="6253973" y="3468164"/>
                <a:ext cx="582414" cy="482317"/>
              </a:xfrm>
              <a:prstGeom prst="rect">
                <a:avLst/>
              </a:prstGeom>
            </p:spPr>
          </p:pic>
          <p:pic>
            <p:nvPicPr>
              <p:cNvPr id="17" name="Hình ảnh 13"/>
              <p:cNvPicPr>
                <a:picLocks noChangeAspect="1"/>
              </p:cNvPicPr>
              <p:nvPr/>
            </p:nvPicPr>
            <p:blipFill rotWithShape="1">
              <a:blip r:embed="rId3"/>
              <a:srcRect l="51268" t="8949" r="19792" b="48444"/>
              <a:stretch>
                <a:fillRect/>
              </a:stretch>
            </p:blipFill>
            <p:spPr>
              <a:xfrm rot="20944439">
                <a:off x="6829941" y="3446222"/>
                <a:ext cx="582414" cy="482317"/>
              </a:xfrm>
              <a:prstGeom prst="rect">
                <a:avLst/>
              </a:prstGeom>
            </p:spPr>
          </p:pic>
          <p:pic>
            <p:nvPicPr>
              <p:cNvPr id="18" name="Hình ảnh 14"/>
              <p:cNvPicPr>
                <a:picLocks noChangeAspect="1"/>
              </p:cNvPicPr>
              <p:nvPr/>
            </p:nvPicPr>
            <p:blipFill rotWithShape="1">
              <a:blip r:embed="rId3"/>
              <a:srcRect l="51268" t="8949" r="19792" b="48444"/>
              <a:stretch>
                <a:fillRect/>
              </a:stretch>
            </p:blipFill>
            <p:spPr>
              <a:xfrm rot="20944439">
                <a:off x="4452190" y="4281590"/>
                <a:ext cx="582414" cy="482317"/>
              </a:xfrm>
              <a:prstGeom prst="rect">
                <a:avLst/>
              </a:prstGeom>
            </p:spPr>
          </p:pic>
          <p:pic>
            <p:nvPicPr>
              <p:cNvPr id="19" name="Hình ảnh 15"/>
              <p:cNvPicPr>
                <a:picLocks noChangeAspect="1"/>
              </p:cNvPicPr>
              <p:nvPr/>
            </p:nvPicPr>
            <p:blipFill rotWithShape="1">
              <a:blip r:embed="rId3"/>
              <a:srcRect l="51268" t="8949" r="19792" b="48444"/>
              <a:stretch>
                <a:fillRect/>
              </a:stretch>
            </p:blipFill>
            <p:spPr>
              <a:xfrm rot="20944439">
                <a:off x="4960731" y="4288166"/>
                <a:ext cx="582414" cy="482317"/>
              </a:xfrm>
              <a:prstGeom prst="rect">
                <a:avLst/>
              </a:prstGeom>
            </p:spPr>
          </p:pic>
          <p:pic>
            <p:nvPicPr>
              <p:cNvPr id="20" name="Hình ảnh 16"/>
              <p:cNvPicPr>
                <a:picLocks noChangeAspect="1"/>
              </p:cNvPicPr>
              <p:nvPr/>
            </p:nvPicPr>
            <p:blipFill rotWithShape="1">
              <a:blip r:embed="rId3"/>
              <a:srcRect l="51268" t="8949" r="19792" b="48444"/>
              <a:stretch>
                <a:fillRect/>
              </a:stretch>
            </p:blipFill>
            <p:spPr>
              <a:xfrm rot="20944439">
                <a:off x="5465713" y="4318722"/>
                <a:ext cx="582414" cy="482317"/>
              </a:xfrm>
              <a:prstGeom prst="rect">
                <a:avLst/>
              </a:prstGeom>
            </p:spPr>
          </p:pic>
        </p:grpSp>
      </p:grpSp>
      <p:sp>
        <p:nvSpPr>
          <p:cNvPr id="29" name="Rectangle 28"/>
          <p:cNvSpPr/>
          <p:nvPr/>
        </p:nvSpPr>
        <p:spPr>
          <a:xfrm>
            <a:off x="4046090" y="1684251"/>
            <a:ext cx="6027231" cy="923330"/>
          </a:xfrm>
          <a:prstGeom prst="rect">
            <a:avLst/>
          </a:prstGeom>
        </p:spPr>
        <p:txBody>
          <a:bodyPr wrap="square">
            <a:spAutoFit/>
          </a:bodyPr>
          <a:lstStyle/>
          <a:p>
            <a:pPr algn="ctr" defTabSz="914400">
              <a:buClr>
                <a:srgbClr val="000000"/>
              </a:buClr>
              <a:buFont typeface="Arial" panose="020B0604020202020204"/>
              <a:buNone/>
            </a:pPr>
            <a:r>
              <a:rPr lang="pt-BR" sz="5400" kern="0" dirty="0">
                <a:solidFill>
                  <a:srgbClr val="FF0000"/>
                </a:solidFill>
                <a:cs typeface="Arial" panose="020B0604020202020204"/>
                <a:sym typeface="Arial" panose="020B0604020202020204"/>
              </a:rPr>
              <a:t>Tiêu chí đánh giá</a:t>
            </a:r>
            <a:endParaRPr lang="pt-BR" sz="5400" kern="0" dirty="0">
              <a:solidFill>
                <a:srgbClr val="FF0000"/>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49000"/>
          </a:blip>
          <a:stretch>
            <a:fillRect/>
          </a:stretch>
        </p:blipFill>
        <p:spPr>
          <a:xfrm>
            <a:off x="0" y="0"/>
            <a:ext cx="12192000" cy="6903686"/>
          </a:xfrm>
          <a:prstGeom prst="rect">
            <a:avLst/>
          </a:prstGeom>
        </p:spPr>
      </p:pic>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0959" y="540329"/>
            <a:ext cx="9847975" cy="6145782"/>
          </a:xfrm>
          <a:prstGeom prst="rect">
            <a:avLst/>
          </a:prstGeom>
        </p:spPr>
      </p:pic>
      <p:sp>
        <p:nvSpPr>
          <p:cNvPr id="6" name="Double Wave 5"/>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p:cNvPicPr>
            <a:picLocks noChangeAspect="1"/>
          </p:cNvPicPr>
          <p:nvPr/>
        </p:nvPicPr>
        <p:blipFill>
          <a:blip r:embed="rId4"/>
          <a:stretch>
            <a:fillRect/>
          </a:stretch>
        </p:blipFill>
        <p:spPr>
          <a:xfrm>
            <a:off x="2861794" y="653207"/>
            <a:ext cx="6407451" cy="1853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endParaRPr lang="vi-VN" sz="4800" b="1"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endParaRPr lang="en-US" sz="2800" b="1" dirty="0"/>
          </a:p>
        </p:txBody>
      </p:sp>
      <p:cxnSp>
        <p:nvCxnSpPr>
          <p:cNvPr id="10" name="Straight Arrow Connector 9"/>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p:cNvCxnSpPr>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p:cNvCxnSpPr>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p:cNvCxnSpPr>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p:cNvCxnSpPr>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p:cNvCxnSpPr>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p:cNvCxnSpPr>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0940" y="3948119"/>
            <a:ext cx="2741060" cy="2909881"/>
          </a:xfrm>
          <a:prstGeom prst="rect">
            <a:avLst/>
          </a:prstGeom>
        </p:spPr>
      </p:pic>
      <p:sp>
        <p:nvSpPr>
          <p:cNvPr id="2" name="Speech Bubble: Oval 1"/>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Rounded Corners 3"/>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cụt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3254224" y="319608"/>
            <a:ext cx="6407451" cy="1170533"/>
          </a:xfrm>
          <a:prstGeom prst="rect">
            <a:avLst/>
          </a:prstGeom>
        </p:spPr>
      </p:pic>
      <p:pic>
        <p:nvPicPr>
          <p:cNvPr id="11" name="Picture 10"/>
          <p:cNvPicPr>
            <a:picLocks noChangeAspect="1"/>
          </p:cNvPicPr>
          <p:nvPr/>
        </p:nvPicPr>
        <p:blipFill>
          <a:blip r:embed="rId5"/>
          <a:stretch>
            <a:fillRect/>
          </a:stretch>
        </p:blipFill>
        <p:spPr>
          <a:xfrm>
            <a:off x="428624" y="1876424"/>
            <a:ext cx="3800475" cy="44891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endParaRPr lang="vi-VN" sz="3200" b="1" dirty="0">
              <a:solidFill>
                <a:prstClr val="black"/>
              </a:solidFill>
              <a:latin typeface="Cambria" panose="02040503050406030204" pitchFamily="18" charset="0"/>
              <a:ea typeface="Cambria" panose="02040503050406030204" pitchFamily="18" charset="0"/>
            </a:endParaRPr>
          </a:p>
        </p:txBody>
      </p:sp>
      <p:sp>
        <p:nvSpPr>
          <p:cNvPr id="7" name="Rectangle 6"/>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endParaRPr lang="vi-VN" sz="3200" b="1"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endParaRPr lang="vi-VN" sz="3200" b="1"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pic>
        <p:nvPicPr>
          <p:cNvPr id="6" name="图片 7" descr="卡通人物&#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226" t="15924" r="4226" b="7447"/>
          <a:stretch>
            <a:fillRect/>
          </a:stretch>
        </p:blipFill>
        <p:spPr>
          <a:xfrm>
            <a:off x="2257969" y="539796"/>
            <a:ext cx="7205428" cy="4603704"/>
          </a:xfrm>
          <a:prstGeom prst="rect">
            <a:avLst/>
          </a:prstGeom>
        </p:spPr>
      </p:pic>
      <p:sp>
        <p:nvSpPr>
          <p:cNvPr id="7" name="矩形: 圆角 1"/>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49000"/>
          </a:blip>
          <a:stretch>
            <a:fillRect/>
          </a:stretch>
        </p:blipFill>
        <p:spPr>
          <a:xfrm>
            <a:off x="0" y="0"/>
            <a:ext cx="12192000" cy="6903686"/>
          </a:xfrm>
          <a:prstGeom prst="rect">
            <a:avLst/>
          </a:prstGeom>
        </p:spPr>
      </p:pic>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0959" y="540329"/>
            <a:ext cx="9847975" cy="6145782"/>
          </a:xfrm>
          <a:prstGeom prst="rect">
            <a:avLst/>
          </a:prstGeom>
        </p:spPr>
      </p:pic>
      <p:sp>
        <p:nvSpPr>
          <p:cNvPr id="6" name="Double Wave 5"/>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7" name="Picture 6"/>
          <p:cNvPicPr>
            <a:picLocks noChangeAspect="1"/>
          </p:cNvPicPr>
          <p:nvPr/>
        </p:nvPicPr>
        <p:blipFill>
          <a:blip r:embed="rId4"/>
          <a:stretch>
            <a:fillRect/>
          </a:stretch>
        </p:blipFill>
        <p:spPr>
          <a:xfrm>
            <a:off x="3408449" y="875736"/>
            <a:ext cx="5334462" cy="12863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54537" y="439080"/>
            <a:ext cx="10701219" cy="1803281"/>
          </a:xfrm>
          <a:prstGeom prst="rect">
            <a:avLst/>
          </a:prstGeom>
        </p:spPr>
      </p:pic>
      <p:sp>
        <p:nvSpPr>
          <p:cNvPr id="5" name="TextBox 4"/>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p:cNvPicPr>
            <a:picLocks noChangeAspect="1"/>
          </p:cNvPicPr>
          <p:nvPr/>
        </p:nvPicPr>
        <p:blipFill>
          <a:blip r:embed="rId1"/>
          <a:stretch>
            <a:fillRect/>
          </a:stretch>
        </p:blipFill>
        <p:spPr>
          <a:xfrm>
            <a:off x="1712837" y="1868898"/>
            <a:ext cx="7923727" cy="4538133"/>
          </a:xfrm>
          <a:prstGeom prst="rect">
            <a:avLst/>
          </a:prstGeom>
          <a:effectLst/>
        </p:spPr>
      </p:pic>
      <p:pic>
        <p:nvPicPr>
          <p:cNvPr id="6" name="Picture 5"/>
          <p:cNvPicPr>
            <a:picLocks noChangeAspect="1"/>
          </p:cNvPicPr>
          <p:nvPr/>
        </p:nvPicPr>
        <p:blipFill>
          <a:blip r:embed="rId2"/>
          <a:stretch>
            <a:fillRect/>
          </a:stretch>
        </p:blipFill>
        <p:spPr>
          <a:xfrm>
            <a:off x="1322652" y="688200"/>
            <a:ext cx="9526841" cy="1284335"/>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t="-2000" r="-2000" b="-4000"/>
          </a:stretch>
        </a:blipFill>
        <a:effectLst/>
      </p:bgPr>
    </p:bg>
    <p:spTree>
      <p:nvGrpSpPr>
        <p:cNvPr id="1" name=""/>
        <p:cNvGrpSpPr/>
        <p:nvPr/>
      </p:nvGrpSpPr>
      <p:grpSpPr>
        <a:xfrm>
          <a:off x="0" y="0"/>
          <a:ext cx="0" cy="0"/>
          <a:chOff x="0" y="0"/>
          <a:chExt cx="0" cy="0"/>
        </a:xfrm>
      </p:grpSpPr>
      <p:pic>
        <p:nvPicPr>
          <p:cNvPr id="6" name="Graphic 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6493" y="2576945"/>
            <a:ext cx="4032683" cy="4281055"/>
          </a:xfrm>
          <a:prstGeom prst="rect">
            <a:avLst/>
          </a:prstGeom>
        </p:spPr>
      </p:pic>
      <p:pic>
        <p:nvPicPr>
          <p:cNvPr id="5" name="Picture 4"/>
          <p:cNvPicPr>
            <a:picLocks noChangeAspect="1"/>
          </p:cNvPicPr>
          <p:nvPr/>
        </p:nvPicPr>
        <p:blipFill>
          <a:blip r:embed="rId4"/>
          <a:stretch>
            <a:fillRect/>
          </a:stretch>
        </p:blipFill>
        <p:spPr>
          <a:xfrm>
            <a:off x="0" y="744267"/>
            <a:ext cx="8059611" cy="563928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0940" y="3948119"/>
            <a:ext cx="2741060" cy="2909881"/>
          </a:xfrm>
          <a:prstGeom prst="rect">
            <a:avLst/>
          </a:prstGeom>
        </p:spPr>
      </p:pic>
      <p:sp>
        <p:nvSpPr>
          <p:cNvPr id="6" name="Speech Bubble: Oval 1"/>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Gấu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bắc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cực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3254224" y="319608"/>
            <a:ext cx="6407451" cy="1170533"/>
          </a:xfrm>
          <a:prstGeom prst="rect">
            <a:avLst/>
          </a:prstGeom>
        </p:spPr>
      </p:pic>
      <p:pic>
        <p:nvPicPr>
          <p:cNvPr id="13" name="Picture 12"/>
          <p:cNvPicPr>
            <a:picLocks noChangeAspect="1"/>
          </p:cNvPicPr>
          <p:nvPr/>
        </p:nvPicPr>
        <p:blipFill>
          <a:blip r:embed="rId5"/>
          <a:stretch>
            <a:fillRect/>
          </a:stretch>
        </p:blipFill>
        <p:spPr>
          <a:xfrm>
            <a:off x="145415" y="2007122"/>
            <a:ext cx="4721860" cy="34507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0940" y="3948119"/>
            <a:ext cx="2741060" cy="2909881"/>
          </a:xfrm>
          <a:prstGeom prst="rect">
            <a:avLst/>
          </a:prstGeom>
        </p:spPr>
      </p:pic>
      <p:sp>
        <p:nvSpPr>
          <p:cNvPr id="6" name="Speech Bubble: Oval 1"/>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a:t>
            </a:r>
            <a:r>
              <a:rPr lang="en-US" sz="4000" b="1" dirty="0" err="1">
                <a:solidFill>
                  <a:sysClr val="windowText" lastClr="000000"/>
                </a:solidFill>
              </a:rPr>
              <a:t>hiện</a:t>
            </a:r>
            <a:r>
              <a:rPr lang="en-US" sz="4000" b="1" dirty="0">
                <a:solidFill>
                  <a:sysClr val="windowText" lastClr="000000"/>
                </a:solidFill>
              </a:rPr>
              <a:t> </a:t>
            </a:r>
            <a:r>
              <a:rPr lang="en-US" sz="4000" b="1" dirty="0" err="1">
                <a:solidFill>
                  <a:sysClr val="windowText" lastClr="000000"/>
                </a:solidFill>
              </a:rPr>
              <a:t>tượng</a:t>
            </a:r>
            <a:r>
              <a:rPr lang="en-US" sz="4000" b="1" dirty="0">
                <a:solidFill>
                  <a:sysClr val="windowText" lastClr="000000"/>
                </a:solidFill>
              </a:rPr>
              <a:t>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p:cNvSpPr/>
          <p:nvPr/>
        </p:nvSpPr>
        <p:spPr>
          <a:xfrm>
            <a:off x="5467350" y="4185805"/>
            <a:ext cx="3206460"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Băng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tan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3254224" y="319608"/>
            <a:ext cx="6407451" cy="1170533"/>
          </a:xfrm>
          <a:prstGeom prst="rect">
            <a:avLst/>
          </a:prstGeom>
        </p:spPr>
      </p:pic>
      <p:pic>
        <p:nvPicPr>
          <p:cNvPr id="13" name="Picture 12"/>
          <p:cNvPicPr>
            <a:picLocks noChangeAspect="1"/>
          </p:cNvPicPr>
          <p:nvPr/>
        </p:nvPicPr>
        <p:blipFill>
          <a:blip r:embed="rId5"/>
          <a:stretch>
            <a:fillRect/>
          </a:stretch>
        </p:blipFill>
        <p:spPr>
          <a:xfrm>
            <a:off x="195262" y="1933576"/>
            <a:ext cx="4975157" cy="2514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t="-2000" r="-2000" b="-4000"/>
          </a:stretch>
        </a:blipFill>
        <a:effectLst/>
      </p:bgPr>
    </p:bg>
    <p:spTree>
      <p:nvGrpSpPr>
        <p:cNvPr id="1" name=""/>
        <p:cNvGrpSpPr/>
        <p:nvPr/>
      </p:nvGrpSpPr>
      <p:grpSpPr>
        <a:xfrm>
          <a:off x="0" y="0"/>
          <a:ext cx="0" cy="0"/>
          <a:chOff x="0" y="0"/>
          <a:chExt cx="0" cy="0"/>
        </a:xfrm>
      </p:grpSpPr>
      <p:pic>
        <p:nvPicPr>
          <p:cNvPr id="3" name="Picture 2" descr="A cartoon of a polar bear on an ice flo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350" y="3546856"/>
            <a:ext cx="3478856" cy="3311144"/>
          </a:xfrm>
          <a:prstGeom prst="rect">
            <a:avLst/>
          </a:prstGeom>
        </p:spPr>
      </p:pic>
      <p:pic>
        <p:nvPicPr>
          <p:cNvPr id="4" name="Picture 3"/>
          <p:cNvPicPr>
            <a:picLocks noChangeAspect="1"/>
          </p:cNvPicPr>
          <p:nvPr/>
        </p:nvPicPr>
        <p:blipFill>
          <a:blip r:embed="rId3"/>
          <a:stretch>
            <a:fillRect/>
          </a:stretch>
        </p:blipFill>
        <p:spPr>
          <a:xfrm>
            <a:off x="1946036" y="838155"/>
            <a:ext cx="3407014" cy="1534764"/>
          </a:xfrm>
          <a:prstGeom prst="rect">
            <a:avLst/>
          </a:prstGeom>
        </p:spPr>
      </p:pic>
      <p:pic>
        <p:nvPicPr>
          <p:cNvPr id="5" name="Picture 4"/>
          <p:cNvPicPr>
            <a:picLocks noChangeAspect="1"/>
          </p:cNvPicPr>
          <p:nvPr/>
        </p:nvPicPr>
        <p:blipFill>
          <a:blip r:embed="rId4"/>
          <a:stretch>
            <a:fillRect/>
          </a:stretch>
        </p:blipFill>
        <p:spPr>
          <a:xfrm>
            <a:off x="1607388" y="1119550"/>
            <a:ext cx="9967824" cy="4828450"/>
          </a:xfrm>
          <a:prstGeom prst="rect">
            <a:avLst/>
          </a:prstGeom>
        </p:spPr>
      </p:pic>
      <p:pic>
        <p:nvPicPr>
          <p:cNvPr id="14" name="Picture 13"/>
          <p:cNvPicPr>
            <a:picLocks noChangeAspect="1"/>
          </p:cNvPicPr>
          <p:nvPr/>
        </p:nvPicPr>
        <p:blipFill>
          <a:blip r:embed="rId5"/>
          <a:stretch>
            <a:fillRect/>
          </a:stretch>
        </p:blipFill>
        <p:spPr>
          <a:xfrm>
            <a:off x="6903945" y="3734534"/>
            <a:ext cx="3584759" cy="6462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alphaModFix amt="49000"/>
          </a:blip>
          <a:stretch>
            <a:fillRect/>
          </a:stretch>
        </p:blipFill>
        <p:spPr>
          <a:xfrm>
            <a:off x="0" y="0"/>
            <a:ext cx="12192000" cy="6903686"/>
          </a:xfrm>
          <a:prstGeom prst="rect">
            <a:avLst/>
          </a:prstGeom>
        </p:spPr>
      </p:pic>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0959" y="540329"/>
            <a:ext cx="9847975" cy="6145782"/>
          </a:xfrm>
          <a:prstGeom prst="rect">
            <a:avLst/>
          </a:prstGeom>
        </p:spPr>
      </p:pic>
      <p:sp>
        <p:nvSpPr>
          <p:cNvPr id="6" name="Double Wave 5"/>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p:cNvPicPr>
            <a:picLocks noChangeAspect="1"/>
          </p:cNvPicPr>
          <p:nvPr/>
        </p:nvPicPr>
        <p:blipFill>
          <a:blip r:embed="rId4"/>
          <a:stretch>
            <a:fillRect/>
          </a:stretch>
        </p:blipFill>
        <p:spPr>
          <a:xfrm>
            <a:off x="3086361" y="602407"/>
            <a:ext cx="5694158" cy="1853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stretch>
            <a:fillRect/>
          </a:stretch>
        </p:blipFill>
        <p:spPr>
          <a:xfrm>
            <a:off x="1" y="4809750"/>
            <a:ext cx="5069840" cy="2048249"/>
          </a:xfrm>
          <a:prstGeom prst="rect">
            <a:avLst/>
          </a:prstGeom>
        </p:spPr>
      </p:pic>
      <p:sp>
        <p:nvSpPr>
          <p:cNvPr id="10" name="TextBox 9"/>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endParaRPr lang="vi-VN" sz="2400" b="0" i="0" dirty="0">
              <a:solidFill>
                <a:srgbClr val="000000"/>
              </a:solidFill>
              <a:effectLst/>
              <a:latin typeface="Cambria" panose="02040503050406030204" pitchFamily="18" charset="0"/>
              <a:ea typeface="Cambria" panose="02040503050406030204" pitchFamily="18" charset="0"/>
            </a:endParaRP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endParaRPr lang="vi-VN" sz="2400" b="0" i="0" dirty="0">
              <a:solidFill>
                <a:srgbClr val="000000"/>
              </a:solidFill>
              <a:effectLst/>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4883803" y="174714"/>
            <a:ext cx="2505673" cy="85961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pic>
        <p:nvPicPr>
          <p:cNvPr id="2"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976" y="3123603"/>
            <a:ext cx="2937781" cy="3624252"/>
          </a:xfrm>
          <a:prstGeom prst="rect">
            <a:avLst/>
          </a:prstGeom>
        </p:spPr>
      </p:pic>
      <p:sp>
        <p:nvSpPr>
          <p:cNvPr id="3" name="Thought Bubble: Cloud 2"/>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p:cNvGrpSpPr/>
          <p:nvPr/>
        </p:nvGrpSpPr>
        <p:grpSpPr>
          <a:xfrm>
            <a:off x="872634" y="497143"/>
            <a:ext cx="3686371" cy="3739771"/>
            <a:chOff x="521010" y="1250148"/>
            <a:chExt cx="3686371" cy="3041015"/>
          </a:xfrm>
        </p:grpSpPr>
        <p:pic>
          <p:nvPicPr>
            <p:cNvPr id="18" name="图片 9" descr="f8af23e2025f4b01419eb6f7dfa1d36e"/>
            <p:cNvPicPr>
              <a:picLocks noChangeAspect="1"/>
            </p:cNvPicPr>
            <p:nvPr/>
          </p:nvPicPr>
          <p:blipFill>
            <a:blip r:embed="rId2"/>
            <a:stretch>
              <a:fillRect/>
            </a:stretch>
          </p:blipFill>
          <p:spPr>
            <a:xfrm>
              <a:off x="521010" y="1250148"/>
              <a:ext cx="3686371" cy="3041015"/>
            </a:xfrm>
            <a:prstGeom prst="rect">
              <a:avLst/>
            </a:prstGeom>
          </p:spPr>
        </p:pic>
        <p:sp>
          <p:nvSpPr>
            <p:cNvPr id="19" name="TextBox 22"/>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endPar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endPar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20" name="图片 1" descr="cf364dc3953d6da4a3805af3af036e8d"/>
          <p:cNvPicPr>
            <a:picLocks noChangeAspect="1"/>
          </p:cNvPicPr>
          <p:nvPr/>
        </p:nvPicPr>
        <p:blipFill>
          <a:blip r:embed="rId3"/>
          <a:stretch>
            <a:fillRect/>
          </a:stretch>
        </p:blipFill>
        <p:spPr>
          <a:xfrm>
            <a:off x="1028869" y="3549649"/>
            <a:ext cx="3826510" cy="3133090"/>
          </a:xfrm>
          <a:prstGeom prst="rect">
            <a:avLst/>
          </a:prstGeom>
        </p:spPr>
      </p:pic>
      <p:sp>
        <p:nvSpPr>
          <p:cNvPr id="22" name="TextBox 17"/>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3750</Words>
  <Application>WPS Presentation</Application>
  <PresentationFormat>Widescreen</PresentationFormat>
  <Paragraphs>116</Paragraphs>
  <Slides>26</Slides>
  <Notes>1</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26</vt:i4>
      </vt:variant>
    </vt:vector>
  </HeadingPairs>
  <TitlesOfParts>
    <vt:vector size="48" baseType="lpstr">
      <vt:lpstr>Arial</vt:lpstr>
      <vt:lpstr>SimSun</vt:lpstr>
      <vt:lpstr>Wingdings</vt:lpstr>
      <vt:lpstr>等线</vt:lpstr>
      <vt:lpstr>等线</vt:lpstr>
      <vt:lpstr>Microsoft YaHei</vt:lpstr>
      <vt:lpstr>#9Slide07 IcielLa Chic Pro Shad</vt:lpstr>
      <vt:lpstr>Calibri</vt:lpstr>
      <vt:lpstr>Times New Roman</vt:lpstr>
      <vt:lpstr>Calibri</vt:lpstr>
      <vt:lpstr>Cambria</vt:lpstr>
      <vt:lpstr>字魂17号-萌趣果冻体</vt:lpstr>
      <vt:lpstr>Vni 10 Swan Song</vt:lpstr>
      <vt:lpstr>Arial Unicode MS</vt:lpstr>
      <vt:lpstr>Arial</vt:lpstr>
      <vt:lpstr>iCiel Pony</vt:lpstr>
      <vt:lpstr>Wide Latin</vt:lpstr>
      <vt:lpstr>字魂152号-机甲超级黑</vt:lpstr>
      <vt:lpstr>思源黑体 CN Medium</vt:lpstr>
      <vt:lpstr>Custom Design</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Minh Phượng</cp:lastModifiedBy>
  <cp:revision>20</cp:revision>
  <dcterms:created xsi:type="dcterms:W3CDTF">2024-01-11T08:22:00Z</dcterms:created>
  <dcterms:modified xsi:type="dcterms:W3CDTF">2025-05-13T04:46:08Z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11D1F27CDABA451DBB825D37B0F2A00E_13</vt:lpwstr>
  </property>
  <property fmtid="{D5CDD505-2E9C-101B-9397-08002B2CF9AE}" pid="3" name="KSOProductBuildVer">
    <vt:lpwstr>1033-12.2.0.21179</vt:lpwstr>
  </property>
</Properties>
</file>