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gif" ContentType="image/gif"/>
  <Default Extension="wdp" ContentType="image/vnd.ms-photo"/>
  <Default Extension="emf" ContentType="image/x-emf"/>
  <Default Extension="wmf" ContentType="image/x-wmf"/>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76" r:id="rId5"/>
  </p:sldMasterIdLst>
  <p:notesMasterIdLst>
    <p:notesMasterId r:id="rId7"/>
  </p:notesMasterIdLst>
  <p:sldIdLst>
    <p:sldId id="260" r:id="rId6"/>
    <p:sldId id="320" r:id="rId8"/>
    <p:sldId id="321" r:id="rId9"/>
    <p:sldId id="322" r:id="rId10"/>
    <p:sldId id="323" r:id="rId11"/>
    <p:sldId id="324" r:id="rId12"/>
    <p:sldId id="536" r:id="rId13"/>
    <p:sldId id="537" r:id="rId14"/>
    <p:sldId id="262" r:id="rId15"/>
    <p:sldId id="11088324" r:id="rId16"/>
    <p:sldId id="11088349" r:id="rId17"/>
    <p:sldId id="11088346" r:id="rId18"/>
    <p:sldId id="11088345" r:id="rId19"/>
    <p:sldId id="11088383" r:id="rId20"/>
    <p:sldId id="11088347" r:id="rId21"/>
    <p:sldId id="11088348" r:id="rId22"/>
    <p:sldId id="11088350" r:id="rId23"/>
    <p:sldId id="11088351" r:id="rId24"/>
    <p:sldId id="11088384" r:id="rId25"/>
    <p:sldId id="11088387" r:id="rId26"/>
    <p:sldId id="11088385" r:id="rId27"/>
    <p:sldId id="11088386" r:id="rId28"/>
    <p:sldId id="11088388" r:id="rId29"/>
    <p:sldId id="11088367" r:id="rId30"/>
    <p:sldId id="11088375" r:id="rId31"/>
    <p:sldId id="11088376" r:id="rId32"/>
    <p:sldId id="304" r:id="rId33"/>
    <p:sldId id="110883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SimSun"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24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E67085D6-9DBD-4D9F-98B4-A08ACA9F164F}"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67085D6-9DBD-4D9F-98B4-A08ACA9F164F}"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085D6-9DBD-4D9F-98B4-A08ACA9F164F}"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7085D6-9DBD-4D9F-98B4-A08ACA9F164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67085D6-9DBD-4D9F-98B4-A08ACA9F164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5688F18-32DD-4AE0-A4AC-F8896662215D}"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png"/><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image" Target="../media/image3.jpeg"/><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2" Type="http://schemas.openxmlformats.org/officeDocument/2006/relationships/theme" Target="../theme/theme4.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advClick="0" advTm="0">
        <p14:flythrough/>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sky with white spots&#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descr="A white circle with leaves and blue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mc:Choice xmlns:p14="http://schemas.microsoft.com/office/powerpoint/2010/main" Requires="p14">
      <p:transition spd="slow" p14:dur="1500" advTm="3000">
        <p:fade/>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62.png"/><Relationship Id="rId3" Type="http://schemas.microsoft.com/office/2007/relationships/hdphoto" Target="../media/image61.wdp"/><Relationship Id="rId2" Type="http://schemas.openxmlformats.org/officeDocument/2006/relationships/image" Target="../media/image60.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67.jpeg"/><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image" Target="../media/image68.jpeg"/><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7.xml"/><Relationship Id="rId7" Type="http://schemas.openxmlformats.org/officeDocument/2006/relationships/image" Target="../media/image75.png"/><Relationship Id="rId6" Type="http://schemas.openxmlformats.org/officeDocument/2006/relationships/image" Target="../media/image74.png"/><Relationship Id="rId5" Type="http://schemas.microsoft.com/office/2007/relationships/hdphoto" Target="../media/image73.wdp"/><Relationship Id="rId4" Type="http://schemas.openxmlformats.org/officeDocument/2006/relationships/image" Target="../media/image72.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53.png"/><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GIF"/><Relationship Id="rId7" Type="http://schemas.openxmlformats.org/officeDocument/2006/relationships/image" Target="../media/image14.GIF"/><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slide" Target="slide8.xml"/><Relationship Id="rId3" Type="http://schemas.openxmlformats.org/officeDocument/2006/relationships/image" Target="../media/image11.png"/><Relationship Id="rId23" Type="http://schemas.openxmlformats.org/officeDocument/2006/relationships/notesSlide" Target="../notesSlides/notesSlide2.xml"/><Relationship Id="rId22" Type="http://schemas.openxmlformats.org/officeDocument/2006/relationships/slideLayout" Target="../slideLayouts/slideLayout13.xml"/><Relationship Id="rId21" Type="http://schemas.openxmlformats.org/officeDocument/2006/relationships/audio" Target="../media/audio1.wav"/><Relationship Id="rId20" Type="http://schemas.openxmlformats.org/officeDocument/2006/relationships/slide" Target="slide7.xml"/><Relationship Id="rId2" Type="http://schemas.microsoft.com/office/2007/relationships/media" Target="../media/media1.wma"/><Relationship Id="rId19" Type="http://schemas.openxmlformats.org/officeDocument/2006/relationships/image" Target="../media/image22.png"/><Relationship Id="rId18" Type="http://schemas.openxmlformats.org/officeDocument/2006/relationships/slide" Target="slide5.xml"/><Relationship Id="rId17" Type="http://schemas.openxmlformats.org/officeDocument/2006/relationships/image" Target="../media/image21.png"/><Relationship Id="rId16" Type="http://schemas.openxmlformats.org/officeDocument/2006/relationships/slide" Target="slide6.xml"/><Relationship Id="rId15" Type="http://schemas.openxmlformats.org/officeDocument/2006/relationships/image" Target="../media/image20.png"/><Relationship Id="rId14" Type="http://schemas.openxmlformats.org/officeDocument/2006/relationships/slide" Target="slide4.xml"/><Relationship Id="rId13" Type="http://schemas.openxmlformats.org/officeDocument/2006/relationships/image" Target="../media/image19.png"/><Relationship Id="rId12" Type="http://schemas.openxmlformats.org/officeDocument/2006/relationships/slide" Target="slide3.xml"/><Relationship Id="rId11" Type="http://schemas.openxmlformats.org/officeDocument/2006/relationships/image" Target="../media/image18.jpeg"/><Relationship Id="rId10" Type="http://schemas.openxmlformats.org/officeDocument/2006/relationships/image" Target="../media/image17.png"/><Relationship Id="rId1" Type="http://schemas.openxmlformats.org/officeDocument/2006/relationships/audio" Target="../media/media1.wma"/></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79.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7.xml"/><Relationship Id="rId7" Type="http://schemas.openxmlformats.org/officeDocument/2006/relationships/audio" Target="../media/audio2.wav"/><Relationship Id="rId6" Type="http://schemas.openxmlformats.org/officeDocument/2006/relationships/audio" Target="../media/audio1.wav"/><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audio" Target="../media/audio3.wav"/><Relationship Id="rId7" Type="http://schemas.openxmlformats.org/officeDocument/2006/relationships/image" Target="../media/image82.png"/><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notesSlide" Target="../notesSlides/notesSlide22.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7.xml"/><Relationship Id="rId7" Type="http://schemas.openxmlformats.org/officeDocument/2006/relationships/image" Target="../media/image83.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84.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7.xml"/><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image" Target="../media/image85.png"/></Relationships>
</file>

<file path=ppt/slides/_rels/slide28.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5.png"/><Relationship Id="rId15" Type="http://schemas.openxmlformats.org/officeDocument/2006/relationships/notesSlide" Target="../notesSlides/notesSlide25.xml"/><Relationship Id="rId14" Type="http://schemas.openxmlformats.org/officeDocument/2006/relationships/slideLayout" Target="../slideLayouts/slideLayout7.xml"/><Relationship Id="rId13" Type="http://schemas.openxmlformats.org/officeDocument/2006/relationships/image" Target="../media/image90.png"/><Relationship Id="rId12" Type="http://schemas.openxmlformats.org/officeDocument/2006/relationships/image" Target="../media/image38.png"/><Relationship Id="rId11" Type="http://schemas.microsoft.com/office/2007/relationships/hdphoto" Target="../media/image37.wdp"/><Relationship Id="rId10" Type="http://schemas.openxmlformats.org/officeDocument/2006/relationships/image" Target="../media/image36.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audio" Target="../media/audio2.wav"/><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image" Target="../media/image23.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audio" Target="../media/audio2.wav"/><Relationship Id="rId4" Type="http://schemas.openxmlformats.org/officeDocument/2006/relationships/image" Target="../media/image26.jpeg"/><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image" Target="../media/image23.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3.xml"/><Relationship Id="rId4" Type="http://schemas.openxmlformats.org/officeDocument/2006/relationships/audio" Target="../media/audio2.wav"/><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3.xml"/><Relationship Id="rId4" Type="http://schemas.openxmlformats.org/officeDocument/2006/relationships/audio" Target="../media/audio2.wav"/><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notesSlide" Target="../notesSlides/notesSlide5.xml"/><Relationship Id="rId15" Type="http://schemas.openxmlformats.org/officeDocument/2006/relationships/slideLayout" Target="../slideLayouts/slideLayout7.xml"/><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png"/><Relationship Id="rId11" Type="http://schemas.microsoft.com/office/2007/relationships/hdphoto" Target="../media/image37.wdp"/><Relationship Id="rId10" Type="http://schemas.openxmlformats.org/officeDocument/2006/relationships/image" Target="../media/image36.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9" Type="http://schemas.openxmlformats.org/officeDocument/2006/relationships/image" Target="../media/image52.png"/><Relationship Id="rId8" Type="http://schemas.microsoft.com/office/2007/relationships/hdphoto" Target="../media/image51.wdp"/><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29.png"/><Relationship Id="rId11" Type="http://schemas.openxmlformats.org/officeDocument/2006/relationships/notesSlide" Target="../notesSlides/notesSlide7.xml"/><Relationship Id="rId10" Type="http://schemas.openxmlformats.org/officeDocument/2006/relationships/slideLayout" Target="../slideLayouts/slideLayout7.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p:cNvPicPr>
            <a:picLocks noChangeAspect="1"/>
          </p:cNvPicPr>
          <p:nvPr/>
        </p:nvPicPr>
        <p:blipFill>
          <a:blip r:embed="rId7"/>
          <a:stretch>
            <a:fillRect/>
          </a:stretch>
        </p:blipFill>
        <p:spPr>
          <a:xfrm>
            <a:off x="2830813" y="-256986"/>
            <a:ext cx="8870449" cy="61331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p:cNvPicPr>
            <a:picLocks noChangeAspect="1"/>
          </p:cNvPicPr>
          <p:nvPr/>
        </p:nvPicPr>
        <p:blipFill>
          <a:blip r:embed="rId4"/>
          <a:stretch>
            <a:fillRect/>
          </a:stretch>
        </p:blipFill>
        <p:spPr>
          <a:xfrm>
            <a:off x="3519231" y="305155"/>
            <a:ext cx="5212532" cy="859611"/>
          </a:xfrm>
          <a:prstGeom prst="rect">
            <a:avLst/>
          </a:prstGeom>
        </p:spPr>
      </p:pic>
      <p:sp>
        <p:nvSpPr>
          <p:cNvPr id="9" name="TextBox 8"/>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5"/>
          <a:stretch>
            <a:fillRect/>
          </a:stretch>
        </p:blipFill>
        <p:spPr>
          <a:xfrm>
            <a:off x="8849033" y="1142897"/>
            <a:ext cx="2783112" cy="1393826"/>
          </a:xfrm>
          <a:prstGeom prst="rect">
            <a:avLst/>
          </a:prstGeom>
        </p:spPr>
      </p:pic>
      <p:sp>
        <p:nvSpPr>
          <p:cNvPr id="17" name="TextBox 16"/>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6"/>
          <a:stretch>
            <a:fillRect/>
          </a:stretch>
        </p:blipFill>
        <p:spPr>
          <a:xfrm>
            <a:off x="580103" y="2871789"/>
            <a:ext cx="2589111" cy="1621554"/>
          </a:xfrm>
          <a:prstGeom prst="rect">
            <a:avLst/>
          </a:prstGeom>
        </p:spPr>
      </p:pic>
      <p:sp>
        <p:nvSpPr>
          <p:cNvPr id="20" name="TextBox 19"/>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7"/>
          <a:stretch>
            <a:fillRect/>
          </a:stretch>
        </p:blipFill>
        <p:spPr>
          <a:xfrm>
            <a:off x="8967019" y="4399102"/>
            <a:ext cx="2427954" cy="1933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p:cNvGrpSpPr/>
          <p:nvPr/>
        </p:nvGrpSpPr>
        <p:grpSpPr>
          <a:xfrm>
            <a:off x="448384" y="1318284"/>
            <a:ext cx="4404273" cy="2396926"/>
            <a:chOff x="753354" y="1482115"/>
            <a:chExt cx="4404273" cy="2396926"/>
          </a:xfrm>
        </p:grpSpPr>
        <p:pic>
          <p:nvPicPr>
            <p:cNvPr id="25" name="图片 16"/>
            <p:cNvPicPr>
              <a:picLocks noChangeAspect="1"/>
            </p:cNvPicPr>
            <p:nvPr/>
          </p:nvPicPr>
          <p:blipFill rotWithShape="1">
            <a:blip r:embed="rId4">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26" name="TextBox 25"/>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p:cNvGrpSpPr/>
          <p:nvPr/>
        </p:nvGrpSpPr>
        <p:grpSpPr>
          <a:xfrm>
            <a:off x="5521647" y="1216635"/>
            <a:ext cx="4404273" cy="2396926"/>
            <a:chOff x="753354" y="1482115"/>
            <a:chExt cx="4404273" cy="2396926"/>
          </a:xfrm>
        </p:grpSpPr>
        <p:pic>
          <p:nvPicPr>
            <p:cNvPr id="28" name="图片 16"/>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29" name="TextBox 28"/>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008913" y="3970679"/>
            <a:ext cx="4404273" cy="2396926"/>
            <a:chOff x="753354" y="1482115"/>
            <a:chExt cx="4404273" cy="2396926"/>
          </a:xfrm>
        </p:grpSpPr>
        <p:pic>
          <p:nvPicPr>
            <p:cNvPr id="31" name="图片 16"/>
            <p:cNvPicPr>
              <a:picLocks noChangeAspect="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32" name="TextBox 31"/>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a:off x="6596796" y="3916338"/>
            <a:ext cx="4404273" cy="2396926"/>
            <a:chOff x="753354" y="1482115"/>
            <a:chExt cx="4404273" cy="2396926"/>
          </a:xfrm>
        </p:grpSpPr>
        <p:pic>
          <p:nvPicPr>
            <p:cNvPr id="34" name="图片 16"/>
            <p:cNvPicPr>
              <a:picLocks noChangeAspect="1"/>
            </p:cNvPicPr>
            <p:nvPr/>
          </p:nvPicPr>
          <p:blipFill rotWithShape="1">
            <a:blip r:embed="rId4">
              <a:extLst>
                <a:ext uri="{28A0092B-C50C-407E-A947-70E740481C1C}">
                  <a14:useLocalDpi xmlns:a14="http://schemas.microsoft.com/office/drawing/2010/main" val="0"/>
                </a:ext>
              </a:extLst>
            </a:blip>
            <a:srcRect l="5778" t="8979" r="8889" b="23934"/>
            <a:stretch>
              <a:fillRect/>
            </a:stretch>
          </p:blipFill>
          <p:spPr>
            <a:xfrm>
              <a:off x="753354" y="1482115"/>
              <a:ext cx="4404273" cy="2396926"/>
            </a:xfrm>
            <a:prstGeom prst="rect">
              <a:avLst/>
            </a:prstGeom>
          </p:spPr>
        </p:pic>
        <p:sp>
          <p:nvSpPr>
            <p:cNvPr id="35" name="TextBox 34"/>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p:cNvPicPr>
            <a:picLocks noChangeAspect="1"/>
          </p:cNvPicPr>
          <p:nvPr/>
        </p:nvPicPr>
        <p:blipFill>
          <a:blip r:embed="rId5"/>
          <a:stretch>
            <a:fillRect/>
          </a:stretch>
        </p:blipFill>
        <p:spPr>
          <a:xfrm>
            <a:off x="1848692" y="389613"/>
            <a:ext cx="8376630" cy="926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4902" r="40000"/>
          <a:stretch>
            <a:fillRect/>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34902" r="40000"/>
          <a:stretch>
            <a:fillRect/>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2978807" y="617110"/>
            <a:ext cx="6492803" cy="1012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p:cNvGrpSpPr/>
          <p:nvPr/>
        </p:nvGrpSpPr>
        <p:grpSpPr>
          <a:xfrm>
            <a:off x="3979106" y="4084982"/>
            <a:ext cx="7481823" cy="1916926"/>
            <a:chOff x="4070133" y="4535765"/>
            <a:chExt cx="7481823" cy="2194683"/>
          </a:xfrm>
        </p:grpSpPr>
        <p:sp>
          <p:nvSpPr>
            <p:cNvPr id="5" name="Rectangle: Rounded Corners 4"/>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a:fillRect/>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a:fillRect/>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p:cNvPicPr>
            <a:picLocks noChangeAspect="1"/>
          </p:cNvPicPr>
          <p:nvPr/>
        </p:nvPicPr>
        <p:blipFill>
          <a:blip r:embed="rId6"/>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p:cNvGrpSpPr/>
          <p:nvPr/>
        </p:nvGrpSpPr>
        <p:grpSpPr>
          <a:xfrm>
            <a:off x="3919471" y="4770782"/>
            <a:ext cx="7481823" cy="1242392"/>
            <a:chOff x="4070133" y="4535765"/>
            <a:chExt cx="7481823" cy="2194683"/>
          </a:xfrm>
        </p:grpSpPr>
        <p:sp>
          <p:nvSpPr>
            <p:cNvPr id="5" name="Rectangle: Rounded Corners 4"/>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a:fillRect/>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a:fillRect/>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00B050"/>
                    </a:solidFill>
                    <a:effectLst/>
                    <a:latin typeface="Calibri" panose="020F0502020204030204" pitchFamily="34" charset="0"/>
                    <a:cs typeface="Calibri" panose="020F0502020204030204" pitchFamily="34" charset="0"/>
                  </a:rPr>
                  <a:t>Bánh </a:t>
                </a:r>
                <a:endParaRPr lang="en-US" sz="4800" b="1" i="1" dirty="0">
                  <a:solidFill>
                    <a:srgbClr val="00B050"/>
                  </a:solidFill>
                  <a:effectLst/>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p:cNvPicPr>
            <a:picLocks noChangeAspect="1"/>
          </p:cNvPicPr>
          <p:nvPr/>
        </p:nvPicPr>
        <p:blipFill>
          <a:blip r:embed="rId6"/>
          <a:stretch>
            <a:fillRect/>
          </a:stretch>
        </p:blipFill>
        <p:spPr>
          <a:xfrm>
            <a:off x="2117035" y="285404"/>
            <a:ext cx="7755139" cy="995403"/>
          </a:xfrm>
          <a:prstGeom prst="rect">
            <a:avLst/>
          </a:prstGeom>
        </p:spPr>
      </p:pic>
      <p:pic>
        <p:nvPicPr>
          <p:cNvPr id="7170" name="Picture 2" descr="Mochi là gì? Các loại bánh mochi và cách bảo quản bánh moc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79952" y="3440812"/>
            <a:ext cx="595639" cy="485897"/>
          </a:xfrm>
          <a:prstGeom prst="rect">
            <a:avLst/>
          </a:prstGeom>
        </p:spPr>
      </p:pic>
      <p:pic>
        <p:nvPicPr>
          <p:cNvPr id="11"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0388" y="4208316"/>
            <a:ext cx="595639" cy="485897"/>
          </a:xfrm>
          <a:prstGeom prst="rect">
            <a:avLst/>
          </a:prstGeom>
        </p:spPr>
      </p:pic>
      <p:pic>
        <p:nvPicPr>
          <p:cNvPr id="12"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79952" y="4960143"/>
            <a:ext cx="595639" cy="485897"/>
          </a:xfrm>
          <a:prstGeom prst="rect">
            <a:avLst/>
          </a:prstGeom>
        </p:spPr>
      </p:pic>
      <p:sp>
        <p:nvSpPr>
          <p:cNvPr id="14" name="Rectangle 13"/>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panose="020F0502020204030204"/>
              </a:rPr>
              <a:t>Phân công đọc </a:t>
            </a:r>
            <a:r>
              <a:rPr lang="en-US" sz="3200" b="1" dirty="0" err="1">
                <a:solidFill>
                  <a:schemeClr val="accent6"/>
                </a:solidFill>
                <a:latin typeface="Calibri" panose="020F0502020204030204"/>
              </a:rPr>
              <a:t>trong</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nhóm</a:t>
            </a:r>
            <a:endParaRPr lang="en-US" sz="3200" b="1" dirty="0">
              <a:solidFill>
                <a:schemeClr val="accent6"/>
              </a:solidFill>
              <a:latin typeface="Calibri" panose="020F0502020204030204"/>
            </a:endParaRPr>
          </a:p>
        </p:txBody>
      </p:sp>
      <p:sp>
        <p:nvSpPr>
          <p:cNvPr id="15" name="Rectangle 14"/>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panose="020F0502020204030204"/>
              </a:rPr>
              <a:t>Tất cả th</a:t>
            </a:r>
            <a:r>
              <a:rPr lang="en-US" sz="3200" b="1" dirty="0">
                <a:solidFill>
                  <a:srgbClr val="0066FF"/>
                </a:solidFill>
                <a:latin typeface="Calibri" panose="020F0502020204030204"/>
              </a:rPr>
              <a:t>à</a:t>
            </a:r>
            <a:r>
              <a:rPr lang="vi-VN" sz="3200" b="1" dirty="0">
                <a:solidFill>
                  <a:srgbClr val="0066FF"/>
                </a:solidFill>
                <a:latin typeface="Calibri" panose="020F0502020204030204"/>
              </a:rPr>
              <a:t>nh viên đều đọc</a:t>
            </a:r>
            <a:endParaRPr lang="en-US" sz="3200" b="1" dirty="0">
              <a:solidFill>
                <a:srgbClr val="0066FF"/>
              </a:solidFill>
              <a:latin typeface="Calibri" panose="020F0502020204030204"/>
            </a:endParaRPr>
          </a:p>
        </p:txBody>
      </p:sp>
      <p:sp>
        <p:nvSpPr>
          <p:cNvPr id="16" name="Rectangle 15"/>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panose="020F0502020204030204"/>
              </a:rPr>
              <a:t>Giải nghĩa từ cùng nhau</a:t>
            </a:r>
            <a:endParaRPr lang="en-US" sz="3200" b="1" dirty="0">
              <a:solidFill>
                <a:schemeClr val="accent2">
                  <a:lumMod val="75000"/>
                </a:schemeClr>
              </a:solidFill>
              <a:latin typeface="Calibri" panose="020F0502020204030204"/>
            </a:endParaRPr>
          </a:p>
        </p:txBody>
      </p:sp>
      <p:sp>
        <p:nvSpPr>
          <p:cNvPr id="17" name="Rectangle 16"/>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97043" y="3514503"/>
            <a:ext cx="595639" cy="485897"/>
          </a:xfrm>
          <a:prstGeom prst="rect">
            <a:avLst/>
          </a:prstGeom>
        </p:spPr>
      </p:pic>
      <p:pic>
        <p:nvPicPr>
          <p:cNvPr id="20"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400128" y="4141533"/>
            <a:ext cx="595639" cy="485897"/>
          </a:xfrm>
          <a:prstGeom prst="rect">
            <a:avLst/>
          </a:prstGeom>
        </p:spPr>
      </p:pic>
      <p:pic>
        <p:nvPicPr>
          <p:cNvPr id="21" name="Hình ảnh 44" descr="Ảnh có chứa đồng hồ, tối&#10;&#10;Mô tả được tạo tự động"/>
          <p:cNvPicPr>
            <a:picLocks noChangeAspect="1"/>
          </p:cNvPicPr>
          <p:nvPr/>
        </p:nvPicPr>
        <p:blipFill rotWithShape="1">
          <a:blip r:embed="rId4"/>
          <a:srcRect t="27390" r="49735" b="25821"/>
          <a:stretch>
            <a:fillRect/>
          </a:stretch>
        </p:blipFill>
        <p:spPr>
          <a:xfrm>
            <a:off x="6397043" y="4803699"/>
            <a:ext cx="595639" cy="485897"/>
          </a:xfrm>
          <a:prstGeom prst="rect">
            <a:avLst/>
          </a:prstGeom>
        </p:spPr>
      </p:pic>
      <p:pic>
        <p:nvPicPr>
          <p:cNvPr id="22" name="Hình ảnh 9"/>
          <p:cNvPicPr>
            <a:picLocks noChangeAspect="1"/>
          </p:cNvPicPr>
          <p:nvPr/>
        </p:nvPicPr>
        <p:blipFill rotWithShape="1">
          <a:blip r:embed="rId5"/>
          <a:srcRect l="51268" t="8949" r="19792" b="48444"/>
          <a:stretch>
            <a:fillRect/>
          </a:stretch>
        </p:blipFill>
        <p:spPr>
          <a:xfrm rot="20944439">
            <a:off x="9640124" y="3387245"/>
            <a:ext cx="776552" cy="673468"/>
          </a:xfrm>
          <a:prstGeom prst="rect">
            <a:avLst/>
          </a:prstGeom>
        </p:spPr>
      </p:pic>
      <p:sp>
        <p:nvSpPr>
          <p:cNvPr id="23" name="Rectangle 22"/>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panose="020F0502020204030204"/>
              </a:rPr>
              <a:t>Đọc</a:t>
            </a:r>
            <a:r>
              <a:rPr lang="en-US" sz="3200" b="1" dirty="0">
                <a:solidFill>
                  <a:schemeClr val="accent6"/>
                </a:solidFill>
                <a:latin typeface="Calibri" panose="020F0502020204030204"/>
              </a:rPr>
              <a:t> </a:t>
            </a:r>
            <a:r>
              <a:rPr lang="en-US" sz="3200" b="1" dirty="0" err="1">
                <a:solidFill>
                  <a:schemeClr val="accent6"/>
                </a:solidFill>
                <a:latin typeface="Calibri" panose="020F0502020204030204"/>
              </a:rPr>
              <a:t>đúng</a:t>
            </a:r>
            <a:endParaRPr lang="en-US" sz="3200" b="1" dirty="0">
              <a:solidFill>
                <a:schemeClr val="accent6"/>
              </a:solidFill>
              <a:latin typeface="Calibri" panose="020F0502020204030204"/>
            </a:endParaRPr>
          </a:p>
        </p:txBody>
      </p:sp>
      <p:pic>
        <p:nvPicPr>
          <p:cNvPr id="24" name="Hình ảnh 9"/>
          <p:cNvPicPr>
            <a:picLocks noChangeAspect="1"/>
          </p:cNvPicPr>
          <p:nvPr/>
        </p:nvPicPr>
        <p:blipFill rotWithShape="1">
          <a:blip r:embed="rId5"/>
          <a:srcRect l="51268" t="8949" r="19792" b="48444"/>
          <a:stretch>
            <a:fillRect/>
          </a:stretch>
        </p:blipFill>
        <p:spPr>
          <a:xfrm rot="20944439">
            <a:off x="10349152" y="3370820"/>
            <a:ext cx="743191" cy="673468"/>
          </a:xfrm>
          <a:prstGeom prst="rect">
            <a:avLst/>
          </a:prstGeom>
        </p:spPr>
      </p:pic>
      <p:pic>
        <p:nvPicPr>
          <p:cNvPr id="26" name="Hình ảnh 9"/>
          <p:cNvPicPr>
            <a:picLocks noChangeAspect="1"/>
          </p:cNvPicPr>
          <p:nvPr/>
        </p:nvPicPr>
        <p:blipFill rotWithShape="1">
          <a:blip r:embed="rId5"/>
          <a:srcRect l="51268" t="8949" r="19792" b="48444"/>
          <a:stretch>
            <a:fillRect/>
          </a:stretch>
        </p:blipFill>
        <p:spPr>
          <a:xfrm rot="20944439">
            <a:off x="10965694" y="3367658"/>
            <a:ext cx="776552" cy="673468"/>
          </a:xfrm>
          <a:prstGeom prst="rect">
            <a:avLst/>
          </a:prstGeom>
        </p:spPr>
      </p:pic>
      <p:sp>
        <p:nvSpPr>
          <p:cNvPr id="28" name="Rectangle 27"/>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panose="020F0502020204030204"/>
              </a:rPr>
              <a:t>Đọc</a:t>
            </a:r>
            <a:r>
              <a:rPr lang="en-US" sz="3200" b="1" dirty="0">
                <a:solidFill>
                  <a:srgbClr val="0066FF"/>
                </a:solidFill>
                <a:latin typeface="Calibri" panose="020F0502020204030204"/>
              </a:rPr>
              <a:t> to, </a:t>
            </a:r>
            <a:r>
              <a:rPr lang="en-US" sz="3200" b="1" dirty="0" err="1">
                <a:solidFill>
                  <a:srgbClr val="0066FF"/>
                </a:solidFill>
                <a:latin typeface="Calibri" panose="020F0502020204030204"/>
              </a:rPr>
              <a:t>rõ</a:t>
            </a:r>
            <a:endParaRPr lang="en-US" sz="3200" b="1" dirty="0">
              <a:solidFill>
                <a:srgbClr val="0066FF"/>
              </a:solidFill>
              <a:latin typeface="Calibri" panose="020F0502020204030204"/>
            </a:endParaRPr>
          </a:p>
        </p:txBody>
      </p:sp>
      <p:pic>
        <p:nvPicPr>
          <p:cNvPr id="30" name="Hình ảnh 9"/>
          <p:cNvPicPr>
            <a:picLocks noChangeAspect="1"/>
          </p:cNvPicPr>
          <p:nvPr/>
        </p:nvPicPr>
        <p:blipFill rotWithShape="1">
          <a:blip r:embed="rId5"/>
          <a:srcRect l="51268" t="8949" r="19792" b="48444"/>
          <a:stretch>
            <a:fillRect/>
          </a:stretch>
        </p:blipFill>
        <p:spPr>
          <a:xfrm rot="20944439">
            <a:off x="9701579" y="4140255"/>
            <a:ext cx="776552" cy="673468"/>
          </a:xfrm>
          <a:prstGeom prst="rect">
            <a:avLst/>
          </a:prstGeom>
        </p:spPr>
      </p:pic>
      <p:pic>
        <p:nvPicPr>
          <p:cNvPr id="31" name="Hình ảnh 9"/>
          <p:cNvPicPr>
            <a:picLocks noChangeAspect="1"/>
          </p:cNvPicPr>
          <p:nvPr/>
        </p:nvPicPr>
        <p:blipFill rotWithShape="1">
          <a:blip r:embed="rId5"/>
          <a:srcRect l="51268" t="8949" r="19792" b="48444"/>
          <a:stretch>
            <a:fillRect/>
          </a:stretch>
        </p:blipFill>
        <p:spPr>
          <a:xfrm rot="20944439">
            <a:off x="10317488" y="4160705"/>
            <a:ext cx="776552" cy="673468"/>
          </a:xfrm>
          <a:prstGeom prst="rect">
            <a:avLst/>
          </a:prstGeom>
        </p:spPr>
      </p:pic>
      <p:pic>
        <p:nvPicPr>
          <p:cNvPr id="32" name="Hình ảnh 9"/>
          <p:cNvPicPr>
            <a:picLocks noChangeAspect="1"/>
          </p:cNvPicPr>
          <p:nvPr/>
        </p:nvPicPr>
        <p:blipFill rotWithShape="1">
          <a:blip r:embed="rId5"/>
          <a:srcRect l="51268" t="8949" r="19792" b="48444"/>
          <a:stretch>
            <a:fillRect/>
          </a:stretch>
        </p:blipFill>
        <p:spPr>
          <a:xfrm rot="20944439">
            <a:off x="10935719" y="4141119"/>
            <a:ext cx="776552" cy="673468"/>
          </a:xfrm>
          <a:prstGeom prst="rect">
            <a:avLst/>
          </a:prstGeom>
        </p:spPr>
      </p:pic>
      <p:sp>
        <p:nvSpPr>
          <p:cNvPr id="33" name="Rectangle 32"/>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panose="020F0502020204030204"/>
              </a:rPr>
              <a:t>Đọc</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ngắt</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nghỉ</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đúng</a:t>
            </a:r>
            <a:r>
              <a:rPr lang="en-US" sz="3200" b="1" dirty="0">
                <a:solidFill>
                  <a:schemeClr val="accent2">
                    <a:lumMod val="75000"/>
                  </a:schemeClr>
                </a:solidFill>
                <a:latin typeface="Calibri" panose="020F0502020204030204"/>
              </a:rPr>
              <a:t> </a:t>
            </a:r>
            <a:r>
              <a:rPr lang="en-US" sz="3200" b="1" dirty="0" err="1">
                <a:solidFill>
                  <a:schemeClr val="accent2">
                    <a:lumMod val="75000"/>
                  </a:schemeClr>
                </a:solidFill>
                <a:latin typeface="Calibri" panose="020F0502020204030204"/>
              </a:rPr>
              <a:t>nhịp</a:t>
            </a:r>
            <a:r>
              <a:rPr lang="en-US" sz="3200" b="1" dirty="0">
                <a:solidFill>
                  <a:schemeClr val="accent2">
                    <a:lumMod val="75000"/>
                  </a:schemeClr>
                </a:solidFill>
                <a:latin typeface="Calibri" panose="020F0502020204030204"/>
              </a:rPr>
              <a:t> </a:t>
            </a:r>
            <a:endParaRPr lang="en-US" sz="3200" b="1" dirty="0">
              <a:solidFill>
                <a:schemeClr val="accent2">
                  <a:lumMod val="75000"/>
                </a:schemeClr>
              </a:solidFill>
              <a:latin typeface="Calibri" panose="020F0502020204030204"/>
            </a:endParaRPr>
          </a:p>
        </p:txBody>
      </p:sp>
      <p:pic>
        <p:nvPicPr>
          <p:cNvPr id="34" name="Hình ảnh 9"/>
          <p:cNvPicPr>
            <a:picLocks noChangeAspect="1"/>
          </p:cNvPicPr>
          <p:nvPr/>
        </p:nvPicPr>
        <p:blipFill rotWithShape="1">
          <a:blip r:embed="rId5"/>
          <a:srcRect l="51268" t="8949" r="19792" b="48444"/>
          <a:stretch>
            <a:fillRect/>
          </a:stretch>
        </p:blipFill>
        <p:spPr>
          <a:xfrm rot="20944439">
            <a:off x="9645542" y="5086566"/>
            <a:ext cx="776552" cy="673468"/>
          </a:xfrm>
          <a:prstGeom prst="rect">
            <a:avLst/>
          </a:prstGeom>
        </p:spPr>
      </p:pic>
      <p:pic>
        <p:nvPicPr>
          <p:cNvPr id="36" name="Hình ảnh 9"/>
          <p:cNvPicPr>
            <a:picLocks noChangeAspect="1"/>
          </p:cNvPicPr>
          <p:nvPr/>
        </p:nvPicPr>
        <p:blipFill rotWithShape="1">
          <a:blip r:embed="rId5"/>
          <a:srcRect l="51268" t="8949" r="19792" b="48444"/>
          <a:stretch>
            <a:fillRect/>
          </a:stretch>
        </p:blipFill>
        <p:spPr>
          <a:xfrm rot="20944439">
            <a:off x="10301908" y="5087040"/>
            <a:ext cx="776552" cy="673468"/>
          </a:xfrm>
          <a:prstGeom prst="rect">
            <a:avLst/>
          </a:prstGeom>
        </p:spPr>
      </p:pic>
      <p:pic>
        <p:nvPicPr>
          <p:cNvPr id="37" name="Hình ảnh 9"/>
          <p:cNvPicPr>
            <a:picLocks noChangeAspect="1"/>
          </p:cNvPicPr>
          <p:nvPr/>
        </p:nvPicPr>
        <p:blipFill rotWithShape="1">
          <a:blip r:embed="rId5"/>
          <a:srcRect l="51268" t="8949" r="19792" b="48444"/>
          <a:stretch>
            <a:fillRect/>
          </a:stretch>
        </p:blipFill>
        <p:spPr>
          <a:xfrm rot="20944439">
            <a:off x="10932165" y="5047395"/>
            <a:ext cx="776552" cy="673468"/>
          </a:xfrm>
          <a:prstGeom prst="rect">
            <a:avLst/>
          </a:prstGeom>
        </p:spPr>
      </p:pic>
      <p:sp>
        <p:nvSpPr>
          <p:cNvPr id="38" name="Rectangle 37"/>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p:cNvPicPr>
            <a:picLocks noChangeAspect="1"/>
          </p:cNvPicPr>
          <p:nvPr/>
        </p:nvPicPr>
        <p:blipFill>
          <a:blip r:embed="rId6"/>
          <a:stretch>
            <a:fillRect/>
          </a:stretch>
        </p:blipFill>
        <p:spPr>
          <a:xfrm>
            <a:off x="577310" y="497929"/>
            <a:ext cx="11156647" cy="2005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6"/>
          <a:srcRect t="19779"/>
          <a:stretch>
            <a:fillRect/>
          </a:stretch>
        </p:blipFill>
        <p:spPr>
          <a:xfrm>
            <a:off x="3450734" y="2750754"/>
            <a:ext cx="5032110" cy="2150367"/>
          </a:xfrm>
          <a:prstGeom prst="rect">
            <a:avLst/>
          </a:prstGeom>
        </p:spPr>
      </p:pic>
      <p:pic>
        <p:nvPicPr>
          <p:cNvPr id="26" name="Picture 25"/>
          <p:cNvPicPr>
            <a:picLocks noChangeAspect="1"/>
          </p:cNvPicPr>
          <p:nvPr/>
        </p:nvPicPr>
        <p:blipFill>
          <a:blip r:embed="rId7"/>
          <a:stretch>
            <a:fillRect/>
          </a:stretch>
        </p:blipFill>
        <p:spPr>
          <a:xfrm>
            <a:off x="827804" y="218661"/>
            <a:ext cx="10516511" cy="20057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p:cNvPicPr>
            <a:picLocks noChangeAspect="1"/>
          </p:cNvPicPr>
          <p:nvPr/>
        </p:nvPicPr>
        <p:blipFill>
          <a:blip r:embed="rId5"/>
          <a:stretch>
            <a:fillRect/>
          </a:stretch>
        </p:blipFill>
        <p:spPr>
          <a:xfrm>
            <a:off x="710789" y="1888186"/>
            <a:ext cx="10492125" cy="26641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pan dir="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806908" y="2795673"/>
            <a:ext cx="10498669" cy="2653324"/>
            <a:chOff x="880858" y="3361946"/>
            <a:chExt cx="10498669" cy="2653324"/>
          </a:xfrm>
        </p:grpSpPr>
        <p:sp>
          <p:nvSpPr>
            <p:cNvPr id="11" name="TextBox 10"/>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697577" y="2547194"/>
            <a:ext cx="10498669" cy="3061946"/>
            <a:chOff x="880858" y="3361946"/>
            <a:chExt cx="10498669" cy="3061946"/>
          </a:xfrm>
        </p:grpSpPr>
        <p:sp>
          <p:nvSpPr>
            <p:cNvPr id="11" name="TextBox 10"/>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3781" y="-131783"/>
            <a:ext cx="609600" cy="609600"/>
          </a:xfrm>
          <a:prstGeom prst="rect">
            <a:avLst/>
          </a:prstGeom>
        </p:spPr>
      </p:pic>
      <p:pic>
        <p:nvPicPr>
          <p:cNvPr id="84" name="Picture 8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9"/>
          <a:stretch>
            <a:fillRect/>
          </a:stretch>
        </p:blipFill>
        <p:spPr>
          <a:xfrm>
            <a:off x="412702" y="2044111"/>
            <a:ext cx="4828450" cy="2438611"/>
          </a:xfrm>
          <a:prstGeom prst="rect">
            <a:avLst/>
          </a:prstGeom>
        </p:spPr>
      </p:pic>
      <p:pic>
        <p:nvPicPr>
          <p:cNvPr id="46" name="Picture 45"/>
          <p:cNvPicPr>
            <a:picLocks noChangeAspect="1"/>
          </p:cNvPicPr>
          <p:nvPr/>
        </p:nvPicPr>
        <p:blipFill>
          <a:blip r:embed="rId10"/>
          <a:stretch>
            <a:fillRect/>
          </a:stretch>
        </p:blipFill>
        <p:spPr>
          <a:xfrm>
            <a:off x="1122127" y="1008566"/>
            <a:ext cx="4072481" cy="1201016"/>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343650" y="1447800"/>
            <a:ext cx="5181600" cy="4010025"/>
          </a:xfrm>
          <a:prstGeom prst="rect">
            <a:avLst/>
          </a:prstGeom>
        </p:spPr>
      </p:pic>
      <p:pic>
        <p:nvPicPr>
          <p:cNvPr id="29" name="Picture 28">
            <a:hlinkClick r:id="rId12" action="ppaction://hlinksldjump"/>
          </p:cNvPr>
          <p:cNvPicPr>
            <a:picLocks noChangeAspect="1"/>
          </p:cNvPicPr>
          <p:nvPr/>
        </p:nvPicPr>
        <p:blipFill>
          <a:blip r:embed="rId13"/>
          <a:stretch>
            <a:fillRect/>
          </a:stretch>
        </p:blipFill>
        <p:spPr>
          <a:xfrm>
            <a:off x="6295250" y="941131"/>
            <a:ext cx="3066554" cy="2554445"/>
          </a:xfrm>
          <a:prstGeom prst="rect">
            <a:avLst/>
          </a:prstGeom>
        </p:spPr>
      </p:pic>
      <p:pic>
        <p:nvPicPr>
          <p:cNvPr id="30" name="Picture 29">
            <a:hlinkClick r:id="rId14" action="ppaction://hlinksldjump"/>
          </p:cNvPr>
          <p:cNvPicPr>
            <a:picLocks noChangeAspect="1"/>
          </p:cNvPicPr>
          <p:nvPr/>
        </p:nvPicPr>
        <p:blipFill>
          <a:blip r:embed="rId15"/>
          <a:stretch>
            <a:fillRect/>
          </a:stretch>
        </p:blipFill>
        <p:spPr>
          <a:xfrm>
            <a:off x="8954802" y="1288070"/>
            <a:ext cx="3078747" cy="2530059"/>
          </a:xfrm>
          <a:prstGeom prst="rect">
            <a:avLst/>
          </a:prstGeom>
        </p:spPr>
      </p:pic>
      <p:pic>
        <p:nvPicPr>
          <p:cNvPr id="31" name="Picture 30">
            <a:hlinkClick r:id="rId16" action="ppaction://hlinksldjump"/>
          </p:cNvPr>
          <p:cNvPicPr>
            <a:picLocks noChangeAspect="1"/>
          </p:cNvPicPr>
          <p:nvPr/>
        </p:nvPicPr>
        <p:blipFill>
          <a:blip r:embed="rId17"/>
          <a:stretch>
            <a:fillRect/>
          </a:stretch>
        </p:blipFill>
        <p:spPr>
          <a:xfrm>
            <a:off x="8572980" y="3475995"/>
            <a:ext cx="3054361" cy="2493480"/>
          </a:xfrm>
          <a:prstGeom prst="rect">
            <a:avLst/>
          </a:prstGeom>
        </p:spPr>
      </p:pic>
      <p:pic>
        <p:nvPicPr>
          <p:cNvPr id="32" name="Picture 31">
            <a:hlinkClick r:id="rId18" action="ppaction://hlinksldjump"/>
          </p:cNvPr>
          <p:cNvPicPr>
            <a:picLocks noChangeAspect="1"/>
          </p:cNvPicPr>
          <p:nvPr/>
        </p:nvPicPr>
        <p:blipFill>
          <a:blip r:embed="rId19"/>
          <a:stretch>
            <a:fillRect/>
          </a:stretch>
        </p:blipFill>
        <p:spPr>
          <a:xfrm>
            <a:off x="5862097" y="3154543"/>
            <a:ext cx="3115326" cy="2462997"/>
          </a:xfrm>
          <a:prstGeom prst="rect">
            <a:avLst/>
          </a:prstGeom>
        </p:spPr>
      </p:pic>
      <p:sp>
        <p:nvSpPr>
          <p:cNvPr id="2" name="Rectangle: Rounded Corners 1">
            <a:hlinkClick r:id="rId20" action="ppaction://hlinksldjump"/>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pic>
        <p:nvPicPr>
          <p:cNvPr id="10" name="Picture 9"/>
          <p:cNvPicPr>
            <a:picLocks noChangeAspect="1"/>
          </p:cNvPicPr>
          <p:nvPr/>
        </p:nvPicPr>
        <p:blipFill>
          <a:blip r:embed="rId5"/>
          <a:stretch>
            <a:fillRect/>
          </a:stretch>
        </p:blipFill>
        <p:spPr>
          <a:xfrm>
            <a:off x="759514" y="2594733"/>
            <a:ext cx="10214177" cy="2166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113359" y="0"/>
            <a:ext cx="11525762" cy="1547992"/>
            <a:chOff x="1318096" y="663771"/>
            <a:chExt cx="8652097" cy="1547992"/>
          </a:xfrm>
        </p:grpSpPr>
        <p:sp>
          <p:nvSpPr>
            <p:cNvPr id="3" name="TextBox 2"/>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aphicFrame>
        <p:nvGraphicFramePr>
          <p:cNvPr id="5" name="Table 4"/>
          <p:cNvGraphicFramePr>
            <a:graphicFrameLocks noGrp="1"/>
          </p:cNvGraphicFramePr>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gridCol w="3924182"/>
                <a:gridCol w="4144617"/>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1820407"/>
            <a:chOff x="1318096" y="663771"/>
            <a:chExt cx="8652097" cy="1820407"/>
          </a:xfrm>
        </p:grpSpPr>
        <p:sp>
          <p:nvSpPr>
            <p:cNvPr id="3" name="TextBox 2"/>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588247" y="2288776"/>
            <a:ext cx="10498669" cy="3742984"/>
            <a:chOff x="880858" y="3361946"/>
            <a:chExt cx="10498669" cy="3742984"/>
          </a:xfrm>
        </p:grpSpPr>
        <p:sp>
          <p:nvSpPr>
            <p:cNvPr id="11" name="TextBox 10"/>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p:cNvGrpSpPr/>
          <p:nvPr/>
        </p:nvGrpSpPr>
        <p:grpSpPr>
          <a:xfrm>
            <a:off x="232629" y="194686"/>
            <a:ext cx="11525762" cy="2160926"/>
            <a:chOff x="1318096" y="663771"/>
            <a:chExt cx="8652097" cy="2160926"/>
          </a:xfrm>
        </p:grpSpPr>
        <p:sp>
          <p:nvSpPr>
            <p:cNvPr id="3" name="TextBox 2"/>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1318096" y="663771"/>
              <a:ext cx="860825" cy="1037015"/>
            </a:xfrm>
            <a:prstGeom prst="rect">
              <a:avLst/>
            </a:prstGeom>
          </p:spPr>
        </p:pic>
      </p:grpSp>
      <p:grpSp>
        <p:nvGrpSpPr>
          <p:cNvPr id="10" name="Group 9"/>
          <p:cNvGrpSpPr/>
          <p:nvPr/>
        </p:nvGrpSpPr>
        <p:grpSpPr>
          <a:xfrm>
            <a:off x="309952" y="2318594"/>
            <a:ext cx="10901387" cy="4083502"/>
            <a:chOff x="880858" y="3361946"/>
            <a:chExt cx="10901387" cy="4083502"/>
          </a:xfrm>
        </p:grpSpPr>
        <p:sp>
          <p:nvSpPr>
            <p:cNvPr id="11" name="TextBox 10"/>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p:cNvPicPr>
              <a:picLocks noChangeAspect="1"/>
            </p:cNvPicPr>
            <p:nvPr/>
          </p:nvPicPr>
          <p:blipFill>
            <a:blip r:embed="rId5"/>
            <a:stretch>
              <a:fillRect/>
            </a:stretch>
          </p:blipFill>
          <p:spPr>
            <a:xfrm>
              <a:off x="880858" y="3361946"/>
              <a:ext cx="1828302" cy="165337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endParaRPr lang="vi-VN" sz="3600" b="1" dirty="0">
              <a:solidFill>
                <a:srgbClr val="002060"/>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5"/>
          <a:stretch>
            <a:fillRect/>
          </a:stretch>
        </p:blipFill>
        <p:spPr>
          <a:xfrm rot="262407">
            <a:off x="-1132473" y="2049189"/>
            <a:ext cx="3887238" cy="3922513"/>
          </a:xfrm>
          <a:prstGeom prst="rect">
            <a:avLst/>
          </a:prstGeom>
        </p:spPr>
      </p:pic>
      <p:pic>
        <p:nvPicPr>
          <p:cNvPr id="17" name="Picture 16"/>
          <p:cNvPicPr>
            <a:picLocks noChangeAspect="1"/>
          </p:cNvPicPr>
          <p:nvPr/>
        </p:nvPicPr>
        <p:blipFill>
          <a:blip r:embed="rId6"/>
          <a:stretch>
            <a:fillRect/>
          </a:stretch>
        </p:blipFill>
        <p:spPr>
          <a:xfrm>
            <a:off x="9811461" y="1517457"/>
            <a:ext cx="4033908" cy="5620275"/>
          </a:xfrm>
          <a:prstGeom prst="rect">
            <a:avLst/>
          </a:prstGeom>
        </p:spPr>
      </p:pic>
      <p:pic>
        <p:nvPicPr>
          <p:cNvPr id="19" name="Picture 18"/>
          <p:cNvPicPr>
            <a:picLocks noChangeAspect="1"/>
          </p:cNvPicPr>
          <p:nvPr/>
        </p:nvPicPr>
        <p:blipFill>
          <a:blip r:embed="rId7"/>
          <a:stretch>
            <a:fillRect/>
          </a:stretch>
        </p:blipFill>
        <p:spPr>
          <a:xfrm>
            <a:off x="2222907" y="167813"/>
            <a:ext cx="9455716" cy="21093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9" name="矩形 8"/>
          <p:cNvSpPr/>
          <p:nvPr/>
        </p:nvSpPr>
        <p:spPr>
          <a:xfrm rot="1510002">
            <a:off x="1590594" y="1845380"/>
            <a:ext cx="6201619" cy="3769407"/>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p:cNvPicPr>
            <a:picLocks noChangeAspect="1"/>
          </p:cNvPicPr>
          <p:nvPr/>
        </p:nvPicPr>
        <p:blipFill>
          <a:blip r:embed="rId7"/>
          <a:stretch>
            <a:fillRect/>
          </a:stretch>
        </p:blipFill>
        <p:spPr>
          <a:xfrm>
            <a:off x="4120239" y="1080138"/>
            <a:ext cx="5998984" cy="4121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switch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4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500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700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sp>
        <p:nvSpPr>
          <p:cNvPr id="13" name="Rectangle: Rounded Corners 12"/>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p:cNvPicPr>
            <a:picLocks noChangeAspect="1"/>
          </p:cNvPicPr>
          <p:nvPr/>
        </p:nvPicPr>
        <p:blipFill>
          <a:blip r:embed="rId2"/>
          <a:stretch>
            <a:fillRect/>
          </a:stretch>
        </p:blipFill>
        <p:spPr>
          <a:xfrm>
            <a:off x="860850" y="503079"/>
            <a:ext cx="10701219" cy="1803281"/>
          </a:xfrm>
          <a:prstGeom prst="rect">
            <a:avLst/>
          </a:prstGeom>
        </p:spPr>
      </p:pic>
      <p:sp>
        <p:nvSpPr>
          <p:cNvPr id="3" name="TextBox 2"/>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flipH="1">
            <a:off x="0" y="0"/>
            <a:ext cx="12192000" cy="6858000"/>
          </a:xfrm>
          <a:prstGeom prst="rect">
            <a:avLst/>
          </a:prstGeom>
        </p:spPr>
      </p:pic>
      <p:pic>
        <p:nvPicPr>
          <p:cNvPr id="20" name="Picture 19"/>
          <p:cNvPicPr>
            <a:picLocks noChangeAspect="1"/>
          </p:cNvPicPr>
          <p:nvPr/>
        </p:nvPicPr>
        <p:blipFill>
          <a:blip r:embed="rId2"/>
          <a:stretch>
            <a:fillRect/>
          </a:stretch>
        </p:blipFill>
        <p:spPr>
          <a:xfrm flipV="1">
            <a:off x="7928065" y="1090575"/>
            <a:ext cx="2646492" cy="1020002"/>
          </a:xfrm>
          <a:prstGeom prst="rect">
            <a:avLst/>
          </a:prstGeom>
        </p:spPr>
      </p:pic>
      <p:pic>
        <p:nvPicPr>
          <p:cNvPr id="25" name="Picture 24"/>
          <p:cNvPicPr>
            <a:picLocks noChangeAspect="1"/>
          </p:cNvPicPr>
          <p:nvPr/>
        </p:nvPicPr>
        <p:blipFill>
          <a:blip r:embed="rId2"/>
          <a:stretch>
            <a:fillRect/>
          </a:stretch>
        </p:blipFill>
        <p:spPr>
          <a:xfrm flipH="1" flipV="1">
            <a:off x="621518" y="871168"/>
            <a:ext cx="2646492" cy="1020002"/>
          </a:xfrm>
          <a:prstGeom prst="rect">
            <a:avLst/>
          </a:prstGeom>
        </p:spPr>
      </p:pic>
      <p:pic>
        <p:nvPicPr>
          <p:cNvPr id="2" name="Picture 14"/>
          <p:cNvPicPr>
            <a:picLocks noChangeAspect="1"/>
          </p:cNvPicPr>
          <p:nvPr/>
        </p:nvPicPr>
        <p:blipFill>
          <a:blip r:embed="rId3"/>
          <a:srcRect/>
          <a:stretch>
            <a:fillRect/>
          </a:stretch>
        </p:blipFill>
        <p:spPr>
          <a:xfrm>
            <a:off x="474479" y="1344417"/>
            <a:ext cx="6374190" cy="5479147"/>
          </a:xfrm>
          <a:prstGeom prst="rect">
            <a:avLst/>
          </a:prstGeom>
        </p:spPr>
      </p:pic>
      <p:pic>
        <p:nvPicPr>
          <p:cNvPr id="3" name="Picture 2"/>
          <p:cNvPicPr>
            <a:picLocks noChangeAspect="1"/>
          </p:cNvPicPr>
          <p:nvPr/>
        </p:nvPicPr>
        <p:blipFill>
          <a:blip r:embed="rId4"/>
          <a:stretch>
            <a:fillRect/>
          </a:stretch>
        </p:blipFill>
        <p:spPr>
          <a:xfrm>
            <a:off x="0" y="155788"/>
            <a:ext cx="12046740" cy="1298561"/>
          </a:xfrm>
          <a:prstGeom prst="rect">
            <a:avLst/>
          </a:prstGeom>
        </p:spPr>
      </p:pic>
    </p:spTree>
    <p:controls/>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14" name="矩形 13"/>
          <p:cNvSpPr/>
          <p:nvPr/>
        </p:nvSpPr>
        <p:spPr>
          <a:xfrm>
            <a:off x="213666" y="217048"/>
            <a:ext cx="9790715" cy="5950896"/>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p:cNvGrpSpPr/>
          <p:nvPr/>
        </p:nvGrpSpPr>
        <p:grpSpPr>
          <a:xfrm>
            <a:off x="0" y="5412147"/>
            <a:ext cx="7229267" cy="1464519"/>
            <a:chOff x="0" y="5412147"/>
            <a:chExt cx="7229267" cy="1464519"/>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p:cNvGrpSpPr/>
          <p:nvPr/>
        </p:nvGrpSpPr>
        <p:grpSpPr>
          <a:xfrm>
            <a:off x="165977" y="1071851"/>
            <a:ext cx="4047231" cy="5621154"/>
            <a:chOff x="58190" y="972844"/>
            <a:chExt cx="4047231" cy="5621154"/>
          </a:xfrm>
        </p:grpSpPr>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stretch>
            <a:fillRect/>
          </a:stretch>
        </p:blipFill>
        <p:spPr>
          <a:xfrm>
            <a:off x="1428551" y="2739168"/>
            <a:ext cx="9931245" cy="12802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4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60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700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endPar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240"/>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endPar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a:p>
            <a:pPr marL="0" marR="0" lvl="0" indent="0" algn="ctr" defTabSz="904240" rtl="0" eaLnBrk="1" fontAlgn="auto" latinLnBrk="0" hangingPunct="1">
              <a:lnSpc>
                <a:spcPct val="100000"/>
              </a:lnSpc>
              <a:spcBef>
                <a:spcPts val="0"/>
              </a:spcBef>
              <a:spcAft>
                <a:spcPts val="0"/>
              </a:spcAft>
              <a:buClrTx/>
              <a:buSzTx/>
              <a:buFontTx/>
              <a:buNone/>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6858000"/>
          </a:xfrm>
          <a:prstGeom prst="rect">
            <a:avLst/>
          </a:prstGeom>
        </p:spPr>
      </p:pic>
      <p:sp>
        <p:nvSpPr>
          <p:cNvPr id="14" name="矩形 13"/>
          <p:cNvSpPr/>
          <p:nvPr/>
        </p:nvSpPr>
        <p:spPr>
          <a:xfrm>
            <a:off x="213666" y="217048"/>
            <a:ext cx="9790715" cy="5950896"/>
          </a:xfrm>
          <a:prstGeom prst="rect">
            <a:avLst/>
          </a:prstGeom>
          <a:blipFill dpi="0" rotWithShape="1">
            <a:blip r:embed="rId2">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p:cNvGrpSpPr/>
          <p:nvPr/>
        </p:nvGrpSpPr>
        <p:grpSpPr>
          <a:xfrm>
            <a:off x="0" y="5412147"/>
            <a:ext cx="7229267" cy="1464519"/>
            <a:chOff x="0" y="5412147"/>
            <a:chExt cx="7229267" cy="1464519"/>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p:cNvGrpSpPr/>
          <p:nvPr/>
        </p:nvGrpSpPr>
        <p:grpSpPr>
          <a:xfrm>
            <a:off x="165977" y="1071851"/>
            <a:ext cx="4047231" cy="5621154"/>
            <a:chOff x="58190" y="972844"/>
            <a:chExt cx="4047231" cy="5621154"/>
          </a:xfrm>
        </p:grpSpPr>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3"/>
          <a:stretch>
            <a:fillRect/>
          </a:stretch>
        </p:blipFill>
        <p:spPr>
          <a:xfrm>
            <a:off x="5989412" y="1251894"/>
            <a:ext cx="2395936" cy="1109568"/>
          </a:xfrm>
          <a:prstGeom prst="rect">
            <a:avLst/>
          </a:prstGeom>
        </p:spPr>
      </p:pic>
      <p:pic>
        <p:nvPicPr>
          <p:cNvPr id="3" name="Picture 2"/>
          <p:cNvPicPr>
            <a:picLocks noChangeAspect="1"/>
          </p:cNvPicPr>
          <p:nvPr/>
        </p:nvPicPr>
        <p:blipFill>
          <a:blip r:embed="rId14"/>
          <a:stretch>
            <a:fillRect/>
          </a:stretch>
        </p:blipFill>
        <p:spPr>
          <a:xfrm>
            <a:off x="2044777" y="2379944"/>
            <a:ext cx="9931245" cy="12132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ythroug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p:cNvPicPr>
            <a:picLocks noChangeAspect="1"/>
          </p:cNvPicPr>
          <p:nvPr/>
        </p:nvPicPr>
        <p:blipFill>
          <a:blip r:embed="rId6"/>
          <a:stretch>
            <a:fillRect/>
          </a:stretch>
        </p:blipFill>
        <p:spPr>
          <a:xfrm>
            <a:off x="1658702" y="1959555"/>
            <a:ext cx="6809822" cy="25849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p:cNvGrpSpPr/>
          <p:nvPr/>
        </p:nvGrpSpPr>
        <p:grpSpPr>
          <a:xfrm>
            <a:off x="3753637" y="1757750"/>
            <a:ext cx="2763348" cy="1339938"/>
            <a:chOff x="204147" y="1554318"/>
            <a:chExt cx="2703548" cy="1256111"/>
          </a:xfrm>
        </p:grpSpPr>
        <p:sp>
          <p:nvSpPr>
            <p:cNvPr id="5" name="Rectangle: Rounded Corners 4"/>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4"/>
            <a:stretch>
              <a:fillRect/>
            </a:stretch>
          </p:blipFill>
          <p:spPr>
            <a:xfrm>
              <a:off x="204147" y="1554318"/>
              <a:ext cx="790736" cy="790737"/>
            </a:xfrm>
            <a:prstGeom prst="rect">
              <a:avLst/>
            </a:prstGeom>
          </p:spPr>
        </p:pic>
      </p:grpSp>
      <p:grpSp>
        <p:nvGrpSpPr>
          <p:cNvPr id="9" name="Group 8"/>
          <p:cNvGrpSpPr/>
          <p:nvPr/>
        </p:nvGrpSpPr>
        <p:grpSpPr>
          <a:xfrm>
            <a:off x="6484670" y="3277457"/>
            <a:ext cx="2784044" cy="1179679"/>
            <a:chOff x="4516174" y="3983743"/>
            <a:chExt cx="2784044" cy="1179679"/>
          </a:xfrm>
        </p:grpSpPr>
        <p:sp>
          <p:nvSpPr>
            <p:cNvPr id="10" name="Rectangle: Rounded Corners 7"/>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5"/>
            <a:stretch>
              <a:fillRect/>
            </a:stretch>
          </p:blipFill>
          <p:spPr>
            <a:xfrm>
              <a:off x="4516174" y="3983743"/>
              <a:ext cx="821365" cy="821365"/>
            </a:xfrm>
            <a:prstGeom prst="rect">
              <a:avLst/>
            </a:prstGeom>
          </p:spPr>
        </p:pic>
      </p:grpSp>
      <p:grpSp>
        <p:nvGrpSpPr>
          <p:cNvPr id="12" name="Group 11"/>
          <p:cNvGrpSpPr/>
          <p:nvPr/>
        </p:nvGrpSpPr>
        <p:grpSpPr>
          <a:xfrm>
            <a:off x="8699294" y="4744402"/>
            <a:ext cx="2652419" cy="1227940"/>
            <a:chOff x="8191764" y="1812958"/>
            <a:chExt cx="2652419" cy="1227940"/>
          </a:xfrm>
        </p:grpSpPr>
        <p:sp>
          <p:nvSpPr>
            <p:cNvPr id="13" name="Rectangle: Rounded Corners 10"/>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6"/>
            <a:stretch>
              <a:fillRect/>
            </a:stretch>
          </p:blipFill>
          <p:spPr>
            <a:xfrm>
              <a:off x="8191764" y="1812958"/>
              <a:ext cx="843507" cy="843507"/>
            </a:xfrm>
            <a:prstGeom prst="rect">
              <a:avLst/>
            </a:prstGeom>
          </p:spPr>
        </p:pic>
      </p:grpSp>
      <p:pic>
        <p:nvPicPr>
          <p:cNvPr id="16" name="Picture 4" descr="Free vector flat tourists ready for holida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a:fillRect/>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a:stretch>
            <a:fillRect/>
          </a:stretch>
        </p:blipFill>
        <p:spPr>
          <a:xfrm>
            <a:off x="4628591" y="639841"/>
            <a:ext cx="3249450" cy="957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14:gallery dir="l"/>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300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3088</Words>
  <Application>WPS Presentation</Application>
  <PresentationFormat>Widescreen</PresentationFormat>
  <Paragraphs>122</Paragraphs>
  <Slides>28</Slides>
  <Notes>25</Notes>
  <HiddenSlides>0</HiddenSlides>
  <MMClips>1</MMClips>
  <ScaleCrop>false</ScaleCrop>
  <HeadingPairs>
    <vt:vector size="6" baseType="variant">
      <vt:variant>
        <vt:lpstr>已用的字体</vt:lpstr>
      </vt:variant>
      <vt:variant>
        <vt:i4>22</vt:i4>
      </vt:variant>
      <vt:variant>
        <vt:lpstr>主题</vt:lpstr>
      </vt:variant>
      <vt:variant>
        <vt:i4>4</vt:i4>
      </vt:variant>
      <vt:variant>
        <vt:lpstr>幻灯片标题</vt:lpstr>
      </vt:variant>
      <vt:variant>
        <vt:i4>28</vt:i4>
      </vt:variant>
    </vt:vector>
  </HeadingPairs>
  <TitlesOfParts>
    <vt:vector size="54" baseType="lpstr">
      <vt:lpstr>Arial</vt:lpstr>
      <vt:lpstr>SimSun</vt:lpstr>
      <vt:lpstr>Wingdings</vt:lpstr>
      <vt:lpstr>等线</vt:lpstr>
      <vt:lpstr>Arial</vt:lpstr>
      <vt:lpstr>Microsoft YaHei</vt:lpstr>
      <vt:lpstr>等线</vt:lpstr>
      <vt:lpstr>iCiel Cadena</vt:lpstr>
      <vt:lpstr>Cambria</vt:lpstr>
      <vt:lpstr>Calibri</vt:lpstr>
      <vt:lpstr>Arial-Rounded</vt:lpstr>
      <vt:lpstr>Calibri</vt:lpstr>
      <vt:lpstr>Coiny</vt:lpstr>
      <vt:lpstr>Arial Unicode MS</vt:lpstr>
      <vt:lpstr>#9Slide05 Phobia</vt:lpstr>
      <vt:lpstr>Roboto</vt:lpstr>
      <vt:lpstr>Times New Roman</vt:lpstr>
      <vt:lpstr>DFPOP1-W9</vt:lpstr>
      <vt:lpstr>UTM Swiss Condensed</vt:lpstr>
      <vt:lpstr>Aztek</vt:lpstr>
      <vt:lpstr>UTM Scriptina KT</vt:lpstr>
      <vt:lpstr>等线 Light</vt:lpstr>
      <vt:lpstr>Office 主题​​</vt:lpstr>
      <vt:lpstr>5_Office 主题​​</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Minh Phượng</cp:lastModifiedBy>
  <cp:revision>28</cp:revision>
  <dcterms:created xsi:type="dcterms:W3CDTF">2024-02-10T04:43:00Z</dcterms:created>
  <dcterms:modified xsi:type="dcterms:W3CDTF">2025-05-13T04:49:01Z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34DBA212030441D38E5E759F19ACF3FA_13</vt:lpwstr>
  </property>
  <property fmtid="{D5CDD505-2E9C-101B-9397-08002B2CF9AE}" pid="3" name="KSOProductBuildVer">
    <vt:lpwstr>1033-12.2.0.21179</vt:lpwstr>
  </property>
</Properties>
</file>