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1" r:id="rId3"/>
    <p:sldMasterId id="2147483698" r:id="rId4"/>
  </p:sldMasterIdLst>
  <p:notesMasterIdLst>
    <p:notesMasterId r:id="rId29"/>
  </p:notesMasterIdLst>
  <p:sldIdLst>
    <p:sldId id="4414" r:id="rId5"/>
    <p:sldId id="257" r:id="rId6"/>
    <p:sldId id="259" r:id="rId7"/>
    <p:sldId id="330" r:id="rId8"/>
    <p:sldId id="331" r:id="rId9"/>
    <p:sldId id="332" r:id="rId10"/>
    <p:sldId id="320" r:id="rId11"/>
    <p:sldId id="260" r:id="rId12"/>
    <p:sldId id="295" r:id="rId13"/>
    <p:sldId id="301" r:id="rId14"/>
    <p:sldId id="4411" r:id="rId15"/>
    <p:sldId id="4419" r:id="rId16"/>
    <p:sldId id="335" r:id="rId17"/>
    <p:sldId id="334" r:id="rId18"/>
    <p:sldId id="336" r:id="rId19"/>
    <p:sldId id="4413" r:id="rId20"/>
    <p:sldId id="337" r:id="rId21"/>
    <p:sldId id="338" r:id="rId22"/>
    <p:sldId id="339" r:id="rId23"/>
    <p:sldId id="340" r:id="rId24"/>
    <p:sldId id="4416" r:id="rId25"/>
    <p:sldId id="4417" r:id="rId26"/>
    <p:sldId id="4415"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A0"/>
    <a:srgbClr val="F9CBF1"/>
    <a:srgbClr val="892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10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86ED8-9239-49E5-BF93-A15B2D711932}" type="datetimeFigureOut">
              <a:rPr lang="en-US" smtClean="0"/>
              <a:t>23/02/2025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681B7-FDF4-4810-8569-4D5AF848533D}" type="slidenum">
              <a:rPr lang="en-US" smtClean="0"/>
              <a:t>‹#›</a:t>
            </a:fld>
            <a:endParaRPr lang="en-US"/>
          </a:p>
        </p:txBody>
      </p:sp>
    </p:spTree>
    <p:extLst>
      <p:ext uri="{BB962C8B-B14F-4D97-AF65-F5344CB8AC3E}">
        <p14:creationId xmlns:p14="http://schemas.microsoft.com/office/powerpoint/2010/main" val="45281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369EF-F8BB-C6C2-0AD7-8546685965E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C208D21-D02A-35FD-23F5-D2EF75BEA00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2E3891C-60E9-0BF4-C6C6-C48E3D0EB64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DE00B96-516A-2A8E-6FD6-8527E00C67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3616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85C34-C4F7-21BB-1D03-ECC6B3B227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1262D9F-847E-D872-FFF5-AFE5A3361E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CB340C9-E9A7-5E8B-55FA-3DF4405BDE2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8F284EF-EC02-28CC-E208-551E2BEA3E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6619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7410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8753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0028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CD87-62CD-8BA9-6751-3E2135247ED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82398EF-02E0-FFB0-48F3-87478D4ABDA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3E7B68D-6FC2-42E8-2D04-5B806DD5116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873FCD1-C33E-E838-710C-85784C5073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00581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553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6178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085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80962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819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hoa để chọn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10A27-1213-4DB5-A1F1-0AC932ADE4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44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785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874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Bấm ngôi sao để quay về</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6036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9433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433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9304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6007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41F-E606-45B8-A7CB-462472B88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03814-0541-4F27-8533-6EA5494D4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3779B-69C8-4F70-AA3E-E408DEB62D8E}"/>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5" name="Footer Placeholder 4">
            <a:extLst>
              <a:ext uri="{FF2B5EF4-FFF2-40B4-BE49-F238E27FC236}">
                <a16:creationId xmlns:a16="http://schemas.microsoft.com/office/drawing/2014/main" id="{D4105C9F-EEAB-46A1-9B29-022449052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4C388D-28D9-4DFA-9E2F-7A0A765943C1}"/>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83733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8143-E62B-41B5-A765-DA22C325D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532F8-7099-4006-9FFE-8FEF78EBCC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25A92-FC08-4E4B-BEE3-41E8066D04C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5" name="Footer Placeholder 4">
            <a:extLst>
              <a:ext uri="{FF2B5EF4-FFF2-40B4-BE49-F238E27FC236}">
                <a16:creationId xmlns:a16="http://schemas.microsoft.com/office/drawing/2014/main" id="{028F4581-26E7-4465-A2E3-61832A1C3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1E72A2-97B4-40C6-95E6-6E386E416CE0}"/>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40346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A1ED6-BC08-4693-83B2-7F78711B80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567F0-9CBD-4768-B607-A10F719BF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223B3-902D-4218-94EE-655236AEA14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5" name="Footer Placeholder 4">
            <a:extLst>
              <a:ext uri="{FF2B5EF4-FFF2-40B4-BE49-F238E27FC236}">
                <a16:creationId xmlns:a16="http://schemas.microsoft.com/office/drawing/2014/main" id="{1D7B73F0-9018-4CAA-AFE2-0620FBEB6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84D633-9CF0-4B2D-AB7A-DAA1FAC4E3D9}"/>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74109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4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0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41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508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1"/>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373C8E8-2AFA-4E27-BBD0-B93C7BA4E47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6BF59-1982-4B61-884C-5A727BE5BC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33">
            <a:extLst>
              <a:ext uri="{FF2B5EF4-FFF2-40B4-BE49-F238E27FC236}">
                <a16:creationId xmlns:a16="http://schemas.microsoft.com/office/drawing/2014/main" id="{85237BD7-4051-4635-9843-F09952B3FC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5192"/>
            <a:ext cx="12192000" cy="2162808"/>
          </a:xfrm>
          <a:prstGeom prst="rect">
            <a:avLst/>
          </a:prstGeom>
        </p:spPr>
      </p:pic>
    </p:spTree>
    <p:extLst>
      <p:ext uri="{BB962C8B-B14F-4D97-AF65-F5344CB8AC3E}">
        <p14:creationId xmlns:p14="http://schemas.microsoft.com/office/powerpoint/2010/main" val="2734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1426800" y="1604997"/>
            <a:ext cx="9338400" cy="238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8500"/>
              <a:buNone/>
              <a:defRPr sz="11333"/>
            </a:lvl1pPr>
            <a:lvl2pPr lvl="1" algn="ctr">
              <a:spcBef>
                <a:spcPts val="0"/>
              </a:spcBef>
              <a:spcAft>
                <a:spcPts val="0"/>
              </a:spcAft>
              <a:buSzPts val="8500"/>
              <a:buNone/>
              <a:defRPr sz="11333"/>
            </a:lvl2pPr>
            <a:lvl3pPr lvl="2" algn="ctr">
              <a:spcBef>
                <a:spcPts val="0"/>
              </a:spcBef>
              <a:spcAft>
                <a:spcPts val="0"/>
              </a:spcAft>
              <a:buSzPts val="8500"/>
              <a:buNone/>
              <a:defRPr sz="11333"/>
            </a:lvl3pPr>
            <a:lvl4pPr lvl="3" algn="ctr">
              <a:spcBef>
                <a:spcPts val="0"/>
              </a:spcBef>
              <a:spcAft>
                <a:spcPts val="0"/>
              </a:spcAft>
              <a:buSzPts val="8500"/>
              <a:buNone/>
              <a:defRPr sz="11333"/>
            </a:lvl4pPr>
            <a:lvl5pPr lvl="4" algn="ctr">
              <a:spcBef>
                <a:spcPts val="0"/>
              </a:spcBef>
              <a:spcAft>
                <a:spcPts val="0"/>
              </a:spcAft>
              <a:buSzPts val="8500"/>
              <a:buNone/>
              <a:defRPr sz="11333"/>
            </a:lvl5pPr>
            <a:lvl6pPr lvl="5" algn="ctr">
              <a:spcBef>
                <a:spcPts val="0"/>
              </a:spcBef>
              <a:spcAft>
                <a:spcPts val="0"/>
              </a:spcAft>
              <a:buSzPts val="8500"/>
              <a:buNone/>
              <a:defRPr sz="11333"/>
            </a:lvl6pPr>
            <a:lvl7pPr lvl="6" algn="ctr">
              <a:spcBef>
                <a:spcPts val="0"/>
              </a:spcBef>
              <a:spcAft>
                <a:spcPts val="0"/>
              </a:spcAft>
              <a:buSzPts val="8500"/>
              <a:buNone/>
              <a:defRPr sz="11333"/>
            </a:lvl7pPr>
            <a:lvl8pPr lvl="7" algn="ctr">
              <a:spcBef>
                <a:spcPts val="0"/>
              </a:spcBef>
              <a:spcAft>
                <a:spcPts val="0"/>
              </a:spcAft>
              <a:buSzPts val="8500"/>
              <a:buNone/>
              <a:defRPr sz="11333"/>
            </a:lvl8pPr>
            <a:lvl9pPr lvl="8" algn="ctr">
              <a:spcBef>
                <a:spcPts val="0"/>
              </a:spcBef>
              <a:spcAft>
                <a:spcPts val="0"/>
              </a:spcAft>
              <a:buSzPts val="8500"/>
              <a:buNone/>
              <a:defRPr sz="11333"/>
            </a:lvl9pPr>
          </a:lstStyle>
          <a:p>
            <a:endParaRPr/>
          </a:p>
        </p:txBody>
      </p:sp>
      <p:sp>
        <p:nvSpPr>
          <p:cNvPr id="11" name="Google Shape;11;p2"/>
          <p:cNvSpPr txBox="1">
            <a:spLocks noGrp="1"/>
          </p:cNvSpPr>
          <p:nvPr>
            <p:ph type="subTitle" idx="1"/>
          </p:nvPr>
        </p:nvSpPr>
        <p:spPr>
          <a:xfrm>
            <a:off x="2290000" y="4340071"/>
            <a:ext cx="7612000" cy="2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400">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49900" y="4583433"/>
            <a:ext cx="12242088" cy="2274267"/>
            <a:chOff x="0" y="3555300"/>
            <a:chExt cx="9144075" cy="1588027"/>
          </a:xfrm>
        </p:grpSpPr>
        <p:sp>
          <p:nvSpPr>
            <p:cNvPr id="13" name="Google Shape;13;p2"/>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4" name="Google Shape;14;p2"/>
            <p:cNvGrpSpPr/>
            <p:nvPr/>
          </p:nvGrpSpPr>
          <p:grpSpPr>
            <a:xfrm>
              <a:off x="0" y="3555300"/>
              <a:ext cx="9144075" cy="1588027"/>
              <a:chOff x="0" y="3555300"/>
              <a:chExt cx="9144075" cy="1588027"/>
            </a:xfrm>
          </p:grpSpPr>
          <p:sp>
            <p:nvSpPr>
              <p:cNvPr id="15" name="Google Shape;15;p2"/>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6" name="Google Shape;16;p2"/>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7" name="Google Shape;17;p2"/>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18" name="Google Shape;18;p2"/>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4291450"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007732"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53168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2516804" flipH="1">
            <a:off x="7657780"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5233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2417287">
            <a:off x="4286302"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2516804">
            <a:off x="131397"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030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2517313" flipH="1">
            <a:off x="9528263"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580133"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1147802"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1482633"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8386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2516804" flipH="1">
            <a:off x="1161383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485667"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1782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2516804">
            <a:off x="311897"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1676284"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1933"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73580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 name="Google Shape;41;p3"/>
          <p:cNvSpPr txBox="1">
            <a:spLocks noGrp="1"/>
          </p:cNvSpPr>
          <p:nvPr>
            <p:ph type="title"/>
          </p:nvPr>
        </p:nvSpPr>
        <p:spPr>
          <a:xfrm>
            <a:off x="3439200" y="2844300"/>
            <a:ext cx="5313600" cy="112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l" rtl="0">
              <a:spcBef>
                <a:spcPts val="0"/>
              </a:spcBef>
              <a:spcAft>
                <a:spcPts val="0"/>
              </a:spcAft>
              <a:buSzPts val="3600"/>
              <a:buNone/>
              <a:defRPr sz="7333">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3"/>
          <p:cNvSpPr txBox="1">
            <a:spLocks noGrp="1"/>
          </p:cNvSpPr>
          <p:nvPr>
            <p:ph type="subTitle" idx="1"/>
          </p:nvPr>
        </p:nvSpPr>
        <p:spPr>
          <a:xfrm>
            <a:off x="2186600" y="4854759"/>
            <a:ext cx="781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 name="Google Shape;43;p3"/>
          <p:cNvSpPr txBox="1">
            <a:spLocks noGrp="1"/>
          </p:cNvSpPr>
          <p:nvPr>
            <p:ph type="title" idx="2" hasCustomPrompt="1"/>
          </p:nvPr>
        </p:nvSpPr>
        <p:spPr>
          <a:xfrm>
            <a:off x="5293000" y="1555660"/>
            <a:ext cx="160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 name="Google Shape;44;p3"/>
          <p:cNvSpPr/>
          <p:nvPr/>
        </p:nvSpPr>
        <p:spPr>
          <a:xfrm rot="5400000" flipH="1">
            <a:off x="9839496"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113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rot="-5400000">
            <a:off x="-672438"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 name="Google Shape;46;p3"/>
          <p:cNvGrpSpPr/>
          <p:nvPr/>
        </p:nvGrpSpPr>
        <p:grpSpPr>
          <a:xfrm rot="10800000">
            <a:off x="0" y="-16063"/>
            <a:ext cx="12192000" cy="1673979"/>
            <a:chOff x="0" y="3677077"/>
            <a:chExt cx="9144000" cy="1607740"/>
          </a:xfrm>
        </p:grpSpPr>
        <p:sp>
          <p:nvSpPr>
            <p:cNvPr id="47" name="Google Shape;47;p3"/>
            <p:cNvSpPr/>
            <p:nvPr/>
          </p:nvSpPr>
          <p:spPr>
            <a:xfrm rot="5400000">
              <a:off x="6234785" y="2375520"/>
              <a:ext cx="1287643" cy="453078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0" y="3677077"/>
              <a:ext cx="4489403"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3"/>
          <p:cNvGrpSpPr/>
          <p:nvPr/>
        </p:nvGrpSpPr>
        <p:grpSpPr>
          <a:xfrm>
            <a:off x="10954900" y="1694151"/>
            <a:ext cx="546000" cy="617833"/>
            <a:chOff x="156150" y="2997438"/>
            <a:chExt cx="409500" cy="463375"/>
          </a:xfrm>
        </p:grpSpPr>
        <p:sp>
          <p:nvSpPr>
            <p:cNvPr id="50" name="Google Shape;50;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3"/>
          <p:cNvSpPr/>
          <p:nvPr/>
        </p:nvSpPr>
        <p:spPr>
          <a:xfrm rot="-5400000">
            <a:off x="10441317" y="2954984"/>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 name="Google Shape;53;p3"/>
          <p:cNvGrpSpPr/>
          <p:nvPr/>
        </p:nvGrpSpPr>
        <p:grpSpPr>
          <a:xfrm>
            <a:off x="1899800" y="1186152"/>
            <a:ext cx="546000" cy="617833"/>
            <a:chOff x="156150" y="2997438"/>
            <a:chExt cx="409500" cy="463375"/>
          </a:xfrm>
        </p:grpSpPr>
        <p:sp>
          <p:nvSpPr>
            <p:cNvPr id="54" name="Google Shape;54;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3"/>
          <p:cNvSpPr/>
          <p:nvPr/>
        </p:nvSpPr>
        <p:spPr>
          <a:xfrm rot="-5400000">
            <a:off x="5183517" y="810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rot="-5400000">
            <a:off x="901184" y="3229385"/>
            <a:ext cx="546000" cy="617833"/>
            <a:chOff x="156150" y="2997438"/>
            <a:chExt cx="409500" cy="463375"/>
          </a:xfrm>
        </p:grpSpPr>
        <p:sp>
          <p:nvSpPr>
            <p:cNvPr id="58" name="Google Shape;58;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2" name="Picture 21">
            <a:extLst>
              <a:ext uri="{FF2B5EF4-FFF2-40B4-BE49-F238E27FC236}">
                <a16:creationId xmlns:a16="http://schemas.microsoft.com/office/drawing/2014/main" id="{65E9EC89-78FA-4A9B-BF8B-5CB2BC301B23}"/>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23" name="Picture 22">
            <a:extLst>
              <a:ext uri="{FF2B5EF4-FFF2-40B4-BE49-F238E27FC236}">
                <a16:creationId xmlns:a16="http://schemas.microsoft.com/office/drawing/2014/main" id="{2AED74D2-DC7D-4871-9343-9887F7EF851C}"/>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24" name="Picture 23">
            <a:extLst>
              <a:ext uri="{FF2B5EF4-FFF2-40B4-BE49-F238E27FC236}">
                <a16:creationId xmlns:a16="http://schemas.microsoft.com/office/drawing/2014/main" id="{01CE14A4-F604-4869-9119-E9B55BC87295}"/>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25" name="Picture 24">
            <a:extLst>
              <a:ext uri="{FF2B5EF4-FFF2-40B4-BE49-F238E27FC236}">
                <a16:creationId xmlns:a16="http://schemas.microsoft.com/office/drawing/2014/main" id="{032FBBD8-962B-40D3-9F7C-F384C49AA58F}"/>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26" name="Picture 25">
            <a:extLst>
              <a:ext uri="{FF2B5EF4-FFF2-40B4-BE49-F238E27FC236}">
                <a16:creationId xmlns:a16="http://schemas.microsoft.com/office/drawing/2014/main" id="{A4B74FCB-15B9-4CEF-8C68-16164342E885}"/>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18264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60"/>
        <p:cNvGrpSpPr/>
        <p:nvPr/>
      </p:nvGrpSpPr>
      <p:grpSpPr>
        <a:xfrm>
          <a:off x="0" y="0"/>
          <a:ext cx="0" cy="0"/>
          <a:chOff x="0" y="0"/>
          <a:chExt cx="0" cy="0"/>
        </a:xfrm>
      </p:grpSpPr>
      <p:pic>
        <p:nvPicPr>
          <p:cNvPr id="61" name="Google Shape;61;p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2" name="Google Shape;62;p4"/>
          <p:cNvSpPr txBox="1">
            <a:spLocks noGrp="1"/>
          </p:cNvSpPr>
          <p:nvPr>
            <p:ph type="title"/>
          </p:nvPr>
        </p:nvSpPr>
        <p:spPr>
          <a:xfrm>
            <a:off x="960000" y="731536"/>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63" name="Google Shape;63;p4"/>
          <p:cNvSpPr txBox="1">
            <a:spLocks noGrp="1"/>
          </p:cNvSpPr>
          <p:nvPr>
            <p:ph type="body" idx="1"/>
          </p:nvPr>
        </p:nvSpPr>
        <p:spPr>
          <a:xfrm>
            <a:off x="960000" y="1625269"/>
            <a:ext cx="10272000" cy="422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grpSp>
        <p:nvGrpSpPr>
          <p:cNvPr id="64" name="Google Shape;64;p4"/>
          <p:cNvGrpSpPr/>
          <p:nvPr/>
        </p:nvGrpSpPr>
        <p:grpSpPr>
          <a:xfrm>
            <a:off x="269267" y="37034"/>
            <a:ext cx="546000" cy="617833"/>
            <a:chOff x="201950" y="103975"/>
            <a:chExt cx="409500" cy="463375"/>
          </a:xfrm>
        </p:grpSpPr>
        <p:sp>
          <p:nvSpPr>
            <p:cNvPr id="65" name="Google Shape;65;p4"/>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4"/>
          <p:cNvGrpSpPr/>
          <p:nvPr/>
        </p:nvGrpSpPr>
        <p:grpSpPr>
          <a:xfrm rot="10800000" flipH="1">
            <a:off x="11376733" y="227534"/>
            <a:ext cx="546000" cy="617833"/>
            <a:chOff x="201950" y="103975"/>
            <a:chExt cx="409500" cy="463375"/>
          </a:xfrm>
        </p:grpSpPr>
        <p:sp>
          <p:nvSpPr>
            <p:cNvPr id="68" name="Google Shape;68;p4"/>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 name="Google Shape;70;p4"/>
          <p:cNvGrpSpPr/>
          <p:nvPr/>
        </p:nvGrpSpPr>
        <p:grpSpPr>
          <a:xfrm rot="-5400000">
            <a:off x="9788033" y="19785"/>
            <a:ext cx="546000" cy="617833"/>
            <a:chOff x="156150" y="2997438"/>
            <a:chExt cx="409500" cy="463375"/>
          </a:xfrm>
        </p:grpSpPr>
        <p:sp>
          <p:nvSpPr>
            <p:cNvPr id="71" name="Google Shape;71;p4"/>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4"/>
          <p:cNvSpPr/>
          <p:nvPr/>
        </p:nvSpPr>
        <p:spPr>
          <a:xfrm rot="5400000">
            <a:off x="9267017" y="836233"/>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4"/>
          <p:cNvSpPr/>
          <p:nvPr/>
        </p:nvSpPr>
        <p:spPr>
          <a:xfrm rot="-5400000" flipH="1">
            <a:off x="-722471"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4"/>
          <p:cNvSpPr/>
          <p:nvPr/>
        </p:nvSpPr>
        <p:spPr>
          <a:xfrm rot="5400000" flipH="1">
            <a:off x="-698184" y="4058986"/>
            <a:ext cx="3529751" cy="2117357"/>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4"/>
          <p:cNvSpPr/>
          <p:nvPr/>
        </p:nvSpPr>
        <p:spPr>
          <a:xfrm rot="-5400000">
            <a:off x="9554958" y="4253518"/>
            <a:ext cx="3286565" cy="1971479"/>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66675" dir="1062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4"/>
          <p:cNvSpPr/>
          <p:nvPr/>
        </p:nvSpPr>
        <p:spPr>
          <a:xfrm rot="10800000">
            <a:off x="8045317" y="389184"/>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4"/>
          <p:cNvSpPr/>
          <p:nvPr/>
        </p:nvSpPr>
        <p:spPr>
          <a:xfrm rot="10800000">
            <a:off x="6838817" y="15741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4"/>
          <p:cNvSpPr/>
          <p:nvPr/>
        </p:nvSpPr>
        <p:spPr>
          <a:xfrm rot="5400000">
            <a:off x="7256700" y="52851"/>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4"/>
          <p:cNvSpPr/>
          <p:nvPr/>
        </p:nvSpPr>
        <p:spPr>
          <a:xfrm rot="5400000">
            <a:off x="7790533" y="514851"/>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 name="Google Shape;81;p4"/>
          <p:cNvGrpSpPr/>
          <p:nvPr/>
        </p:nvGrpSpPr>
        <p:grpSpPr>
          <a:xfrm>
            <a:off x="513000" y="3590185"/>
            <a:ext cx="546000" cy="617833"/>
            <a:chOff x="156150" y="2997438"/>
            <a:chExt cx="409500" cy="463375"/>
          </a:xfrm>
        </p:grpSpPr>
        <p:sp>
          <p:nvSpPr>
            <p:cNvPr id="82" name="Google Shape;82;p4"/>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 name="Google Shape;84;p4"/>
          <p:cNvSpPr/>
          <p:nvPr/>
        </p:nvSpPr>
        <p:spPr>
          <a:xfrm rot="2417287">
            <a:off x="2095535" y="275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3259400" y="151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4465900" y="3832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4"/>
          <p:cNvSpPr/>
          <p:nvPr/>
        </p:nvSpPr>
        <p:spPr>
          <a:xfrm flipH="1">
            <a:off x="418985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6007732"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18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58BF-C7C9-4933-AB1C-CAF97546D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F808F4-5F6C-4CC1-A177-8F54DB4505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3B50B-AD37-4805-B1BE-AB60CA235A97}"/>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5" name="Footer Placeholder 4">
            <a:extLst>
              <a:ext uri="{FF2B5EF4-FFF2-40B4-BE49-F238E27FC236}">
                <a16:creationId xmlns:a16="http://schemas.microsoft.com/office/drawing/2014/main" id="{557648E4-4CFD-4B69-A887-80A2B0415B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B29AB8-BAD4-46F6-B08A-61C80E179D5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299619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89"/>
        <p:cNvGrpSpPr/>
        <p:nvPr/>
      </p:nvGrpSpPr>
      <p:grpSpPr>
        <a:xfrm>
          <a:off x="0" y="0"/>
          <a:ext cx="0" cy="0"/>
          <a:chOff x="0" y="0"/>
          <a:chExt cx="0" cy="0"/>
        </a:xfrm>
      </p:grpSpPr>
      <p:pic>
        <p:nvPicPr>
          <p:cNvPr id="90" name="Google Shape;90;p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1" name="Google Shape;91;p5"/>
          <p:cNvSpPr txBox="1">
            <a:spLocks noGrp="1"/>
          </p:cNvSpPr>
          <p:nvPr>
            <p:ph type="title"/>
          </p:nvPr>
        </p:nvSpPr>
        <p:spPr>
          <a:xfrm>
            <a:off x="1938433" y="3780263"/>
            <a:ext cx="31852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667">
                <a:solidFill>
                  <a:schemeClr val="dk1"/>
                </a:solidFill>
              </a:defRPr>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92" name="Google Shape;92;p5"/>
          <p:cNvSpPr txBox="1">
            <a:spLocks noGrp="1"/>
          </p:cNvSpPr>
          <p:nvPr>
            <p:ph type="title" idx="2"/>
          </p:nvPr>
        </p:nvSpPr>
        <p:spPr>
          <a:xfrm>
            <a:off x="7068367" y="3780263"/>
            <a:ext cx="3185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 name="Google Shape;93;p5"/>
          <p:cNvSpPr txBox="1">
            <a:spLocks noGrp="1"/>
          </p:cNvSpPr>
          <p:nvPr>
            <p:ph type="subTitle" idx="1"/>
          </p:nvPr>
        </p:nvSpPr>
        <p:spPr>
          <a:xfrm>
            <a:off x="1938433" y="4158637"/>
            <a:ext cx="3185200" cy="109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94" name="Google Shape;94;p5"/>
          <p:cNvSpPr txBox="1">
            <a:spLocks noGrp="1"/>
          </p:cNvSpPr>
          <p:nvPr>
            <p:ph type="subTitle" idx="3"/>
          </p:nvPr>
        </p:nvSpPr>
        <p:spPr>
          <a:xfrm>
            <a:off x="7068367" y="4158637"/>
            <a:ext cx="3185200" cy="109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95" name="Google Shape;95;p5"/>
          <p:cNvSpPr txBox="1">
            <a:spLocks noGrp="1"/>
          </p:cNvSpPr>
          <p:nvPr>
            <p:ph type="title" idx="4"/>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96" name="Google Shape;96;p5"/>
          <p:cNvSpPr/>
          <p:nvPr/>
        </p:nvSpPr>
        <p:spPr>
          <a:xfrm rot="-5400000">
            <a:off x="10006513" y="4705761"/>
            <a:ext cx="2577425" cy="1849519"/>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dir="1092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5"/>
          <p:cNvSpPr/>
          <p:nvPr/>
        </p:nvSpPr>
        <p:spPr>
          <a:xfrm rot="5400000" flipH="1">
            <a:off x="-404391" y="4669595"/>
            <a:ext cx="2577425" cy="1849519"/>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5"/>
          <p:cNvSpPr/>
          <p:nvPr/>
        </p:nvSpPr>
        <p:spPr>
          <a:xfrm rot="10800000">
            <a:off x="12730" y="-2"/>
            <a:ext cx="3767607" cy="730867"/>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47625" algn="bl" rotWithShape="0">
              <a:srgbClr val="AEDBE5">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rot="10800000">
            <a:off x="8758726" y="-40"/>
            <a:ext cx="3420545" cy="663541"/>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47625" dir="7800000" algn="bl" rotWithShape="0">
              <a:srgbClr val="AEDBE5">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5"/>
          <p:cNvSpPr/>
          <p:nvPr/>
        </p:nvSpPr>
        <p:spPr>
          <a:xfrm rot="5400000" flipH="1">
            <a:off x="-245678" y="5755261"/>
            <a:ext cx="1355363" cy="972585"/>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flipH="1">
            <a:off x="10878491" y="5974398"/>
            <a:ext cx="1355363" cy="972585"/>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dir="1086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rot="2417287">
            <a:off x="271469" y="11348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276618" y="4191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rot="2417287">
            <a:off x="11663369" y="2966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5"/>
          <p:cNvGrpSpPr/>
          <p:nvPr/>
        </p:nvGrpSpPr>
        <p:grpSpPr>
          <a:xfrm>
            <a:off x="276633" y="3484134"/>
            <a:ext cx="546000" cy="617833"/>
            <a:chOff x="201950" y="103975"/>
            <a:chExt cx="409500" cy="463375"/>
          </a:xfrm>
        </p:grpSpPr>
        <p:sp>
          <p:nvSpPr>
            <p:cNvPr id="106" name="Google Shape;106;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 name="Google Shape;108;p5"/>
          <p:cNvGrpSpPr/>
          <p:nvPr/>
        </p:nvGrpSpPr>
        <p:grpSpPr>
          <a:xfrm>
            <a:off x="276633" y="4760918"/>
            <a:ext cx="546000" cy="617833"/>
            <a:chOff x="156150" y="2997438"/>
            <a:chExt cx="409500" cy="463375"/>
          </a:xfrm>
        </p:grpSpPr>
        <p:sp>
          <p:nvSpPr>
            <p:cNvPr id="109" name="Google Shape;109;p5"/>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 name="Google Shape;111;p5"/>
          <p:cNvSpPr/>
          <p:nvPr/>
        </p:nvSpPr>
        <p:spPr>
          <a:xfrm rot="2417287">
            <a:off x="271469" y="2648089"/>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p:nvPr/>
        </p:nvSpPr>
        <p:spPr>
          <a:xfrm flipH="1">
            <a:off x="514218" y="459428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5"/>
          <p:cNvSpPr/>
          <p:nvPr/>
        </p:nvSpPr>
        <p:spPr>
          <a:xfrm rot="-2417287" flipH="1">
            <a:off x="7871469" y="23390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5"/>
          <p:cNvSpPr/>
          <p:nvPr/>
        </p:nvSpPr>
        <p:spPr>
          <a:xfrm flipH="1">
            <a:off x="4291450"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5"/>
          <p:cNvSpPr/>
          <p:nvPr/>
        </p:nvSpPr>
        <p:spPr>
          <a:xfrm rot="-2417287" flipH="1">
            <a:off x="11561769" y="4027822"/>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6" name="Google Shape;116;p5"/>
          <p:cNvGrpSpPr/>
          <p:nvPr/>
        </p:nvGrpSpPr>
        <p:grpSpPr>
          <a:xfrm>
            <a:off x="11241033" y="2811168"/>
            <a:ext cx="546000" cy="617833"/>
            <a:chOff x="201950" y="103975"/>
            <a:chExt cx="409500" cy="463375"/>
          </a:xfrm>
        </p:grpSpPr>
        <p:sp>
          <p:nvSpPr>
            <p:cNvPr id="117" name="Google Shape;117;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5"/>
          <p:cNvSpPr/>
          <p:nvPr/>
        </p:nvSpPr>
        <p:spPr>
          <a:xfrm>
            <a:off x="11574950" y="21129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 name="Google Shape;120;p5"/>
          <p:cNvGrpSpPr/>
          <p:nvPr/>
        </p:nvGrpSpPr>
        <p:grpSpPr>
          <a:xfrm>
            <a:off x="4751333" y="1533134"/>
            <a:ext cx="546000" cy="617833"/>
            <a:chOff x="201950" y="103975"/>
            <a:chExt cx="409500" cy="463375"/>
          </a:xfrm>
        </p:grpSpPr>
        <p:sp>
          <p:nvSpPr>
            <p:cNvPr id="121" name="Google Shape;121;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53811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81"/>
        <p:cNvGrpSpPr/>
        <p:nvPr/>
      </p:nvGrpSpPr>
      <p:grpSpPr>
        <a:xfrm>
          <a:off x="0" y="0"/>
          <a:ext cx="0" cy="0"/>
          <a:chOff x="0" y="0"/>
          <a:chExt cx="0" cy="0"/>
        </a:xfrm>
      </p:grpSpPr>
      <p:pic>
        <p:nvPicPr>
          <p:cNvPr id="182" name="Google Shape;182;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83" name="Google Shape;183;p9"/>
          <p:cNvSpPr txBox="1">
            <a:spLocks noGrp="1"/>
          </p:cNvSpPr>
          <p:nvPr>
            <p:ph type="title"/>
          </p:nvPr>
        </p:nvSpPr>
        <p:spPr>
          <a:xfrm>
            <a:off x="3434800" y="2046800"/>
            <a:ext cx="5322400" cy="1107200"/>
          </a:xfrm>
          <a:prstGeom prst="rect">
            <a:avLst/>
          </a:prstGeom>
          <a:effectLst>
            <a:outerShdw dist="57150" dir="528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84" name="Google Shape;184;p9"/>
          <p:cNvSpPr txBox="1">
            <a:spLocks noGrp="1"/>
          </p:cNvSpPr>
          <p:nvPr>
            <p:ph type="subTitle" idx="1"/>
          </p:nvPr>
        </p:nvSpPr>
        <p:spPr>
          <a:xfrm>
            <a:off x="3434800" y="2950800"/>
            <a:ext cx="5322400" cy="186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85" name="Google Shape;185;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86" name="Google Shape;186;p9"/>
          <p:cNvGrpSpPr/>
          <p:nvPr/>
        </p:nvGrpSpPr>
        <p:grpSpPr>
          <a:xfrm>
            <a:off x="-49900" y="4583433"/>
            <a:ext cx="12242088" cy="2274267"/>
            <a:chOff x="0" y="3555300"/>
            <a:chExt cx="9144075" cy="1588027"/>
          </a:xfrm>
        </p:grpSpPr>
        <p:sp>
          <p:nvSpPr>
            <p:cNvPr id="187" name="Google Shape;187;p9"/>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88" name="Google Shape;188;p9"/>
            <p:cNvGrpSpPr/>
            <p:nvPr/>
          </p:nvGrpSpPr>
          <p:grpSpPr>
            <a:xfrm>
              <a:off x="0" y="3555300"/>
              <a:ext cx="9144075" cy="1588027"/>
              <a:chOff x="0" y="3555300"/>
              <a:chExt cx="9144075" cy="1588027"/>
            </a:xfrm>
          </p:grpSpPr>
          <p:sp>
            <p:nvSpPr>
              <p:cNvPr id="189" name="Google Shape;189;p9"/>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90" name="Google Shape;190;p9"/>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91" name="Google Shape;191;p9"/>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9"/>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9"/>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9"/>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9"/>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9"/>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9"/>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9"/>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9"/>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9"/>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9"/>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9"/>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9"/>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9"/>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9"/>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9"/>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9"/>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9"/>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9"/>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9"/>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87270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49"/>
        <p:cNvGrpSpPr/>
        <p:nvPr/>
      </p:nvGrpSpPr>
      <p:grpSpPr>
        <a:xfrm>
          <a:off x="0" y="0"/>
          <a:ext cx="0" cy="0"/>
          <a:chOff x="0" y="0"/>
          <a:chExt cx="0" cy="0"/>
        </a:xfrm>
      </p:grpSpPr>
    </p:spTree>
    <p:extLst>
      <p:ext uri="{BB962C8B-B14F-4D97-AF65-F5344CB8AC3E}">
        <p14:creationId xmlns:p14="http://schemas.microsoft.com/office/powerpoint/2010/main" val="1841808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288"/>
        <p:cNvGrpSpPr/>
        <p:nvPr/>
      </p:nvGrpSpPr>
      <p:grpSpPr>
        <a:xfrm>
          <a:off x="0" y="0"/>
          <a:ext cx="0" cy="0"/>
          <a:chOff x="0" y="0"/>
          <a:chExt cx="0" cy="0"/>
        </a:xfrm>
      </p:grpSpPr>
      <p:pic>
        <p:nvPicPr>
          <p:cNvPr id="289" name="Google Shape;289;p1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90" name="Google Shape;290;p14"/>
          <p:cNvSpPr txBox="1">
            <a:spLocks noGrp="1"/>
          </p:cNvSpPr>
          <p:nvPr>
            <p:ph type="title"/>
          </p:nvPr>
        </p:nvSpPr>
        <p:spPr>
          <a:xfrm>
            <a:off x="3862600" y="4324100"/>
            <a:ext cx="4466800" cy="538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1" name="Google Shape;291;p14"/>
          <p:cNvSpPr txBox="1">
            <a:spLocks noGrp="1"/>
          </p:cNvSpPr>
          <p:nvPr>
            <p:ph type="subTitle" idx="1"/>
          </p:nvPr>
        </p:nvSpPr>
        <p:spPr>
          <a:xfrm>
            <a:off x="2543000" y="1277733"/>
            <a:ext cx="7106000" cy="264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40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4"/>
          <p:cNvSpPr/>
          <p:nvPr/>
        </p:nvSpPr>
        <p:spPr>
          <a:xfrm>
            <a:off x="1" y="-42592"/>
            <a:ext cx="12192167" cy="6900685"/>
          </a:xfrm>
          <a:custGeom>
            <a:avLst/>
            <a:gdLst/>
            <a:ahLst/>
            <a:cxnLst/>
            <a:rect l="l" t="t" r="r" b="b"/>
            <a:pathLst>
              <a:path w="128528" h="72746" extrusionOk="0">
                <a:moveTo>
                  <a:pt x="4179" y="0"/>
                </a:moveTo>
                <a:lnTo>
                  <a:pt x="3869" y="39"/>
                </a:lnTo>
                <a:lnTo>
                  <a:pt x="3579" y="78"/>
                </a:lnTo>
                <a:lnTo>
                  <a:pt x="3270" y="136"/>
                </a:lnTo>
                <a:lnTo>
                  <a:pt x="2980" y="213"/>
                </a:lnTo>
                <a:lnTo>
                  <a:pt x="2709" y="291"/>
                </a:lnTo>
                <a:lnTo>
                  <a:pt x="2438" y="387"/>
                </a:lnTo>
                <a:lnTo>
                  <a:pt x="1916" y="581"/>
                </a:lnTo>
                <a:lnTo>
                  <a:pt x="1452" y="813"/>
                </a:lnTo>
                <a:lnTo>
                  <a:pt x="1026" y="1026"/>
                </a:lnTo>
                <a:lnTo>
                  <a:pt x="678" y="1238"/>
                </a:lnTo>
                <a:lnTo>
                  <a:pt x="388" y="1432"/>
                </a:lnTo>
                <a:lnTo>
                  <a:pt x="175" y="1567"/>
                </a:lnTo>
                <a:lnTo>
                  <a:pt x="1" y="1703"/>
                </a:lnTo>
                <a:lnTo>
                  <a:pt x="1" y="72745"/>
                </a:lnTo>
                <a:lnTo>
                  <a:pt x="127696" y="72745"/>
                </a:lnTo>
                <a:lnTo>
                  <a:pt x="128528" y="37911"/>
                </a:lnTo>
                <a:lnTo>
                  <a:pt x="128353" y="37833"/>
                </a:lnTo>
                <a:lnTo>
                  <a:pt x="127831" y="37698"/>
                </a:lnTo>
                <a:lnTo>
                  <a:pt x="127483" y="37601"/>
                </a:lnTo>
                <a:lnTo>
                  <a:pt x="127058" y="37504"/>
                </a:lnTo>
                <a:lnTo>
                  <a:pt x="126574" y="37427"/>
                </a:lnTo>
                <a:lnTo>
                  <a:pt x="126052" y="37350"/>
                </a:lnTo>
                <a:lnTo>
                  <a:pt x="125491" y="37292"/>
                </a:lnTo>
                <a:lnTo>
                  <a:pt x="124872" y="37253"/>
                </a:lnTo>
                <a:lnTo>
                  <a:pt x="124253" y="37253"/>
                </a:lnTo>
                <a:lnTo>
                  <a:pt x="123595" y="37292"/>
                </a:lnTo>
                <a:lnTo>
                  <a:pt x="123247" y="37330"/>
                </a:lnTo>
                <a:lnTo>
                  <a:pt x="122918" y="37388"/>
                </a:lnTo>
                <a:lnTo>
                  <a:pt x="122570" y="37446"/>
                </a:lnTo>
                <a:lnTo>
                  <a:pt x="122222" y="37524"/>
                </a:lnTo>
                <a:lnTo>
                  <a:pt x="121874" y="37601"/>
                </a:lnTo>
                <a:lnTo>
                  <a:pt x="121545" y="37717"/>
                </a:lnTo>
                <a:lnTo>
                  <a:pt x="121197" y="37833"/>
                </a:lnTo>
                <a:lnTo>
                  <a:pt x="120849" y="37969"/>
                </a:lnTo>
                <a:lnTo>
                  <a:pt x="120520" y="38143"/>
                </a:lnTo>
                <a:lnTo>
                  <a:pt x="120191" y="38317"/>
                </a:lnTo>
                <a:lnTo>
                  <a:pt x="119862" y="38529"/>
                </a:lnTo>
                <a:lnTo>
                  <a:pt x="119553" y="38762"/>
                </a:lnTo>
                <a:lnTo>
                  <a:pt x="119243" y="39013"/>
                </a:lnTo>
                <a:lnTo>
                  <a:pt x="118953" y="39284"/>
                </a:lnTo>
                <a:lnTo>
                  <a:pt x="118663" y="39574"/>
                </a:lnTo>
                <a:lnTo>
                  <a:pt x="118373" y="39864"/>
                </a:lnTo>
                <a:lnTo>
                  <a:pt x="118102" y="40174"/>
                </a:lnTo>
                <a:lnTo>
                  <a:pt x="117851" y="40483"/>
                </a:lnTo>
                <a:lnTo>
                  <a:pt x="117348" y="41141"/>
                </a:lnTo>
                <a:lnTo>
                  <a:pt x="116903" y="41818"/>
                </a:lnTo>
                <a:lnTo>
                  <a:pt x="116497" y="42475"/>
                </a:lnTo>
                <a:lnTo>
                  <a:pt x="116110" y="43114"/>
                </a:lnTo>
                <a:lnTo>
                  <a:pt x="115781" y="43732"/>
                </a:lnTo>
                <a:lnTo>
                  <a:pt x="115259" y="44758"/>
                </a:lnTo>
                <a:lnTo>
                  <a:pt x="114911" y="45473"/>
                </a:lnTo>
                <a:lnTo>
                  <a:pt x="114814" y="45647"/>
                </a:lnTo>
                <a:lnTo>
                  <a:pt x="114775" y="45686"/>
                </a:lnTo>
                <a:lnTo>
                  <a:pt x="114756" y="45686"/>
                </a:lnTo>
                <a:lnTo>
                  <a:pt x="114679" y="45647"/>
                </a:lnTo>
                <a:lnTo>
                  <a:pt x="114524" y="45609"/>
                </a:lnTo>
                <a:lnTo>
                  <a:pt x="114273" y="45551"/>
                </a:lnTo>
                <a:lnTo>
                  <a:pt x="113944" y="45473"/>
                </a:lnTo>
                <a:lnTo>
                  <a:pt x="113538" y="45415"/>
                </a:lnTo>
                <a:lnTo>
                  <a:pt x="113093" y="45377"/>
                </a:lnTo>
                <a:lnTo>
                  <a:pt x="112571" y="45357"/>
                </a:lnTo>
                <a:lnTo>
                  <a:pt x="112029" y="45357"/>
                </a:lnTo>
                <a:lnTo>
                  <a:pt x="111429" y="45396"/>
                </a:lnTo>
                <a:lnTo>
                  <a:pt x="110810" y="45473"/>
                </a:lnTo>
                <a:lnTo>
                  <a:pt x="110501" y="45531"/>
                </a:lnTo>
                <a:lnTo>
                  <a:pt x="110172" y="45609"/>
                </a:lnTo>
                <a:lnTo>
                  <a:pt x="109863" y="45686"/>
                </a:lnTo>
                <a:lnTo>
                  <a:pt x="109534" y="45802"/>
                </a:lnTo>
                <a:lnTo>
                  <a:pt x="109205" y="45918"/>
                </a:lnTo>
                <a:lnTo>
                  <a:pt x="108876" y="46034"/>
                </a:lnTo>
                <a:lnTo>
                  <a:pt x="108547" y="46189"/>
                </a:lnTo>
                <a:lnTo>
                  <a:pt x="108238" y="46363"/>
                </a:lnTo>
                <a:lnTo>
                  <a:pt x="107909" y="46556"/>
                </a:lnTo>
                <a:lnTo>
                  <a:pt x="107600" y="46769"/>
                </a:lnTo>
                <a:lnTo>
                  <a:pt x="107290" y="47001"/>
                </a:lnTo>
                <a:lnTo>
                  <a:pt x="106981" y="47253"/>
                </a:lnTo>
                <a:lnTo>
                  <a:pt x="106420" y="47775"/>
                </a:lnTo>
                <a:lnTo>
                  <a:pt x="105936" y="48278"/>
                </a:lnTo>
                <a:lnTo>
                  <a:pt x="105511" y="48781"/>
                </a:lnTo>
                <a:lnTo>
                  <a:pt x="105163" y="49245"/>
                </a:lnTo>
                <a:lnTo>
                  <a:pt x="104872" y="49709"/>
                </a:lnTo>
                <a:lnTo>
                  <a:pt x="104640" y="50135"/>
                </a:lnTo>
                <a:lnTo>
                  <a:pt x="104447" y="50521"/>
                </a:lnTo>
                <a:lnTo>
                  <a:pt x="104292" y="50889"/>
                </a:lnTo>
                <a:lnTo>
                  <a:pt x="104176" y="51237"/>
                </a:lnTo>
                <a:lnTo>
                  <a:pt x="104099" y="51527"/>
                </a:lnTo>
                <a:lnTo>
                  <a:pt x="104041" y="51779"/>
                </a:lnTo>
                <a:lnTo>
                  <a:pt x="104002" y="52011"/>
                </a:lnTo>
                <a:lnTo>
                  <a:pt x="103983" y="52301"/>
                </a:lnTo>
                <a:lnTo>
                  <a:pt x="103983" y="52417"/>
                </a:lnTo>
                <a:lnTo>
                  <a:pt x="103828" y="52301"/>
                </a:lnTo>
                <a:lnTo>
                  <a:pt x="103383" y="52011"/>
                </a:lnTo>
                <a:lnTo>
                  <a:pt x="103054" y="51837"/>
                </a:lnTo>
                <a:lnTo>
                  <a:pt x="102687" y="51643"/>
                </a:lnTo>
                <a:lnTo>
                  <a:pt x="102242" y="51450"/>
                </a:lnTo>
                <a:lnTo>
                  <a:pt x="101758" y="51276"/>
                </a:lnTo>
                <a:lnTo>
                  <a:pt x="101236" y="51102"/>
                </a:lnTo>
                <a:lnTo>
                  <a:pt x="100675" y="50986"/>
                </a:lnTo>
                <a:lnTo>
                  <a:pt x="100366" y="50928"/>
                </a:lnTo>
                <a:lnTo>
                  <a:pt x="100076" y="50889"/>
                </a:lnTo>
                <a:lnTo>
                  <a:pt x="99766" y="50850"/>
                </a:lnTo>
                <a:lnTo>
                  <a:pt x="99109" y="50850"/>
                </a:lnTo>
                <a:lnTo>
                  <a:pt x="98780" y="50870"/>
                </a:lnTo>
                <a:lnTo>
                  <a:pt x="98451" y="50889"/>
                </a:lnTo>
                <a:lnTo>
                  <a:pt x="98122" y="50947"/>
                </a:lnTo>
                <a:lnTo>
                  <a:pt x="97774" y="51024"/>
                </a:lnTo>
                <a:lnTo>
                  <a:pt x="97426" y="51121"/>
                </a:lnTo>
                <a:lnTo>
                  <a:pt x="97078" y="51237"/>
                </a:lnTo>
                <a:lnTo>
                  <a:pt x="96730" y="51392"/>
                </a:lnTo>
                <a:lnTo>
                  <a:pt x="96401" y="51547"/>
                </a:lnTo>
                <a:lnTo>
                  <a:pt x="96072" y="51721"/>
                </a:lnTo>
                <a:lnTo>
                  <a:pt x="95762" y="51914"/>
                </a:lnTo>
                <a:lnTo>
                  <a:pt x="95472" y="52107"/>
                </a:lnTo>
                <a:lnTo>
                  <a:pt x="95221" y="52301"/>
                </a:lnTo>
                <a:lnTo>
                  <a:pt x="94969" y="52494"/>
                </a:lnTo>
                <a:lnTo>
                  <a:pt x="94718" y="52707"/>
                </a:lnTo>
                <a:lnTo>
                  <a:pt x="94505" y="52920"/>
                </a:lnTo>
                <a:lnTo>
                  <a:pt x="94292" y="53152"/>
                </a:lnTo>
                <a:lnTo>
                  <a:pt x="94118" y="53365"/>
                </a:lnTo>
                <a:lnTo>
                  <a:pt x="93770" y="53810"/>
                </a:lnTo>
                <a:lnTo>
                  <a:pt x="93480" y="54235"/>
                </a:lnTo>
                <a:lnTo>
                  <a:pt x="93248" y="54661"/>
                </a:lnTo>
                <a:lnTo>
                  <a:pt x="93055" y="55067"/>
                </a:lnTo>
                <a:lnTo>
                  <a:pt x="92880" y="55454"/>
                </a:lnTo>
                <a:lnTo>
                  <a:pt x="92764" y="55782"/>
                </a:lnTo>
                <a:lnTo>
                  <a:pt x="92687" y="56092"/>
                </a:lnTo>
                <a:lnTo>
                  <a:pt x="92571" y="56517"/>
                </a:lnTo>
                <a:lnTo>
                  <a:pt x="92552" y="56672"/>
                </a:lnTo>
                <a:lnTo>
                  <a:pt x="92242" y="56633"/>
                </a:lnTo>
                <a:lnTo>
                  <a:pt x="91894" y="56614"/>
                </a:lnTo>
                <a:lnTo>
                  <a:pt x="91488" y="56595"/>
                </a:lnTo>
                <a:lnTo>
                  <a:pt x="91024" y="56595"/>
                </a:lnTo>
                <a:lnTo>
                  <a:pt x="90792" y="56614"/>
                </a:lnTo>
                <a:lnTo>
                  <a:pt x="90540" y="56653"/>
                </a:lnTo>
                <a:lnTo>
                  <a:pt x="90308" y="56692"/>
                </a:lnTo>
                <a:lnTo>
                  <a:pt x="90095" y="56750"/>
                </a:lnTo>
                <a:lnTo>
                  <a:pt x="89883" y="56827"/>
                </a:lnTo>
                <a:lnTo>
                  <a:pt x="89689" y="56924"/>
                </a:lnTo>
                <a:lnTo>
                  <a:pt x="89496" y="57040"/>
                </a:lnTo>
                <a:lnTo>
                  <a:pt x="89341" y="57156"/>
                </a:lnTo>
                <a:lnTo>
                  <a:pt x="89206" y="57291"/>
                </a:lnTo>
                <a:lnTo>
                  <a:pt x="89070" y="57446"/>
                </a:lnTo>
                <a:lnTo>
                  <a:pt x="88954" y="57581"/>
                </a:lnTo>
                <a:lnTo>
                  <a:pt x="88838" y="57717"/>
                </a:lnTo>
                <a:lnTo>
                  <a:pt x="88683" y="58007"/>
                </a:lnTo>
                <a:lnTo>
                  <a:pt x="88548" y="58258"/>
                </a:lnTo>
                <a:lnTo>
                  <a:pt x="88471" y="58452"/>
                </a:lnTo>
                <a:lnTo>
                  <a:pt x="88413" y="58645"/>
                </a:lnTo>
                <a:lnTo>
                  <a:pt x="88316" y="58606"/>
                </a:lnTo>
                <a:lnTo>
                  <a:pt x="88045" y="58510"/>
                </a:lnTo>
                <a:lnTo>
                  <a:pt x="87600" y="58374"/>
                </a:lnTo>
                <a:lnTo>
                  <a:pt x="87329" y="58297"/>
                </a:lnTo>
                <a:lnTo>
                  <a:pt x="87039" y="58220"/>
                </a:lnTo>
                <a:lnTo>
                  <a:pt x="86691" y="58161"/>
                </a:lnTo>
                <a:lnTo>
                  <a:pt x="86324" y="58123"/>
                </a:lnTo>
                <a:lnTo>
                  <a:pt x="85937" y="58084"/>
                </a:lnTo>
                <a:lnTo>
                  <a:pt x="85511" y="58065"/>
                </a:lnTo>
                <a:lnTo>
                  <a:pt x="85086" y="58065"/>
                </a:lnTo>
                <a:lnTo>
                  <a:pt x="84622" y="58084"/>
                </a:lnTo>
                <a:lnTo>
                  <a:pt x="84138" y="58142"/>
                </a:lnTo>
                <a:lnTo>
                  <a:pt x="83654" y="58239"/>
                </a:lnTo>
                <a:lnTo>
                  <a:pt x="83403" y="58297"/>
                </a:lnTo>
                <a:lnTo>
                  <a:pt x="83171" y="58374"/>
                </a:lnTo>
                <a:lnTo>
                  <a:pt x="82958" y="58452"/>
                </a:lnTo>
                <a:lnTo>
                  <a:pt x="82726" y="58529"/>
                </a:lnTo>
                <a:lnTo>
                  <a:pt x="82339" y="58722"/>
                </a:lnTo>
                <a:lnTo>
                  <a:pt x="81972" y="58955"/>
                </a:lnTo>
                <a:lnTo>
                  <a:pt x="81643" y="59187"/>
                </a:lnTo>
                <a:lnTo>
                  <a:pt x="81353" y="59438"/>
                </a:lnTo>
                <a:lnTo>
                  <a:pt x="81101" y="59689"/>
                </a:lnTo>
                <a:lnTo>
                  <a:pt x="80869" y="59941"/>
                </a:lnTo>
                <a:lnTo>
                  <a:pt x="80676" y="60192"/>
                </a:lnTo>
                <a:lnTo>
                  <a:pt x="80502" y="60444"/>
                </a:lnTo>
                <a:lnTo>
                  <a:pt x="80366" y="60657"/>
                </a:lnTo>
                <a:lnTo>
                  <a:pt x="80270" y="60850"/>
                </a:lnTo>
                <a:lnTo>
                  <a:pt x="80134" y="61121"/>
                </a:lnTo>
                <a:lnTo>
                  <a:pt x="80076" y="61237"/>
                </a:lnTo>
                <a:lnTo>
                  <a:pt x="79902" y="61140"/>
                </a:lnTo>
                <a:lnTo>
                  <a:pt x="79670" y="61063"/>
                </a:lnTo>
                <a:lnTo>
                  <a:pt x="79361" y="60947"/>
                </a:lnTo>
                <a:lnTo>
                  <a:pt x="78974" y="60831"/>
                </a:lnTo>
                <a:lnTo>
                  <a:pt x="78529" y="60734"/>
                </a:lnTo>
                <a:lnTo>
                  <a:pt x="78007" y="60637"/>
                </a:lnTo>
                <a:lnTo>
                  <a:pt x="77426" y="60579"/>
                </a:lnTo>
                <a:lnTo>
                  <a:pt x="76479" y="60579"/>
                </a:lnTo>
                <a:lnTo>
                  <a:pt x="76130" y="60599"/>
                </a:lnTo>
                <a:lnTo>
                  <a:pt x="75782" y="60657"/>
                </a:lnTo>
                <a:lnTo>
                  <a:pt x="75415" y="60715"/>
                </a:lnTo>
                <a:lnTo>
                  <a:pt x="75047" y="60792"/>
                </a:lnTo>
                <a:lnTo>
                  <a:pt x="74680" y="60889"/>
                </a:lnTo>
                <a:lnTo>
                  <a:pt x="74293" y="61005"/>
                </a:lnTo>
                <a:lnTo>
                  <a:pt x="73887" y="61159"/>
                </a:lnTo>
                <a:lnTo>
                  <a:pt x="73500" y="61314"/>
                </a:lnTo>
                <a:lnTo>
                  <a:pt x="73094" y="61508"/>
                </a:lnTo>
                <a:lnTo>
                  <a:pt x="72688" y="61740"/>
                </a:lnTo>
                <a:lnTo>
                  <a:pt x="72262" y="61991"/>
                </a:lnTo>
                <a:lnTo>
                  <a:pt x="71856" y="62262"/>
                </a:lnTo>
                <a:lnTo>
                  <a:pt x="71430" y="62591"/>
                </a:lnTo>
                <a:lnTo>
                  <a:pt x="71334" y="62455"/>
                </a:lnTo>
                <a:lnTo>
                  <a:pt x="71218" y="62281"/>
                </a:lnTo>
                <a:lnTo>
                  <a:pt x="71044" y="62088"/>
                </a:lnTo>
                <a:lnTo>
                  <a:pt x="70811" y="61836"/>
                </a:lnTo>
                <a:lnTo>
                  <a:pt x="70541" y="61566"/>
                </a:lnTo>
                <a:lnTo>
                  <a:pt x="70212" y="61276"/>
                </a:lnTo>
                <a:lnTo>
                  <a:pt x="69825" y="60966"/>
                </a:lnTo>
                <a:lnTo>
                  <a:pt x="69380" y="60657"/>
                </a:lnTo>
                <a:lnTo>
                  <a:pt x="68897" y="60366"/>
                </a:lnTo>
                <a:lnTo>
                  <a:pt x="68626" y="60231"/>
                </a:lnTo>
                <a:lnTo>
                  <a:pt x="68355" y="60096"/>
                </a:lnTo>
                <a:lnTo>
                  <a:pt x="68046" y="59980"/>
                </a:lnTo>
                <a:lnTo>
                  <a:pt x="67755" y="59844"/>
                </a:lnTo>
                <a:lnTo>
                  <a:pt x="67427" y="59748"/>
                </a:lnTo>
                <a:lnTo>
                  <a:pt x="67078" y="59651"/>
                </a:lnTo>
                <a:lnTo>
                  <a:pt x="66730" y="59554"/>
                </a:lnTo>
                <a:lnTo>
                  <a:pt x="66363" y="59477"/>
                </a:lnTo>
                <a:lnTo>
                  <a:pt x="65976" y="59419"/>
                </a:lnTo>
                <a:lnTo>
                  <a:pt x="65589" y="59380"/>
                </a:lnTo>
                <a:lnTo>
                  <a:pt x="65183" y="59361"/>
                </a:lnTo>
                <a:lnTo>
                  <a:pt x="64757" y="59341"/>
                </a:lnTo>
                <a:lnTo>
                  <a:pt x="64255" y="59361"/>
                </a:lnTo>
                <a:lnTo>
                  <a:pt x="63790" y="59419"/>
                </a:lnTo>
                <a:lnTo>
                  <a:pt x="63345" y="59496"/>
                </a:lnTo>
                <a:lnTo>
                  <a:pt x="62939" y="59593"/>
                </a:lnTo>
                <a:lnTo>
                  <a:pt x="62552" y="59709"/>
                </a:lnTo>
                <a:lnTo>
                  <a:pt x="62204" y="59844"/>
                </a:lnTo>
                <a:lnTo>
                  <a:pt x="61895" y="59980"/>
                </a:lnTo>
                <a:lnTo>
                  <a:pt x="61605" y="60115"/>
                </a:lnTo>
                <a:lnTo>
                  <a:pt x="61353" y="60270"/>
                </a:lnTo>
                <a:lnTo>
                  <a:pt x="61140" y="60405"/>
                </a:lnTo>
                <a:lnTo>
                  <a:pt x="60792" y="60657"/>
                </a:lnTo>
                <a:lnTo>
                  <a:pt x="60599" y="60831"/>
                </a:lnTo>
                <a:lnTo>
                  <a:pt x="60522" y="60908"/>
                </a:lnTo>
                <a:lnTo>
                  <a:pt x="60483" y="60695"/>
                </a:lnTo>
                <a:lnTo>
                  <a:pt x="60425" y="60444"/>
                </a:lnTo>
                <a:lnTo>
                  <a:pt x="60328" y="60115"/>
                </a:lnTo>
                <a:lnTo>
                  <a:pt x="60193" y="59728"/>
                </a:lnTo>
                <a:lnTo>
                  <a:pt x="60019" y="59283"/>
                </a:lnTo>
                <a:lnTo>
                  <a:pt x="59787" y="58780"/>
                </a:lnTo>
                <a:lnTo>
                  <a:pt x="59496" y="58278"/>
                </a:lnTo>
                <a:lnTo>
                  <a:pt x="59322" y="58007"/>
                </a:lnTo>
                <a:lnTo>
                  <a:pt x="59129" y="57736"/>
                </a:lnTo>
                <a:lnTo>
                  <a:pt x="58936" y="57465"/>
                </a:lnTo>
                <a:lnTo>
                  <a:pt x="58703" y="57214"/>
                </a:lnTo>
                <a:lnTo>
                  <a:pt x="58471" y="56943"/>
                </a:lnTo>
                <a:lnTo>
                  <a:pt x="58220" y="56672"/>
                </a:lnTo>
                <a:lnTo>
                  <a:pt x="57930" y="56421"/>
                </a:lnTo>
                <a:lnTo>
                  <a:pt x="57640" y="56169"/>
                </a:lnTo>
                <a:lnTo>
                  <a:pt x="57311" y="55918"/>
                </a:lnTo>
                <a:lnTo>
                  <a:pt x="56963" y="55686"/>
                </a:lnTo>
                <a:lnTo>
                  <a:pt x="56595" y="55473"/>
                </a:lnTo>
                <a:lnTo>
                  <a:pt x="56208" y="55260"/>
                </a:lnTo>
                <a:lnTo>
                  <a:pt x="55783" y="55067"/>
                </a:lnTo>
                <a:lnTo>
                  <a:pt x="55357" y="54893"/>
                </a:lnTo>
                <a:lnTo>
                  <a:pt x="54874" y="54719"/>
                </a:lnTo>
                <a:lnTo>
                  <a:pt x="54390" y="54583"/>
                </a:lnTo>
                <a:lnTo>
                  <a:pt x="53887" y="54467"/>
                </a:lnTo>
                <a:lnTo>
                  <a:pt x="53384" y="54370"/>
                </a:lnTo>
                <a:lnTo>
                  <a:pt x="52882" y="54293"/>
                </a:lnTo>
                <a:lnTo>
                  <a:pt x="52398" y="54254"/>
                </a:lnTo>
                <a:lnTo>
                  <a:pt x="51934" y="54235"/>
                </a:lnTo>
                <a:lnTo>
                  <a:pt x="51450" y="54216"/>
                </a:lnTo>
                <a:lnTo>
                  <a:pt x="51005" y="54235"/>
                </a:lnTo>
                <a:lnTo>
                  <a:pt x="50560" y="54274"/>
                </a:lnTo>
                <a:lnTo>
                  <a:pt x="50116" y="54312"/>
                </a:lnTo>
                <a:lnTo>
                  <a:pt x="49690" y="54370"/>
                </a:lnTo>
                <a:lnTo>
                  <a:pt x="49284" y="54448"/>
                </a:lnTo>
                <a:lnTo>
                  <a:pt x="48878" y="54525"/>
                </a:lnTo>
                <a:lnTo>
                  <a:pt x="48491" y="54622"/>
                </a:lnTo>
                <a:lnTo>
                  <a:pt x="48123" y="54738"/>
                </a:lnTo>
                <a:lnTo>
                  <a:pt x="47427" y="54951"/>
                </a:lnTo>
                <a:lnTo>
                  <a:pt x="46789" y="55202"/>
                </a:lnTo>
                <a:lnTo>
                  <a:pt x="46228" y="55454"/>
                </a:lnTo>
                <a:lnTo>
                  <a:pt x="45725" y="55686"/>
                </a:lnTo>
                <a:lnTo>
                  <a:pt x="45319" y="55918"/>
                </a:lnTo>
                <a:lnTo>
                  <a:pt x="44971" y="56111"/>
                </a:lnTo>
                <a:lnTo>
                  <a:pt x="44739" y="56266"/>
                </a:lnTo>
                <a:lnTo>
                  <a:pt x="44526" y="56401"/>
                </a:lnTo>
                <a:lnTo>
                  <a:pt x="44545" y="56169"/>
                </a:lnTo>
                <a:lnTo>
                  <a:pt x="44565" y="55898"/>
                </a:lnTo>
                <a:lnTo>
                  <a:pt x="44565" y="55550"/>
                </a:lnTo>
                <a:lnTo>
                  <a:pt x="44526" y="55125"/>
                </a:lnTo>
                <a:lnTo>
                  <a:pt x="44487" y="54641"/>
                </a:lnTo>
                <a:lnTo>
                  <a:pt x="44410" y="54100"/>
                </a:lnTo>
                <a:lnTo>
                  <a:pt x="44274" y="53519"/>
                </a:lnTo>
                <a:lnTo>
                  <a:pt x="44197" y="53229"/>
                </a:lnTo>
                <a:lnTo>
                  <a:pt x="44100" y="52920"/>
                </a:lnTo>
                <a:lnTo>
                  <a:pt x="44004" y="52610"/>
                </a:lnTo>
                <a:lnTo>
                  <a:pt x="43888" y="52282"/>
                </a:lnTo>
                <a:lnTo>
                  <a:pt x="43733" y="51972"/>
                </a:lnTo>
                <a:lnTo>
                  <a:pt x="43578" y="51663"/>
                </a:lnTo>
                <a:lnTo>
                  <a:pt x="43404" y="51353"/>
                </a:lnTo>
                <a:lnTo>
                  <a:pt x="43211" y="51024"/>
                </a:lnTo>
                <a:lnTo>
                  <a:pt x="42998" y="50734"/>
                </a:lnTo>
                <a:lnTo>
                  <a:pt x="42766" y="50425"/>
                </a:lnTo>
                <a:lnTo>
                  <a:pt x="42495" y="50135"/>
                </a:lnTo>
                <a:lnTo>
                  <a:pt x="42224" y="49844"/>
                </a:lnTo>
                <a:lnTo>
                  <a:pt x="41915" y="49574"/>
                </a:lnTo>
                <a:lnTo>
                  <a:pt x="41586" y="49303"/>
                </a:lnTo>
                <a:lnTo>
                  <a:pt x="41238" y="49051"/>
                </a:lnTo>
                <a:lnTo>
                  <a:pt x="40851" y="48800"/>
                </a:lnTo>
                <a:lnTo>
                  <a:pt x="40445" y="48587"/>
                </a:lnTo>
                <a:lnTo>
                  <a:pt x="40058" y="48394"/>
                </a:lnTo>
                <a:lnTo>
                  <a:pt x="39690" y="48220"/>
                </a:lnTo>
                <a:lnTo>
                  <a:pt x="39304" y="48084"/>
                </a:lnTo>
                <a:lnTo>
                  <a:pt x="38936" y="47949"/>
                </a:lnTo>
                <a:lnTo>
                  <a:pt x="38569" y="47833"/>
                </a:lnTo>
                <a:lnTo>
                  <a:pt x="38201" y="47736"/>
                </a:lnTo>
                <a:lnTo>
                  <a:pt x="37853" y="47659"/>
                </a:lnTo>
                <a:lnTo>
                  <a:pt x="37505" y="47601"/>
                </a:lnTo>
                <a:lnTo>
                  <a:pt x="37157" y="47543"/>
                </a:lnTo>
                <a:lnTo>
                  <a:pt x="36828" y="47523"/>
                </a:lnTo>
                <a:lnTo>
                  <a:pt x="36499" y="47485"/>
                </a:lnTo>
                <a:lnTo>
                  <a:pt x="35880" y="47485"/>
                </a:lnTo>
                <a:lnTo>
                  <a:pt x="35319" y="47504"/>
                </a:lnTo>
                <a:lnTo>
                  <a:pt x="34797" y="47562"/>
                </a:lnTo>
                <a:lnTo>
                  <a:pt x="34333" y="47620"/>
                </a:lnTo>
                <a:lnTo>
                  <a:pt x="33907" y="47717"/>
                </a:lnTo>
                <a:lnTo>
                  <a:pt x="33559" y="47794"/>
                </a:lnTo>
                <a:lnTo>
                  <a:pt x="33095" y="47949"/>
                </a:lnTo>
                <a:lnTo>
                  <a:pt x="32921" y="48007"/>
                </a:lnTo>
                <a:lnTo>
                  <a:pt x="32959" y="47930"/>
                </a:lnTo>
                <a:lnTo>
                  <a:pt x="33075" y="47698"/>
                </a:lnTo>
                <a:lnTo>
                  <a:pt x="33192" y="47349"/>
                </a:lnTo>
                <a:lnTo>
                  <a:pt x="33250" y="47117"/>
                </a:lnTo>
                <a:lnTo>
                  <a:pt x="33308" y="46885"/>
                </a:lnTo>
                <a:lnTo>
                  <a:pt x="33327" y="46614"/>
                </a:lnTo>
                <a:lnTo>
                  <a:pt x="33346" y="46324"/>
                </a:lnTo>
                <a:lnTo>
                  <a:pt x="33346" y="46015"/>
                </a:lnTo>
                <a:lnTo>
                  <a:pt x="33288" y="45705"/>
                </a:lnTo>
                <a:lnTo>
                  <a:pt x="33211" y="45357"/>
                </a:lnTo>
                <a:lnTo>
                  <a:pt x="33095" y="45028"/>
                </a:lnTo>
                <a:lnTo>
                  <a:pt x="32940" y="44680"/>
                </a:lnTo>
                <a:lnTo>
                  <a:pt x="32727" y="44332"/>
                </a:lnTo>
                <a:lnTo>
                  <a:pt x="32592" y="44158"/>
                </a:lnTo>
                <a:lnTo>
                  <a:pt x="32457" y="44003"/>
                </a:lnTo>
                <a:lnTo>
                  <a:pt x="32321" y="43868"/>
                </a:lnTo>
                <a:lnTo>
                  <a:pt x="32166" y="43732"/>
                </a:lnTo>
                <a:lnTo>
                  <a:pt x="32012" y="43616"/>
                </a:lnTo>
                <a:lnTo>
                  <a:pt x="31857" y="43520"/>
                </a:lnTo>
                <a:lnTo>
                  <a:pt x="31702" y="43442"/>
                </a:lnTo>
                <a:lnTo>
                  <a:pt x="31528" y="43365"/>
                </a:lnTo>
                <a:lnTo>
                  <a:pt x="31180" y="43249"/>
                </a:lnTo>
                <a:lnTo>
                  <a:pt x="30832" y="43152"/>
                </a:lnTo>
                <a:lnTo>
                  <a:pt x="30484" y="43114"/>
                </a:lnTo>
                <a:lnTo>
                  <a:pt x="30135" y="43075"/>
                </a:lnTo>
                <a:lnTo>
                  <a:pt x="29807" y="43075"/>
                </a:lnTo>
                <a:lnTo>
                  <a:pt x="29517" y="43094"/>
                </a:lnTo>
                <a:lnTo>
                  <a:pt x="29226" y="43133"/>
                </a:lnTo>
                <a:lnTo>
                  <a:pt x="28994" y="43152"/>
                </a:lnTo>
                <a:lnTo>
                  <a:pt x="28646" y="43230"/>
                </a:lnTo>
                <a:lnTo>
                  <a:pt x="28511" y="43249"/>
                </a:lnTo>
                <a:lnTo>
                  <a:pt x="28646" y="43094"/>
                </a:lnTo>
                <a:lnTo>
                  <a:pt x="28762" y="42881"/>
                </a:lnTo>
                <a:lnTo>
                  <a:pt x="28936" y="42591"/>
                </a:lnTo>
                <a:lnTo>
                  <a:pt x="29110" y="42243"/>
                </a:lnTo>
                <a:lnTo>
                  <a:pt x="29284" y="41818"/>
                </a:lnTo>
                <a:lnTo>
                  <a:pt x="29439" y="41334"/>
                </a:lnTo>
                <a:lnTo>
                  <a:pt x="29517" y="41063"/>
                </a:lnTo>
                <a:lnTo>
                  <a:pt x="29594" y="40773"/>
                </a:lnTo>
                <a:lnTo>
                  <a:pt x="29633" y="40464"/>
                </a:lnTo>
                <a:lnTo>
                  <a:pt x="29691" y="40154"/>
                </a:lnTo>
                <a:lnTo>
                  <a:pt x="29710" y="39825"/>
                </a:lnTo>
                <a:lnTo>
                  <a:pt x="29729" y="39477"/>
                </a:lnTo>
                <a:lnTo>
                  <a:pt x="29729" y="39129"/>
                </a:lnTo>
                <a:lnTo>
                  <a:pt x="29710" y="38762"/>
                </a:lnTo>
                <a:lnTo>
                  <a:pt x="29671" y="38394"/>
                </a:lnTo>
                <a:lnTo>
                  <a:pt x="29613" y="37988"/>
                </a:lnTo>
                <a:lnTo>
                  <a:pt x="29517" y="37582"/>
                </a:lnTo>
                <a:lnTo>
                  <a:pt x="29420" y="37176"/>
                </a:lnTo>
                <a:lnTo>
                  <a:pt x="29265" y="36750"/>
                </a:lnTo>
                <a:lnTo>
                  <a:pt x="29110" y="36325"/>
                </a:lnTo>
                <a:lnTo>
                  <a:pt x="28917" y="35880"/>
                </a:lnTo>
                <a:lnTo>
                  <a:pt x="28685" y="35415"/>
                </a:lnTo>
                <a:lnTo>
                  <a:pt x="28414" y="34951"/>
                </a:lnTo>
                <a:lnTo>
                  <a:pt x="28124" y="34487"/>
                </a:lnTo>
                <a:lnTo>
                  <a:pt x="27853" y="34139"/>
                </a:lnTo>
                <a:lnTo>
                  <a:pt x="27582" y="33810"/>
                </a:lnTo>
                <a:lnTo>
                  <a:pt x="27292" y="33520"/>
                </a:lnTo>
                <a:lnTo>
                  <a:pt x="27002" y="33249"/>
                </a:lnTo>
                <a:lnTo>
                  <a:pt x="26693" y="32998"/>
                </a:lnTo>
                <a:lnTo>
                  <a:pt x="26364" y="32785"/>
                </a:lnTo>
                <a:lnTo>
                  <a:pt x="26035" y="32572"/>
                </a:lnTo>
                <a:lnTo>
                  <a:pt x="25706" y="32398"/>
                </a:lnTo>
                <a:lnTo>
                  <a:pt x="25358" y="32243"/>
                </a:lnTo>
                <a:lnTo>
                  <a:pt x="25010" y="32108"/>
                </a:lnTo>
                <a:lnTo>
                  <a:pt x="24662" y="31992"/>
                </a:lnTo>
                <a:lnTo>
                  <a:pt x="24314" y="31895"/>
                </a:lnTo>
                <a:lnTo>
                  <a:pt x="23965" y="31818"/>
                </a:lnTo>
                <a:lnTo>
                  <a:pt x="23617" y="31740"/>
                </a:lnTo>
                <a:lnTo>
                  <a:pt x="23288" y="31682"/>
                </a:lnTo>
                <a:lnTo>
                  <a:pt x="22960" y="31644"/>
                </a:lnTo>
                <a:lnTo>
                  <a:pt x="22321" y="31586"/>
                </a:lnTo>
                <a:lnTo>
                  <a:pt x="21180" y="31586"/>
                </a:lnTo>
                <a:lnTo>
                  <a:pt x="20697" y="31624"/>
                </a:lnTo>
                <a:lnTo>
                  <a:pt x="20310" y="31663"/>
                </a:lnTo>
                <a:lnTo>
                  <a:pt x="20020" y="31702"/>
                </a:lnTo>
                <a:lnTo>
                  <a:pt x="19768" y="31740"/>
                </a:lnTo>
                <a:lnTo>
                  <a:pt x="19826" y="31682"/>
                </a:lnTo>
                <a:lnTo>
                  <a:pt x="20000" y="31489"/>
                </a:lnTo>
                <a:lnTo>
                  <a:pt x="20194" y="31199"/>
                </a:lnTo>
                <a:lnTo>
                  <a:pt x="20310" y="31025"/>
                </a:lnTo>
                <a:lnTo>
                  <a:pt x="20426" y="30812"/>
                </a:lnTo>
                <a:lnTo>
                  <a:pt x="20503" y="30599"/>
                </a:lnTo>
                <a:lnTo>
                  <a:pt x="20581" y="30387"/>
                </a:lnTo>
                <a:lnTo>
                  <a:pt x="20639" y="30154"/>
                </a:lnTo>
                <a:lnTo>
                  <a:pt x="20658" y="29903"/>
                </a:lnTo>
                <a:lnTo>
                  <a:pt x="20658" y="29652"/>
                </a:lnTo>
                <a:lnTo>
                  <a:pt x="20619" y="29400"/>
                </a:lnTo>
                <a:lnTo>
                  <a:pt x="20561" y="29284"/>
                </a:lnTo>
                <a:lnTo>
                  <a:pt x="20523" y="29149"/>
                </a:lnTo>
                <a:lnTo>
                  <a:pt x="20445" y="29033"/>
                </a:lnTo>
                <a:lnTo>
                  <a:pt x="20368" y="28897"/>
                </a:lnTo>
                <a:lnTo>
                  <a:pt x="20194" y="28684"/>
                </a:lnTo>
                <a:lnTo>
                  <a:pt x="20000" y="28491"/>
                </a:lnTo>
                <a:lnTo>
                  <a:pt x="19807" y="28336"/>
                </a:lnTo>
                <a:lnTo>
                  <a:pt x="19614" y="28201"/>
                </a:lnTo>
                <a:lnTo>
                  <a:pt x="19439" y="28104"/>
                </a:lnTo>
                <a:lnTo>
                  <a:pt x="19246" y="28027"/>
                </a:lnTo>
                <a:lnTo>
                  <a:pt x="19053" y="27969"/>
                </a:lnTo>
                <a:lnTo>
                  <a:pt x="18879" y="27930"/>
                </a:lnTo>
                <a:lnTo>
                  <a:pt x="18724" y="27911"/>
                </a:lnTo>
                <a:lnTo>
                  <a:pt x="18318" y="27911"/>
                </a:lnTo>
                <a:lnTo>
                  <a:pt x="18163" y="27930"/>
                </a:lnTo>
                <a:lnTo>
                  <a:pt x="18105" y="27949"/>
                </a:lnTo>
                <a:lnTo>
                  <a:pt x="18221" y="27698"/>
                </a:lnTo>
                <a:lnTo>
                  <a:pt x="18337" y="27389"/>
                </a:lnTo>
                <a:lnTo>
                  <a:pt x="18492" y="27002"/>
                </a:lnTo>
                <a:lnTo>
                  <a:pt x="18646" y="26518"/>
                </a:lnTo>
                <a:lnTo>
                  <a:pt x="18801" y="25957"/>
                </a:lnTo>
                <a:lnTo>
                  <a:pt x="18956" y="25358"/>
                </a:lnTo>
                <a:lnTo>
                  <a:pt x="19053" y="24719"/>
                </a:lnTo>
                <a:lnTo>
                  <a:pt x="19091" y="24391"/>
                </a:lnTo>
                <a:lnTo>
                  <a:pt x="19111" y="24042"/>
                </a:lnTo>
                <a:lnTo>
                  <a:pt x="19130" y="23694"/>
                </a:lnTo>
                <a:lnTo>
                  <a:pt x="19111" y="23365"/>
                </a:lnTo>
                <a:lnTo>
                  <a:pt x="19091" y="23017"/>
                </a:lnTo>
                <a:lnTo>
                  <a:pt x="19053" y="22669"/>
                </a:lnTo>
                <a:lnTo>
                  <a:pt x="18975" y="22340"/>
                </a:lnTo>
                <a:lnTo>
                  <a:pt x="18879" y="21992"/>
                </a:lnTo>
                <a:lnTo>
                  <a:pt x="18762" y="21663"/>
                </a:lnTo>
                <a:lnTo>
                  <a:pt x="18627" y="21354"/>
                </a:lnTo>
                <a:lnTo>
                  <a:pt x="18434" y="21044"/>
                </a:lnTo>
                <a:lnTo>
                  <a:pt x="18240" y="20754"/>
                </a:lnTo>
                <a:lnTo>
                  <a:pt x="17989" y="20464"/>
                </a:lnTo>
                <a:lnTo>
                  <a:pt x="17718" y="20193"/>
                </a:lnTo>
                <a:lnTo>
                  <a:pt x="17409" y="19961"/>
                </a:lnTo>
                <a:lnTo>
                  <a:pt x="17060" y="19729"/>
                </a:lnTo>
                <a:lnTo>
                  <a:pt x="16693" y="19516"/>
                </a:lnTo>
                <a:lnTo>
                  <a:pt x="16345" y="19323"/>
                </a:lnTo>
                <a:lnTo>
                  <a:pt x="15977" y="19168"/>
                </a:lnTo>
                <a:lnTo>
                  <a:pt x="15629" y="19033"/>
                </a:lnTo>
                <a:lnTo>
                  <a:pt x="15300" y="18897"/>
                </a:lnTo>
                <a:lnTo>
                  <a:pt x="14971" y="18801"/>
                </a:lnTo>
                <a:lnTo>
                  <a:pt x="14643" y="18723"/>
                </a:lnTo>
                <a:lnTo>
                  <a:pt x="14333" y="18665"/>
                </a:lnTo>
                <a:lnTo>
                  <a:pt x="14024" y="18607"/>
                </a:lnTo>
                <a:lnTo>
                  <a:pt x="13714" y="18569"/>
                </a:lnTo>
                <a:lnTo>
                  <a:pt x="13424" y="18549"/>
                </a:lnTo>
                <a:lnTo>
                  <a:pt x="12631" y="18549"/>
                </a:lnTo>
                <a:lnTo>
                  <a:pt x="12148" y="18607"/>
                </a:lnTo>
                <a:lnTo>
                  <a:pt x="11703" y="18685"/>
                </a:lnTo>
                <a:lnTo>
                  <a:pt x="11316" y="18781"/>
                </a:lnTo>
                <a:lnTo>
                  <a:pt x="10987" y="18897"/>
                </a:lnTo>
                <a:lnTo>
                  <a:pt x="10697" y="18994"/>
                </a:lnTo>
                <a:lnTo>
                  <a:pt x="10465" y="19091"/>
                </a:lnTo>
                <a:lnTo>
                  <a:pt x="10310" y="19188"/>
                </a:lnTo>
                <a:lnTo>
                  <a:pt x="10175" y="19265"/>
                </a:lnTo>
                <a:lnTo>
                  <a:pt x="10368" y="19110"/>
                </a:lnTo>
                <a:lnTo>
                  <a:pt x="10581" y="18936"/>
                </a:lnTo>
                <a:lnTo>
                  <a:pt x="10852" y="18685"/>
                </a:lnTo>
                <a:lnTo>
                  <a:pt x="11180" y="18375"/>
                </a:lnTo>
                <a:lnTo>
                  <a:pt x="11548" y="18027"/>
                </a:lnTo>
                <a:lnTo>
                  <a:pt x="11915" y="17602"/>
                </a:lnTo>
                <a:lnTo>
                  <a:pt x="12283" y="17137"/>
                </a:lnTo>
                <a:lnTo>
                  <a:pt x="12631" y="16634"/>
                </a:lnTo>
                <a:lnTo>
                  <a:pt x="12805" y="16364"/>
                </a:lnTo>
                <a:lnTo>
                  <a:pt x="12960" y="16074"/>
                </a:lnTo>
                <a:lnTo>
                  <a:pt x="13095" y="15783"/>
                </a:lnTo>
                <a:lnTo>
                  <a:pt x="13231" y="15474"/>
                </a:lnTo>
                <a:lnTo>
                  <a:pt x="13347" y="15164"/>
                </a:lnTo>
                <a:lnTo>
                  <a:pt x="13443" y="14855"/>
                </a:lnTo>
                <a:lnTo>
                  <a:pt x="13521" y="14526"/>
                </a:lnTo>
                <a:lnTo>
                  <a:pt x="13579" y="14197"/>
                </a:lnTo>
                <a:lnTo>
                  <a:pt x="13618" y="13849"/>
                </a:lnTo>
                <a:lnTo>
                  <a:pt x="13637" y="13501"/>
                </a:lnTo>
                <a:lnTo>
                  <a:pt x="13618" y="13153"/>
                </a:lnTo>
                <a:lnTo>
                  <a:pt x="13579" y="12805"/>
                </a:lnTo>
                <a:lnTo>
                  <a:pt x="13501" y="12437"/>
                </a:lnTo>
                <a:lnTo>
                  <a:pt x="13405" y="12070"/>
                </a:lnTo>
                <a:lnTo>
                  <a:pt x="13269" y="11702"/>
                </a:lnTo>
                <a:lnTo>
                  <a:pt x="13115" y="11373"/>
                </a:lnTo>
                <a:lnTo>
                  <a:pt x="12960" y="11045"/>
                </a:lnTo>
                <a:lnTo>
                  <a:pt x="12786" y="10755"/>
                </a:lnTo>
                <a:lnTo>
                  <a:pt x="12592" y="10464"/>
                </a:lnTo>
                <a:lnTo>
                  <a:pt x="12380" y="10194"/>
                </a:lnTo>
                <a:lnTo>
                  <a:pt x="12186" y="9942"/>
                </a:lnTo>
                <a:lnTo>
                  <a:pt x="11954" y="9710"/>
                </a:lnTo>
                <a:lnTo>
                  <a:pt x="11741" y="9497"/>
                </a:lnTo>
                <a:lnTo>
                  <a:pt x="11509" y="9304"/>
                </a:lnTo>
                <a:lnTo>
                  <a:pt x="11277" y="9110"/>
                </a:lnTo>
                <a:lnTo>
                  <a:pt x="11026" y="8936"/>
                </a:lnTo>
                <a:lnTo>
                  <a:pt x="10562" y="8627"/>
                </a:lnTo>
                <a:lnTo>
                  <a:pt x="10078" y="8375"/>
                </a:lnTo>
                <a:lnTo>
                  <a:pt x="9633" y="8163"/>
                </a:lnTo>
                <a:lnTo>
                  <a:pt x="9208" y="8008"/>
                </a:lnTo>
                <a:lnTo>
                  <a:pt x="8821" y="7873"/>
                </a:lnTo>
                <a:lnTo>
                  <a:pt x="8492" y="7776"/>
                </a:lnTo>
                <a:lnTo>
                  <a:pt x="8028" y="7660"/>
                </a:lnTo>
                <a:lnTo>
                  <a:pt x="7912" y="7640"/>
                </a:lnTo>
                <a:lnTo>
                  <a:pt x="7970" y="7582"/>
                </a:lnTo>
                <a:lnTo>
                  <a:pt x="8086" y="7447"/>
                </a:lnTo>
                <a:lnTo>
                  <a:pt x="8221" y="7234"/>
                </a:lnTo>
                <a:lnTo>
                  <a:pt x="8395" y="6925"/>
                </a:lnTo>
                <a:lnTo>
                  <a:pt x="8569" y="6577"/>
                </a:lnTo>
                <a:lnTo>
                  <a:pt x="8743" y="6151"/>
                </a:lnTo>
                <a:lnTo>
                  <a:pt x="8898" y="5706"/>
                </a:lnTo>
                <a:lnTo>
                  <a:pt x="9034" y="5203"/>
                </a:lnTo>
                <a:lnTo>
                  <a:pt x="9092" y="4933"/>
                </a:lnTo>
                <a:lnTo>
                  <a:pt x="9111" y="4662"/>
                </a:lnTo>
                <a:lnTo>
                  <a:pt x="9150" y="4391"/>
                </a:lnTo>
                <a:lnTo>
                  <a:pt x="9150" y="4120"/>
                </a:lnTo>
                <a:lnTo>
                  <a:pt x="9150" y="3849"/>
                </a:lnTo>
                <a:lnTo>
                  <a:pt x="9111" y="3559"/>
                </a:lnTo>
                <a:lnTo>
                  <a:pt x="9053" y="3289"/>
                </a:lnTo>
                <a:lnTo>
                  <a:pt x="8995" y="2998"/>
                </a:lnTo>
                <a:lnTo>
                  <a:pt x="8898" y="2728"/>
                </a:lnTo>
                <a:lnTo>
                  <a:pt x="8782" y="2457"/>
                </a:lnTo>
                <a:lnTo>
                  <a:pt x="8627" y="2167"/>
                </a:lnTo>
                <a:lnTo>
                  <a:pt x="8453" y="1915"/>
                </a:lnTo>
                <a:lnTo>
                  <a:pt x="8260" y="1644"/>
                </a:lnTo>
                <a:lnTo>
                  <a:pt x="8008" y="1393"/>
                </a:lnTo>
                <a:lnTo>
                  <a:pt x="7738" y="1142"/>
                </a:lnTo>
                <a:lnTo>
                  <a:pt x="7447" y="910"/>
                </a:lnTo>
                <a:lnTo>
                  <a:pt x="7119" y="697"/>
                </a:lnTo>
                <a:lnTo>
                  <a:pt x="6790" y="523"/>
                </a:lnTo>
                <a:lnTo>
                  <a:pt x="6461" y="368"/>
                </a:lnTo>
                <a:lnTo>
                  <a:pt x="6132" y="233"/>
                </a:lnTo>
                <a:lnTo>
                  <a:pt x="5803" y="136"/>
                </a:lnTo>
                <a:lnTo>
                  <a:pt x="5475" y="78"/>
                </a:lnTo>
                <a:lnTo>
                  <a:pt x="5146" y="20"/>
                </a:lnTo>
                <a:lnTo>
                  <a:pt x="4817" y="0"/>
                </a:lnTo>
                <a:close/>
              </a:path>
            </a:pathLst>
          </a:custGeom>
          <a:solidFill>
            <a:schemeClr val="lt1"/>
          </a:solidFill>
          <a:ln>
            <a:noFill/>
          </a:ln>
          <a:effectLst>
            <a:outerShdw dist="66675" dir="1368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14"/>
          <p:cNvSpPr/>
          <p:nvPr/>
        </p:nvSpPr>
        <p:spPr>
          <a:xfrm>
            <a:off x="-79133" y="505228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4"/>
          <p:cNvSpPr/>
          <p:nvPr/>
        </p:nvSpPr>
        <p:spPr>
          <a:xfrm flipH="1">
            <a:off x="10370701" y="505228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4"/>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4"/>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4"/>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4"/>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4"/>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4"/>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4"/>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4"/>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4"/>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14"/>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4"/>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4"/>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4"/>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14"/>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14"/>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14"/>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14"/>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14"/>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14"/>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14"/>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20914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414"/>
        <p:cNvGrpSpPr/>
        <p:nvPr/>
      </p:nvGrpSpPr>
      <p:grpSpPr>
        <a:xfrm>
          <a:off x="0" y="0"/>
          <a:ext cx="0" cy="0"/>
          <a:chOff x="0" y="0"/>
          <a:chExt cx="0" cy="0"/>
        </a:xfrm>
      </p:grpSpPr>
      <p:pic>
        <p:nvPicPr>
          <p:cNvPr id="415" name="Google Shape;415;p1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6" name="Google Shape;416;p19"/>
          <p:cNvSpPr txBox="1">
            <a:spLocks noGrp="1"/>
          </p:cNvSpPr>
          <p:nvPr>
            <p:ph type="title"/>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417" name="Google Shape;417;p19"/>
          <p:cNvSpPr/>
          <p:nvPr/>
        </p:nvSpPr>
        <p:spPr>
          <a:xfrm rot="5400000">
            <a:off x="9782041" y="4469569"/>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1434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9"/>
          <p:cNvSpPr/>
          <p:nvPr/>
        </p:nvSpPr>
        <p:spPr>
          <a:xfrm rot="-5400000" flipH="1">
            <a:off x="-725819" y="4455710"/>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2154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9"/>
          <p:cNvSpPr/>
          <p:nvPr/>
        </p:nvSpPr>
        <p:spPr>
          <a:xfrm rot="10800000">
            <a:off x="10330233" y="-35935"/>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9"/>
          <p:cNvSpPr/>
          <p:nvPr/>
        </p:nvSpPr>
        <p:spPr>
          <a:xfrm rot="10800000" flipH="1">
            <a:off x="-38670" y="-220"/>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19"/>
          <p:cNvSpPr/>
          <p:nvPr/>
        </p:nvSpPr>
        <p:spPr>
          <a:xfrm>
            <a:off x="11706341" y="232208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19"/>
          <p:cNvSpPr/>
          <p:nvPr/>
        </p:nvSpPr>
        <p:spPr>
          <a:xfrm flipH="1">
            <a:off x="9729682" y="28405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19"/>
          <p:cNvSpPr/>
          <p:nvPr/>
        </p:nvSpPr>
        <p:spPr>
          <a:xfrm flipH="1">
            <a:off x="10045533" y="67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19"/>
          <p:cNvSpPr/>
          <p:nvPr/>
        </p:nvSpPr>
        <p:spPr>
          <a:xfrm rot="-2516804">
            <a:off x="4240921" y="2062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9"/>
          <p:cNvSpPr/>
          <p:nvPr/>
        </p:nvSpPr>
        <p:spPr>
          <a:xfrm flipH="1">
            <a:off x="3799000" y="2000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9"/>
          <p:cNvSpPr/>
          <p:nvPr/>
        </p:nvSpPr>
        <p:spPr>
          <a:xfrm rot="-2417287" flipH="1">
            <a:off x="7711077" y="801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9"/>
          <p:cNvSpPr/>
          <p:nvPr/>
        </p:nvSpPr>
        <p:spPr>
          <a:xfrm rot="2516804" flipH="1">
            <a:off x="11767304" y="795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9"/>
          <p:cNvSpPr/>
          <p:nvPr/>
        </p:nvSpPr>
        <p:spPr>
          <a:xfrm flipH="1">
            <a:off x="6011800" y="1014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19"/>
          <p:cNvSpPr/>
          <p:nvPr/>
        </p:nvSpPr>
        <p:spPr>
          <a:xfrm flipH="1">
            <a:off x="8992800" y="1113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19"/>
          <p:cNvSpPr/>
          <p:nvPr/>
        </p:nvSpPr>
        <p:spPr>
          <a:xfrm rot="-2517313">
            <a:off x="2593134" y="1136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19"/>
          <p:cNvSpPr/>
          <p:nvPr/>
        </p:nvSpPr>
        <p:spPr>
          <a:xfrm>
            <a:off x="11586675" y="423381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19"/>
          <p:cNvSpPr/>
          <p:nvPr/>
        </p:nvSpPr>
        <p:spPr>
          <a:xfrm>
            <a:off x="11181610" y="2764414"/>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19"/>
          <p:cNvSpPr/>
          <p:nvPr/>
        </p:nvSpPr>
        <p:spPr>
          <a:xfrm>
            <a:off x="11516441" y="2794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19"/>
          <p:cNvSpPr/>
          <p:nvPr/>
        </p:nvSpPr>
        <p:spPr>
          <a:xfrm flipH="1">
            <a:off x="585367" y="1654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19"/>
          <p:cNvSpPr/>
          <p:nvPr/>
        </p:nvSpPr>
        <p:spPr>
          <a:xfrm rot="2516804" flipH="1">
            <a:off x="11647639" y="32517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19"/>
          <p:cNvSpPr/>
          <p:nvPr/>
        </p:nvSpPr>
        <p:spPr>
          <a:xfrm flipH="1">
            <a:off x="369323" y="237483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19"/>
          <p:cNvSpPr/>
          <p:nvPr/>
        </p:nvSpPr>
        <p:spPr>
          <a:xfrm flipH="1">
            <a:off x="616667" y="43178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19"/>
          <p:cNvSpPr/>
          <p:nvPr/>
        </p:nvSpPr>
        <p:spPr>
          <a:xfrm rot="2516804" flipH="1">
            <a:off x="314837" y="3096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9"/>
          <p:cNvSpPr/>
          <p:nvPr/>
        </p:nvSpPr>
        <p:spPr>
          <a:xfrm flipH="1">
            <a:off x="166184" y="18984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9"/>
          <p:cNvSpPr/>
          <p:nvPr/>
        </p:nvSpPr>
        <p:spPr>
          <a:xfrm flipH="1">
            <a:off x="1722033" y="37750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9" name="Picture 28">
            <a:extLst>
              <a:ext uri="{FF2B5EF4-FFF2-40B4-BE49-F238E27FC236}">
                <a16:creationId xmlns:a16="http://schemas.microsoft.com/office/drawing/2014/main" id="{6DDC5B05-921A-4E32-AFE2-15DEE7C220E6}"/>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30" name="Picture 29">
            <a:extLst>
              <a:ext uri="{FF2B5EF4-FFF2-40B4-BE49-F238E27FC236}">
                <a16:creationId xmlns:a16="http://schemas.microsoft.com/office/drawing/2014/main" id="{64B285D3-E4C5-491A-9C30-07487CAB6271}"/>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31" name="Picture 30">
            <a:extLst>
              <a:ext uri="{FF2B5EF4-FFF2-40B4-BE49-F238E27FC236}">
                <a16:creationId xmlns:a16="http://schemas.microsoft.com/office/drawing/2014/main" id="{A3ABAACC-4C32-451C-9048-C549E7C6016E}"/>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32" name="Picture 31">
            <a:extLst>
              <a:ext uri="{FF2B5EF4-FFF2-40B4-BE49-F238E27FC236}">
                <a16:creationId xmlns:a16="http://schemas.microsoft.com/office/drawing/2014/main" id="{316DB38B-ACE3-475B-9264-AD7B98764287}"/>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33" name="Picture 32">
            <a:extLst>
              <a:ext uri="{FF2B5EF4-FFF2-40B4-BE49-F238E27FC236}">
                <a16:creationId xmlns:a16="http://schemas.microsoft.com/office/drawing/2014/main" id="{2A636695-35B0-41A9-9312-20BFD8DCD219}"/>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666101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562"/>
        <p:cNvGrpSpPr/>
        <p:nvPr/>
      </p:nvGrpSpPr>
      <p:grpSpPr>
        <a:xfrm>
          <a:off x="0" y="0"/>
          <a:ext cx="0" cy="0"/>
          <a:chOff x="0" y="0"/>
          <a:chExt cx="0" cy="0"/>
        </a:xfrm>
      </p:grpSpPr>
      <p:pic>
        <p:nvPicPr>
          <p:cNvPr id="563" name="Google Shape;563;p2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64" name="Google Shape;564;p25"/>
          <p:cNvSpPr txBox="1">
            <a:spLocks noGrp="1"/>
          </p:cNvSpPr>
          <p:nvPr>
            <p:ph type="subTitle" idx="1"/>
          </p:nvPr>
        </p:nvSpPr>
        <p:spPr>
          <a:xfrm>
            <a:off x="942112" y="2861571"/>
            <a:ext cx="5130400" cy="173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65" name="Google Shape;565;p25"/>
          <p:cNvSpPr txBox="1">
            <a:spLocks noGrp="1"/>
          </p:cNvSpPr>
          <p:nvPr>
            <p:ph type="title"/>
          </p:nvPr>
        </p:nvSpPr>
        <p:spPr>
          <a:xfrm>
            <a:off x="1198712" y="2104500"/>
            <a:ext cx="461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566" name="Google Shape;566;p25"/>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567" name="Google Shape;567;p25"/>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25"/>
          <p:cNvGrpSpPr/>
          <p:nvPr/>
        </p:nvGrpSpPr>
        <p:grpSpPr>
          <a:xfrm>
            <a:off x="4076700" y="4193418"/>
            <a:ext cx="9525000" cy="2802933"/>
            <a:chOff x="1698275" y="1828750"/>
            <a:chExt cx="7143750" cy="2102200"/>
          </a:xfrm>
        </p:grpSpPr>
        <p:sp>
          <p:nvSpPr>
            <p:cNvPr id="569" name="Google Shape;569;p25"/>
            <p:cNvSpPr/>
            <p:nvPr/>
          </p:nvSpPr>
          <p:spPr>
            <a:xfrm>
              <a:off x="1698275" y="1881600"/>
              <a:ext cx="7143750" cy="2049350"/>
            </a:xfrm>
            <a:custGeom>
              <a:avLst/>
              <a:gdLst/>
              <a:ahLst/>
              <a:cxnLst/>
              <a:rect l="l" t="t" r="r" b="b"/>
              <a:pathLst>
                <a:path w="285750" h="81974" extrusionOk="0">
                  <a:moveTo>
                    <a:pt x="142861" y="1"/>
                  </a:moveTo>
                  <a:lnTo>
                    <a:pt x="139877" y="29"/>
                  </a:lnTo>
                  <a:lnTo>
                    <a:pt x="136894" y="87"/>
                  </a:lnTo>
                  <a:lnTo>
                    <a:pt x="133939" y="203"/>
                  </a:lnTo>
                  <a:lnTo>
                    <a:pt x="130984" y="377"/>
                  </a:lnTo>
                  <a:lnTo>
                    <a:pt x="128059" y="609"/>
                  </a:lnTo>
                  <a:lnTo>
                    <a:pt x="125133" y="869"/>
                  </a:lnTo>
                  <a:lnTo>
                    <a:pt x="122237" y="1188"/>
                  </a:lnTo>
                  <a:lnTo>
                    <a:pt x="119340" y="1536"/>
                  </a:lnTo>
                  <a:lnTo>
                    <a:pt x="116472" y="1941"/>
                  </a:lnTo>
                  <a:lnTo>
                    <a:pt x="113634" y="2376"/>
                  </a:lnTo>
                  <a:lnTo>
                    <a:pt x="110795" y="2897"/>
                  </a:lnTo>
                  <a:lnTo>
                    <a:pt x="107985" y="3418"/>
                  </a:lnTo>
                  <a:lnTo>
                    <a:pt x="105205" y="3998"/>
                  </a:lnTo>
                  <a:lnTo>
                    <a:pt x="102424" y="4635"/>
                  </a:lnTo>
                  <a:lnTo>
                    <a:pt x="99672" y="5301"/>
                  </a:lnTo>
                  <a:lnTo>
                    <a:pt x="96920" y="6025"/>
                  </a:lnTo>
                  <a:lnTo>
                    <a:pt x="94227" y="6779"/>
                  </a:lnTo>
                  <a:lnTo>
                    <a:pt x="91533" y="7561"/>
                  </a:lnTo>
                  <a:lnTo>
                    <a:pt x="88868" y="8401"/>
                  </a:lnTo>
                  <a:lnTo>
                    <a:pt x="86203" y="9299"/>
                  </a:lnTo>
                  <a:lnTo>
                    <a:pt x="83596" y="10197"/>
                  </a:lnTo>
                  <a:lnTo>
                    <a:pt x="80989" y="11181"/>
                  </a:lnTo>
                  <a:lnTo>
                    <a:pt x="78411" y="12166"/>
                  </a:lnTo>
                  <a:lnTo>
                    <a:pt x="75862" y="13209"/>
                  </a:lnTo>
                  <a:lnTo>
                    <a:pt x="73342" y="14281"/>
                  </a:lnTo>
                  <a:lnTo>
                    <a:pt x="70851" y="15410"/>
                  </a:lnTo>
                  <a:lnTo>
                    <a:pt x="68389" y="16569"/>
                  </a:lnTo>
                  <a:lnTo>
                    <a:pt x="65927" y="17757"/>
                  </a:lnTo>
                  <a:lnTo>
                    <a:pt x="63523" y="18973"/>
                  </a:lnTo>
                  <a:lnTo>
                    <a:pt x="61118" y="20248"/>
                  </a:lnTo>
                  <a:lnTo>
                    <a:pt x="58772" y="21551"/>
                  </a:lnTo>
                  <a:lnTo>
                    <a:pt x="56426" y="22884"/>
                  </a:lnTo>
                  <a:lnTo>
                    <a:pt x="54138" y="24274"/>
                  </a:lnTo>
                  <a:lnTo>
                    <a:pt x="51849" y="25664"/>
                  </a:lnTo>
                  <a:lnTo>
                    <a:pt x="49619" y="27113"/>
                  </a:lnTo>
                  <a:lnTo>
                    <a:pt x="47388" y="28590"/>
                  </a:lnTo>
                  <a:lnTo>
                    <a:pt x="45216" y="30096"/>
                  </a:lnTo>
                  <a:lnTo>
                    <a:pt x="43073" y="31660"/>
                  </a:lnTo>
                  <a:lnTo>
                    <a:pt x="40958" y="33224"/>
                  </a:lnTo>
                  <a:lnTo>
                    <a:pt x="38872" y="34846"/>
                  </a:lnTo>
                  <a:lnTo>
                    <a:pt x="36816" y="36469"/>
                  </a:lnTo>
                  <a:lnTo>
                    <a:pt x="34788" y="38149"/>
                  </a:lnTo>
                  <a:lnTo>
                    <a:pt x="32819" y="39858"/>
                  </a:lnTo>
                  <a:lnTo>
                    <a:pt x="30878" y="41596"/>
                  </a:lnTo>
                  <a:lnTo>
                    <a:pt x="28966" y="43362"/>
                  </a:lnTo>
                  <a:lnTo>
                    <a:pt x="27083" y="45129"/>
                  </a:lnTo>
                  <a:lnTo>
                    <a:pt x="25229" y="46954"/>
                  </a:lnTo>
                  <a:lnTo>
                    <a:pt x="23434" y="48808"/>
                  </a:lnTo>
                  <a:lnTo>
                    <a:pt x="21667" y="50691"/>
                  </a:lnTo>
                  <a:lnTo>
                    <a:pt x="19929" y="52603"/>
                  </a:lnTo>
                  <a:lnTo>
                    <a:pt x="18249" y="54543"/>
                  </a:lnTo>
                  <a:lnTo>
                    <a:pt x="16598" y="56513"/>
                  </a:lnTo>
                  <a:lnTo>
                    <a:pt x="14975" y="58483"/>
                  </a:lnTo>
                  <a:lnTo>
                    <a:pt x="13411" y="60510"/>
                  </a:lnTo>
                  <a:lnTo>
                    <a:pt x="11876" y="62538"/>
                  </a:lnTo>
                  <a:lnTo>
                    <a:pt x="10399" y="64594"/>
                  </a:lnTo>
                  <a:lnTo>
                    <a:pt x="8951" y="66709"/>
                  </a:lnTo>
                  <a:lnTo>
                    <a:pt x="7531" y="68823"/>
                  </a:lnTo>
                  <a:lnTo>
                    <a:pt x="6170" y="70938"/>
                  </a:lnTo>
                  <a:lnTo>
                    <a:pt x="4837" y="73110"/>
                  </a:lnTo>
                  <a:lnTo>
                    <a:pt x="3563" y="75283"/>
                  </a:lnTo>
                  <a:lnTo>
                    <a:pt x="2317" y="77513"/>
                  </a:lnTo>
                  <a:lnTo>
                    <a:pt x="1130" y="79744"/>
                  </a:lnTo>
                  <a:lnTo>
                    <a:pt x="0" y="81974"/>
                  </a:lnTo>
                  <a:lnTo>
                    <a:pt x="285750" y="81974"/>
                  </a:lnTo>
                  <a:lnTo>
                    <a:pt x="284591" y="79744"/>
                  </a:lnTo>
                  <a:lnTo>
                    <a:pt x="283404" y="77513"/>
                  </a:lnTo>
                  <a:lnTo>
                    <a:pt x="282158" y="75283"/>
                  </a:lnTo>
                  <a:lnTo>
                    <a:pt x="280884" y="73110"/>
                  </a:lnTo>
                  <a:lnTo>
                    <a:pt x="279580" y="70938"/>
                  </a:lnTo>
                  <a:lnTo>
                    <a:pt x="278190" y="68823"/>
                  </a:lnTo>
                  <a:lnTo>
                    <a:pt x="276800" y="66709"/>
                  </a:lnTo>
                  <a:lnTo>
                    <a:pt x="275351" y="64594"/>
                  </a:lnTo>
                  <a:lnTo>
                    <a:pt x="273845" y="62538"/>
                  </a:lnTo>
                  <a:lnTo>
                    <a:pt x="272310" y="60510"/>
                  </a:lnTo>
                  <a:lnTo>
                    <a:pt x="270746" y="58483"/>
                  </a:lnTo>
                  <a:lnTo>
                    <a:pt x="269124" y="56513"/>
                  </a:lnTo>
                  <a:lnTo>
                    <a:pt x="267472" y="54543"/>
                  </a:lnTo>
                  <a:lnTo>
                    <a:pt x="265792" y="52603"/>
                  </a:lnTo>
                  <a:lnTo>
                    <a:pt x="264054" y="50691"/>
                  </a:lnTo>
                  <a:lnTo>
                    <a:pt x="262288" y="48808"/>
                  </a:lnTo>
                  <a:lnTo>
                    <a:pt x="260492" y="46954"/>
                  </a:lnTo>
                  <a:lnTo>
                    <a:pt x="258638" y="45129"/>
                  </a:lnTo>
                  <a:lnTo>
                    <a:pt x="256784" y="43362"/>
                  </a:lnTo>
                  <a:lnTo>
                    <a:pt x="254872" y="41596"/>
                  </a:lnTo>
                  <a:lnTo>
                    <a:pt x="252903" y="39858"/>
                  </a:lnTo>
                  <a:lnTo>
                    <a:pt x="250933" y="38149"/>
                  </a:lnTo>
                  <a:lnTo>
                    <a:pt x="248905" y="36469"/>
                  </a:lnTo>
                  <a:lnTo>
                    <a:pt x="246849" y="34846"/>
                  </a:lnTo>
                  <a:lnTo>
                    <a:pt x="244763" y="33224"/>
                  </a:lnTo>
                  <a:lnTo>
                    <a:pt x="242649" y="31660"/>
                  </a:lnTo>
                  <a:lnTo>
                    <a:pt x="240505" y="30096"/>
                  </a:lnTo>
                  <a:lnTo>
                    <a:pt x="238333" y="28590"/>
                  </a:lnTo>
                  <a:lnTo>
                    <a:pt x="236102" y="27113"/>
                  </a:lnTo>
                  <a:lnTo>
                    <a:pt x="233872" y="25664"/>
                  </a:lnTo>
                  <a:lnTo>
                    <a:pt x="231612" y="24274"/>
                  </a:lnTo>
                  <a:lnTo>
                    <a:pt x="229295" y="22884"/>
                  </a:lnTo>
                  <a:lnTo>
                    <a:pt x="226949" y="21551"/>
                  </a:lnTo>
                  <a:lnTo>
                    <a:pt x="224603" y="20248"/>
                  </a:lnTo>
                  <a:lnTo>
                    <a:pt x="222199" y="18973"/>
                  </a:lnTo>
                  <a:lnTo>
                    <a:pt x="219794" y="17757"/>
                  </a:lnTo>
                  <a:lnTo>
                    <a:pt x="217361" y="16569"/>
                  </a:lnTo>
                  <a:lnTo>
                    <a:pt x="214870" y="15410"/>
                  </a:lnTo>
                  <a:lnTo>
                    <a:pt x="212379" y="14281"/>
                  </a:lnTo>
                  <a:lnTo>
                    <a:pt x="209859" y="13209"/>
                  </a:lnTo>
                  <a:lnTo>
                    <a:pt x="207310" y="12166"/>
                  </a:lnTo>
                  <a:lnTo>
                    <a:pt x="204732" y="11181"/>
                  </a:lnTo>
                  <a:lnTo>
                    <a:pt x="202125" y="10197"/>
                  </a:lnTo>
                  <a:lnTo>
                    <a:pt x="199518" y="9299"/>
                  </a:lnTo>
                  <a:lnTo>
                    <a:pt x="196882" y="8401"/>
                  </a:lnTo>
                  <a:lnTo>
                    <a:pt x="194188" y="7561"/>
                  </a:lnTo>
                  <a:lnTo>
                    <a:pt x="191523" y="6779"/>
                  </a:lnTo>
                  <a:lnTo>
                    <a:pt x="188801" y="6025"/>
                  </a:lnTo>
                  <a:lnTo>
                    <a:pt x="186078" y="5301"/>
                  </a:lnTo>
                  <a:lnTo>
                    <a:pt x="183326" y="4635"/>
                  </a:lnTo>
                  <a:lnTo>
                    <a:pt x="180545" y="3998"/>
                  </a:lnTo>
                  <a:lnTo>
                    <a:pt x="177736" y="3418"/>
                  </a:lnTo>
                  <a:lnTo>
                    <a:pt x="174926" y="2897"/>
                  </a:lnTo>
                  <a:lnTo>
                    <a:pt x="172087" y="2376"/>
                  </a:lnTo>
                  <a:lnTo>
                    <a:pt x="169249" y="1941"/>
                  </a:lnTo>
                  <a:lnTo>
                    <a:pt x="166381" y="1536"/>
                  </a:lnTo>
                  <a:lnTo>
                    <a:pt x="163513" y="1188"/>
                  </a:lnTo>
                  <a:lnTo>
                    <a:pt x="160588" y="869"/>
                  </a:lnTo>
                  <a:lnTo>
                    <a:pt x="157691" y="609"/>
                  </a:lnTo>
                  <a:lnTo>
                    <a:pt x="154737" y="377"/>
                  </a:lnTo>
                  <a:lnTo>
                    <a:pt x="151811" y="203"/>
                  </a:lnTo>
                  <a:lnTo>
                    <a:pt x="148828" y="87"/>
                  </a:lnTo>
                  <a:lnTo>
                    <a:pt x="145844" y="29"/>
                  </a:lnTo>
                  <a:lnTo>
                    <a:pt x="142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5"/>
            <p:cNvSpPr/>
            <p:nvPr/>
          </p:nvSpPr>
          <p:spPr>
            <a:xfrm>
              <a:off x="2622275" y="3513100"/>
              <a:ext cx="8725" cy="8725"/>
            </a:xfrm>
            <a:custGeom>
              <a:avLst/>
              <a:gdLst/>
              <a:ahLst/>
              <a:cxnLst/>
              <a:rect l="l" t="t" r="r" b="b"/>
              <a:pathLst>
                <a:path w="349" h="349" extrusionOk="0">
                  <a:moveTo>
                    <a:pt x="117" y="1"/>
                  </a:moveTo>
                  <a:lnTo>
                    <a:pt x="59" y="30"/>
                  </a:lnTo>
                  <a:lnTo>
                    <a:pt x="30" y="88"/>
                  </a:lnTo>
                  <a:lnTo>
                    <a:pt x="1" y="174"/>
                  </a:lnTo>
                  <a:lnTo>
                    <a:pt x="30" y="232"/>
                  </a:lnTo>
                  <a:lnTo>
                    <a:pt x="59" y="290"/>
                  </a:lnTo>
                  <a:lnTo>
                    <a:pt x="117" y="319"/>
                  </a:lnTo>
                  <a:lnTo>
                    <a:pt x="174" y="348"/>
                  </a:lnTo>
                  <a:lnTo>
                    <a:pt x="261" y="319"/>
                  </a:lnTo>
                  <a:lnTo>
                    <a:pt x="290" y="290"/>
                  </a:lnTo>
                  <a:lnTo>
                    <a:pt x="319" y="232"/>
                  </a:lnTo>
                  <a:lnTo>
                    <a:pt x="348" y="174"/>
                  </a:lnTo>
                  <a:lnTo>
                    <a:pt x="319" y="88"/>
                  </a:lnTo>
                  <a:lnTo>
                    <a:pt x="290" y="30"/>
                  </a:lnTo>
                  <a:lnTo>
                    <a:pt x="261"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5"/>
            <p:cNvSpPr/>
            <p:nvPr/>
          </p:nvSpPr>
          <p:spPr>
            <a:xfrm>
              <a:off x="2549150" y="3352350"/>
              <a:ext cx="101400" cy="185400"/>
            </a:xfrm>
            <a:custGeom>
              <a:avLst/>
              <a:gdLst/>
              <a:ahLst/>
              <a:cxnLst/>
              <a:rect l="l" t="t" r="r" b="b"/>
              <a:pathLst>
                <a:path w="4056" h="7416" extrusionOk="0">
                  <a:moveTo>
                    <a:pt x="811" y="0"/>
                  </a:moveTo>
                  <a:lnTo>
                    <a:pt x="637" y="29"/>
                  </a:lnTo>
                  <a:lnTo>
                    <a:pt x="493" y="87"/>
                  </a:lnTo>
                  <a:lnTo>
                    <a:pt x="348" y="174"/>
                  </a:lnTo>
                  <a:lnTo>
                    <a:pt x="232" y="290"/>
                  </a:lnTo>
                  <a:lnTo>
                    <a:pt x="116" y="435"/>
                  </a:lnTo>
                  <a:lnTo>
                    <a:pt x="58" y="580"/>
                  </a:lnTo>
                  <a:lnTo>
                    <a:pt x="0" y="753"/>
                  </a:lnTo>
                  <a:lnTo>
                    <a:pt x="0" y="927"/>
                  </a:lnTo>
                  <a:lnTo>
                    <a:pt x="58" y="1072"/>
                  </a:lnTo>
                  <a:lnTo>
                    <a:pt x="2375" y="6778"/>
                  </a:lnTo>
                  <a:lnTo>
                    <a:pt x="2433" y="6923"/>
                  </a:lnTo>
                  <a:lnTo>
                    <a:pt x="2549" y="7068"/>
                  </a:lnTo>
                  <a:lnTo>
                    <a:pt x="2665" y="7184"/>
                  </a:lnTo>
                  <a:lnTo>
                    <a:pt x="2781" y="7300"/>
                  </a:lnTo>
                  <a:lnTo>
                    <a:pt x="2926" y="7358"/>
                  </a:lnTo>
                  <a:lnTo>
                    <a:pt x="3071" y="7416"/>
                  </a:lnTo>
                  <a:lnTo>
                    <a:pt x="3244" y="7416"/>
                  </a:lnTo>
                  <a:lnTo>
                    <a:pt x="3418" y="7387"/>
                  </a:lnTo>
                  <a:lnTo>
                    <a:pt x="3563" y="7329"/>
                  </a:lnTo>
                  <a:lnTo>
                    <a:pt x="3708" y="7242"/>
                  </a:lnTo>
                  <a:lnTo>
                    <a:pt x="3824" y="7126"/>
                  </a:lnTo>
                  <a:lnTo>
                    <a:pt x="3939" y="6981"/>
                  </a:lnTo>
                  <a:lnTo>
                    <a:pt x="4026" y="6807"/>
                  </a:lnTo>
                  <a:lnTo>
                    <a:pt x="4055" y="6662"/>
                  </a:lnTo>
                  <a:lnTo>
                    <a:pt x="4055" y="6489"/>
                  </a:lnTo>
                  <a:lnTo>
                    <a:pt x="4026" y="6315"/>
                  </a:lnTo>
                  <a:lnTo>
                    <a:pt x="1709" y="638"/>
                  </a:lnTo>
                  <a:lnTo>
                    <a:pt x="1622" y="464"/>
                  </a:lnTo>
                  <a:lnTo>
                    <a:pt x="1535" y="348"/>
                  </a:lnTo>
                  <a:lnTo>
                    <a:pt x="1419" y="203"/>
                  </a:lnTo>
                  <a:lnTo>
                    <a:pt x="1275" y="116"/>
                  </a:lnTo>
                  <a:lnTo>
                    <a:pt x="1130" y="58"/>
                  </a:lnTo>
                  <a:lnTo>
                    <a:pt x="98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5"/>
            <p:cNvSpPr/>
            <p:nvPr/>
          </p:nvSpPr>
          <p:spPr>
            <a:xfrm>
              <a:off x="2660650" y="3371900"/>
              <a:ext cx="51450" cy="147750"/>
            </a:xfrm>
            <a:custGeom>
              <a:avLst/>
              <a:gdLst/>
              <a:ahLst/>
              <a:cxnLst/>
              <a:rect l="l" t="t" r="r" b="b"/>
              <a:pathLst>
                <a:path w="2058" h="5910" extrusionOk="0">
                  <a:moveTo>
                    <a:pt x="841" y="0"/>
                  </a:moveTo>
                  <a:lnTo>
                    <a:pt x="696" y="29"/>
                  </a:lnTo>
                  <a:lnTo>
                    <a:pt x="522" y="87"/>
                  </a:lnTo>
                  <a:lnTo>
                    <a:pt x="377" y="174"/>
                  </a:lnTo>
                  <a:lnTo>
                    <a:pt x="262" y="261"/>
                  </a:lnTo>
                  <a:lnTo>
                    <a:pt x="146" y="377"/>
                  </a:lnTo>
                  <a:lnTo>
                    <a:pt x="59" y="522"/>
                  </a:lnTo>
                  <a:lnTo>
                    <a:pt x="1" y="696"/>
                  </a:lnTo>
                  <a:lnTo>
                    <a:pt x="1" y="869"/>
                  </a:lnTo>
                  <a:lnTo>
                    <a:pt x="348" y="5069"/>
                  </a:lnTo>
                  <a:lnTo>
                    <a:pt x="377" y="5214"/>
                  </a:lnTo>
                  <a:lnTo>
                    <a:pt x="435" y="5388"/>
                  </a:lnTo>
                  <a:lnTo>
                    <a:pt x="522" y="5533"/>
                  </a:lnTo>
                  <a:lnTo>
                    <a:pt x="609" y="5649"/>
                  </a:lnTo>
                  <a:lnTo>
                    <a:pt x="725" y="5765"/>
                  </a:lnTo>
                  <a:lnTo>
                    <a:pt x="870" y="5851"/>
                  </a:lnTo>
                  <a:lnTo>
                    <a:pt x="1044" y="5909"/>
                  </a:lnTo>
                  <a:lnTo>
                    <a:pt x="1217" y="5909"/>
                  </a:lnTo>
                  <a:lnTo>
                    <a:pt x="1362" y="5880"/>
                  </a:lnTo>
                  <a:lnTo>
                    <a:pt x="1536" y="5851"/>
                  </a:lnTo>
                  <a:lnTo>
                    <a:pt x="1681" y="5765"/>
                  </a:lnTo>
                  <a:lnTo>
                    <a:pt x="1826" y="5649"/>
                  </a:lnTo>
                  <a:lnTo>
                    <a:pt x="1942" y="5533"/>
                  </a:lnTo>
                  <a:lnTo>
                    <a:pt x="2028" y="5388"/>
                  </a:lnTo>
                  <a:lnTo>
                    <a:pt x="2057" y="5243"/>
                  </a:lnTo>
                  <a:lnTo>
                    <a:pt x="2057" y="5069"/>
                  </a:lnTo>
                  <a:lnTo>
                    <a:pt x="1710" y="869"/>
                  </a:lnTo>
                  <a:lnTo>
                    <a:pt x="1681" y="696"/>
                  </a:lnTo>
                  <a:lnTo>
                    <a:pt x="1623" y="551"/>
                  </a:lnTo>
                  <a:lnTo>
                    <a:pt x="1565" y="406"/>
                  </a:lnTo>
                  <a:lnTo>
                    <a:pt x="1449" y="261"/>
                  </a:lnTo>
                  <a:lnTo>
                    <a:pt x="1333" y="145"/>
                  </a:lnTo>
                  <a:lnTo>
                    <a:pt x="1188" y="58"/>
                  </a:lnTo>
                  <a:lnTo>
                    <a:pt x="1044" y="29"/>
                  </a:lnTo>
                  <a:lnTo>
                    <a:pt x="84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5"/>
            <p:cNvSpPr/>
            <p:nvPr/>
          </p:nvSpPr>
          <p:spPr>
            <a:xfrm>
              <a:off x="2748275" y="3410275"/>
              <a:ext cx="42750" cy="128200"/>
            </a:xfrm>
            <a:custGeom>
              <a:avLst/>
              <a:gdLst/>
              <a:ahLst/>
              <a:cxnLst/>
              <a:rect l="l" t="t" r="r" b="b"/>
              <a:pathLst>
                <a:path w="1710" h="5128" extrusionOk="0">
                  <a:moveTo>
                    <a:pt x="667" y="1"/>
                  </a:moveTo>
                  <a:lnTo>
                    <a:pt x="522" y="58"/>
                  </a:lnTo>
                  <a:lnTo>
                    <a:pt x="377" y="145"/>
                  </a:lnTo>
                  <a:lnTo>
                    <a:pt x="261" y="232"/>
                  </a:lnTo>
                  <a:lnTo>
                    <a:pt x="146" y="377"/>
                  </a:lnTo>
                  <a:lnTo>
                    <a:pt x="59" y="522"/>
                  </a:lnTo>
                  <a:lnTo>
                    <a:pt x="1" y="667"/>
                  </a:lnTo>
                  <a:lnTo>
                    <a:pt x="1" y="841"/>
                  </a:lnTo>
                  <a:lnTo>
                    <a:pt x="1" y="4287"/>
                  </a:lnTo>
                  <a:lnTo>
                    <a:pt x="1" y="4432"/>
                  </a:lnTo>
                  <a:lnTo>
                    <a:pt x="59" y="4606"/>
                  </a:lnTo>
                  <a:lnTo>
                    <a:pt x="146" y="4751"/>
                  </a:lnTo>
                  <a:lnTo>
                    <a:pt x="261" y="4867"/>
                  </a:lnTo>
                  <a:lnTo>
                    <a:pt x="377" y="4983"/>
                  </a:lnTo>
                  <a:lnTo>
                    <a:pt x="522" y="5070"/>
                  </a:lnTo>
                  <a:lnTo>
                    <a:pt x="667" y="5127"/>
                  </a:lnTo>
                  <a:lnTo>
                    <a:pt x="841" y="5127"/>
                  </a:lnTo>
                  <a:lnTo>
                    <a:pt x="1015" y="5099"/>
                  </a:lnTo>
                  <a:lnTo>
                    <a:pt x="1188" y="5070"/>
                  </a:lnTo>
                  <a:lnTo>
                    <a:pt x="1333" y="4983"/>
                  </a:lnTo>
                  <a:lnTo>
                    <a:pt x="1449" y="4867"/>
                  </a:lnTo>
                  <a:lnTo>
                    <a:pt x="1565" y="4751"/>
                  </a:lnTo>
                  <a:lnTo>
                    <a:pt x="1652" y="4606"/>
                  </a:lnTo>
                  <a:lnTo>
                    <a:pt x="1681" y="4461"/>
                  </a:lnTo>
                  <a:lnTo>
                    <a:pt x="1710" y="4287"/>
                  </a:lnTo>
                  <a:lnTo>
                    <a:pt x="1710" y="841"/>
                  </a:lnTo>
                  <a:lnTo>
                    <a:pt x="1681" y="667"/>
                  </a:lnTo>
                  <a:lnTo>
                    <a:pt x="1652" y="522"/>
                  </a:lnTo>
                  <a:lnTo>
                    <a:pt x="1565" y="377"/>
                  </a:lnTo>
                  <a:lnTo>
                    <a:pt x="1449" y="232"/>
                  </a:lnTo>
                  <a:lnTo>
                    <a:pt x="1333" y="145"/>
                  </a:lnTo>
                  <a:lnTo>
                    <a:pt x="1188" y="58"/>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5"/>
            <p:cNvSpPr/>
            <p:nvPr/>
          </p:nvSpPr>
          <p:spPr>
            <a:xfrm>
              <a:off x="3091525" y="2723775"/>
              <a:ext cx="89825" cy="147750"/>
            </a:xfrm>
            <a:custGeom>
              <a:avLst/>
              <a:gdLst/>
              <a:ahLst/>
              <a:cxnLst/>
              <a:rect l="l" t="t" r="r" b="b"/>
              <a:pathLst>
                <a:path w="3593" h="5910" extrusionOk="0">
                  <a:moveTo>
                    <a:pt x="899" y="1"/>
                  </a:moveTo>
                  <a:lnTo>
                    <a:pt x="725" y="30"/>
                  </a:lnTo>
                  <a:lnTo>
                    <a:pt x="580" y="59"/>
                  </a:lnTo>
                  <a:lnTo>
                    <a:pt x="406" y="117"/>
                  </a:lnTo>
                  <a:lnTo>
                    <a:pt x="290" y="233"/>
                  </a:lnTo>
                  <a:lnTo>
                    <a:pt x="174" y="377"/>
                  </a:lnTo>
                  <a:lnTo>
                    <a:pt x="88" y="493"/>
                  </a:lnTo>
                  <a:lnTo>
                    <a:pt x="30" y="638"/>
                  </a:lnTo>
                  <a:lnTo>
                    <a:pt x="1" y="812"/>
                  </a:lnTo>
                  <a:lnTo>
                    <a:pt x="30" y="957"/>
                  </a:lnTo>
                  <a:lnTo>
                    <a:pt x="59" y="1131"/>
                  </a:lnTo>
                  <a:lnTo>
                    <a:pt x="117" y="1304"/>
                  </a:lnTo>
                  <a:lnTo>
                    <a:pt x="1999" y="5504"/>
                  </a:lnTo>
                  <a:lnTo>
                    <a:pt x="2086" y="5649"/>
                  </a:lnTo>
                  <a:lnTo>
                    <a:pt x="2202" y="5765"/>
                  </a:lnTo>
                  <a:lnTo>
                    <a:pt x="2347" y="5852"/>
                  </a:lnTo>
                  <a:lnTo>
                    <a:pt x="2521" y="5881"/>
                  </a:lnTo>
                  <a:lnTo>
                    <a:pt x="2695" y="5910"/>
                  </a:lnTo>
                  <a:lnTo>
                    <a:pt x="2868" y="5910"/>
                  </a:lnTo>
                  <a:lnTo>
                    <a:pt x="3013" y="5881"/>
                  </a:lnTo>
                  <a:lnTo>
                    <a:pt x="3187" y="5794"/>
                  </a:lnTo>
                  <a:lnTo>
                    <a:pt x="3303" y="5707"/>
                  </a:lnTo>
                  <a:lnTo>
                    <a:pt x="3419" y="5562"/>
                  </a:lnTo>
                  <a:lnTo>
                    <a:pt x="3506" y="5417"/>
                  </a:lnTo>
                  <a:lnTo>
                    <a:pt x="3563" y="5273"/>
                  </a:lnTo>
                  <a:lnTo>
                    <a:pt x="3592" y="5128"/>
                  </a:lnTo>
                  <a:lnTo>
                    <a:pt x="3563" y="4954"/>
                  </a:lnTo>
                  <a:lnTo>
                    <a:pt x="3535" y="4809"/>
                  </a:lnTo>
                  <a:lnTo>
                    <a:pt x="3477" y="4635"/>
                  </a:lnTo>
                  <a:lnTo>
                    <a:pt x="1594" y="435"/>
                  </a:lnTo>
                  <a:lnTo>
                    <a:pt x="1507" y="291"/>
                  </a:lnTo>
                  <a:lnTo>
                    <a:pt x="1391" y="175"/>
                  </a:lnTo>
                  <a:lnTo>
                    <a:pt x="1246" y="88"/>
                  </a:lnTo>
                  <a:lnTo>
                    <a:pt x="1072" y="30"/>
                  </a:lnTo>
                  <a:lnTo>
                    <a:pt x="89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5"/>
            <p:cNvSpPr/>
            <p:nvPr/>
          </p:nvSpPr>
          <p:spPr>
            <a:xfrm>
              <a:off x="3205225" y="2695550"/>
              <a:ext cx="42750" cy="138325"/>
            </a:xfrm>
            <a:custGeom>
              <a:avLst/>
              <a:gdLst/>
              <a:ahLst/>
              <a:cxnLst/>
              <a:rect l="l" t="t" r="r" b="b"/>
              <a:pathLst>
                <a:path w="1710" h="5533" extrusionOk="0">
                  <a:moveTo>
                    <a:pt x="869" y="0"/>
                  </a:moveTo>
                  <a:lnTo>
                    <a:pt x="696" y="29"/>
                  </a:lnTo>
                  <a:lnTo>
                    <a:pt x="522" y="87"/>
                  </a:lnTo>
                  <a:lnTo>
                    <a:pt x="377" y="145"/>
                  </a:lnTo>
                  <a:lnTo>
                    <a:pt x="261" y="261"/>
                  </a:lnTo>
                  <a:lnTo>
                    <a:pt x="145" y="377"/>
                  </a:lnTo>
                  <a:lnTo>
                    <a:pt x="87" y="522"/>
                  </a:lnTo>
                  <a:lnTo>
                    <a:pt x="29" y="695"/>
                  </a:lnTo>
                  <a:lnTo>
                    <a:pt x="0" y="869"/>
                  </a:lnTo>
                  <a:lnTo>
                    <a:pt x="0" y="4664"/>
                  </a:lnTo>
                  <a:lnTo>
                    <a:pt x="29" y="4837"/>
                  </a:lnTo>
                  <a:lnTo>
                    <a:pt x="87" y="5011"/>
                  </a:lnTo>
                  <a:lnTo>
                    <a:pt x="145" y="5156"/>
                  </a:lnTo>
                  <a:lnTo>
                    <a:pt x="261" y="5272"/>
                  </a:lnTo>
                  <a:lnTo>
                    <a:pt x="377" y="5388"/>
                  </a:lnTo>
                  <a:lnTo>
                    <a:pt x="522" y="5475"/>
                  </a:lnTo>
                  <a:lnTo>
                    <a:pt x="696" y="5504"/>
                  </a:lnTo>
                  <a:lnTo>
                    <a:pt x="869" y="5533"/>
                  </a:lnTo>
                  <a:lnTo>
                    <a:pt x="1043" y="5504"/>
                  </a:lnTo>
                  <a:lnTo>
                    <a:pt x="1188" y="5446"/>
                  </a:lnTo>
                  <a:lnTo>
                    <a:pt x="1333" y="5388"/>
                  </a:lnTo>
                  <a:lnTo>
                    <a:pt x="1478" y="5272"/>
                  </a:lnTo>
                  <a:lnTo>
                    <a:pt x="1565" y="5156"/>
                  </a:lnTo>
                  <a:lnTo>
                    <a:pt x="1651" y="5011"/>
                  </a:lnTo>
                  <a:lnTo>
                    <a:pt x="1709" y="4837"/>
                  </a:lnTo>
                  <a:lnTo>
                    <a:pt x="1709" y="4664"/>
                  </a:lnTo>
                  <a:lnTo>
                    <a:pt x="1709" y="869"/>
                  </a:lnTo>
                  <a:lnTo>
                    <a:pt x="1709" y="695"/>
                  </a:lnTo>
                  <a:lnTo>
                    <a:pt x="1651" y="522"/>
                  </a:lnTo>
                  <a:lnTo>
                    <a:pt x="1565" y="377"/>
                  </a:lnTo>
                  <a:lnTo>
                    <a:pt x="1478" y="261"/>
                  </a:lnTo>
                  <a:lnTo>
                    <a:pt x="1333" y="145"/>
                  </a:lnTo>
                  <a:lnTo>
                    <a:pt x="1188" y="58"/>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5"/>
            <p:cNvSpPr/>
            <p:nvPr/>
          </p:nvSpPr>
          <p:spPr>
            <a:xfrm>
              <a:off x="5375500" y="1962700"/>
              <a:ext cx="71000" cy="138350"/>
            </a:xfrm>
            <a:custGeom>
              <a:avLst/>
              <a:gdLst/>
              <a:ahLst/>
              <a:cxnLst/>
              <a:rect l="l" t="t" r="r" b="b"/>
              <a:pathLst>
                <a:path w="2840" h="5534" extrusionOk="0">
                  <a:moveTo>
                    <a:pt x="812" y="1"/>
                  </a:moveTo>
                  <a:lnTo>
                    <a:pt x="638" y="30"/>
                  </a:lnTo>
                  <a:lnTo>
                    <a:pt x="493" y="88"/>
                  </a:lnTo>
                  <a:lnTo>
                    <a:pt x="348" y="174"/>
                  </a:lnTo>
                  <a:lnTo>
                    <a:pt x="232" y="290"/>
                  </a:lnTo>
                  <a:lnTo>
                    <a:pt x="116" y="435"/>
                  </a:lnTo>
                  <a:lnTo>
                    <a:pt x="58" y="580"/>
                  </a:lnTo>
                  <a:lnTo>
                    <a:pt x="30" y="754"/>
                  </a:lnTo>
                  <a:lnTo>
                    <a:pt x="1" y="899"/>
                  </a:lnTo>
                  <a:lnTo>
                    <a:pt x="30" y="1072"/>
                  </a:lnTo>
                  <a:lnTo>
                    <a:pt x="1159" y="4896"/>
                  </a:lnTo>
                  <a:lnTo>
                    <a:pt x="1217" y="5041"/>
                  </a:lnTo>
                  <a:lnTo>
                    <a:pt x="1333" y="5186"/>
                  </a:lnTo>
                  <a:lnTo>
                    <a:pt x="1449" y="5301"/>
                  </a:lnTo>
                  <a:lnTo>
                    <a:pt x="1565" y="5417"/>
                  </a:lnTo>
                  <a:lnTo>
                    <a:pt x="1739" y="5475"/>
                  </a:lnTo>
                  <a:lnTo>
                    <a:pt x="1883" y="5533"/>
                  </a:lnTo>
                  <a:lnTo>
                    <a:pt x="2057" y="5533"/>
                  </a:lnTo>
                  <a:lnTo>
                    <a:pt x="2231" y="5504"/>
                  </a:lnTo>
                  <a:lnTo>
                    <a:pt x="2376" y="5417"/>
                  </a:lnTo>
                  <a:lnTo>
                    <a:pt x="2521" y="5330"/>
                  </a:lnTo>
                  <a:lnTo>
                    <a:pt x="2636" y="5215"/>
                  </a:lnTo>
                  <a:lnTo>
                    <a:pt x="2723" y="5099"/>
                  </a:lnTo>
                  <a:lnTo>
                    <a:pt x="2810" y="4925"/>
                  </a:lnTo>
                  <a:lnTo>
                    <a:pt x="2839" y="4780"/>
                  </a:lnTo>
                  <a:lnTo>
                    <a:pt x="2839" y="4606"/>
                  </a:lnTo>
                  <a:lnTo>
                    <a:pt x="2810" y="4432"/>
                  </a:lnTo>
                  <a:lnTo>
                    <a:pt x="1681" y="638"/>
                  </a:lnTo>
                  <a:lnTo>
                    <a:pt x="1623" y="464"/>
                  </a:lnTo>
                  <a:lnTo>
                    <a:pt x="1536" y="319"/>
                  </a:lnTo>
                  <a:lnTo>
                    <a:pt x="1420" y="203"/>
                  </a:lnTo>
                  <a:lnTo>
                    <a:pt x="1275" y="117"/>
                  </a:lnTo>
                  <a:lnTo>
                    <a:pt x="1130" y="30"/>
                  </a:lnTo>
                  <a:lnTo>
                    <a:pt x="98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5"/>
            <p:cNvSpPr/>
            <p:nvPr/>
          </p:nvSpPr>
          <p:spPr>
            <a:xfrm>
              <a:off x="5463125" y="1981525"/>
              <a:ext cx="42750" cy="118800"/>
            </a:xfrm>
            <a:custGeom>
              <a:avLst/>
              <a:gdLst/>
              <a:ahLst/>
              <a:cxnLst/>
              <a:rect l="l" t="t" r="r" b="b"/>
              <a:pathLst>
                <a:path w="1710" h="4752" extrusionOk="0">
                  <a:moveTo>
                    <a:pt x="667" y="1"/>
                  </a:moveTo>
                  <a:lnTo>
                    <a:pt x="522" y="59"/>
                  </a:lnTo>
                  <a:lnTo>
                    <a:pt x="377" y="146"/>
                  </a:lnTo>
                  <a:lnTo>
                    <a:pt x="232" y="233"/>
                  </a:lnTo>
                  <a:lnTo>
                    <a:pt x="145" y="377"/>
                  </a:lnTo>
                  <a:lnTo>
                    <a:pt x="58" y="522"/>
                  </a:lnTo>
                  <a:lnTo>
                    <a:pt x="0" y="667"/>
                  </a:lnTo>
                  <a:lnTo>
                    <a:pt x="0" y="841"/>
                  </a:lnTo>
                  <a:lnTo>
                    <a:pt x="0" y="3882"/>
                  </a:lnTo>
                  <a:lnTo>
                    <a:pt x="0" y="4056"/>
                  </a:lnTo>
                  <a:lnTo>
                    <a:pt x="58" y="4230"/>
                  </a:lnTo>
                  <a:lnTo>
                    <a:pt x="145" y="4375"/>
                  </a:lnTo>
                  <a:lnTo>
                    <a:pt x="232" y="4491"/>
                  </a:lnTo>
                  <a:lnTo>
                    <a:pt x="377" y="4606"/>
                  </a:lnTo>
                  <a:lnTo>
                    <a:pt x="522" y="4693"/>
                  </a:lnTo>
                  <a:lnTo>
                    <a:pt x="667" y="4751"/>
                  </a:lnTo>
                  <a:lnTo>
                    <a:pt x="840" y="4751"/>
                  </a:lnTo>
                  <a:lnTo>
                    <a:pt x="1014" y="4722"/>
                  </a:lnTo>
                  <a:lnTo>
                    <a:pt x="1188" y="4664"/>
                  </a:lnTo>
                  <a:lnTo>
                    <a:pt x="1333" y="4606"/>
                  </a:lnTo>
                  <a:lnTo>
                    <a:pt x="1449" y="4491"/>
                  </a:lnTo>
                  <a:lnTo>
                    <a:pt x="1565" y="4375"/>
                  </a:lnTo>
                  <a:lnTo>
                    <a:pt x="1623" y="4230"/>
                  </a:lnTo>
                  <a:lnTo>
                    <a:pt x="1680" y="4056"/>
                  </a:lnTo>
                  <a:lnTo>
                    <a:pt x="1709" y="3882"/>
                  </a:lnTo>
                  <a:lnTo>
                    <a:pt x="1709" y="841"/>
                  </a:lnTo>
                  <a:lnTo>
                    <a:pt x="1680" y="667"/>
                  </a:lnTo>
                  <a:lnTo>
                    <a:pt x="1623" y="522"/>
                  </a:lnTo>
                  <a:lnTo>
                    <a:pt x="1565" y="377"/>
                  </a:lnTo>
                  <a:lnTo>
                    <a:pt x="1449" y="233"/>
                  </a:lnTo>
                  <a:lnTo>
                    <a:pt x="1333" y="146"/>
                  </a:lnTo>
                  <a:lnTo>
                    <a:pt x="1159" y="59"/>
                  </a:lnTo>
                  <a:lnTo>
                    <a:pt x="1014"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5"/>
            <p:cNvSpPr/>
            <p:nvPr/>
          </p:nvSpPr>
          <p:spPr>
            <a:xfrm>
              <a:off x="7065675" y="2637600"/>
              <a:ext cx="69550" cy="157900"/>
            </a:xfrm>
            <a:custGeom>
              <a:avLst/>
              <a:gdLst/>
              <a:ahLst/>
              <a:cxnLst/>
              <a:rect l="l" t="t" r="r" b="b"/>
              <a:pathLst>
                <a:path w="2782" h="6316" extrusionOk="0">
                  <a:moveTo>
                    <a:pt x="782" y="1"/>
                  </a:moveTo>
                  <a:lnTo>
                    <a:pt x="609" y="30"/>
                  </a:lnTo>
                  <a:lnTo>
                    <a:pt x="464" y="117"/>
                  </a:lnTo>
                  <a:lnTo>
                    <a:pt x="319" y="204"/>
                  </a:lnTo>
                  <a:lnTo>
                    <a:pt x="203" y="320"/>
                  </a:lnTo>
                  <a:lnTo>
                    <a:pt x="116" y="464"/>
                  </a:lnTo>
                  <a:lnTo>
                    <a:pt x="29" y="609"/>
                  </a:lnTo>
                  <a:lnTo>
                    <a:pt x="0" y="754"/>
                  </a:lnTo>
                  <a:lnTo>
                    <a:pt x="0" y="928"/>
                  </a:lnTo>
                  <a:lnTo>
                    <a:pt x="29" y="1102"/>
                  </a:lnTo>
                  <a:lnTo>
                    <a:pt x="1130" y="5678"/>
                  </a:lnTo>
                  <a:lnTo>
                    <a:pt x="1188" y="5852"/>
                  </a:lnTo>
                  <a:lnTo>
                    <a:pt x="1275" y="5968"/>
                  </a:lnTo>
                  <a:lnTo>
                    <a:pt x="1391" y="6113"/>
                  </a:lnTo>
                  <a:lnTo>
                    <a:pt x="1536" y="6200"/>
                  </a:lnTo>
                  <a:lnTo>
                    <a:pt x="1680" y="6258"/>
                  </a:lnTo>
                  <a:lnTo>
                    <a:pt x="1825" y="6315"/>
                  </a:lnTo>
                  <a:lnTo>
                    <a:pt x="1999" y="6315"/>
                  </a:lnTo>
                  <a:lnTo>
                    <a:pt x="2173" y="6287"/>
                  </a:lnTo>
                  <a:lnTo>
                    <a:pt x="2318" y="6200"/>
                  </a:lnTo>
                  <a:lnTo>
                    <a:pt x="2462" y="6113"/>
                  </a:lnTo>
                  <a:lnTo>
                    <a:pt x="2578" y="5997"/>
                  </a:lnTo>
                  <a:lnTo>
                    <a:pt x="2694" y="5881"/>
                  </a:lnTo>
                  <a:lnTo>
                    <a:pt x="2752" y="5736"/>
                  </a:lnTo>
                  <a:lnTo>
                    <a:pt x="2781" y="5562"/>
                  </a:lnTo>
                  <a:lnTo>
                    <a:pt x="2781" y="5389"/>
                  </a:lnTo>
                  <a:lnTo>
                    <a:pt x="2781" y="5215"/>
                  </a:lnTo>
                  <a:lnTo>
                    <a:pt x="1680" y="638"/>
                  </a:lnTo>
                  <a:lnTo>
                    <a:pt x="1622" y="493"/>
                  </a:lnTo>
                  <a:lnTo>
                    <a:pt x="1536" y="349"/>
                  </a:lnTo>
                  <a:lnTo>
                    <a:pt x="1420" y="233"/>
                  </a:lnTo>
                  <a:lnTo>
                    <a:pt x="1275" y="117"/>
                  </a:lnTo>
                  <a:lnTo>
                    <a:pt x="1130" y="59"/>
                  </a:lnTo>
                  <a:lnTo>
                    <a:pt x="956" y="30"/>
                  </a:lnTo>
                  <a:lnTo>
                    <a:pt x="782"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5"/>
            <p:cNvSpPr/>
            <p:nvPr/>
          </p:nvSpPr>
          <p:spPr>
            <a:xfrm>
              <a:off x="7148950" y="2638325"/>
              <a:ext cx="42750" cy="138350"/>
            </a:xfrm>
            <a:custGeom>
              <a:avLst/>
              <a:gdLst/>
              <a:ahLst/>
              <a:cxnLst/>
              <a:rect l="l" t="t" r="r" b="b"/>
              <a:pathLst>
                <a:path w="1710" h="5534" extrusionOk="0">
                  <a:moveTo>
                    <a:pt x="840" y="1"/>
                  </a:moveTo>
                  <a:lnTo>
                    <a:pt x="667" y="30"/>
                  </a:lnTo>
                  <a:lnTo>
                    <a:pt x="522" y="88"/>
                  </a:lnTo>
                  <a:lnTo>
                    <a:pt x="377" y="175"/>
                  </a:lnTo>
                  <a:lnTo>
                    <a:pt x="261" y="262"/>
                  </a:lnTo>
                  <a:lnTo>
                    <a:pt x="145" y="377"/>
                  </a:lnTo>
                  <a:lnTo>
                    <a:pt x="58" y="522"/>
                  </a:lnTo>
                  <a:lnTo>
                    <a:pt x="0" y="696"/>
                  </a:lnTo>
                  <a:lnTo>
                    <a:pt x="0" y="870"/>
                  </a:lnTo>
                  <a:lnTo>
                    <a:pt x="0" y="4664"/>
                  </a:lnTo>
                  <a:lnTo>
                    <a:pt x="0" y="4838"/>
                  </a:lnTo>
                  <a:lnTo>
                    <a:pt x="58" y="5012"/>
                  </a:lnTo>
                  <a:lnTo>
                    <a:pt x="145" y="5157"/>
                  </a:lnTo>
                  <a:lnTo>
                    <a:pt x="261" y="5273"/>
                  </a:lnTo>
                  <a:lnTo>
                    <a:pt x="377" y="5389"/>
                  </a:lnTo>
                  <a:lnTo>
                    <a:pt x="522" y="5475"/>
                  </a:lnTo>
                  <a:lnTo>
                    <a:pt x="667" y="5533"/>
                  </a:lnTo>
                  <a:lnTo>
                    <a:pt x="840" y="5533"/>
                  </a:lnTo>
                  <a:lnTo>
                    <a:pt x="1014" y="5504"/>
                  </a:lnTo>
                  <a:lnTo>
                    <a:pt x="1188" y="5446"/>
                  </a:lnTo>
                  <a:lnTo>
                    <a:pt x="1333" y="5389"/>
                  </a:lnTo>
                  <a:lnTo>
                    <a:pt x="1449" y="5273"/>
                  </a:lnTo>
                  <a:lnTo>
                    <a:pt x="1565" y="5157"/>
                  </a:lnTo>
                  <a:lnTo>
                    <a:pt x="1651" y="5012"/>
                  </a:lnTo>
                  <a:lnTo>
                    <a:pt x="1680" y="4838"/>
                  </a:lnTo>
                  <a:lnTo>
                    <a:pt x="1709" y="4664"/>
                  </a:lnTo>
                  <a:lnTo>
                    <a:pt x="1709" y="870"/>
                  </a:lnTo>
                  <a:lnTo>
                    <a:pt x="1680" y="696"/>
                  </a:lnTo>
                  <a:lnTo>
                    <a:pt x="1651" y="551"/>
                  </a:lnTo>
                  <a:lnTo>
                    <a:pt x="1565" y="377"/>
                  </a:lnTo>
                  <a:lnTo>
                    <a:pt x="1449" y="262"/>
                  </a:lnTo>
                  <a:lnTo>
                    <a:pt x="1333" y="146"/>
                  </a:lnTo>
                  <a:lnTo>
                    <a:pt x="1188"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5"/>
            <p:cNvSpPr/>
            <p:nvPr/>
          </p:nvSpPr>
          <p:spPr>
            <a:xfrm>
              <a:off x="7234400" y="2696275"/>
              <a:ext cx="52875" cy="108650"/>
            </a:xfrm>
            <a:custGeom>
              <a:avLst/>
              <a:gdLst/>
              <a:ahLst/>
              <a:cxnLst/>
              <a:rect l="l" t="t" r="r" b="b"/>
              <a:pathLst>
                <a:path w="2115" h="4346" extrusionOk="0">
                  <a:moveTo>
                    <a:pt x="1159" y="0"/>
                  </a:moveTo>
                  <a:lnTo>
                    <a:pt x="1014" y="29"/>
                  </a:lnTo>
                  <a:lnTo>
                    <a:pt x="840" y="87"/>
                  </a:lnTo>
                  <a:lnTo>
                    <a:pt x="725" y="203"/>
                  </a:lnTo>
                  <a:lnTo>
                    <a:pt x="609" y="319"/>
                  </a:lnTo>
                  <a:lnTo>
                    <a:pt x="493" y="464"/>
                  </a:lnTo>
                  <a:lnTo>
                    <a:pt x="464" y="608"/>
                  </a:lnTo>
                  <a:lnTo>
                    <a:pt x="29" y="3273"/>
                  </a:lnTo>
                  <a:lnTo>
                    <a:pt x="0" y="3447"/>
                  </a:lnTo>
                  <a:lnTo>
                    <a:pt x="0" y="3621"/>
                  </a:lnTo>
                  <a:lnTo>
                    <a:pt x="29" y="3766"/>
                  </a:lnTo>
                  <a:lnTo>
                    <a:pt x="116" y="3940"/>
                  </a:lnTo>
                  <a:lnTo>
                    <a:pt x="203" y="4055"/>
                  </a:lnTo>
                  <a:lnTo>
                    <a:pt x="319" y="4171"/>
                  </a:lnTo>
                  <a:lnTo>
                    <a:pt x="464" y="4258"/>
                  </a:lnTo>
                  <a:lnTo>
                    <a:pt x="609" y="4316"/>
                  </a:lnTo>
                  <a:lnTo>
                    <a:pt x="782" y="4345"/>
                  </a:lnTo>
                  <a:lnTo>
                    <a:pt x="956" y="4345"/>
                  </a:lnTo>
                  <a:lnTo>
                    <a:pt x="1130" y="4316"/>
                  </a:lnTo>
                  <a:lnTo>
                    <a:pt x="1275" y="4229"/>
                  </a:lnTo>
                  <a:lnTo>
                    <a:pt x="1420" y="4142"/>
                  </a:lnTo>
                  <a:lnTo>
                    <a:pt x="1536" y="4026"/>
                  </a:lnTo>
                  <a:lnTo>
                    <a:pt x="1622" y="3882"/>
                  </a:lnTo>
                  <a:lnTo>
                    <a:pt x="1680" y="3737"/>
                  </a:lnTo>
                  <a:lnTo>
                    <a:pt x="2115" y="1072"/>
                  </a:lnTo>
                  <a:lnTo>
                    <a:pt x="2115" y="898"/>
                  </a:lnTo>
                  <a:lnTo>
                    <a:pt x="2115" y="724"/>
                  </a:lnTo>
                  <a:lnTo>
                    <a:pt x="2086" y="579"/>
                  </a:lnTo>
                  <a:lnTo>
                    <a:pt x="2028" y="406"/>
                  </a:lnTo>
                  <a:lnTo>
                    <a:pt x="1912" y="290"/>
                  </a:lnTo>
                  <a:lnTo>
                    <a:pt x="1796" y="145"/>
                  </a:lnTo>
                  <a:lnTo>
                    <a:pt x="1651" y="58"/>
                  </a:lnTo>
                  <a:lnTo>
                    <a:pt x="150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5"/>
            <p:cNvSpPr/>
            <p:nvPr/>
          </p:nvSpPr>
          <p:spPr>
            <a:xfrm>
              <a:off x="8006350" y="3438525"/>
              <a:ext cx="61575" cy="119500"/>
            </a:xfrm>
            <a:custGeom>
              <a:avLst/>
              <a:gdLst/>
              <a:ahLst/>
              <a:cxnLst/>
              <a:rect l="l" t="t" r="r" b="b"/>
              <a:pathLst>
                <a:path w="2463" h="4780" extrusionOk="0">
                  <a:moveTo>
                    <a:pt x="782" y="0"/>
                  </a:moveTo>
                  <a:lnTo>
                    <a:pt x="637" y="29"/>
                  </a:lnTo>
                  <a:lnTo>
                    <a:pt x="464" y="87"/>
                  </a:lnTo>
                  <a:lnTo>
                    <a:pt x="319" y="203"/>
                  </a:lnTo>
                  <a:lnTo>
                    <a:pt x="203" y="319"/>
                  </a:lnTo>
                  <a:lnTo>
                    <a:pt x="116" y="435"/>
                  </a:lnTo>
                  <a:lnTo>
                    <a:pt x="58" y="580"/>
                  </a:lnTo>
                  <a:lnTo>
                    <a:pt x="0" y="753"/>
                  </a:lnTo>
                  <a:lnTo>
                    <a:pt x="0" y="898"/>
                  </a:lnTo>
                  <a:lnTo>
                    <a:pt x="29" y="1072"/>
                  </a:lnTo>
                  <a:lnTo>
                    <a:pt x="782" y="4142"/>
                  </a:lnTo>
                  <a:lnTo>
                    <a:pt x="840" y="4287"/>
                  </a:lnTo>
                  <a:lnTo>
                    <a:pt x="927" y="4432"/>
                  </a:lnTo>
                  <a:lnTo>
                    <a:pt x="1043" y="4548"/>
                  </a:lnTo>
                  <a:lnTo>
                    <a:pt x="1188" y="4664"/>
                  </a:lnTo>
                  <a:lnTo>
                    <a:pt x="1333" y="4722"/>
                  </a:lnTo>
                  <a:lnTo>
                    <a:pt x="1506" y="4751"/>
                  </a:lnTo>
                  <a:lnTo>
                    <a:pt x="1680" y="4780"/>
                  </a:lnTo>
                  <a:lnTo>
                    <a:pt x="1825" y="4722"/>
                  </a:lnTo>
                  <a:lnTo>
                    <a:pt x="1999" y="4664"/>
                  </a:lnTo>
                  <a:lnTo>
                    <a:pt x="2144" y="4577"/>
                  </a:lnTo>
                  <a:lnTo>
                    <a:pt x="2260" y="4461"/>
                  </a:lnTo>
                  <a:lnTo>
                    <a:pt x="2346" y="4316"/>
                  </a:lnTo>
                  <a:lnTo>
                    <a:pt x="2404" y="4171"/>
                  </a:lnTo>
                  <a:lnTo>
                    <a:pt x="2462" y="4026"/>
                  </a:lnTo>
                  <a:lnTo>
                    <a:pt x="2462" y="3853"/>
                  </a:lnTo>
                  <a:lnTo>
                    <a:pt x="2433" y="3679"/>
                  </a:lnTo>
                  <a:lnTo>
                    <a:pt x="1680" y="637"/>
                  </a:lnTo>
                  <a:lnTo>
                    <a:pt x="1622" y="464"/>
                  </a:lnTo>
                  <a:lnTo>
                    <a:pt x="1535" y="319"/>
                  </a:lnTo>
                  <a:lnTo>
                    <a:pt x="1420" y="203"/>
                  </a:lnTo>
                  <a:lnTo>
                    <a:pt x="1275" y="116"/>
                  </a:lnTo>
                  <a:lnTo>
                    <a:pt x="1130" y="58"/>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5"/>
            <p:cNvSpPr/>
            <p:nvPr/>
          </p:nvSpPr>
          <p:spPr>
            <a:xfrm>
              <a:off x="8092525" y="3476900"/>
              <a:ext cx="52150" cy="90550"/>
            </a:xfrm>
            <a:custGeom>
              <a:avLst/>
              <a:gdLst/>
              <a:ahLst/>
              <a:cxnLst/>
              <a:rect l="l" t="t" r="r" b="b"/>
              <a:pathLst>
                <a:path w="2086" h="3622" extrusionOk="0">
                  <a:moveTo>
                    <a:pt x="782" y="0"/>
                  </a:moveTo>
                  <a:lnTo>
                    <a:pt x="608" y="29"/>
                  </a:lnTo>
                  <a:lnTo>
                    <a:pt x="464" y="87"/>
                  </a:lnTo>
                  <a:lnTo>
                    <a:pt x="319" y="174"/>
                  </a:lnTo>
                  <a:lnTo>
                    <a:pt x="203" y="290"/>
                  </a:lnTo>
                  <a:lnTo>
                    <a:pt x="87" y="406"/>
                  </a:lnTo>
                  <a:lnTo>
                    <a:pt x="29" y="580"/>
                  </a:lnTo>
                  <a:lnTo>
                    <a:pt x="0" y="725"/>
                  </a:lnTo>
                  <a:lnTo>
                    <a:pt x="0" y="898"/>
                  </a:lnTo>
                  <a:lnTo>
                    <a:pt x="0" y="1072"/>
                  </a:lnTo>
                  <a:lnTo>
                    <a:pt x="406" y="2984"/>
                  </a:lnTo>
                  <a:lnTo>
                    <a:pt x="464" y="3129"/>
                  </a:lnTo>
                  <a:lnTo>
                    <a:pt x="551" y="3274"/>
                  </a:lnTo>
                  <a:lnTo>
                    <a:pt x="666" y="3389"/>
                  </a:lnTo>
                  <a:lnTo>
                    <a:pt x="782" y="3505"/>
                  </a:lnTo>
                  <a:lnTo>
                    <a:pt x="956" y="3563"/>
                  </a:lnTo>
                  <a:lnTo>
                    <a:pt x="1101" y="3592"/>
                  </a:lnTo>
                  <a:lnTo>
                    <a:pt x="1275" y="3621"/>
                  </a:lnTo>
                  <a:lnTo>
                    <a:pt x="1448" y="3592"/>
                  </a:lnTo>
                  <a:lnTo>
                    <a:pt x="1593" y="3505"/>
                  </a:lnTo>
                  <a:lnTo>
                    <a:pt x="1738" y="3418"/>
                  </a:lnTo>
                  <a:lnTo>
                    <a:pt x="1883" y="3331"/>
                  </a:lnTo>
                  <a:lnTo>
                    <a:pt x="1970" y="3187"/>
                  </a:lnTo>
                  <a:lnTo>
                    <a:pt x="2028" y="3013"/>
                  </a:lnTo>
                  <a:lnTo>
                    <a:pt x="2057" y="2868"/>
                  </a:lnTo>
                  <a:lnTo>
                    <a:pt x="2086" y="2694"/>
                  </a:lnTo>
                  <a:lnTo>
                    <a:pt x="2057" y="2520"/>
                  </a:lnTo>
                  <a:lnTo>
                    <a:pt x="1680" y="609"/>
                  </a:lnTo>
                  <a:lnTo>
                    <a:pt x="1622" y="464"/>
                  </a:lnTo>
                  <a:lnTo>
                    <a:pt x="1506" y="319"/>
                  </a:lnTo>
                  <a:lnTo>
                    <a:pt x="1391"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5"/>
            <p:cNvSpPr/>
            <p:nvPr/>
          </p:nvSpPr>
          <p:spPr>
            <a:xfrm>
              <a:off x="5310325" y="2476850"/>
              <a:ext cx="42750" cy="128200"/>
            </a:xfrm>
            <a:custGeom>
              <a:avLst/>
              <a:gdLst/>
              <a:ahLst/>
              <a:cxnLst/>
              <a:rect l="l" t="t" r="r" b="b"/>
              <a:pathLst>
                <a:path w="1710" h="5128" extrusionOk="0">
                  <a:moveTo>
                    <a:pt x="696" y="0"/>
                  </a:moveTo>
                  <a:lnTo>
                    <a:pt x="522" y="58"/>
                  </a:lnTo>
                  <a:lnTo>
                    <a:pt x="377" y="145"/>
                  </a:lnTo>
                  <a:lnTo>
                    <a:pt x="261" y="232"/>
                  </a:lnTo>
                  <a:lnTo>
                    <a:pt x="145" y="377"/>
                  </a:lnTo>
                  <a:lnTo>
                    <a:pt x="59" y="522"/>
                  </a:lnTo>
                  <a:lnTo>
                    <a:pt x="30" y="667"/>
                  </a:lnTo>
                  <a:lnTo>
                    <a:pt x="1" y="840"/>
                  </a:lnTo>
                  <a:lnTo>
                    <a:pt x="1" y="4287"/>
                  </a:lnTo>
                  <a:lnTo>
                    <a:pt x="30" y="4432"/>
                  </a:lnTo>
                  <a:lnTo>
                    <a:pt x="59" y="4606"/>
                  </a:lnTo>
                  <a:lnTo>
                    <a:pt x="145" y="4751"/>
                  </a:lnTo>
                  <a:lnTo>
                    <a:pt x="261" y="4867"/>
                  </a:lnTo>
                  <a:lnTo>
                    <a:pt x="377" y="4983"/>
                  </a:lnTo>
                  <a:lnTo>
                    <a:pt x="522" y="5070"/>
                  </a:lnTo>
                  <a:lnTo>
                    <a:pt x="696" y="5127"/>
                  </a:lnTo>
                  <a:lnTo>
                    <a:pt x="870" y="5127"/>
                  </a:lnTo>
                  <a:lnTo>
                    <a:pt x="1043" y="5098"/>
                  </a:lnTo>
                  <a:lnTo>
                    <a:pt x="1188" y="5070"/>
                  </a:lnTo>
                  <a:lnTo>
                    <a:pt x="1333" y="4983"/>
                  </a:lnTo>
                  <a:lnTo>
                    <a:pt x="1449" y="4867"/>
                  </a:lnTo>
                  <a:lnTo>
                    <a:pt x="1565" y="4751"/>
                  </a:lnTo>
                  <a:lnTo>
                    <a:pt x="1652" y="4606"/>
                  </a:lnTo>
                  <a:lnTo>
                    <a:pt x="1710" y="4461"/>
                  </a:lnTo>
                  <a:lnTo>
                    <a:pt x="1710" y="4287"/>
                  </a:lnTo>
                  <a:lnTo>
                    <a:pt x="1710" y="840"/>
                  </a:lnTo>
                  <a:lnTo>
                    <a:pt x="1710" y="667"/>
                  </a:lnTo>
                  <a:lnTo>
                    <a:pt x="1652" y="522"/>
                  </a:lnTo>
                  <a:lnTo>
                    <a:pt x="1565" y="377"/>
                  </a:lnTo>
                  <a:lnTo>
                    <a:pt x="1449" y="232"/>
                  </a:lnTo>
                  <a:lnTo>
                    <a:pt x="1333" y="145"/>
                  </a:lnTo>
                  <a:lnTo>
                    <a:pt x="1188" y="58"/>
                  </a:lnTo>
                  <a:lnTo>
                    <a:pt x="104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5"/>
            <p:cNvSpPr/>
            <p:nvPr/>
          </p:nvSpPr>
          <p:spPr>
            <a:xfrm>
              <a:off x="5386375" y="2486275"/>
              <a:ext cx="71700" cy="118775"/>
            </a:xfrm>
            <a:custGeom>
              <a:avLst/>
              <a:gdLst/>
              <a:ahLst/>
              <a:cxnLst/>
              <a:rect l="l" t="t" r="r" b="b"/>
              <a:pathLst>
                <a:path w="2868" h="4751" extrusionOk="0">
                  <a:moveTo>
                    <a:pt x="1883" y="0"/>
                  </a:moveTo>
                  <a:lnTo>
                    <a:pt x="1738" y="58"/>
                  </a:lnTo>
                  <a:lnTo>
                    <a:pt x="1593" y="116"/>
                  </a:lnTo>
                  <a:lnTo>
                    <a:pt x="1448" y="203"/>
                  </a:lnTo>
                  <a:lnTo>
                    <a:pt x="1361" y="319"/>
                  </a:lnTo>
                  <a:lnTo>
                    <a:pt x="1246" y="463"/>
                  </a:lnTo>
                  <a:lnTo>
                    <a:pt x="1188" y="608"/>
                  </a:lnTo>
                  <a:lnTo>
                    <a:pt x="29" y="3679"/>
                  </a:lnTo>
                  <a:lnTo>
                    <a:pt x="0" y="3824"/>
                  </a:lnTo>
                  <a:lnTo>
                    <a:pt x="0" y="3997"/>
                  </a:lnTo>
                  <a:lnTo>
                    <a:pt x="58" y="4171"/>
                  </a:lnTo>
                  <a:lnTo>
                    <a:pt x="116" y="4316"/>
                  </a:lnTo>
                  <a:lnTo>
                    <a:pt x="232" y="4461"/>
                  </a:lnTo>
                  <a:lnTo>
                    <a:pt x="348" y="4577"/>
                  </a:lnTo>
                  <a:lnTo>
                    <a:pt x="492" y="4664"/>
                  </a:lnTo>
                  <a:lnTo>
                    <a:pt x="637" y="4721"/>
                  </a:lnTo>
                  <a:lnTo>
                    <a:pt x="811" y="4750"/>
                  </a:lnTo>
                  <a:lnTo>
                    <a:pt x="985" y="4750"/>
                  </a:lnTo>
                  <a:lnTo>
                    <a:pt x="1130" y="4693"/>
                  </a:lnTo>
                  <a:lnTo>
                    <a:pt x="1275" y="4635"/>
                  </a:lnTo>
                  <a:lnTo>
                    <a:pt x="1419" y="4548"/>
                  </a:lnTo>
                  <a:lnTo>
                    <a:pt x="1535" y="4432"/>
                  </a:lnTo>
                  <a:lnTo>
                    <a:pt x="1622" y="4287"/>
                  </a:lnTo>
                  <a:lnTo>
                    <a:pt x="1680" y="4113"/>
                  </a:lnTo>
                  <a:lnTo>
                    <a:pt x="2839" y="1072"/>
                  </a:lnTo>
                  <a:lnTo>
                    <a:pt x="2868" y="927"/>
                  </a:lnTo>
                  <a:lnTo>
                    <a:pt x="2868" y="753"/>
                  </a:lnTo>
                  <a:lnTo>
                    <a:pt x="2839" y="579"/>
                  </a:lnTo>
                  <a:lnTo>
                    <a:pt x="2752" y="435"/>
                  </a:lnTo>
                  <a:lnTo>
                    <a:pt x="2665" y="290"/>
                  </a:lnTo>
                  <a:lnTo>
                    <a:pt x="2520" y="174"/>
                  </a:lnTo>
                  <a:lnTo>
                    <a:pt x="2404" y="87"/>
                  </a:lnTo>
                  <a:lnTo>
                    <a:pt x="2230" y="29"/>
                  </a:lnTo>
                  <a:lnTo>
                    <a:pt x="205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5"/>
            <p:cNvSpPr/>
            <p:nvPr/>
          </p:nvSpPr>
          <p:spPr>
            <a:xfrm>
              <a:off x="4052475" y="2781725"/>
              <a:ext cx="71000" cy="81125"/>
            </a:xfrm>
            <a:custGeom>
              <a:avLst/>
              <a:gdLst/>
              <a:ahLst/>
              <a:cxnLst/>
              <a:rect l="l" t="t" r="r" b="b"/>
              <a:pathLst>
                <a:path w="2840" h="3245" extrusionOk="0">
                  <a:moveTo>
                    <a:pt x="754" y="0"/>
                  </a:moveTo>
                  <a:lnTo>
                    <a:pt x="580" y="58"/>
                  </a:lnTo>
                  <a:lnTo>
                    <a:pt x="435" y="116"/>
                  </a:lnTo>
                  <a:lnTo>
                    <a:pt x="290" y="232"/>
                  </a:lnTo>
                  <a:lnTo>
                    <a:pt x="174" y="348"/>
                  </a:lnTo>
                  <a:lnTo>
                    <a:pt x="88" y="464"/>
                  </a:lnTo>
                  <a:lnTo>
                    <a:pt x="30" y="637"/>
                  </a:lnTo>
                  <a:lnTo>
                    <a:pt x="1" y="811"/>
                  </a:lnTo>
                  <a:lnTo>
                    <a:pt x="1" y="985"/>
                  </a:lnTo>
                  <a:lnTo>
                    <a:pt x="30" y="1130"/>
                  </a:lnTo>
                  <a:lnTo>
                    <a:pt x="116" y="1304"/>
                  </a:lnTo>
                  <a:lnTo>
                    <a:pt x="1246" y="2810"/>
                  </a:lnTo>
                  <a:lnTo>
                    <a:pt x="1362" y="2955"/>
                  </a:lnTo>
                  <a:lnTo>
                    <a:pt x="1478" y="3071"/>
                  </a:lnTo>
                  <a:lnTo>
                    <a:pt x="1623" y="3157"/>
                  </a:lnTo>
                  <a:lnTo>
                    <a:pt x="1768" y="3215"/>
                  </a:lnTo>
                  <a:lnTo>
                    <a:pt x="1941" y="3244"/>
                  </a:lnTo>
                  <a:lnTo>
                    <a:pt x="2115" y="3244"/>
                  </a:lnTo>
                  <a:lnTo>
                    <a:pt x="2289" y="3186"/>
                  </a:lnTo>
                  <a:lnTo>
                    <a:pt x="2434" y="3128"/>
                  </a:lnTo>
                  <a:lnTo>
                    <a:pt x="2579" y="3013"/>
                  </a:lnTo>
                  <a:lnTo>
                    <a:pt x="2665" y="2897"/>
                  </a:lnTo>
                  <a:lnTo>
                    <a:pt x="2781" y="2781"/>
                  </a:lnTo>
                  <a:lnTo>
                    <a:pt x="2839" y="2607"/>
                  </a:lnTo>
                  <a:lnTo>
                    <a:pt x="2839" y="2433"/>
                  </a:lnTo>
                  <a:lnTo>
                    <a:pt x="2839" y="2259"/>
                  </a:lnTo>
                  <a:lnTo>
                    <a:pt x="2810" y="2115"/>
                  </a:lnTo>
                  <a:lnTo>
                    <a:pt x="2752" y="1941"/>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5"/>
            <p:cNvSpPr/>
            <p:nvPr/>
          </p:nvSpPr>
          <p:spPr>
            <a:xfrm>
              <a:off x="4148075" y="2714375"/>
              <a:ext cx="43475" cy="176700"/>
            </a:xfrm>
            <a:custGeom>
              <a:avLst/>
              <a:gdLst/>
              <a:ahLst/>
              <a:cxnLst/>
              <a:rect l="l" t="t" r="r" b="b"/>
              <a:pathLst>
                <a:path w="1739" h="7068" extrusionOk="0">
                  <a:moveTo>
                    <a:pt x="869" y="0"/>
                  </a:moveTo>
                  <a:lnTo>
                    <a:pt x="695" y="29"/>
                  </a:lnTo>
                  <a:lnTo>
                    <a:pt x="550" y="87"/>
                  </a:lnTo>
                  <a:lnTo>
                    <a:pt x="406" y="174"/>
                  </a:lnTo>
                  <a:lnTo>
                    <a:pt x="261" y="261"/>
                  </a:lnTo>
                  <a:lnTo>
                    <a:pt x="145" y="406"/>
                  </a:lnTo>
                  <a:lnTo>
                    <a:pt x="87" y="551"/>
                  </a:lnTo>
                  <a:lnTo>
                    <a:pt x="29" y="695"/>
                  </a:lnTo>
                  <a:lnTo>
                    <a:pt x="0" y="869"/>
                  </a:lnTo>
                  <a:lnTo>
                    <a:pt x="0" y="6199"/>
                  </a:lnTo>
                  <a:lnTo>
                    <a:pt x="29" y="6373"/>
                  </a:lnTo>
                  <a:lnTo>
                    <a:pt x="87" y="6518"/>
                  </a:lnTo>
                  <a:lnTo>
                    <a:pt x="145" y="6691"/>
                  </a:lnTo>
                  <a:lnTo>
                    <a:pt x="261" y="6807"/>
                  </a:lnTo>
                  <a:lnTo>
                    <a:pt x="406" y="6923"/>
                  </a:lnTo>
                  <a:lnTo>
                    <a:pt x="550" y="7010"/>
                  </a:lnTo>
                  <a:lnTo>
                    <a:pt x="695" y="7039"/>
                  </a:lnTo>
                  <a:lnTo>
                    <a:pt x="869" y="7068"/>
                  </a:lnTo>
                  <a:lnTo>
                    <a:pt x="1043" y="7039"/>
                  </a:lnTo>
                  <a:lnTo>
                    <a:pt x="1188" y="6981"/>
                  </a:lnTo>
                  <a:lnTo>
                    <a:pt x="1333" y="6894"/>
                  </a:lnTo>
                  <a:lnTo>
                    <a:pt x="1477" y="6807"/>
                  </a:lnTo>
                  <a:lnTo>
                    <a:pt x="1564" y="6691"/>
                  </a:lnTo>
                  <a:lnTo>
                    <a:pt x="1651" y="6547"/>
                  </a:lnTo>
                  <a:lnTo>
                    <a:pt x="1709" y="6373"/>
                  </a:lnTo>
                  <a:lnTo>
                    <a:pt x="1738" y="6199"/>
                  </a:lnTo>
                  <a:lnTo>
                    <a:pt x="1738" y="869"/>
                  </a:lnTo>
                  <a:lnTo>
                    <a:pt x="1709" y="695"/>
                  </a:lnTo>
                  <a:lnTo>
                    <a:pt x="1651" y="551"/>
                  </a:lnTo>
                  <a:lnTo>
                    <a:pt x="1564" y="406"/>
                  </a:lnTo>
                  <a:lnTo>
                    <a:pt x="1477" y="261"/>
                  </a:lnTo>
                  <a:lnTo>
                    <a:pt x="1333" y="145"/>
                  </a:lnTo>
                  <a:lnTo>
                    <a:pt x="1188" y="87"/>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5"/>
            <p:cNvSpPr/>
            <p:nvPr/>
          </p:nvSpPr>
          <p:spPr>
            <a:xfrm>
              <a:off x="5854900" y="2820100"/>
              <a:ext cx="52150" cy="108650"/>
            </a:xfrm>
            <a:custGeom>
              <a:avLst/>
              <a:gdLst/>
              <a:ahLst/>
              <a:cxnLst/>
              <a:rect l="l" t="t" r="r" b="b"/>
              <a:pathLst>
                <a:path w="2086" h="4346" extrusionOk="0">
                  <a:moveTo>
                    <a:pt x="1130" y="0"/>
                  </a:moveTo>
                  <a:lnTo>
                    <a:pt x="956" y="29"/>
                  </a:lnTo>
                  <a:lnTo>
                    <a:pt x="811" y="87"/>
                  </a:lnTo>
                  <a:lnTo>
                    <a:pt x="666" y="203"/>
                  </a:lnTo>
                  <a:lnTo>
                    <a:pt x="550" y="319"/>
                  </a:lnTo>
                  <a:lnTo>
                    <a:pt x="464" y="464"/>
                  </a:lnTo>
                  <a:lnTo>
                    <a:pt x="406" y="609"/>
                  </a:lnTo>
                  <a:lnTo>
                    <a:pt x="29" y="3273"/>
                  </a:lnTo>
                  <a:lnTo>
                    <a:pt x="0" y="3447"/>
                  </a:lnTo>
                  <a:lnTo>
                    <a:pt x="0" y="3621"/>
                  </a:lnTo>
                  <a:lnTo>
                    <a:pt x="29" y="3766"/>
                  </a:lnTo>
                  <a:lnTo>
                    <a:pt x="116" y="3940"/>
                  </a:lnTo>
                  <a:lnTo>
                    <a:pt x="203" y="4056"/>
                  </a:lnTo>
                  <a:lnTo>
                    <a:pt x="319" y="4171"/>
                  </a:lnTo>
                  <a:lnTo>
                    <a:pt x="464" y="4287"/>
                  </a:lnTo>
                  <a:lnTo>
                    <a:pt x="608" y="4345"/>
                  </a:lnTo>
                  <a:lnTo>
                    <a:pt x="956" y="4345"/>
                  </a:lnTo>
                  <a:lnTo>
                    <a:pt x="1130" y="4316"/>
                  </a:lnTo>
                  <a:lnTo>
                    <a:pt x="1275" y="4258"/>
                  </a:lnTo>
                  <a:lnTo>
                    <a:pt x="1419" y="4142"/>
                  </a:lnTo>
                  <a:lnTo>
                    <a:pt x="1535" y="4027"/>
                  </a:lnTo>
                  <a:lnTo>
                    <a:pt x="1622" y="3882"/>
                  </a:lnTo>
                  <a:lnTo>
                    <a:pt x="1680" y="3737"/>
                  </a:lnTo>
                  <a:lnTo>
                    <a:pt x="2057" y="1072"/>
                  </a:lnTo>
                  <a:lnTo>
                    <a:pt x="2086" y="898"/>
                  </a:lnTo>
                  <a:lnTo>
                    <a:pt x="2086" y="724"/>
                  </a:lnTo>
                  <a:lnTo>
                    <a:pt x="2057" y="580"/>
                  </a:lnTo>
                  <a:lnTo>
                    <a:pt x="1970" y="406"/>
                  </a:lnTo>
                  <a:lnTo>
                    <a:pt x="1883" y="290"/>
                  </a:lnTo>
                  <a:lnTo>
                    <a:pt x="1767" y="174"/>
                  </a:lnTo>
                  <a:lnTo>
                    <a:pt x="1622" y="58"/>
                  </a:lnTo>
                  <a:lnTo>
                    <a:pt x="144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5"/>
            <p:cNvSpPr/>
            <p:nvPr/>
          </p:nvSpPr>
          <p:spPr>
            <a:xfrm>
              <a:off x="5928750" y="2867175"/>
              <a:ext cx="52175" cy="89800"/>
            </a:xfrm>
            <a:custGeom>
              <a:avLst/>
              <a:gdLst/>
              <a:ahLst/>
              <a:cxnLst/>
              <a:rect l="l" t="t" r="r" b="b"/>
              <a:pathLst>
                <a:path w="2087" h="3592" extrusionOk="0">
                  <a:moveTo>
                    <a:pt x="1130" y="0"/>
                  </a:moveTo>
                  <a:lnTo>
                    <a:pt x="957" y="29"/>
                  </a:lnTo>
                  <a:lnTo>
                    <a:pt x="812" y="116"/>
                  </a:lnTo>
                  <a:lnTo>
                    <a:pt x="667" y="203"/>
                  </a:lnTo>
                  <a:lnTo>
                    <a:pt x="551" y="319"/>
                  </a:lnTo>
                  <a:lnTo>
                    <a:pt x="464" y="464"/>
                  </a:lnTo>
                  <a:lnTo>
                    <a:pt x="406" y="608"/>
                  </a:lnTo>
                  <a:lnTo>
                    <a:pt x="30" y="2520"/>
                  </a:lnTo>
                  <a:lnTo>
                    <a:pt x="1" y="2694"/>
                  </a:lnTo>
                  <a:lnTo>
                    <a:pt x="1" y="2868"/>
                  </a:lnTo>
                  <a:lnTo>
                    <a:pt x="59" y="3042"/>
                  </a:lnTo>
                  <a:lnTo>
                    <a:pt x="116" y="3186"/>
                  </a:lnTo>
                  <a:lnTo>
                    <a:pt x="203" y="3302"/>
                  </a:lnTo>
                  <a:lnTo>
                    <a:pt x="348" y="3418"/>
                  </a:lnTo>
                  <a:lnTo>
                    <a:pt x="464" y="3534"/>
                  </a:lnTo>
                  <a:lnTo>
                    <a:pt x="638" y="3592"/>
                  </a:lnTo>
                  <a:lnTo>
                    <a:pt x="957" y="3592"/>
                  </a:lnTo>
                  <a:lnTo>
                    <a:pt x="1130" y="3563"/>
                  </a:lnTo>
                  <a:lnTo>
                    <a:pt x="1275" y="3505"/>
                  </a:lnTo>
                  <a:lnTo>
                    <a:pt x="1420" y="3389"/>
                  </a:lnTo>
                  <a:lnTo>
                    <a:pt x="1536" y="3273"/>
                  </a:lnTo>
                  <a:lnTo>
                    <a:pt x="1623" y="3128"/>
                  </a:lnTo>
                  <a:lnTo>
                    <a:pt x="1681" y="2984"/>
                  </a:lnTo>
                  <a:lnTo>
                    <a:pt x="2057" y="1072"/>
                  </a:lnTo>
                  <a:lnTo>
                    <a:pt x="2086" y="898"/>
                  </a:lnTo>
                  <a:lnTo>
                    <a:pt x="2086" y="724"/>
                  </a:lnTo>
                  <a:lnTo>
                    <a:pt x="2057" y="579"/>
                  </a:lnTo>
                  <a:lnTo>
                    <a:pt x="1970" y="406"/>
                  </a:lnTo>
                  <a:lnTo>
                    <a:pt x="1883" y="290"/>
                  </a:lnTo>
                  <a:lnTo>
                    <a:pt x="1768" y="174"/>
                  </a:lnTo>
                  <a:lnTo>
                    <a:pt x="1623" y="87"/>
                  </a:lnTo>
                  <a:lnTo>
                    <a:pt x="1478" y="29"/>
                  </a:lnTo>
                  <a:lnTo>
                    <a:pt x="130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5"/>
            <p:cNvSpPr/>
            <p:nvPr/>
          </p:nvSpPr>
          <p:spPr>
            <a:xfrm>
              <a:off x="5834625" y="3638375"/>
              <a:ext cx="42750" cy="119525"/>
            </a:xfrm>
            <a:custGeom>
              <a:avLst/>
              <a:gdLst/>
              <a:ahLst/>
              <a:cxnLst/>
              <a:rect l="l" t="t" r="r" b="b"/>
              <a:pathLst>
                <a:path w="1710" h="4781" extrusionOk="0">
                  <a:moveTo>
                    <a:pt x="840" y="1"/>
                  </a:moveTo>
                  <a:lnTo>
                    <a:pt x="666" y="30"/>
                  </a:lnTo>
                  <a:lnTo>
                    <a:pt x="521" y="88"/>
                  </a:lnTo>
                  <a:lnTo>
                    <a:pt x="377" y="175"/>
                  </a:lnTo>
                  <a:lnTo>
                    <a:pt x="232" y="261"/>
                  </a:lnTo>
                  <a:lnTo>
                    <a:pt x="145" y="377"/>
                  </a:lnTo>
                  <a:lnTo>
                    <a:pt x="58" y="522"/>
                  </a:lnTo>
                  <a:lnTo>
                    <a:pt x="0" y="696"/>
                  </a:lnTo>
                  <a:lnTo>
                    <a:pt x="0" y="870"/>
                  </a:lnTo>
                  <a:lnTo>
                    <a:pt x="0" y="3911"/>
                  </a:lnTo>
                  <a:lnTo>
                    <a:pt x="0" y="4085"/>
                  </a:lnTo>
                  <a:lnTo>
                    <a:pt x="58" y="4230"/>
                  </a:lnTo>
                  <a:lnTo>
                    <a:pt x="145" y="4404"/>
                  </a:lnTo>
                  <a:lnTo>
                    <a:pt x="232" y="4519"/>
                  </a:lnTo>
                  <a:lnTo>
                    <a:pt x="377" y="4635"/>
                  </a:lnTo>
                  <a:lnTo>
                    <a:pt x="521" y="4722"/>
                  </a:lnTo>
                  <a:lnTo>
                    <a:pt x="666" y="4751"/>
                  </a:lnTo>
                  <a:lnTo>
                    <a:pt x="840" y="4780"/>
                  </a:lnTo>
                  <a:lnTo>
                    <a:pt x="1014" y="4751"/>
                  </a:lnTo>
                  <a:lnTo>
                    <a:pt x="1188" y="4693"/>
                  </a:lnTo>
                  <a:lnTo>
                    <a:pt x="1332" y="4606"/>
                  </a:lnTo>
                  <a:lnTo>
                    <a:pt x="1448" y="4519"/>
                  </a:lnTo>
                  <a:lnTo>
                    <a:pt x="1564" y="4404"/>
                  </a:lnTo>
                  <a:lnTo>
                    <a:pt x="1622" y="4259"/>
                  </a:lnTo>
                  <a:lnTo>
                    <a:pt x="1680" y="4085"/>
                  </a:lnTo>
                  <a:lnTo>
                    <a:pt x="1709" y="3911"/>
                  </a:lnTo>
                  <a:lnTo>
                    <a:pt x="1709" y="870"/>
                  </a:lnTo>
                  <a:lnTo>
                    <a:pt x="1680" y="696"/>
                  </a:lnTo>
                  <a:lnTo>
                    <a:pt x="1622" y="551"/>
                  </a:lnTo>
                  <a:lnTo>
                    <a:pt x="1564" y="406"/>
                  </a:lnTo>
                  <a:lnTo>
                    <a:pt x="1448" y="261"/>
                  </a:lnTo>
                  <a:lnTo>
                    <a:pt x="1332" y="146"/>
                  </a:lnTo>
                  <a:lnTo>
                    <a:pt x="1159"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5"/>
            <p:cNvSpPr/>
            <p:nvPr/>
          </p:nvSpPr>
          <p:spPr>
            <a:xfrm>
              <a:off x="5946850" y="3639100"/>
              <a:ext cx="63750" cy="127475"/>
            </a:xfrm>
            <a:custGeom>
              <a:avLst/>
              <a:gdLst/>
              <a:ahLst/>
              <a:cxnLst/>
              <a:rect l="l" t="t" r="r" b="b"/>
              <a:pathLst>
                <a:path w="2550" h="5099" extrusionOk="0">
                  <a:moveTo>
                    <a:pt x="1594" y="1"/>
                  </a:moveTo>
                  <a:lnTo>
                    <a:pt x="1420" y="30"/>
                  </a:lnTo>
                  <a:lnTo>
                    <a:pt x="1275" y="88"/>
                  </a:lnTo>
                  <a:lnTo>
                    <a:pt x="1130" y="204"/>
                  </a:lnTo>
                  <a:lnTo>
                    <a:pt x="1015" y="319"/>
                  </a:lnTo>
                  <a:lnTo>
                    <a:pt x="928" y="435"/>
                  </a:lnTo>
                  <a:lnTo>
                    <a:pt x="870" y="609"/>
                  </a:lnTo>
                  <a:lnTo>
                    <a:pt x="30" y="4027"/>
                  </a:lnTo>
                  <a:lnTo>
                    <a:pt x="1" y="4172"/>
                  </a:lnTo>
                  <a:lnTo>
                    <a:pt x="1" y="4346"/>
                  </a:lnTo>
                  <a:lnTo>
                    <a:pt x="30" y="4519"/>
                  </a:lnTo>
                  <a:lnTo>
                    <a:pt x="117" y="4664"/>
                  </a:lnTo>
                  <a:lnTo>
                    <a:pt x="204" y="4809"/>
                  </a:lnTo>
                  <a:lnTo>
                    <a:pt x="319" y="4925"/>
                  </a:lnTo>
                  <a:lnTo>
                    <a:pt x="464" y="5012"/>
                  </a:lnTo>
                  <a:lnTo>
                    <a:pt x="609" y="5070"/>
                  </a:lnTo>
                  <a:lnTo>
                    <a:pt x="783" y="5099"/>
                  </a:lnTo>
                  <a:lnTo>
                    <a:pt x="957" y="5099"/>
                  </a:lnTo>
                  <a:lnTo>
                    <a:pt x="1130" y="5041"/>
                  </a:lnTo>
                  <a:lnTo>
                    <a:pt x="1275" y="4983"/>
                  </a:lnTo>
                  <a:lnTo>
                    <a:pt x="1420" y="4896"/>
                  </a:lnTo>
                  <a:lnTo>
                    <a:pt x="1536" y="4780"/>
                  </a:lnTo>
                  <a:lnTo>
                    <a:pt x="1623" y="4635"/>
                  </a:lnTo>
                  <a:lnTo>
                    <a:pt x="1681" y="4490"/>
                  </a:lnTo>
                  <a:lnTo>
                    <a:pt x="2521" y="1072"/>
                  </a:lnTo>
                  <a:lnTo>
                    <a:pt x="2550" y="899"/>
                  </a:lnTo>
                  <a:lnTo>
                    <a:pt x="2521" y="725"/>
                  </a:lnTo>
                  <a:lnTo>
                    <a:pt x="2492" y="580"/>
                  </a:lnTo>
                  <a:lnTo>
                    <a:pt x="2434" y="406"/>
                  </a:lnTo>
                  <a:lnTo>
                    <a:pt x="2347" y="290"/>
                  </a:lnTo>
                  <a:lnTo>
                    <a:pt x="2231" y="175"/>
                  </a:lnTo>
                  <a:lnTo>
                    <a:pt x="2086" y="59"/>
                  </a:lnTo>
                  <a:lnTo>
                    <a:pt x="191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5"/>
            <p:cNvSpPr/>
            <p:nvPr/>
          </p:nvSpPr>
          <p:spPr>
            <a:xfrm>
              <a:off x="6026525" y="3628975"/>
              <a:ext cx="77500" cy="166575"/>
            </a:xfrm>
            <a:custGeom>
              <a:avLst/>
              <a:gdLst/>
              <a:ahLst/>
              <a:cxnLst/>
              <a:rect l="l" t="t" r="r" b="b"/>
              <a:pathLst>
                <a:path w="3100" h="6663" extrusionOk="0">
                  <a:moveTo>
                    <a:pt x="2028" y="0"/>
                  </a:moveTo>
                  <a:lnTo>
                    <a:pt x="1883" y="58"/>
                  </a:lnTo>
                  <a:lnTo>
                    <a:pt x="1738" y="145"/>
                  </a:lnTo>
                  <a:lnTo>
                    <a:pt x="1593" y="261"/>
                  </a:lnTo>
                  <a:lnTo>
                    <a:pt x="1506" y="406"/>
                  </a:lnTo>
                  <a:lnTo>
                    <a:pt x="1246" y="1043"/>
                  </a:lnTo>
                  <a:lnTo>
                    <a:pt x="1014" y="1651"/>
                  </a:lnTo>
                  <a:lnTo>
                    <a:pt x="782" y="2289"/>
                  </a:lnTo>
                  <a:lnTo>
                    <a:pt x="579" y="2955"/>
                  </a:lnTo>
                  <a:lnTo>
                    <a:pt x="406" y="3592"/>
                  </a:lnTo>
                  <a:lnTo>
                    <a:pt x="232" y="4258"/>
                  </a:lnTo>
                  <a:lnTo>
                    <a:pt x="116" y="4924"/>
                  </a:lnTo>
                  <a:lnTo>
                    <a:pt x="0" y="5591"/>
                  </a:lnTo>
                  <a:lnTo>
                    <a:pt x="0" y="5764"/>
                  </a:lnTo>
                  <a:lnTo>
                    <a:pt x="0" y="5938"/>
                  </a:lnTo>
                  <a:lnTo>
                    <a:pt x="29" y="6083"/>
                  </a:lnTo>
                  <a:lnTo>
                    <a:pt x="87" y="6257"/>
                  </a:lnTo>
                  <a:lnTo>
                    <a:pt x="174" y="6373"/>
                  </a:lnTo>
                  <a:lnTo>
                    <a:pt x="290" y="6489"/>
                  </a:lnTo>
                  <a:lnTo>
                    <a:pt x="435" y="6575"/>
                  </a:lnTo>
                  <a:lnTo>
                    <a:pt x="608" y="6662"/>
                  </a:lnTo>
                  <a:lnTo>
                    <a:pt x="927" y="6662"/>
                  </a:lnTo>
                  <a:lnTo>
                    <a:pt x="1101" y="6633"/>
                  </a:lnTo>
                  <a:lnTo>
                    <a:pt x="1246" y="6575"/>
                  </a:lnTo>
                  <a:lnTo>
                    <a:pt x="1390" y="6460"/>
                  </a:lnTo>
                  <a:lnTo>
                    <a:pt x="1535" y="6344"/>
                  </a:lnTo>
                  <a:lnTo>
                    <a:pt x="1622" y="6228"/>
                  </a:lnTo>
                  <a:lnTo>
                    <a:pt x="1651" y="6054"/>
                  </a:lnTo>
                  <a:lnTo>
                    <a:pt x="1767" y="5417"/>
                  </a:lnTo>
                  <a:lnTo>
                    <a:pt x="1883" y="4780"/>
                  </a:lnTo>
                  <a:lnTo>
                    <a:pt x="2028" y="4171"/>
                  </a:lnTo>
                  <a:lnTo>
                    <a:pt x="2172" y="3563"/>
                  </a:lnTo>
                  <a:lnTo>
                    <a:pt x="2346" y="2955"/>
                  </a:lnTo>
                  <a:lnTo>
                    <a:pt x="2549" y="2346"/>
                  </a:lnTo>
                  <a:lnTo>
                    <a:pt x="2781" y="1738"/>
                  </a:lnTo>
                  <a:lnTo>
                    <a:pt x="2984" y="1275"/>
                  </a:lnTo>
                  <a:lnTo>
                    <a:pt x="3041" y="1101"/>
                  </a:lnTo>
                  <a:lnTo>
                    <a:pt x="3070" y="956"/>
                  </a:lnTo>
                  <a:lnTo>
                    <a:pt x="3099" y="782"/>
                  </a:lnTo>
                  <a:lnTo>
                    <a:pt x="3070" y="609"/>
                  </a:lnTo>
                  <a:lnTo>
                    <a:pt x="3013" y="464"/>
                  </a:lnTo>
                  <a:lnTo>
                    <a:pt x="2955" y="319"/>
                  </a:lnTo>
                  <a:lnTo>
                    <a:pt x="2839" y="203"/>
                  </a:lnTo>
                  <a:lnTo>
                    <a:pt x="2694" y="87"/>
                  </a:lnTo>
                  <a:lnTo>
                    <a:pt x="2520" y="29"/>
                  </a:lnTo>
                  <a:lnTo>
                    <a:pt x="237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5"/>
            <p:cNvSpPr/>
            <p:nvPr/>
          </p:nvSpPr>
          <p:spPr>
            <a:xfrm>
              <a:off x="4481900" y="3591325"/>
              <a:ext cx="42750" cy="128175"/>
            </a:xfrm>
            <a:custGeom>
              <a:avLst/>
              <a:gdLst/>
              <a:ahLst/>
              <a:cxnLst/>
              <a:rect l="l" t="t" r="r" b="b"/>
              <a:pathLst>
                <a:path w="1710" h="5127" extrusionOk="0">
                  <a:moveTo>
                    <a:pt x="667" y="0"/>
                  </a:moveTo>
                  <a:lnTo>
                    <a:pt x="522" y="58"/>
                  </a:lnTo>
                  <a:lnTo>
                    <a:pt x="377" y="145"/>
                  </a:lnTo>
                  <a:lnTo>
                    <a:pt x="232" y="232"/>
                  </a:lnTo>
                  <a:lnTo>
                    <a:pt x="145" y="377"/>
                  </a:lnTo>
                  <a:lnTo>
                    <a:pt x="58" y="521"/>
                  </a:lnTo>
                  <a:lnTo>
                    <a:pt x="0" y="666"/>
                  </a:lnTo>
                  <a:lnTo>
                    <a:pt x="0" y="840"/>
                  </a:lnTo>
                  <a:lnTo>
                    <a:pt x="0" y="4287"/>
                  </a:lnTo>
                  <a:lnTo>
                    <a:pt x="0" y="4432"/>
                  </a:lnTo>
                  <a:lnTo>
                    <a:pt x="58" y="4606"/>
                  </a:lnTo>
                  <a:lnTo>
                    <a:pt x="145" y="4750"/>
                  </a:lnTo>
                  <a:lnTo>
                    <a:pt x="261" y="4866"/>
                  </a:lnTo>
                  <a:lnTo>
                    <a:pt x="377" y="4982"/>
                  </a:lnTo>
                  <a:lnTo>
                    <a:pt x="522" y="5069"/>
                  </a:lnTo>
                  <a:lnTo>
                    <a:pt x="667" y="5127"/>
                  </a:lnTo>
                  <a:lnTo>
                    <a:pt x="840" y="5127"/>
                  </a:lnTo>
                  <a:lnTo>
                    <a:pt x="1014" y="5098"/>
                  </a:lnTo>
                  <a:lnTo>
                    <a:pt x="1188" y="5069"/>
                  </a:lnTo>
                  <a:lnTo>
                    <a:pt x="1333" y="4982"/>
                  </a:lnTo>
                  <a:lnTo>
                    <a:pt x="1449" y="4866"/>
                  </a:lnTo>
                  <a:lnTo>
                    <a:pt x="1565" y="4750"/>
                  </a:lnTo>
                  <a:lnTo>
                    <a:pt x="1652" y="4606"/>
                  </a:lnTo>
                  <a:lnTo>
                    <a:pt x="1680" y="4461"/>
                  </a:lnTo>
                  <a:lnTo>
                    <a:pt x="1709" y="4287"/>
                  </a:lnTo>
                  <a:lnTo>
                    <a:pt x="1709" y="840"/>
                  </a:lnTo>
                  <a:lnTo>
                    <a:pt x="1680" y="666"/>
                  </a:lnTo>
                  <a:lnTo>
                    <a:pt x="1652" y="521"/>
                  </a:lnTo>
                  <a:lnTo>
                    <a:pt x="1565" y="377"/>
                  </a:lnTo>
                  <a:lnTo>
                    <a:pt x="1449" y="232"/>
                  </a:lnTo>
                  <a:lnTo>
                    <a:pt x="1333"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5"/>
            <p:cNvSpPr/>
            <p:nvPr/>
          </p:nvSpPr>
          <p:spPr>
            <a:xfrm>
              <a:off x="4586175" y="3647800"/>
              <a:ext cx="52900" cy="62300"/>
            </a:xfrm>
            <a:custGeom>
              <a:avLst/>
              <a:gdLst/>
              <a:ahLst/>
              <a:cxnLst/>
              <a:rect l="l" t="t" r="r" b="b"/>
              <a:pathLst>
                <a:path w="2116" h="2492" extrusionOk="0">
                  <a:moveTo>
                    <a:pt x="1246" y="0"/>
                  </a:moveTo>
                  <a:lnTo>
                    <a:pt x="1014" y="58"/>
                  </a:lnTo>
                  <a:lnTo>
                    <a:pt x="812" y="145"/>
                  </a:lnTo>
                  <a:lnTo>
                    <a:pt x="638" y="261"/>
                  </a:lnTo>
                  <a:lnTo>
                    <a:pt x="522" y="435"/>
                  </a:lnTo>
                  <a:lnTo>
                    <a:pt x="116" y="1188"/>
                  </a:lnTo>
                  <a:lnTo>
                    <a:pt x="59" y="1362"/>
                  </a:lnTo>
                  <a:lnTo>
                    <a:pt x="30" y="1507"/>
                  </a:lnTo>
                  <a:lnTo>
                    <a:pt x="1" y="1680"/>
                  </a:lnTo>
                  <a:lnTo>
                    <a:pt x="30" y="1854"/>
                  </a:lnTo>
                  <a:lnTo>
                    <a:pt x="87" y="2028"/>
                  </a:lnTo>
                  <a:lnTo>
                    <a:pt x="203" y="2144"/>
                  </a:lnTo>
                  <a:lnTo>
                    <a:pt x="290" y="2289"/>
                  </a:lnTo>
                  <a:lnTo>
                    <a:pt x="435" y="2376"/>
                  </a:lnTo>
                  <a:lnTo>
                    <a:pt x="638" y="2462"/>
                  </a:lnTo>
                  <a:lnTo>
                    <a:pt x="870" y="2491"/>
                  </a:lnTo>
                  <a:lnTo>
                    <a:pt x="1101" y="2462"/>
                  </a:lnTo>
                  <a:lnTo>
                    <a:pt x="1304" y="2376"/>
                  </a:lnTo>
                  <a:lnTo>
                    <a:pt x="1478" y="2231"/>
                  </a:lnTo>
                  <a:lnTo>
                    <a:pt x="1623" y="2057"/>
                  </a:lnTo>
                  <a:lnTo>
                    <a:pt x="1999" y="1304"/>
                  </a:lnTo>
                  <a:lnTo>
                    <a:pt x="2057" y="1159"/>
                  </a:lnTo>
                  <a:lnTo>
                    <a:pt x="2086" y="985"/>
                  </a:lnTo>
                  <a:lnTo>
                    <a:pt x="2115" y="811"/>
                  </a:lnTo>
                  <a:lnTo>
                    <a:pt x="2086" y="638"/>
                  </a:lnTo>
                  <a:lnTo>
                    <a:pt x="2028" y="493"/>
                  </a:lnTo>
                  <a:lnTo>
                    <a:pt x="1912" y="348"/>
                  </a:lnTo>
                  <a:lnTo>
                    <a:pt x="1825" y="232"/>
                  </a:lnTo>
                  <a:lnTo>
                    <a:pt x="1681" y="145"/>
                  </a:lnTo>
                  <a:lnTo>
                    <a:pt x="1478" y="58"/>
                  </a:lnTo>
                  <a:lnTo>
                    <a:pt x="124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5"/>
            <p:cNvSpPr/>
            <p:nvPr/>
          </p:nvSpPr>
          <p:spPr>
            <a:xfrm>
              <a:off x="7091750" y="3648525"/>
              <a:ext cx="52150" cy="99950"/>
            </a:xfrm>
            <a:custGeom>
              <a:avLst/>
              <a:gdLst/>
              <a:ahLst/>
              <a:cxnLst/>
              <a:rect l="l" t="t" r="r" b="b"/>
              <a:pathLst>
                <a:path w="2086" h="3998" extrusionOk="0">
                  <a:moveTo>
                    <a:pt x="782" y="0"/>
                  </a:moveTo>
                  <a:lnTo>
                    <a:pt x="637" y="29"/>
                  </a:lnTo>
                  <a:lnTo>
                    <a:pt x="464" y="87"/>
                  </a:lnTo>
                  <a:lnTo>
                    <a:pt x="319" y="174"/>
                  </a:lnTo>
                  <a:lnTo>
                    <a:pt x="203" y="261"/>
                  </a:lnTo>
                  <a:lnTo>
                    <a:pt x="116" y="406"/>
                  </a:lnTo>
                  <a:lnTo>
                    <a:pt x="58" y="580"/>
                  </a:lnTo>
                  <a:lnTo>
                    <a:pt x="0" y="724"/>
                  </a:lnTo>
                  <a:lnTo>
                    <a:pt x="0" y="898"/>
                  </a:lnTo>
                  <a:lnTo>
                    <a:pt x="29" y="1072"/>
                  </a:lnTo>
                  <a:lnTo>
                    <a:pt x="406" y="3360"/>
                  </a:lnTo>
                  <a:lnTo>
                    <a:pt x="464" y="3505"/>
                  </a:lnTo>
                  <a:lnTo>
                    <a:pt x="550" y="3650"/>
                  </a:lnTo>
                  <a:lnTo>
                    <a:pt x="666" y="3766"/>
                  </a:lnTo>
                  <a:lnTo>
                    <a:pt x="811" y="3882"/>
                  </a:lnTo>
                  <a:lnTo>
                    <a:pt x="956" y="3940"/>
                  </a:lnTo>
                  <a:lnTo>
                    <a:pt x="1130" y="3969"/>
                  </a:lnTo>
                  <a:lnTo>
                    <a:pt x="1304" y="3998"/>
                  </a:lnTo>
                  <a:lnTo>
                    <a:pt x="1448" y="3969"/>
                  </a:lnTo>
                  <a:lnTo>
                    <a:pt x="1622" y="3882"/>
                  </a:lnTo>
                  <a:lnTo>
                    <a:pt x="1767" y="3795"/>
                  </a:lnTo>
                  <a:lnTo>
                    <a:pt x="1883" y="3708"/>
                  </a:lnTo>
                  <a:lnTo>
                    <a:pt x="1970" y="3563"/>
                  </a:lnTo>
                  <a:lnTo>
                    <a:pt x="2028" y="3389"/>
                  </a:lnTo>
                  <a:lnTo>
                    <a:pt x="2086" y="3244"/>
                  </a:lnTo>
                  <a:lnTo>
                    <a:pt x="2086" y="3071"/>
                  </a:lnTo>
                  <a:lnTo>
                    <a:pt x="2057" y="2897"/>
                  </a:lnTo>
                  <a:lnTo>
                    <a:pt x="1680" y="609"/>
                  </a:lnTo>
                  <a:lnTo>
                    <a:pt x="1622" y="464"/>
                  </a:lnTo>
                  <a:lnTo>
                    <a:pt x="1535" y="319"/>
                  </a:lnTo>
                  <a:lnTo>
                    <a:pt x="1419"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5"/>
            <p:cNvSpPr/>
            <p:nvPr/>
          </p:nvSpPr>
          <p:spPr>
            <a:xfrm>
              <a:off x="7206150" y="3639100"/>
              <a:ext cx="52175" cy="71000"/>
            </a:xfrm>
            <a:custGeom>
              <a:avLst/>
              <a:gdLst/>
              <a:ahLst/>
              <a:cxnLst/>
              <a:rect l="l" t="t" r="r" b="b"/>
              <a:pathLst>
                <a:path w="2087" h="2840" extrusionOk="0">
                  <a:moveTo>
                    <a:pt x="1130" y="1"/>
                  </a:moveTo>
                  <a:lnTo>
                    <a:pt x="957" y="30"/>
                  </a:lnTo>
                  <a:lnTo>
                    <a:pt x="783" y="88"/>
                  </a:lnTo>
                  <a:lnTo>
                    <a:pt x="609" y="232"/>
                  </a:lnTo>
                  <a:lnTo>
                    <a:pt x="493" y="406"/>
                  </a:lnTo>
                  <a:lnTo>
                    <a:pt x="406" y="609"/>
                  </a:lnTo>
                  <a:lnTo>
                    <a:pt x="30" y="1768"/>
                  </a:lnTo>
                  <a:lnTo>
                    <a:pt x="1" y="1913"/>
                  </a:lnTo>
                  <a:lnTo>
                    <a:pt x="1" y="2086"/>
                  </a:lnTo>
                  <a:lnTo>
                    <a:pt x="30" y="2260"/>
                  </a:lnTo>
                  <a:lnTo>
                    <a:pt x="117" y="2405"/>
                  </a:lnTo>
                  <a:lnTo>
                    <a:pt x="203" y="2550"/>
                  </a:lnTo>
                  <a:lnTo>
                    <a:pt x="319" y="2666"/>
                  </a:lnTo>
                  <a:lnTo>
                    <a:pt x="464" y="2753"/>
                  </a:lnTo>
                  <a:lnTo>
                    <a:pt x="609" y="2810"/>
                  </a:lnTo>
                  <a:lnTo>
                    <a:pt x="783" y="2839"/>
                  </a:lnTo>
                  <a:lnTo>
                    <a:pt x="957" y="2839"/>
                  </a:lnTo>
                  <a:lnTo>
                    <a:pt x="1130" y="2781"/>
                  </a:lnTo>
                  <a:lnTo>
                    <a:pt x="1275" y="2724"/>
                  </a:lnTo>
                  <a:lnTo>
                    <a:pt x="1449" y="2579"/>
                  </a:lnTo>
                  <a:lnTo>
                    <a:pt x="1594" y="2405"/>
                  </a:lnTo>
                  <a:lnTo>
                    <a:pt x="1681" y="2202"/>
                  </a:lnTo>
                  <a:lnTo>
                    <a:pt x="2057" y="1072"/>
                  </a:lnTo>
                  <a:lnTo>
                    <a:pt x="2086" y="899"/>
                  </a:lnTo>
                  <a:lnTo>
                    <a:pt x="2057" y="725"/>
                  </a:lnTo>
                  <a:lnTo>
                    <a:pt x="2028" y="551"/>
                  </a:lnTo>
                  <a:lnTo>
                    <a:pt x="1970" y="406"/>
                  </a:lnTo>
                  <a:lnTo>
                    <a:pt x="1884" y="261"/>
                  </a:lnTo>
                  <a:lnTo>
                    <a:pt x="1739" y="175"/>
                  </a:lnTo>
                  <a:lnTo>
                    <a:pt x="1623" y="59"/>
                  </a:lnTo>
                  <a:lnTo>
                    <a:pt x="144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5"/>
            <p:cNvSpPr/>
            <p:nvPr/>
          </p:nvSpPr>
          <p:spPr>
            <a:xfrm>
              <a:off x="7710900" y="2905550"/>
              <a:ext cx="42750" cy="89825"/>
            </a:xfrm>
            <a:custGeom>
              <a:avLst/>
              <a:gdLst/>
              <a:ahLst/>
              <a:cxnLst/>
              <a:rect l="l" t="t" r="r" b="b"/>
              <a:pathLst>
                <a:path w="1710" h="3593" extrusionOk="0">
                  <a:moveTo>
                    <a:pt x="695" y="0"/>
                  </a:moveTo>
                  <a:lnTo>
                    <a:pt x="521" y="58"/>
                  </a:lnTo>
                  <a:lnTo>
                    <a:pt x="377" y="116"/>
                  </a:lnTo>
                  <a:lnTo>
                    <a:pt x="232" y="232"/>
                  </a:lnTo>
                  <a:lnTo>
                    <a:pt x="145" y="377"/>
                  </a:lnTo>
                  <a:lnTo>
                    <a:pt x="58" y="522"/>
                  </a:lnTo>
                  <a:lnTo>
                    <a:pt x="0" y="667"/>
                  </a:lnTo>
                  <a:lnTo>
                    <a:pt x="0" y="840"/>
                  </a:lnTo>
                  <a:lnTo>
                    <a:pt x="0" y="2752"/>
                  </a:lnTo>
                  <a:lnTo>
                    <a:pt x="0" y="2926"/>
                  </a:lnTo>
                  <a:lnTo>
                    <a:pt x="58" y="3071"/>
                  </a:lnTo>
                  <a:lnTo>
                    <a:pt x="145" y="3216"/>
                  </a:lnTo>
                  <a:lnTo>
                    <a:pt x="232" y="3360"/>
                  </a:lnTo>
                  <a:lnTo>
                    <a:pt x="377" y="3447"/>
                  </a:lnTo>
                  <a:lnTo>
                    <a:pt x="521" y="3534"/>
                  </a:lnTo>
                  <a:lnTo>
                    <a:pt x="695" y="3592"/>
                  </a:lnTo>
                  <a:lnTo>
                    <a:pt x="1014" y="3592"/>
                  </a:lnTo>
                  <a:lnTo>
                    <a:pt x="1188" y="3534"/>
                  </a:lnTo>
                  <a:lnTo>
                    <a:pt x="1332" y="3476"/>
                  </a:lnTo>
                  <a:lnTo>
                    <a:pt x="1448" y="3360"/>
                  </a:lnTo>
                  <a:lnTo>
                    <a:pt x="1564" y="3216"/>
                  </a:lnTo>
                  <a:lnTo>
                    <a:pt x="1651" y="3071"/>
                  </a:lnTo>
                  <a:lnTo>
                    <a:pt x="1680" y="2926"/>
                  </a:lnTo>
                  <a:lnTo>
                    <a:pt x="1709" y="2752"/>
                  </a:lnTo>
                  <a:lnTo>
                    <a:pt x="1709" y="840"/>
                  </a:lnTo>
                  <a:lnTo>
                    <a:pt x="1680" y="667"/>
                  </a:lnTo>
                  <a:lnTo>
                    <a:pt x="1651" y="522"/>
                  </a:lnTo>
                  <a:lnTo>
                    <a:pt x="1564" y="377"/>
                  </a:lnTo>
                  <a:lnTo>
                    <a:pt x="1448" y="232"/>
                  </a:lnTo>
                  <a:lnTo>
                    <a:pt x="1332"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5"/>
            <p:cNvSpPr/>
            <p:nvPr/>
          </p:nvSpPr>
          <p:spPr>
            <a:xfrm>
              <a:off x="7777500" y="2905550"/>
              <a:ext cx="61600" cy="109375"/>
            </a:xfrm>
            <a:custGeom>
              <a:avLst/>
              <a:gdLst/>
              <a:ahLst/>
              <a:cxnLst/>
              <a:rect l="l" t="t" r="r" b="b"/>
              <a:pathLst>
                <a:path w="2464" h="4375" extrusionOk="0">
                  <a:moveTo>
                    <a:pt x="1507" y="0"/>
                  </a:moveTo>
                  <a:lnTo>
                    <a:pt x="1333" y="29"/>
                  </a:lnTo>
                  <a:lnTo>
                    <a:pt x="1189" y="116"/>
                  </a:lnTo>
                  <a:lnTo>
                    <a:pt x="1073" y="203"/>
                  </a:lnTo>
                  <a:lnTo>
                    <a:pt x="957" y="319"/>
                  </a:lnTo>
                  <a:lnTo>
                    <a:pt x="841" y="464"/>
                  </a:lnTo>
                  <a:lnTo>
                    <a:pt x="783" y="609"/>
                  </a:lnTo>
                  <a:lnTo>
                    <a:pt x="30" y="3273"/>
                  </a:lnTo>
                  <a:lnTo>
                    <a:pt x="1" y="3447"/>
                  </a:lnTo>
                  <a:lnTo>
                    <a:pt x="1" y="3621"/>
                  </a:lnTo>
                  <a:lnTo>
                    <a:pt x="59" y="3766"/>
                  </a:lnTo>
                  <a:lnTo>
                    <a:pt x="117" y="3940"/>
                  </a:lnTo>
                  <a:lnTo>
                    <a:pt x="204" y="4084"/>
                  </a:lnTo>
                  <a:lnTo>
                    <a:pt x="320" y="4200"/>
                  </a:lnTo>
                  <a:lnTo>
                    <a:pt x="464" y="4287"/>
                  </a:lnTo>
                  <a:lnTo>
                    <a:pt x="638" y="4345"/>
                  </a:lnTo>
                  <a:lnTo>
                    <a:pt x="783" y="4374"/>
                  </a:lnTo>
                  <a:lnTo>
                    <a:pt x="957" y="4345"/>
                  </a:lnTo>
                  <a:lnTo>
                    <a:pt x="1131" y="4316"/>
                  </a:lnTo>
                  <a:lnTo>
                    <a:pt x="1275" y="4258"/>
                  </a:lnTo>
                  <a:lnTo>
                    <a:pt x="1420" y="4171"/>
                  </a:lnTo>
                  <a:lnTo>
                    <a:pt x="1536" y="4056"/>
                  </a:lnTo>
                  <a:lnTo>
                    <a:pt x="1623" y="3911"/>
                  </a:lnTo>
                  <a:lnTo>
                    <a:pt x="1681" y="3737"/>
                  </a:lnTo>
                  <a:lnTo>
                    <a:pt x="2434" y="1072"/>
                  </a:lnTo>
                  <a:lnTo>
                    <a:pt x="2463" y="898"/>
                  </a:lnTo>
                  <a:lnTo>
                    <a:pt x="2463" y="753"/>
                  </a:lnTo>
                  <a:lnTo>
                    <a:pt x="2434" y="580"/>
                  </a:lnTo>
                  <a:lnTo>
                    <a:pt x="2347" y="435"/>
                  </a:lnTo>
                  <a:lnTo>
                    <a:pt x="2260" y="290"/>
                  </a:lnTo>
                  <a:lnTo>
                    <a:pt x="2144" y="174"/>
                  </a:lnTo>
                  <a:lnTo>
                    <a:pt x="2000" y="87"/>
                  </a:lnTo>
                  <a:lnTo>
                    <a:pt x="1855" y="29"/>
                  </a:lnTo>
                  <a:lnTo>
                    <a:pt x="168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5"/>
            <p:cNvSpPr/>
            <p:nvPr/>
          </p:nvSpPr>
          <p:spPr>
            <a:xfrm>
              <a:off x="7009175" y="2153150"/>
              <a:ext cx="86925" cy="176725"/>
            </a:xfrm>
            <a:custGeom>
              <a:avLst/>
              <a:gdLst/>
              <a:ahLst/>
              <a:cxnLst/>
              <a:rect l="l" t="t" r="r" b="b"/>
              <a:pathLst>
                <a:path w="3477" h="7069" extrusionOk="0">
                  <a:moveTo>
                    <a:pt x="2550" y="1"/>
                  </a:moveTo>
                  <a:lnTo>
                    <a:pt x="2376" y="30"/>
                  </a:lnTo>
                  <a:lnTo>
                    <a:pt x="2231" y="88"/>
                  </a:lnTo>
                  <a:lnTo>
                    <a:pt x="2087" y="203"/>
                  </a:lnTo>
                  <a:lnTo>
                    <a:pt x="1971" y="319"/>
                  </a:lnTo>
                  <a:lnTo>
                    <a:pt x="1855" y="435"/>
                  </a:lnTo>
                  <a:lnTo>
                    <a:pt x="1826" y="609"/>
                  </a:lnTo>
                  <a:lnTo>
                    <a:pt x="1681" y="1304"/>
                  </a:lnTo>
                  <a:lnTo>
                    <a:pt x="1507" y="1970"/>
                  </a:lnTo>
                  <a:lnTo>
                    <a:pt x="1333" y="2637"/>
                  </a:lnTo>
                  <a:lnTo>
                    <a:pt x="1131" y="3274"/>
                  </a:lnTo>
                  <a:lnTo>
                    <a:pt x="899" y="3940"/>
                  </a:lnTo>
                  <a:lnTo>
                    <a:pt x="638" y="4577"/>
                  </a:lnTo>
                  <a:lnTo>
                    <a:pt x="378" y="5186"/>
                  </a:lnTo>
                  <a:lnTo>
                    <a:pt x="88" y="5794"/>
                  </a:lnTo>
                  <a:lnTo>
                    <a:pt x="30" y="5968"/>
                  </a:lnTo>
                  <a:lnTo>
                    <a:pt x="1" y="6113"/>
                  </a:lnTo>
                  <a:lnTo>
                    <a:pt x="1" y="6286"/>
                  </a:lnTo>
                  <a:lnTo>
                    <a:pt x="30" y="6460"/>
                  </a:lnTo>
                  <a:lnTo>
                    <a:pt x="59" y="6605"/>
                  </a:lnTo>
                  <a:lnTo>
                    <a:pt x="146" y="6750"/>
                  </a:lnTo>
                  <a:lnTo>
                    <a:pt x="262" y="6866"/>
                  </a:lnTo>
                  <a:lnTo>
                    <a:pt x="406" y="6982"/>
                  </a:lnTo>
                  <a:lnTo>
                    <a:pt x="551" y="7039"/>
                  </a:lnTo>
                  <a:lnTo>
                    <a:pt x="725" y="7068"/>
                  </a:lnTo>
                  <a:lnTo>
                    <a:pt x="1073" y="7068"/>
                  </a:lnTo>
                  <a:lnTo>
                    <a:pt x="1218" y="7010"/>
                  </a:lnTo>
                  <a:lnTo>
                    <a:pt x="1362" y="6924"/>
                  </a:lnTo>
                  <a:lnTo>
                    <a:pt x="1478" y="6808"/>
                  </a:lnTo>
                  <a:lnTo>
                    <a:pt x="1594" y="6663"/>
                  </a:lnTo>
                  <a:lnTo>
                    <a:pt x="1884" y="5997"/>
                  </a:lnTo>
                  <a:lnTo>
                    <a:pt x="2202" y="5301"/>
                  </a:lnTo>
                  <a:lnTo>
                    <a:pt x="2463" y="4635"/>
                  </a:lnTo>
                  <a:lnTo>
                    <a:pt x="2724" y="3940"/>
                  </a:lnTo>
                  <a:lnTo>
                    <a:pt x="2927" y="3216"/>
                  </a:lnTo>
                  <a:lnTo>
                    <a:pt x="3129" y="2521"/>
                  </a:lnTo>
                  <a:lnTo>
                    <a:pt x="3303" y="1797"/>
                  </a:lnTo>
                  <a:lnTo>
                    <a:pt x="3477" y="1072"/>
                  </a:lnTo>
                  <a:lnTo>
                    <a:pt x="3477" y="899"/>
                  </a:lnTo>
                  <a:lnTo>
                    <a:pt x="3477" y="725"/>
                  </a:lnTo>
                  <a:lnTo>
                    <a:pt x="3448" y="580"/>
                  </a:lnTo>
                  <a:lnTo>
                    <a:pt x="3390" y="406"/>
                  </a:lnTo>
                  <a:lnTo>
                    <a:pt x="3303" y="290"/>
                  </a:lnTo>
                  <a:lnTo>
                    <a:pt x="3187" y="175"/>
                  </a:lnTo>
                  <a:lnTo>
                    <a:pt x="3042" y="88"/>
                  </a:lnTo>
                  <a:lnTo>
                    <a:pt x="2869" y="30"/>
                  </a:lnTo>
                  <a:lnTo>
                    <a:pt x="269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5"/>
            <p:cNvSpPr/>
            <p:nvPr/>
          </p:nvSpPr>
          <p:spPr>
            <a:xfrm>
              <a:off x="7082325" y="2219050"/>
              <a:ext cx="62300" cy="128925"/>
            </a:xfrm>
            <a:custGeom>
              <a:avLst/>
              <a:gdLst/>
              <a:ahLst/>
              <a:cxnLst/>
              <a:rect l="l" t="t" r="r" b="b"/>
              <a:pathLst>
                <a:path w="2492" h="5157" extrusionOk="0">
                  <a:moveTo>
                    <a:pt x="1623" y="1"/>
                  </a:moveTo>
                  <a:lnTo>
                    <a:pt x="1449" y="30"/>
                  </a:lnTo>
                  <a:lnTo>
                    <a:pt x="1275" y="88"/>
                  </a:lnTo>
                  <a:lnTo>
                    <a:pt x="1130" y="174"/>
                  </a:lnTo>
                  <a:lnTo>
                    <a:pt x="1014" y="261"/>
                  </a:lnTo>
                  <a:lnTo>
                    <a:pt x="898" y="406"/>
                  </a:lnTo>
                  <a:lnTo>
                    <a:pt x="812" y="551"/>
                  </a:lnTo>
                  <a:lnTo>
                    <a:pt x="754" y="696"/>
                  </a:lnTo>
                  <a:lnTo>
                    <a:pt x="754" y="870"/>
                  </a:lnTo>
                  <a:lnTo>
                    <a:pt x="783" y="1304"/>
                  </a:lnTo>
                  <a:lnTo>
                    <a:pt x="754" y="1768"/>
                  </a:lnTo>
                  <a:lnTo>
                    <a:pt x="754" y="1941"/>
                  </a:lnTo>
                  <a:lnTo>
                    <a:pt x="725" y="2057"/>
                  </a:lnTo>
                  <a:lnTo>
                    <a:pt x="754" y="1999"/>
                  </a:lnTo>
                  <a:lnTo>
                    <a:pt x="725" y="2086"/>
                  </a:lnTo>
                  <a:lnTo>
                    <a:pt x="725" y="2173"/>
                  </a:lnTo>
                  <a:lnTo>
                    <a:pt x="667" y="2405"/>
                  </a:lnTo>
                  <a:lnTo>
                    <a:pt x="551" y="2810"/>
                  </a:lnTo>
                  <a:lnTo>
                    <a:pt x="435" y="3216"/>
                  </a:lnTo>
                  <a:lnTo>
                    <a:pt x="377" y="3332"/>
                  </a:lnTo>
                  <a:lnTo>
                    <a:pt x="319" y="3448"/>
                  </a:lnTo>
                  <a:lnTo>
                    <a:pt x="87" y="3853"/>
                  </a:lnTo>
                  <a:lnTo>
                    <a:pt x="29" y="4027"/>
                  </a:lnTo>
                  <a:lnTo>
                    <a:pt x="1" y="4172"/>
                  </a:lnTo>
                  <a:lnTo>
                    <a:pt x="1" y="4346"/>
                  </a:lnTo>
                  <a:lnTo>
                    <a:pt x="29" y="4519"/>
                  </a:lnTo>
                  <a:lnTo>
                    <a:pt x="58" y="4664"/>
                  </a:lnTo>
                  <a:lnTo>
                    <a:pt x="145" y="4809"/>
                  </a:lnTo>
                  <a:lnTo>
                    <a:pt x="261" y="4954"/>
                  </a:lnTo>
                  <a:lnTo>
                    <a:pt x="406" y="5041"/>
                  </a:lnTo>
                  <a:lnTo>
                    <a:pt x="580" y="5099"/>
                  </a:lnTo>
                  <a:lnTo>
                    <a:pt x="725" y="5128"/>
                  </a:lnTo>
                  <a:lnTo>
                    <a:pt x="898" y="5157"/>
                  </a:lnTo>
                  <a:lnTo>
                    <a:pt x="1072" y="5128"/>
                  </a:lnTo>
                  <a:lnTo>
                    <a:pt x="1217" y="5070"/>
                  </a:lnTo>
                  <a:lnTo>
                    <a:pt x="1362" y="4983"/>
                  </a:lnTo>
                  <a:lnTo>
                    <a:pt x="1478" y="4867"/>
                  </a:lnTo>
                  <a:lnTo>
                    <a:pt x="1594" y="4722"/>
                  </a:lnTo>
                  <a:lnTo>
                    <a:pt x="1825" y="4288"/>
                  </a:lnTo>
                  <a:lnTo>
                    <a:pt x="2028" y="3824"/>
                  </a:lnTo>
                  <a:lnTo>
                    <a:pt x="2202" y="3361"/>
                  </a:lnTo>
                  <a:lnTo>
                    <a:pt x="2318" y="2868"/>
                  </a:lnTo>
                  <a:lnTo>
                    <a:pt x="2405" y="2376"/>
                  </a:lnTo>
                  <a:lnTo>
                    <a:pt x="2463" y="1883"/>
                  </a:lnTo>
                  <a:lnTo>
                    <a:pt x="2492" y="1362"/>
                  </a:lnTo>
                  <a:lnTo>
                    <a:pt x="2463" y="870"/>
                  </a:lnTo>
                  <a:lnTo>
                    <a:pt x="2434" y="696"/>
                  </a:lnTo>
                  <a:lnTo>
                    <a:pt x="2405" y="551"/>
                  </a:lnTo>
                  <a:lnTo>
                    <a:pt x="2318" y="406"/>
                  </a:lnTo>
                  <a:lnTo>
                    <a:pt x="2202" y="261"/>
                  </a:lnTo>
                  <a:lnTo>
                    <a:pt x="2086" y="174"/>
                  </a:lnTo>
                  <a:lnTo>
                    <a:pt x="1941" y="88"/>
                  </a:lnTo>
                  <a:lnTo>
                    <a:pt x="1767" y="30"/>
                  </a:lnTo>
                  <a:lnTo>
                    <a:pt x="162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5"/>
            <p:cNvSpPr/>
            <p:nvPr/>
          </p:nvSpPr>
          <p:spPr>
            <a:xfrm>
              <a:off x="7148950" y="2229200"/>
              <a:ext cx="99950" cy="128200"/>
            </a:xfrm>
            <a:custGeom>
              <a:avLst/>
              <a:gdLst/>
              <a:ahLst/>
              <a:cxnLst/>
              <a:rect l="l" t="t" r="r" b="b"/>
              <a:pathLst>
                <a:path w="3998" h="5128" extrusionOk="0">
                  <a:moveTo>
                    <a:pt x="3013" y="0"/>
                  </a:moveTo>
                  <a:lnTo>
                    <a:pt x="2868" y="29"/>
                  </a:lnTo>
                  <a:lnTo>
                    <a:pt x="2723" y="116"/>
                  </a:lnTo>
                  <a:lnTo>
                    <a:pt x="2578" y="203"/>
                  </a:lnTo>
                  <a:lnTo>
                    <a:pt x="2463" y="319"/>
                  </a:lnTo>
                  <a:lnTo>
                    <a:pt x="2376" y="464"/>
                  </a:lnTo>
                  <a:lnTo>
                    <a:pt x="2318" y="608"/>
                  </a:lnTo>
                  <a:lnTo>
                    <a:pt x="2144" y="1101"/>
                  </a:lnTo>
                  <a:lnTo>
                    <a:pt x="2144" y="1043"/>
                  </a:lnTo>
                  <a:lnTo>
                    <a:pt x="2086" y="1159"/>
                  </a:lnTo>
                  <a:lnTo>
                    <a:pt x="1999" y="1391"/>
                  </a:lnTo>
                  <a:lnTo>
                    <a:pt x="1738" y="1854"/>
                  </a:lnTo>
                  <a:lnTo>
                    <a:pt x="1478" y="2288"/>
                  </a:lnTo>
                  <a:lnTo>
                    <a:pt x="1217" y="2665"/>
                  </a:lnTo>
                  <a:lnTo>
                    <a:pt x="1159" y="2752"/>
                  </a:lnTo>
                  <a:lnTo>
                    <a:pt x="985" y="2926"/>
                  </a:lnTo>
                  <a:lnTo>
                    <a:pt x="638" y="3302"/>
                  </a:lnTo>
                  <a:lnTo>
                    <a:pt x="232" y="3679"/>
                  </a:lnTo>
                  <a:lnTo>
                    <a:pt x="145" y="3795"/>
                  </a:lnTo>
                  <a:lnTo>
                    <a:pt x="58" y="3940"/>
                  </a:lnTo>
                  <a:lnTo>
                    <a:pt x="0" y="4113"/>
                  </a:lnTo>
                  <a:lnTo>
                    <a:pt x="0" y="4287"/>
                  </a:lnTo>
                  <a:lnTo>
                    <a:pt x="0" y="4432"/>
                  </a:lnTo>
                  <a:lnTo>
                    <a:pt x="58" y="4606"/>
                  </a:lnTo>
                  <a:lnTo>
                    <a:pt x="145" y="4751"/>
                  </a:lnTo>
                  <a:lnTo>
                    <a:pt x="232" y="4895"/>
                  </a:lnTo>
                  <a:lnTo>
                    <a:pt x="377" y="4982"/>
                  </a:lnTo>
                  <a:lnTo>
                    <a:pt x="522" y="5069"/>
                  </a:lnTo>
                  <a:lnTo>
                    <a:pt x="696" y="5098"/>
                  </a:lnTo>
                  <a:lnTo>
                    <a:pt x="840" y="5127"/>
                  </a:lnTo>
                  <a:lnTo>
                    <a:pt x="1014" y="5098"/>
                  </a:lnTo>
                  <a:lnTo>
                    <a:pt x="1159" y="5069"/>
                  </a:lnTo>
                  <a:lnTo>
                    <a:pt x="1304" y="4982"/>
                  </a:lnTo>
                  <a:lnTo>
                    <a:pt x="1449" y="4895"/>
                  </a:lnTo>
                  <a:lnTo>
                    <a:pt x="1883" y="4490"/>
                  </a:lnTo>
                  <a:lnTo>
                    <a:pt x="2260" y="4055"/>
                  </a:lnTo>
                  <a:lnTo>
                    <a:pt x="2636" y="3621"/>
                  </a:lnTo>
                  <a:lnTo>
                    <a:pt x="2955" y="3128"/>
                  </a:lnTo>
                  <a:lnTo>
                    <a:pt x="3245" y="2665"/>
                  </a:lnTo>
                  <a:lnTo>
                    <a:pt x="3534" y="2144"/>
                  </a:lnTo>
                  <a:lnTo>
                    <a:pt x="3766" y="1622"/>
                  </a:lnTo>
                  <a:lnTo>
                    <a:pt x="3969" y="1072"/>
                  </a:lnTo>
                  <a:lnTo>
                    <a:pt x="3998" y="898"/>
                  </a:lnTo>
                  <a:lnTo>
                    <a:pt x="3998" y="753"/>
                  </a:lnTo>
                  <a:lnTo>
                    <a:pt x="3940" y="579"/>
                  </a:lnTo>
                  <a:lnTo>
                    <a:pt x="3882" y="435"/>
                  </a:lnTo>
                  <a:lnTo>
                    <a:pt x="3766" y="290"/>
                  </a:lnTo>
                  <a:lnTo>
                    <a:pt x="3650" y="174"/>
                  </a:lnTo>
                  <a:lnTo>
                    <a:pt x="3505" y="87"/>
                  </a:lnTo>
                  <a:lnTo>
                    <a:pt x="3360" y="29"/>
                  </a:lnTo>
                  <a:lnTo>
                    <a:pt x="318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5"/>
            <p:cNvSpPr/>
            <p:nvPr/>
          </p:nvSpPr>
          <p:spPr>
            <a:xfrm>
              <a:off x="8149000" y="2972175"/>
              <a:ext cx="99950" cy="118775"/>
            </a:xfrm>
            <a:custGeom>
              <a:avLst/>
              <a:gdLst/>
              <a:ahLst/>
              <a:cxnLst/>
              <a:rect l="l" t="t" r="r" b="b"/>
              <a:pathLst>
                <a:path w="3998" h="4751" extrusionOk="0">
                  <a:moveTo>
                    <a:pt x="3100" y="0"/>
                  </a:moveTo>
                  <a:lnTo>
                    <a:pt x="2926" y="29"/>
                  </a:lnTo>
                  <a:lnTo>
                    <a:pt x="2752" y="87"/>
                  </a:lnTo>
                  <a:lnTo>
                    <a:pt x="2607" y="145"/>
                  </a:lnTo>
                  <a:lnTo>
                    <a:pt x="2492" y="261"/>
                  </a:lnTo>
                  <a:lnTo>
                    <a:pt x="2405" y="406"/>
                  </a:lnTo>
                  <a:lnTo>
                    <a:pt x="2173" y="840"/>
                  </a:lnTo>
                  <a:lnTo>
                    <a:pt x="1941" y="1246"/>
                  </a:lnTo>
                  <a:lnTo>
                    <a:pt x="1681" y="1651"/>
                  </a:lnTo>
                  <a:lnTo>
                    <a:pt x="1420" y="2028"/>
                  </a:lnTo>
                  <a:lnTo>
                    <a:pt x="1362" y="2115"/>
                  </a:lnTo>
                  <a:lnTo>
                    <a:pt x="1362" y="2115"/>
                  </a:lnTo>
                  <a:lnTo>
                    <a:pt x="1217" y="2259"/>
                  </a:lnTo>
                  <a:lnTo>
                    <a:pt x="927" y="2607"/>
                  </a:lnTo>
                  <a:lnTo>
                    <a:pt x="580" y="2955"/>
                  </a:lnTo>
                  <a:lnTo>
                    <a:pt x="261" y="3273"/>
                  </a:lnTo>
                  <a:lnTo>
                    <a:pt x="145" y="3418"/>
                  </a:lnTo>
                  <a:lnTo>
                    <a:pt x="58" y="3563"/>
                  </a:lnTo>
                  <a:lnTo>
                    <a:pt x="1" y="3737"/>
                  </a:lnTo>
                  <a:lnTo>
                    <a:pt x="1" y="3882"/>
                  </a:lnTo>
                  <a:lnTo>
                    <a:pt x="1" y="4055"/>
                  </a:lnTo>
                  <a:lnTo>
                    <a:pt x="58" y="4229"/>
                  </a:lnTo>
                  <a:lnTo>
                    <a:pt x="145" y="4374"/>
                  </a:lnTo>
                  <a:lnTo>
                    <a:pt x="261" y="4490"/>
                  </a:lnTo>
                  <a:lnTo>
                    <a:pt x="377" y="4606"/>
                  </a:lnTo>
                  <a:lnTo>
                    <a:pt x="551" y="4693"/>
                  </a:lnTo>
                  <a:lnTo>
                    <a:pt x="696" y="4722"/>
                  </a:lnTo>
                  <a:lnTo>
                    <a:pt x="841" y="4751"/>
                  </a:lnTo>
                  <a:lnTo>
                    <a:pt x="1014" y="4722"/>
                  </a:lnTo>
                  <a:lnTo>
                    <a:pt x="1159" y="4693"/>
                  </a:lnTo>
                  <a:lnTo>
                    <a:pt x="1333" y="4606"/>
                  </a:lnTo>
                  <a:lnTo>
                    <a:pt x="1449" y="4490"/>
                  </a:lnTo>
                  <a:lnTo>
                    <a:pt x="1825" y="4142"/>
                  </a:lnTo>
                  <a:lnTo>
                    <a:pt x="2173" y="3795"/>
                  </a:lnTo>
                  <a:lnTo>
                    <a:pt x="2521" y="3389"/>
                  </a:lnTo>
                  <a:lnTo>
                    <a:pt x="2810" y="3013"/>
                  </a:lnTo>
                  <a:lnTo>
                    <a:pt x="3129" y="2578"/>
                  </a:lnTo>
                  <a:lnTo>
                    <a:pt x="3390" y="2173"/>
                  </a:lnTo>
                  <a:lnTo>
                    <a:pt x="3650" y="1738"/>
                  </a:lnTo>
                  <a:lnTo>
                    <a:pt x="3882" y="1275"/>
                  </a:lnTo>
                  <a:lnTo>
                    <a:pt x="3940" y="1130"/>
                  </a:lnTo>
                  <a:lnTo>
                    <a:pt x="3998" y="956"/>
                  </a:lnTo>
                  <a:lnTo>
                    <a:pt x="3998" y="782"/>
                  </a:lnTo>
                  <a:lnTo>
                    <a:pt x="3969" y="608"/>
                  </a:lnTo>
                  <a:lnTo>
                    <a:pt x="3911" y="464"/>
                  </a:lnTo>
                  <a:lnTo>
                    <a:pt x="3824" y="319"/>
                  </a:lnTo>
                  <a:lnTo>
                    <a:pt x="3708" y="203"/>
                  </a:lnTo>
                  <a:lnTo>
                    <a:pt x="3563" y="116"/>
                  </a:lnTo>
                  <a:lnTo>
                    <a:pt x="3419" y="29"/>
                  </a:lnTo>
                  <a:lnTo>
                    <a:pt x="324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5"/>
            <p:cNvSpPr/>
            <p:nvPr/>
          </p:nvSpPr>
          <p:spPr>
            <a:xfrm>
              <a:off x="8222875" y="3010550"/>
              <a:ext cx="121675" cy="135425"/>
            </a:xfrm>
            <a:custGeom>
              <a:avLst/>
              <a:gdLst/>
              <a:ahLst/>
              <a:cxnLst/>
              <a:rect l="l" t="t" r="r" b="b"/>
              <a:pathLst>
                <a:path w="4867" h="5417" extrusionOk="0">
                  <a:moveTo>
                    <a:pt x="3853" y="0"/>
                  </a:moveTo>
                  <a:lnTo>
                    <a:pt x="3679" y="58"/>
                  </a:lnTo>
                  <a:lnTo>
                    <a:pt x="3534" y="116"/>
                  </a:lnTo>
                  <a:lnTo>
                    <a:pt x="3418" y="232"/>
                  </a:lnTo>
                  <a:lnTo>
                    <a:pt x="232" y="3940"/>
                  </a:lnTo>
                  <a:lnTo>
                    <a:pt x="145" y="4085"/>
                  </a:lnTo>
                  <a:lnTo>
                    <a:pt x="58" y="4229"/>
                  </a:lnTo>
                  <a:lnTo>
                    <a:pt x="0" y="4403"/>
                  </a:lnTo>
                  <a:lnTo>
                    <a:pt x="0" y="4548"/>
                  </a:lnTo>
                  <a:lnTo>
                    <a:pt x="0" y="4722"/>
                  </a:lnTo>
                  <a:lnTo>
                    <a:pt x="58" y="4896"/>
                  </a:lnTo>
                  <a:lnTo>
                    <a:pt x="116" y="5040"/>
                  </a:lnTo>
                  <a:lnTo>
                    <a:pt x="232" y="5156"/>
                  </a:lnTo>
                  <a:lnTo>
                    <a:pt x="377" y="5272"/>
                  </a:lnTo>
                  <a:lnTo>
                    <a:pt x="521" y="5330"/>
                  </a:lnTo>
                  <a:lnTo>
                    <a:pt x="666" y="5388"/>
                  </a:lnTo>
                  <a:lnTo>
                    <a:pt x="840" y="5417"/>
                  </a:lnTo>
                  <a:lnTo>
                    <a:pt x="1014" y="5388"/>
                  </a:lnTo>
                  <a:lnTo>
                    <a:pt x="1188" y="5359"/>
                  </a:lnTo>
                  <a:lnTo>
                    <a:pt x="1332" y="5272"/>
                  </a:lnTo>
                  <a:lnTo>
                    <a:pt x="1448" y="5156"/>
                  </a:lnTo>
                  <a:lnTo>
                    <a:pt x="4635" y="1449"/>
                  </a:lnTo>
                  <a:lnTo>
                    <a:pt x="4722" y="1333"/>
                  </a:lnTo>
                  <a:lnTo>
                    <a:pt x="4808" y="1159"/>
                  </a:lnTo>
                  <a:lnTo>
                    <a:pt x="4837" y="1014"/>
                  </a:lnTo>
                  <a:lnTo>
                    <a:pt x="4866" y="840"/>
                  </a:lnTo>
                  <a:lnTo>
                    <a:pt x="4866" y="696"/>
                  </a:lnTo>
                  <a:lnTo>
                    <a:pt x="4808" y="522"/>
                  </a:lnTo>
                  <a:lnTo>
                    <a:pt x="4750" y="377"/>
                  </a:lnTo>
                  <a:lnTo>
                    <a:pt x="4635" y="232"/>
                  </a:lnTo>
                  <a:lnTo>
                    <a:pt x="4490" y="145"/>
                  </a:lnTo>
                  <a:lnTo>
                    <a:pt x="4345" y="58"/>
                  </a:lnTo>
                  <a:lnTo>
                    <a:pt x="4171" y="29"/>
                  </a:lnTo>
                  <a:lnTo>
                    <a:pt x="39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5"/>
            <p:cNvSpPr/>
            <p:nvPr/>
          </p:nvSpPr>
          <p:spPr>
            <a:xfrm>
              <a:off x="5137975" y="1828750"/>
              <a:ext cx="52900" cy="119500"/>
            </a:xfrm>
            <a:custGeom>
              <a:avLst/>
              <a:gdLst/>
              <a:ahLst/>
              <a:cxnLst/>
              <a:rect l="l" t="t" r="r" b="b"/>
              <a:pathLst>
                <a:path w="2116" h="4780" extrusionOk="0">
                  <a:moveTo>
                    <a:pt x="783" y="0"/>
                  </a:moveTo>
                  <a:lnTo>
                    <a:pt x="609" y="29"/>
                  </a:lnTo>
                  <a:lnTo>
                    <a:pt x="464" y="116"/>
                  </a:lnTo>
                  <a:lnTo>
                    <a:pt x="319" y="203"/>
                  </a:lnTo>
                  <a:lnTo>
                    <a:pt x="203" y="290"/>
                  </a:lnTo>
                  <a:lnTo>
                    <a:pt x="88" y="434"/>
                  </a:lnTo>
                  <a:lnTo>
                    <a:pt x="30" y="608"/>
                  </a:lnTo>
                  <a:lnTo>
                    <a:pt x="1" y="753"/>
                  </a:lnTo>
                  <a:lnTo>
                    <a:pt x="1" y="927"/>
                  </a:lnTo>
                  <a:lnTo>
                    <a:pt x="30" y="1101"/>
                  </a:lnTo>
                  <a:lnTo>
                    <a:pt x="464" y="4142"/>
                  </a:lnTo>
                  <a:lnTo>
                    <a:pt x="493" y="4287"/>
                  </a:lnTo>
                  <a:lnTo>
                    <a:pt x="609" y="4432"/>
                  </a:lnTo>
                  <a:lnTo>
                    <a:pt x="725" y="4548"/>
                  </a:lnTo>
                  <a:lnTo>
                    <a:pt x="841" y="4664"/>
                  </a:lnTo>
                  <a:lnTo>
                    <a:pt x="986" y="4721"/>
                  </a:lnTo>
                  <a:lnTo>
                    <a:pt x="1159" y="4750"/>
                  </a:lnTo>
                  <a:lnTo>
                    <a:pt x="1333" y="4779"/>
                  </a:lnTo>
                  <a:lnTo>
                    <a:pt x="1507" y="4750"/>
                  </a:lnTo>
                  <a:lnTo>
                    <a:pt x="1652" y="4664"/>
                  </a:lnTo>
                  <a:lnTo>
                    <a:pt x="1797" y="4577"/>
                  </a:lnTo>
                  <a:lnTo>
                    <a:pt x="1912" y="4490"/>
                  </a:lnTo>
                  <a:lnTo>
                    <a:pt x="2028" y="4345"/>
                  </a:lnTo>
                  <a:lnTo>
                    <a:pt x="2086" y="4171"/>
                  </a:lnTo>
                  <a:lnTo>
                    <a:pt x="2115" y="4026"/>
                  </a:lnTo>
                  <a:lnTo>
                    <a:pt x="2115" y="3852"/>
                  </a:lnTo>
                  <a:lnTo>
                    <a:pt x="2115" y="3679"/>
                  </a:lnTo>
                  <a:lnTo>
                    <a:pt x="1681" y="637"/>
                  </a:lnTo>
                  <a:lnTo>
                    <a:pt x="1623" y="492"/>
                  </a:lnTo>
                  <a:lnTo>
                    <a:pt x="1536" y="348"/>
                  </a:lnTo>
                  <a:lnTo>
                    <a:pt x="1391" y="232"/>
                  </a:lnTo>
                  <a:lnTo>
                    <a:pt x="1275" y="116"/>
                  </a:lnTo>
                  <a:lnTo>
                    <a:pt x="1130" y="58"/>
                  </a:lnTo>
                  <a:lnTo>
                    <a:pt x="957" y="29"/>
                  </a:lnTo>
                  <a:lnTo>
                    <a:pt x="78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5"/>
            <p:cNvSpPr/>
            <p:nvPr/>
          </p:nvSpPr>
          <p:spPr>
            <a:xfrm>
              <a:off x="3729500" y="2048150"/>
              <a:ext cx="99975" cy="128200"/>
            </a:xfrm>
            <a:custGeom>
              <a:avLst/>
              <a:gdLst/>
              <a:ahLst/>
              <a:cxnLst/>
              <a:rect l="l" t="t" r="r" b="b"/>
              <a:pathLst>
                <a:path w="3999" h="5128" extrusionOk="0">
                  <a:moveTo>
                    <a:pt x="696" y="1"/>
                  </a:moveTo>
                  <a:lnTo>
                    <a:pt x="522" y="30"/>
                  </a:lnTo>
                  <a:lnTo>
                    <a:pt x="377" y="117"/>
                  </a:lnTo>
                  <a:lnTo>
                    <a:pt x="261" y="232"/>
                  </a:lnTo>
                  <a:lnTo>
                    <a:pt x="146" y="377"/>
                  </a:lnTo>
                  <a:lnTo>
                    <a:pt x="59" y="522"/>
                  </a:lnTo>
                  <a:lnTo>
                    <a:pt x="30" y="667"/>
                  </a:lnTo>
                  <a:lnTo>
                    <a:pt x="1" y="841"/>
                  </a:lnTo>
                  <a:lnTo>
                    <a:pt x="1" y="1014"/>
                  </a:lnTo>
                  <a:lnTo>
                    <a:pt x="59" y="1159"/>
                  </a:lnTo>
                  <a:lnTo>
                    <a:pt x="146" y="1304"/>
                  </a:lnTo>
                  <a:lnTo>
                    <a:pt x="261" y="1449"/>
                  </a:lnTo>
                  <a:lnTo>
                    <a:pt x="609" y="1797"/>
                  </a:lnTo>
                  <a:lnTo>
                    <a:pt x="957" y="2173"/>
                  </a:lnTo>
                  <a:lnTo>
                    <a:pt x="1101" y="2347"/>
                  </a:lnTo>
                  <a:lnTo>
                    <a:pt x="1188" y="2434"/>
                  </a:lnTo>
                  <a:lnTo>
                    <a:pt x="1159" y="2434"/>
                  </a:lnTo>
                  <a:lnTo>
                    <a:pt x="1449" y="2839"/>
                  </a:lnTo>
                  <a:lnTo>
                    <a:pt x="1739" y="3274"/>
                  </a:lnTo>
                  <a:lnTo>
                    <a:pt x="1970" y="3708"/>
                  </a:lnTo>
                  <a:lnTo>
                    <a:pt x="2086" y="3940"/>
                  </a:lnTo>
                  <a:lnTo>
                    <a:pt x="2115" y="4056"/>
                  </a:lnTo>
                  <a:lnTo>
                    <a:pt x="2144" y="4085"/>
                  </a:lnTo>
                  <a:lnTo>
                    <a:pt x="2144" y="4143"/>
                  </a:lnTo>
                  <a:lnTo>
                    <a:pt x="2202" y="4230"/>
                  </a:lnTo>
                  <a:lnTo>
                    <a:pt x="2289" y="4519"/>
                  </a:lnTo>
                  <a:lnTo>
                    <a:pt x="2376" y="4664"/>
                  </a:lnTo>
                  <a:lnTo>
                    <a:pt x="2463" y="4809"/>
                  </a:lnTo>
                  <a:lnTo>
                    <a:pt x="2579" y="4925"/>
                  </a:lnTo>
                  <a:lnTo>
                    <a:pt x="2695" y="5012"/>
                  </a:lnTo>
                  <a:lnTo>
                    <a:pt x="2868" y="5099"/>
                  </a:lnTo>
                  <a:lnTo>
                    <a:pt x="3013" y="5128"/>
                  </a:lnTo>
                  <a:lnTo>
                    <a:pt x="3187" y="5128"/>
                  </a:lnTo>
                  <a:lnTo>
                    <a:pt x="3361" y="5099"/>
                  </a:lnTo>
                  <a:lnTo>
                    <a:pt x="3506" y="5041"/>
                  </a:lnTo>
                  <a:lnTo>
                    <a:pt x="3650" y="4954"/>
                  </a:lnTo>
                  <a:lnTo>
                    <a:pt x="3766" y="4838"/>
                  </a:lnTo>
                  <a:lnTo>
                    <a:pt x="3853" y="4693"/>
                  </a:lnTo>
                  <a:lnTo>
                    <a:pt x="3940" y="4548"/>
                  </a:lnTo>
                  <a:lnTo>
                    <a:pt x="3969" y="4403"/>
                  </a:lnTo>
                  <a:lnTo>
                    <a:pt x="3998" y="4230"/>
                  </a:lnTo>
                  <a:lnTo>
                    <a:pt x="3940" y="4056"/>
                  </a:lnTo>
                  <a:lnTo>
                    <a:pt x="3737" y="3506"/>
                  </a:lnTo>
                  <a:lnTo>
                    <a:pt x="3506" y="2984"/>
                  </a:lnTo>
                  <a:lnTo>
                    <a:pt x="3245" y="2492"/>
                  </a:lnTo>
                  <a:lnTo>
                    <a:pt x="2955" y="1999"/>
                  </a:lnTo>
                  <a:lnTo>
                    <a:pt x="2608" y="1507"/>
                  </a:lnTo>
                  <a:lnTo>
                    <a:pt x="2260" y="1072"/>
                  </a:lnTo>
                  <a:lnTo>
                    <a:pt x="1884" y="638"/>
                  </a:lnTo>
                  <a:lnTo>
                    <a:pt x="1449" y="232"/>
                  </a:lnTo>
                  <a:lnTo>
                    <a:pt x="1333" y="146"/>
                  </a:lnTo>
                  <a:lnTo>
                    <a:pt x="1188" y="59"/>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5"/>
            <p:cNvSpPr/>
            <p:nvPr/>
          </p:nvSpPr>
          <p:spPr>
            <a:xfrm>
              <a:off x="3826550" y="2019200"/>
              <a:ext cx="79675" cy="136150"/>
            </a:xfrm>
            <a:custGeom>
              <a:avLst/>
              <a:gdLst/>
              <a:ahLst/>
              <a:cxnLst/>
              <a:rect l="l" t="t" r="r" b="b"/>
              <a:pathLst>
                <a:path w="3187" h="5446" extrusionOk="0">
                  <a:moveTo>
                    <a:pt x="1072" y="0"/>
                  </a:moveTo>
                  <a:lnTo>
                    <a:pt x="927" y="29"/>
                  </a:lnTo>
                  <a:lnTo>
                    <a:pt x="753" y="87"/>
                  </a:lnTo>
                  <a:lnTo>
                    <a:pt x="608" y="174"/>
                  </a:lnTo>
                  <a:lnTo>
                    <a:pt x="493" y="290"/>
                  </a:lnTo>
                  <a:lnTo>
                    <a:pt x="406" y="435"/>
                  </a:lnTo>
                  <a:lnTo>
                    <a:pt x="261" y="753"/>
                  </a:lnTo>
                  <a:lnTo>
                    <a:pt x="145" y="1101"/>
                  </a:lnTo>
                  <a:lnTo>
                    <a:pt x="58" y="1448"/>
                  </a:lnTo>
                  <a:lnTo>
                    <a:pt x="29" y="1796"/>
                  </a:lnTo>
                  <a:lnTo>
                    <a:pt x="0" y="2144"/>
                  </a:lnTo>
                  <a:lnTo>
                    <a:pt x="29" y="2491"/>
                  </a:lnTo>
                  <a:lnTo>
                    <a:pt x="87" y="2839"/>
                  </a:lnTo>
                  <a:lnTo>
                    <a:pt x="174" y="3186"/>
                  </a:lnTo>
                  <a:lnTo>
                    <a:pt x="319" y="3534"/>
                  </a:lnTo>
                  <a:lnTo>
                    <a:pt x="464" y="3852"/>
                  </a:lnTo>
                  <a:lnTo>
                    <a:pt x="637" y="4142"/>
                  </a:lnTo>
                  <a:lnTo>
                    <a:pt x="840" y="4432"/>
                  </a:lnTo>
                  <a:lnTo>
                    <a:pt x="1072" y="4693"/>
                  </a:lnTo>
                  <a:lnTo>
                    <a:pt x="1333" y="4953"/>
                  </a:lnTo>
                  <a:lnTo>
                    <a:pt x="1593" y="5156"/>
                  </a:lnTo>
                  <a:lnTo>
                    <a:pt x="1912" y="5359"/>
                  </a:lnTo>
                  <a:lnTo>
                    <a:pt x="2057" y="5417"/>
                  </a:lnTo>
                  <a:lnTo>
                    <a:pt x="2231" y="5446"/>
                  </a:lnTo>
                  <a:lnTo>
                    <a:pt x="2549" y="5446"/>
                  </a:lnTo>
                  <a:lnTo>
                    <a:pt x="2723" y="5388"/>
                  </a:lnTo>
                  <a:lnTo>
                    <a:pt x="2839" y="5301"/>
                  </a:lnTo>
                  <a:lnTo>
                    <a:pt x="2984" y="5185"/>
                  </a:lnTo>
                  <a:lnTo>
                    <a:pt x="3071" y="5040"/>
                  </a:lnTo>
                  <a:lnTo>
                    <a:pt x="3129" y="4895"/>
                  </a:lnTo>
                  <a:lnTo>
                    <a:pt x="3186" y="4721"/>
                  </a:lnTo>
                  <a:lnTo>
                    <a:pt x="3186" y="4548"/>
                  </a:lnTo>
                  <a:lnTo>
                    <a:pt x="3157" y="4403"/>
                  </a:lnTo>
                  <a:lnTo>
                    <a:pt x="3100" y="4229"/>
                  </a:lnTo>
                  <a:lnTo>
                    <a:pt x="3013" y="4084"/>
                  </a:lnTo>
                  <a:lnTo>
                    <a:pt x="2897" y="3968"/>
                  </a:lnTo>
                  <a:lnTo>
                    <a:pt x="2752" y="3881"/>
                  </a:lnTo>
                  <a:lnTo>
                    <a:pt x="2549" y="3737"/>
                  </a:lnTo>
                  <a:lnTo>
                    <a:pt x="2448" y="3661"/>
                  </a:lnTo>
                  <a:lnTo>
                    <a:pt x="2173" y="3362"/>
                  </a:lnTo>
                  <a:lnTo>
                    <a:pt x="2173" y="3360"/>
                  </a:lnTo>
                  <a:lnTo>
                    <a:pt x="2086" y="3273"/>
                  </a:lnTo>
                  <a:lnTo>
                    <a:pt x="1970" y="3041"/>
                  </a:lnTo>
                  <a:lnTo>
                    <a:pt x="1912" y="2955"/>
                  </a:lnTo>
                  <a:lnTo>
                    <a:pt x="1825" y="2723"/>
                  </a:lnTo>
                  <a:lnTo>
                    <a:pt x="1767" y="2491"/>
                  </a:lnTo>
                  <a:lnTo>
                    <a:pt x="1738" y="2259"/>
                  </a:lnTo>
                  <a:lnTo>
                    <a:pt x="1738" y="2201"/>
                  </a:lnTo>
                  <a:lnTo>
                    <a:pt x="1738" y="1941"/>
                  </a:lnTo>
                  <a:lnTo>
                    <a:pt x="1738" y="1738"/>
                  </a:lnTo>
                  <a:lnTo>
                    <a:pt x="1767" y="1622"/>
                  </a:lnTo>
                  <a:lnTo>
                    <a:pt x="1825" y="1390"/>
                  </a:lnTo>
                  <a:lnTo>
                    <a:pt x="1883" y="1275"/>
                  </a:lnTo>
                  <a:lnTo>
                    <a:pt x="1941" y="1130"/>
                  </a:lnTo>
                  <a:lnTo>
                    <a:pt x="1970" y="956"/>
                  </a:lnTo>
                  <a:lnTo>
                    <a:pt x="1970" y="811"/>
                  </a:lnTo>
                  <a:lnTo>
                    <a:pt x="1970" y="637"/>
                  </a:lnTo>
                  <a:lnTo>
                    <a:pt x="1912" y="492"/>
                  </a:lnTo>
                  <a:lnTo>
                    <a:pt x="1825" y="348"/>
                  </a:lnTo>
                  <a:lnTo>
                    <a:pt x="1709" y="203"/>
                  </a:lnTo>
                  <a:lnTo>
                    <a:pt x="1564" y="116"/>
                  </a:lnTo>
                  <a:lnTo>
                    <a:pt x="1420" y="58"/>
                  </a:lnTo>
                  <a:lnTo>
                    <a:pt x="1246" y="29"/>
                  </a:lnTo>
                  <a:lnTo>
                    <a:pt x="1072"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5"/>
            <p:cNvSpPr/>
            <p:nvPr/>
          </p:nvSpPr>
          <p:spPr>
            <a:xfrm>
              <a:off x="2814900" y="2523925"/>
              <a:ext cx="109375" cy="110100"/>
            </a:xfrm>
            <a:custGeom>
              <a:avLst/>
              <a:gdLst/>
              <a:ahLst/>
              <a:cxnLst/>
              <a:rect l="l" t="t" r="r" b="b"/>
              <a:pathLst>
                <a:path w="4375" h="4404" extrusionOk="0">
                  <a:moveTo>
                    <a:pt x="754" y="0"/>
                  </a:moveTo>
                  <a:lnTo>
                    <a:pt x="580" y="58"/>
                  </a:lnTo>
                  <a:lnTo>
                    <a:pt x="435" y="116"/>
                  </a:lnTo>
                  <a:lnTo>
                    <a:pt x="290" y="232"/>
                  </a:lnTo>
                  <a:lnTo>
                    <a:pt x="203" y="348"/>
                  </a:lnTo>
                  <a:lnTo>
                    <a:pt x="117" y="493"/>
                  </a:lnTo>
                  <a:lnTo>
                    <a:pt x="30" y="638"/>
                  </a:lnTo>
                  <a:lnTo>
                    <a:pt x="1" y="811"/>
                  </a:lnTo>
                  <a:lnTo>
                    <a:pt x="1" y="985"/>
                  </a:lnTo>
                  <a:lnTo>
                    <a:pt x="30" y="1130"/>
                  </a:lnTo>
                  <a:lnTo>
                    <a:pt x="117" y="1304"/>
                  </a:lnTo>
                  <a:lnTo>
                    <a:pt x="435" y="1709"/>
                  </a:lnTo>
                  <a:lnTo>
                    <a:pt x="754" y="2144"/>
                  </a:lnTo>
                  <a:lnTo>
                    <a:pt x="1101" y="2520"/>
                  </a:lnTo>
                  <a:lnTo>
                    <a:pt x="1478" y="2926"/>
                  </a:lnTo>
                  <a:lnTo>
                    <a:pt x="1854" y="3273"/>
                  </a:lnTo>
                  <a:lnTo>
                    <a:pt x="2260" y="3621"/>
                  </a:lnTo>
                  <a:lnTo>
                    <a:pt x="2666" y="3969"/>
                  </a:lnTo>
                  <a:lnTo>
                    <a:pt x="3071" y="4287"/>
                  </a:lnTo>
                  <a:lnTo>
                    <a:pt x="3245" y="4345"/>
                  </a:lnTo>
                  <a:lnTo>
                    <a:pt x="3390" y="4403"/>
                  </a:lnTo>
                  <a:lnTo>
                    <a:pt x="3592" y="4403"/>
                  </a:lnTo>
                  <a:lnTo>
                    <a:pt x="3737" y="4374"/>
                  </a:lnTo>
                  <a:lnTo>
                    <a:pt x="3882" y="4316"/>
                  </a:lnTo>
                  <a:lnTo>
                    <a:pt x="4027" y="4229"/>
                  </a:lnTo>
                  <a:lnTo>
                    <a:pt x="4172" y="4113"/>
                  </a:lnTo>
                  <a:lnTo>
                    <a:pt x="4259" y="3969"/>
                  </a:lnTo>
                  <a:lnTo>
                    <a:pt x="4317" y="3824"/>
                  </a:lnTo>
                  <a:lnTo>
                    <a:pt x="4375" y="3650"/>
                  </a:lnTo>
                  <a:lnTo>
                    <a:pt x="4375" y="3476"/>
                  </a:lnTo>
                  <a:lnTo>
                    <a:pt x="4346" y="3302"/>
                  </a:lnTo>
                  <a:lnTo>
                    <a:pt x="4288" y="3158"/>
                  </a:lnTo>
                  <a:lnTo>
                    <a:pt x="4201" y="3013"/>
                  </a:lnTo>
                  <a:lnTo>
                    <a:pt x="4085" y="2897"/>
                  </a:lnTo>
                  <a:lnTo>
                    <a:pt x="3940" y="2810"/>
                  </a:lnTo>
                  <a:lnTo>
                    <a:pt x="3685" y="2601"/>
                  </a:lnTo>
                  <a:lnTo>
                    <a:pt x="3685" y="2601"/>
                  </a:lnTo>
                  <a:lnTo>
                    <a:pt x="3245" y="2231"/>
                  </a:lnTo>
                  <a:lnTo>
                    <a:pt x="2723" y="1767"/>
                  </a:lnTo>
                  <a:lnTo>
                    <a:pt x="2260" y="1246"/>
                  </a:lnTo>
                  <a:lnTo>
                    <a:pt x="1912" y="833"/>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5"/>
            <p:cNvSpPr/>
            <p:nvPr/>
          </p:nvSpPr>
          <p:spPr>
            <a:xfrm>
              <a:off x="2890950" y="2476850"/>
              <a:ext cx="109350" cy="166575"/>
            </a:xfrm>
            <a:custGeom>
              <a:avLst/>
              <a:gdLst/>
              <a:ahLst/>
              <a:cxnLst/>
              <a:rect l="l" t="t" r="r" b="b"/>
              <a:pathLst>
                <a:path w="4374" h="6663" extrusionOk="0">
                  <a:moveTo>
                    <a:pt x="840" y="0"/>
                  </a:moveTo>
                  <a:lnTo>
                    <a:pt x="666" y="29"/>
                  </a:lnTo>
                  <a:lnTo>
                    <a:pt x="521" y="58"/>
                  </a:lnTo>
                  <a:lnTo>
                    <a:pt x="377" y="145"/>
                  </a:lnTo>
                  <a:lnTo>
                    <a:pt x="232" y="261"/>
                  </a:lnTo>
                  <a:lnTo>
                    <a:pt x="145" y="377"/>
                  </a:lnTo>
                  <a:lnTo>
                    <a:pt x="58" y="551"/>
                  </a:lnTo>
                  <a:lnTo>
                    <a:pt x="0" y="696"/>
                  </a:lnTo>
                  <a:lnTo>
                    <a:pt x="0" y="869"/>
                  </a:lnTo>
                  <a:lnTo>
                    <a:pt x="0" y="1014"/>
                  </a:lnTo>
                  <a:lnTo>
                    <a:pt x="58" y="1159"/>
                  </a:lnTo>
                  <a:lnTo>
                    <a:pt x="145" y="1333"/>
                  </a:lnTo>
                  <a:lnTo>
                    <a:pt x="232" y="1449"/>
                  </a:lnTo>
                  <a:lnTo>
                    <a:pt x="666" y="1970"/>
                  </a:lnTo>
                  <a:lnTo>
                    <a:pt x="782" y="2115"/>
                  </a:lnTo>
                  <a:lnTo>
                    <a:pt x="811" y="2173"/>
                  </a:lnTo>
                  <a:lnTo>
                    <a:pt x="1014" y="2434"/>
                  </a:lnTo>
                  <a:lnTo>
                    <a:pt x="1390" y="3013"/>
                  </a:lnTo>
                  <a:lnTo>
                    <a:pt x="1738" y="3592"/>
                  </a:lnTo>
                  <a:lnTo>
                    <a:pt x="2057" y="4201"/>
                  </a:lnTo>
                  <a:lnTo>
                    <a:pt x="2173" y="4490"/>
                  </a:lnTo>
                  <a:lnTo>
                    <a:pt x="2201" y="4519"/>
                  </a:lnTo>
                  <a:lnTo>
                    <a:pt x="2259" y="4693"/>
                  </a:lnTo>
                  <a:lnTo>
                    <a:pt x="2491" y="5359"/>
                  </a:lnTo>
                  <a:lnTo>
                    <a:pt x="2694" y="6025"/>
                  </a:lnTo>
                  <a:lnTo>
                    <a:pt x="2781" y="6170"/>
                  </a:lnTo>
                  <a:lnTo>
                    <a:pt x="2868" y="6315"/>
                  </a:lnTo>
                  <a:lnTo>
                    <a:pt x="2984" y="6431"/>
                  </a:lnTo>
                  <a:lnTo>
                    <a:pt x="3099" y="6547"/>
                  </a:lnTo>
                  <a:lnTo>
                    <a:pt x="3273" y="6605"/>
                  </a:lnTo>
                  <a:lnTo>
                    <a:pt x="3418" y="6663"/>
                  </a:lnTo>
                  <a:lnTo>
                    <a:pt x="3592" y="6663"/>
                  </a:lnTo>
                  <a:lnTo>
                    <a:pt x="3766" y="6634"/>
                  </a:lnTo>
                  <a:lnTo>
                    <a:pt x="3910" y="6547"/>
                  </a:lnTo>
                  <a:lnTo>
                    <a:pt x="4055" y="6460"/>
                  </a:lnTo>
                  <a:lnTo>
                    <a:pt x="4171" y="6344"/>
                  </a:lnTo>
                  <a:lnTo>
                    <a:pt x="4287" y="6228"/>
                  </a:lnTo>
                  <a:lnTo>
                    <a:pt x="4345" y="6083"/>
                  </a:lnTo>
                  <a:lnTo>
                    <a:pt x="4374" y="5910"/>
                  </a:lnTo>
                  <a:lnTo>
                    <a:pt x="4374" y="5736"/>
                  </a:lnTo>
                  <a:lnTo>
                    <a:pt x="4374" y="5562"/>
                  </a:lnTo>
                  <a:lnTo>
                    <a:pt x="4142" y="4838"/>
                  </a:lnTo>
                  <a:lnTo>
                    <a:pt x="3882" y="4114"/>
                  </a:lnTo>
                  <a:lnTo>
                    <a:pt x="3563" y="3418"/>
                  </a:lnTo>
                  <a:lnTo>
                    <a:pt x="3215" y="2752"/>
                  </a:lnTo>
                  <a:lnTo>
                    <a:pt x="2839" y="2086"/>
                  </a:lnTo>
                  <a:lnTo>
                    <a:pt x="2404" y="1449"/>
                  </a:lnTo>
                  <a:lnTo>
                    <a:pt x="1941" y="840"/>
                  </a:lnTo>
                  <a:lnTo>
                    <a:pt x="1448" y="261"/>
                  </a:lnTo>
                  <a:lnTo>
                    <a:pt x="1333" y="145"/>
                  </a:lnTo>
                  <a:lnTo>
                    <a:pt x="1188" y="58"/>
                  </a:lnTo>
                  <a:lnTo>
                    <a:pt x="1014" y="29"/>
                  </a:lnTo>
                  <a:lnTo>
                    <a:pt x="840"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5"/>
            <p:cNvSpPr/>
            <p:nvPr/>
          </p:nvSpPr>
          <p:spPr>
            <a:xfrm>
              <a:off x="2959000" y="2456575"/>
              <a:ext cx="62300" cy="80400"/>
            </a:xfrm>
            <a:custGeom>
              <a:avLst/>
              <a:gdLst/>
              <a:ahLst/>
              <a:cxnLst/>
              <a:rect l="l" t="t" r="r" b="b"/>
              <a:pathLst>
                <a:path w="2492" h="3216" extrusionOk="0">
                  <a:moveTo>
                    <a:pt x="928" y="0"/>
                  </a:moveTo>
                  <a:lnTo>
                    <a:pt x="754" y="29"/>
                  </a:lnTo>
                  <a:lnTo>
                    <a:pt x="580" y="58"/>
                  </a:lnTo>
                  <a:lnTo>
                    <a:pt x="435" y="116"/>
                  </a:lnTo>
                  <a:lnTo>
                    <a:pt x="291" y="232"/>
                  </a:lnTo>
                  <a:lnTo>
                    <a:pt x="175" y="348"/>
                  </a:lnTo>
                  <a:lnTo>
                    <a:pt x="88" y="493"/>
                  </a:lnTo>
                  <a:lnTo>
                    <a:pt x="30" y="638"/>
                  </a:lnTo>
                  <a:lnTo>
                    <a:pt x="1" y="811"/>
                  </a:lnTo>
                  <a:lnTo>
                    <a:pt x="1" y="985"/>
                  </a:lnTo>
                  <a:lnTo>
                    <a:pt x="59" y="1130"/>
                  </a:lnTo>
                  <a:lnTo>
                    <a:pt x="117" y="1304"/>
                  </a:lnTo>
                  <a:lnTo>
                    <a:pt x="928" y="2810"/>
                  </a:lnTo>
                  <a:lnTo>
                    <a:pt x="1015" y="2926"/>
                  </a:lnTo>
                  <a:lnTo>
                    <a:pt x="1131" y="3042"/>
                  </a:lnTo>
                  <a:lnTo>
                    <a:pt x="1275" y="3129"/>
                  </a:lnTo>
                  <a:lnTo>
                    <a:pt x="1420" y="3187"/>
                  </a:lnTo>
                  <a:lnTo>
                    <a:pt x="1594" y="3216"/>
                  </a:lnTo>
                  <a:lnTo>
                    <a:pt x="1768" y="3216"/>
                  </a:lnTo>
                  <a:lnTo>
                    <a:pt x="1942" y="3187"/>
                  </a:lnTo>
                  <a:lnTo>
                    <a:pt x="2086" y="3100"/>
                  </a:lnTo>
                  <a:lnTo>
                    <a:pt x="2231" y="3013"/>
                  </a:lnTo>
                  <a:lnTo>
                    <a:pt x="2347" y="2897"/>
                  </a:lnTo>
                  <a:lnTo>
                    <a:pt x="2434" y="2752"/>
                  </a:lnTo>
                  <a:lnTo>
                    <a:pt x="2492" y="2607"/>
                  </a:lnTo>
                  <a:lnTo>
                    <a:pt x="2492" y="2434"/>
                  </a:lnTo>
                  <a:lnTo>
                    <a:pt x="2492" y="2260"/>
                  </a:lnTo>
                  <a:lnTo>
                    <a:pt x="2463" y="2086"/>
                  </a:lnTo>
                  <a:lnTo>
                    <a:pt x="2405" y="1941"/>
                  </a:lnTo>
                  <a:lnTo>
                    <a:pt x="1594" y="435"/>
                  </a:lnTo>
                  <a:lnTo>
                    <a:pt x="1507" y="290"/>
                  </a:lnTo>
                  <a:lnTo>
                    <a:pt x="1391" y="203"/>
                  </a:lnTo>
                  <a:lnTo>
                    <a:pt x="1246" y="87"/>
                  </a:lnTo>
                  <a:lnTo>
                    <a:pt x="1073"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5"/>
            <p:cNvSpPr/>
            <p:nvPr/>
          </p:nvSpPr>
          <p:spPr>
            <a:xfrm>
              <a:off x="2109575" y="3143800"/>
              <a:ext cx="110825" cy="108625"/>
            </a:xfrm>
            <a:custGeom>
              <a:avLst/>
              <a:gdLst/>
              <a:ahLst/>
              <a:cxnLst/>
              <a:rect l="l" t="t" r="r" b="b"/>
              <a:pathLst>
                <a:path w="4433" h="4345" extrusionOk="0">
                  <a:moveTo>
                    <a:pt x="580" y="1680"/>
                  </a:moveTo>
                  <a:lnTo>
                    <a:pt x="783" y="1767"/>
                  </a:lnTo>
                  <a:lnTo>
                    <a:pt x="754" y="1750"/>
                  </a:lnTo>
                  <a:lnTo>
                    <a:pt x="580" y="1680"/>
                  </a:lnTo>
                  <a:close/>
                  <a:moveTo>
                    <a:pt x="2231" y="2897"/>
                  </a:moveTo>
                  <a:lnTo>
                    <a:pt x="2376" y="3070"/>
                  </a:lnTo>
                  <a:lnTo>
                    <a:pt x="2376" y="3070"/>
                  </a:lnTo>
                  <a:lnTo>
                    <a:pt x="2318" y="2996"/>
                  </a:lnTo>
                  <a:lnTo>
                    <a:pt x="2318" y="2996"/>
                  </a:lnTo>
                  <a:lnTo>
                    <a:pt x="2231" y="2897"/>
                  </a:lnTo>
                  <a:close/>
                  <a:moveTo>
                    <a:pt x="928" y="0"/>
                  </a:moveTo>
                  <a:lnTo>
                    <a:pt x="754" y="29"/>
                  </a:lnTo>
                  <a:lnTo>
                    <a:pt x="580" y="58"/>
                  </a:lnTo>
                  <a:lnTo>
                    <a:pt x="435" y="116"/>
                  </a:lnTo>
                  <a:lnTo>
                    <a:pt x="290" y="232"/>
                  </a:lnTo>
                  <a:lnTo>
                    <a:pt x="175" y="348"/>
                  </a:lnTo>
                  <a:lnTo>
                    <a:pt x="88" y="492"/>
                  </a:lnTo>
                  <a:lnTo>
                    <a:pt x="30" y="637"/>
                  </a:lnTo>
                  <a:lnTo>
                    <a:pt x="1" y="811"/>
                  </a:lnTo>
                  <a:lnTo>
                    <a:pt x="1" y="985"/>
                  </a:lnTo>
                  <a:lnTo>
                    <a:pt x="59" y="1130"/>
                  </a:lnTo>
                  <a:lnTo>
                    <a:pt x="117" y="1304"/>
                  </a:lnTo>
                  <a:lnTo>
                    <a:pt x="232" y="1419"/>
                  </a:lnTo>
                  <a:lnTo>
                    <a:pt x="348" y="1535"/>
                  </a:lnTo>
                  <a:lnTo>
                    <a:pt x="493" y="1622"/>
                  </a:lnTo>
                  <a:lnTo>
                    <a:pt x="638" y="1680"/>
                  </a:lnTo>
                  <a:lnTo>
                    <a:pt x="754" y="1750"/>
                  </a:lnTo>
                  <a:lnTo>
                    <a:pt x="870" y="1796"/>
                  </a:lnTo>
                  <a:lnTo>
                    <a:pt x="1130" y="1941"/>
                  </a:lnTo>
                  <a:lnTo>
                    <a:pt x="1391" y="2115"/>
                  </a:lnTo>
                  <a:lnTo>
                    <a:pt x="1617" y="2265"/>
                  </a:lnTo>
                  <a:lnTo>
                    <a:pt x="1617" y="2265"/>
                  </a:lnTo>
                  <a:lnTo>
                    <a:pt x="1710" y="2346"/>
                  </a:lnTo>
                  <a:lnTo>
                    <a:pt x="1970" y="2578"/>
                  </a:lnTo>
                  <a:lnTo>
                    <a:pt x="2173" y="2810"/>
                  </a:lnTo>
                  <a:lnTo>
                    <a:pt x="2318" y="2996"/>
                  </a:lnTo>
                  <a:lnTo>
                    <a:pt x="2318" y="2996"/>
                  </a:lnTo>
                  <a:lnTo>
                    <a:pt x="2434" y="3128"/>
                  </a:lnTo>
                  <a:lnTo>
                    <a:pt x="2579" y="3389"/>
                  </a:lnTo>
                  <a:lnTo>
                    <a:pt x="2724" y="3650"/>
                  </a:lnTo>
                  <a:lnTo>
                    <a:pt x="2839" y="3910"/>
                  </a:lnTo>
                  <a:lnTo>
                    <a:pt x="2926" y="4055"/>
                  </a:lnTo>
                  <a:lnTo>
                    <a:pt x="3071" y="4171"/>
                  </a:lnTo>
                  <a:lnTo>
                    <a:pt x="3216" y="4258"/>
                  </a:lnTo>
                  <a:lnTo>
                    <a:pt x="3361" y="4316"/>
                  </a:lnTo>
                  <a:lnTo>
                    <a:pt x="3535" y="4345"/>
                  </a:lnTo>
                  <a:lnTo>
                    <a:pt x="3708" y="4345"/>
                  </a:lnTo>
                  <a:lnTo>
                    <a:pt x="3882" y="4287"/>
                  </a:lnTo>
                  <a:lnTo>
                    <a:pt x="4027" y="4229"/>
                  </a:lnTo>
                  <a:lnTo>
                    <a:pt x="4143" y="4113"/>
                  </a:lnTo>
                  <a:lnTo>
                    <a:pt x="4259" y="3997"/>
                  </a:lnTo>
                  <a:lnTo>
                    <a:pt x="4375" y="3853"/>
                  </a:lnTo>
                  <a:lnTo>
                    <a:pt x="4404" y="3708"/>
                  </a:lnTo>
                  <a:lnTo>
                    <a:pt x="4433" y="3534"/>
                  </a:lnTo>
                  <a:lnTo>
                    <a:pt x="4433" y="3389"/>
                  </a:lnTo>
                  <a:lnTo>
                    <a:pt x="4404" y="3215"/>
                  </a:lnTo>
                  <a:lnTo>
                    <a:pt x="4346" y="3041"/>
                  </a:lnTo>
                  <a:lnTo>
                    <a:pt x="4085" y="2549"/>
                  </a:lnTo>
                  <a:lnTo>
                    <a:pt x="3766" y="2057"/>
                  </a:lnTo>
                  <a:lnTo>
                    <a:pt x="3419" y="1622"/>
                  </a:lnTo>
                  <a:lnTo>
                    <a:pt x="3013" y="1217"/>
                  </a:lnTo>
                  <a:lnTo>
                    <a:pt x="2579" y="869"/>
                  </a:lnTo>
                  <a:lnTo>
                    <a:pt x="2115" y="550"/>
                  </a:lnTo>
                  <a:lnTo>
                    <a:pt x="1623" y="261"/>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5"/>
            <p:cNvSpPr/>
            <p:nvPr/>
          </p:nvSpPr>
          <p:spPr>
            <a:xfrm>
              <a:off x="2077725" y="3222000"/>
              <a:ext cx="123125" cy="105750"/>
            </a:xfrm>
            <a:custGeom>
              <a:avLst/>
              <a:gdLst/>
              <a:ahLst/>
              <a:cxnLst/>
              <a:rect l="l" t="t" r="r" b="b"/>
              <a:pathLst>
                <a:path w="4925" h="4230" extrusionOk="0">
                  <a:moveTo>
                    <a:pt x="753" y="0"/>
                  </a:moveTo>
                  <a:lnTo>
                    <a:pt x="580" y="29"/>
                  </a:lnTo>
                  <a:lnTo>
                    <a:pt x="435" y="116"/>
                  </a:lnTo>
                  <a:lnTo>
                    <a:pt x="319" y="203"/>
                  </a:lnTo>
                  <a:lnTo>
                    <a:pt x="203" y="348"/>
                  </a:lnTo>
                  <a:lnTo>
                    <a:pt x="116" y="493"/>
                  </a:lnTo>
                  <a:lnTo>
                    <a:pt x="58" y="638"/>
                  </a:lnTo>
                  <a:lnTo>
                    <a:pt x="0" y="811"/>
                  </a:lnTo>
                  <a:lnTo>
                    <a:pt x="0" y="956"/>
                  </a:lnTo>
                  <a:lnTo>
                    <a:pt x="58" y="1130"/>
                  </a:lnTo>
                  <a:lnTo>
                    <a:pt x="145" y="1275"/>
                  </a:lnTo>
                  <a:lnTo>
                    <a:pt x="493" y="1767"/>
                  </a:lnTo>
                  <a:lnTo>
                    <a:pt x="898" y="2202"/>
                  </a:lnTo>
                  <a:lnTo>
                    <a:pt x="1333" y="2636"/>
                  </a:lnTo>
                  <a:lnTo>
                    <a:pt x="1767" y="3013"/>
                  </a:lnTo>
                  <a:lnTo>
                    <a:pt x="2260" y="3360"/>
                  </a:lnTo>
                  <a:lnTo>
                    <a:pt x="2752" y="3679"/>
                  </a:lnTo>
                  <a:lnTo>
                    <a:pt x="3273" y="3969"/>
                  </a:lnTo>
                  <a:lnTo>
                    <a:pt x="3853" y="4200"/>
                  </a:lnTo>
                  <a:lnTo>
                    <a:pt x="3998" y="4229"/>
                  </a:lnTo>
                  <a:lnTo>
                    <a:pt x="4171" y="4229"/>
                  </a:lnTo>
                  <a:lnTo>
                    <a:pt x="4345" y="4171"/>
                  </a:lnTo>
                  <a:lnTo>
                    <a:pt x="4490" y="4114"/>
                  </a:lnTo>
                  <a:lnTo>
                    <a:pt x="4635" y="4027"/>
                  </a:lnTo>
                  <a:lnTo>
                    <a:pt x="4751" y="3911"/>
                  </a:lnTo>
                  <a:lnTo>
                    <a:pt x="4838" y="3766"/>
                  </a:lnTo>
                  <a:lnTo>
                    <a:pt x="4895" y="3592"/>
                  </a:lnTo>
                  <a:lnTo>
                    <a:pt x="4924" y="3447"/>
                  </a:lnTo>
                  <a:lnTo>
                    <a:pt x="4924" y="3274"/>
                  </a:lnTo>
                  <a:lnTo>
                    <a:pt x="4895" y="3100"/>
                  </a:lnTo>
                  <a:lnTo>
                    <a:pt x="4809" y="2955"/>
                  </a:lnTo>
                  <a:lnTo>
                    <a:pt x="4693" y="2810"/>
                  </a:lnTo>
                  <a:lnTo>
                    <a:pt x="4577" y="2694"/>
                  </a:lnTo>
                  <a:lnTo>
                    <a:pt x="4461" y="2607"/>
                  </a:lnTo>
                  <a:lnTo>
                    <a:pt x="4287" y="2549"/>
                  </a:lnTo>
                  <a:lnTo>
                    <a:pt x="4258" y="2549"/>
                  </a:lnTo>
                  <a:lnTo>
                    <a:pt x="4229" y="2520"/>
                  </a:lnTo>
                  <a:lnTo>
                    <a:pt x="3998" y="2405"/>
                  </a:lnTo>
                  <a:lnTo>
                    <a:pt x="3563" y="2173"/>
                  </a:lnTo>
                  <a:lnTo>
                    <a:pt x="3158" y="1912"/>
                  </a:lnTo>
                  <a:lnTo>
                    <a:pt x="2955" y="1767"/>
                  </a:lnTo>
                  <a:lnTo>
                    <a:pt x="2839" y="1709"/>
                  </a:lnTo>
                  <a:lnTo>
                    <a:pt x="2868" y="1738"/>
                  </a:lnTo>
                  <a:lnTo>
                    <a:pt x="2491" y="1420"/>
                  </a:lnTo>
                  <a:lnTo>
                    <a:pt x="2144" y="1072"/>
                  </a:lnTo>
                  <a:lnTo>
                    <a:pt x="1825" y="696"/>
                  </a:lnTo>
                  <a:lnTo>
                    <a:pt x="1767" y="609"/>
                  </a:lnTo>
                  <a:lnTo>
                    <a:pt x="1767" y="638"/>
                  </a:lnTo>
                  <a:lnTo>
                    <a:pt x="1622" y="406"/>
                  </a:lnTo>
                  <a:lnTo>
                    <a:pt x="1506" y="290"/>
                  </a:lnTo>
                  <a:lnTo>
                    <a:pt x="1391" y="174"/>
                  </a:lnTo>
                  <a:lnTo>
                    <a:pt x="1246" y="87"/>
                  </a:lnTo>
                  <a:lnTo>
                    <a:pt x="1101" y="29"/>
                  </a:lnTo>
                  <a:lnTo>
                    <a:pt x="92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25"/>
          <p:cNvSpPr/>
          <p:nvPr/>
        </p:nvSpPr>
        <p:spPr>
          <a:xfrm rot="-5400000" flipH="1">
            <a:off x="177167" y="2488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25"/>
          <p:cNvSpPr/>
          <p:nvPr/>
        </p:nvSpPr>
        <p:spPr>
          <a:xfrm rot="-5400000" flipH="1">
            <a:off x="557475" y="307054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25"/>
          <p:cNvSpPr/>
          <p:nvPr/>
        </p:nvSpPr>
        <p:spPr>
          <a:xfrm rot="-5400000" flipH="1">
            <a:off x="602067" y="3390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25"/>
          <p:cNvSpPr/>
          <p:nvPr/>
        </p:nvSpPr>
        <p:spPr>
          <a:xfrm>
            <a:off x="7033707" y="264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25"/>
          <p:cNvSpPr/>
          <p:nvPr/>
        </p:nvSpPr>
        <p:spPr>
          <a:xfrm flipH="1">
            <a:off x="5333482" y="264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25"/>
          <p:cNvSpPr/>
          <p:nvPr/>
        </p:nvSpPr>
        <p:spPr>
          <a:xfrm flipH="1">
            <a:off x="6108667" y="424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25"/>
          <p:cNvSpPr/>
          <p:nvPr/>
        </p:nvSpPr>
        <p:spPr>
          <a:xfrm rot="-2516804">
            <a:off x="3558388" y="385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25"/>
          <p:cNvSpPr/>
          <p:nvPr/>
        </p:nvSpPr>
        <p:spPr>
          <a:xfrm flipH="1">
            <a:off x="4902167" y="656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25"/>
          <p:cNvSpPr/>
          <p:nvPr/>
        </p:nvSpPr>
        <p:spPr>
          <a:xfrm rot="-2417287" flipH="1">
            <a:off x="7028543" y="980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25"/>
          <p:cNvSpPr/>
          <p:nvPr/>
        </p:nvSpPr>
        <p:spPr>
          <a:xfrm flipH="1">
            <a:off x="5329267" y="1194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25"/>
          <p:cNvSpPr/>
          <p:nvPr/>
        </p:nvSpPr>
        <p:spPr>
          <a:xfrm flipH="1">
            <a:off x="8310267" y="1292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8084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661"/>
        <p:cNvGrpSpPr/>
        <p:nvPr/>
      </p:nvGrpSpPr>
      <p:grpSpPr>
        <a:xfrm>
          <a:off x="0" y="0"/>
          <a:ext cx="0" cy="0"/>
          <a:chOff x="0" y="0"/>
          <a:chExt cx="0" cy="0"/>
        </a:xfrm>
      </p:grpSpPr>
      <p:pic>
        <p:nvPicPr>
          <p:cNvPr id="662" name="Google Shape;662;p2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63" name="Google Shape;663;p28"/>
          <p:cNvSpPr/>
          <p:nvPr/>
        </p:nvSpPr>
        <p:spPr>
          <a:xfrm>
            <a:off x="-597656" y="25649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a:off x="11524461" y="20385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a:off x="5401226" y="-387825"/>
            <a:ext cx="1389549" cy="76290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a:off x="-11905"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28"/>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28"/>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28"/>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28"/>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28"/>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28"/>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28"/>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28"/>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28"/>
          <p:cNvSpPr/>
          <p:nvPr/>
        </p:nvSpPr>
        <p:spPr>
          <a:xfrm>
            <a:off x="3855861" y="1505868"/>
            <a:ext cx="1381135" cy="75828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8"/>
          <p:cNvSpPr/>
          <p:nvPr/>
        </p:nvSpPr>
        <p:spPr>
          <a:xfrm>
            <a:off x="8741271" y="494744"/>
            <a:ext cx="818125" cy="449176"/>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8"/>
          <p:cNvGrpSpPr/>
          <p:nvPr/>
        </p:nvGrpSpPr>
        <p:grpSpPr>
          <a:xfrm>
            <a:off x="9439567" y="3723342"/>
            <a:ext cx="459964" cy="951401"/>
            <a:chOff x="2482298" y="2502800"/>
            <a:chExt cx="596117" cy="1233025"/>
          </a:xfrm>
        </p:grpSpPr>
        <p:sp>
          <p:nvSpPr>
            <p:cNvPr id="690" name="Google Shape;69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1" name="Google Shape;691;p28"/>
            <p:cNvGrpSpPr/>
            <p:nvPr/>
          </p:nvGrpSpPr>
          <p:grpSpPr>
            <a:xfrm>
              <a:off x="2482298" y="2502800"/>
              <a:ext cx="596117" cy="1200431"/>
              <a:chOff x="5636700" y="760500"/>
              <a:chExt cx="491400" cy="989475"/>
            </a:xfrm>
          </p:grpSpPr>
          <p:sp>
            <p:nvSpPr>
              <p:cNvPr id="692" name="Google Shape;69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96" name="Google Shape;696;p28"/>
          <p:cNvGrpSpPr/>
          <p:nvPr/>
        </p:nvGrpSpPr>
        <p:grpSpPr>
          <a:xfrm>
            <a:off x="8906449" y="4139303"/>
            <a:ext cx="459980" cy="509527"/>
            <a:chOff x="10557081" y="3779237"/>
            <a:chExt cx="506438" cy="560988"/>
          </a:xfrm>
        </p:grpSpPr>
        <p:sp>
          <p:nvSpPr>
            <p:cNvPr id="697" name="Google Shape;697;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8" name="Google Shape;698;p28"/>
            <p:cNvGrpSpPr/>
            <p:nvPr/>
          </p:nvGrpSpPr>
          <p:grpSpPr>
            <a:xfrm>
              <a:off x="10557081" y="3779237"/>
              <a:ext cx="506438" cy="548141"/>
              <a:chOff x="10556950" y="2998175"/>
              <a:chExt cx="1228025" cy="1329150"/>
            </a:xfrm>
          </p:grpSpPr>
          <p:sp>
            <p:nvSpPr>
              <p:cNvPr id="699" name="Google Shape;699;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5" name="Google Shape;705;p28"/>
          <p:cNvSpPr/>
          <p:nvPr/>
        </p:nvSpPr>
        <p:spPr>
          <a:xfrm>
            <a:off x="819267" y="4594227"/>
            <a:ext cx="1199069" cy="449136"/>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6" name="Google Shape;706;p28"/>
          <p:cNvGrpSpPr/>
          <p:nvPr/>
        </p:nvGrpSpPr>
        <p:grpSpPr>
          <a:xfrm>
            <a:off x="431701" y="3642822"/>
            <a:ext cx="459964" cy="951401"/>
            <a:chOff x="2482298" y="2502800"/>
            <a:chExt cx="596117" cy="1233025"/>
          </a:xfrm>
        </p:grpSpPr>
        <p:sp>
          <p:nvSpPr>
            <p:cNvPr id="707" name="Google Shape;707;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8" name="Google Shape;708;p28"/>
            <p:cNvGrpSpPr/>
            <p:nvPr/>
          </p:nvGrpSpPr>
          <p:grpSpPr>
            <a:xfrm>
              <a:off x="2482298" y="2502800"/>
              <a:ext cx="596117" cy="1200431"/>
              <a:chOff x="5636700" y="760500"/>
              <a:chExt cx="491400" cy="989475"/>
            </a:xfrm>
          </p:grpSpPr>
          <p:sp>
            <p:nvSpPr>
              <p:cNvPr id="709" name="Google Shape;709;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3" name="Google Shape;713;p28"/>
          <p:cNvGrpSpPr/>
          <p:nvPr/>
        </p:nvGrpSpPr>
        <p:grpSpPr>
          <a:xfrm>
            <a:off x="1642774" y="3965080"/>
            <a:ext cx="375575" cy="416104"/>
            <a:chOff x="10557081" y="3779237"/>
            <a:chExt cx="506438" cy="560988"/>
          </a:xfrm>
        </p:grpSpPr>
        <p:sp>
          <p:nvSpPr>
            <p:cNvPr id="714" name="Google Shape;714;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5" name="Google Shape;715;p28"/>
            <p:cNvGrpSpPr/>
            <p:nvPr/>
          </p:nvGrpSpPr>
          <p:grpSpPr>
            <a:xfrm>
              <a:off x="10557081" y="3779237"/>
              <a:ext cx="506438" cy="548141"/>
              <a:chOff x="10556950" y="2998175"/>
              <a:chExt cx="1228025" cy="1329150"/>
            </a:xfrm>
          </p:grpSpPr>
          <p:sp>
            <p:nvSpPr>
              <p:cNvPr id="716" name="Google Shape;716;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2" name="Google Shape;722;p28"/>
          <p:cNvGrpSpPr/>
          <p:nvPr/>
        </p:nvGrpSpPr>
        <p:grpSpPr>
          <a:xfrm>
            <a:off x="11443334" y="3799022"/>
            <a:ext cx="459964" cy="951401"/>
            <a:chOff x="2482298" y="2502800"/>
            <a:chExt cx="596117" cy="1233025"/>
          </a:xfrm>
        </p:grpSpPr>
        <p:sp>
          <p:nvSpPr>
            <p:cNvPr id="723" name="Google Shape;723;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4" name="Google Shape;724;p28"/>
            <p:cNvGrpSpPr/>
            <p:nvPr/>
          </p:nvGrpSpPr>
          <p:grpSpPr>
            <a:xfrm>
              <a:off x="2482298" y="2502800"/>
              <a:ext cx="596117" cy="1200431"/>
              <a:chOff x="5636700" y="760500"/>
              <a:chExt cx="491400" cy="989475"/>
            </a:xfrm>
          </p:grpSpPr>
          <p:sp>
            <p:nvSpPr>
              <p:cNvPr id="725" name="Google Shape;725;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9" name="Google Shape;729;p28"/>
          <p:cNvGrpSpPr/>
          <p:nvPr/>
        </p:nvGrpSpPr>
        <p:grpSpPr>
          <a:xfrm>
            <a:off x="11100650" y="3757855"/>
            <a:ext cx="283433" cy="586263"/>
            <a:chOff x="2482298" y="2502800"/>
            <a:chExt cx="596117" cy="1233025"/>
          </a:xfrm>
        </p:grpSpPr>
        <p:sp>
          <p:nvSpPr>
            <p:cNvPr id="730" name="Google Shape;73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1" name="Google Shape;731;p28"/>
            <p:cNvGrpSpPr/>
            <p:nvPr/>
          </p:nvGrpSpPr>
          <p:grpSpPr>
            <a:xfrm>
              <a:off x="2482298" y="2502800"/>
              <a:ext cx="596117" cy="1200431"/>
              <a:chOff x="5636700" y="760500"/>
              <a:chExt cx="491400" cy="989475"/>
            </a:xfrm>
          </p:grpSpPr>
          <p:sp>
            <p:nvSpPr>
              <p:cNvPr id="732" name="Google Shape;73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6" name="Google Shape;736;p28"/>
          <p:cNvSpPr/>
          <p:nvPr/>
        </p:nvSpPr>
        <p:spPr>
          <a:xfrm>
            <a:off x="10154000" y="4551095"/>
            <a:ext cx="936256" cy="350695"/>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7" name="Google Shape;737;p28"/>
          <p:cNvGrpSpPr/>
          <p:nvPr/>
        </p:nvGrpSpPr>
        <p:grpSpPr>
          <a:xfrm>
            <a:off x="698066" y="4353524"/>
            <a:ext cx="1693063" cy="1617025"/>
            <a:chOff x="1420000" y="2801250"/>
            <a:chExt cx="1225200" cy="1170175"/>
          </a:xfrm>
        </p:grpSpPr>
        <p:sp>
          <p:nvSpPr>
            <p:cNvPr id="738" name="Google Shape;738;p28"/>
            <p:cNvSpPr/>
            <p:nvPr/>
          </p:nvSpPr>
          <p:spPr>
            <a:xfrm>
              <a:off x="1420000" y="37641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9" name="Google Shape;739;p28"/>
            <p:cNvGrpSpPr/>
            <p:nvPr/>
          </p:nvGrpSpPr>
          <p:grpSpPr>
            <a:xfrm>
              <a:off x="1565763" y="2801250"/>
              <a:ext cx="934175" cy="1101800"/>
              <a:chOff x="3562325" y="1608375"/>
              <a:chExt cx="934175" cy="1101800"/>
            </a:xfrm>
          </p:grpSpPr>
          <p:sp>
            <p:nvSpPr>
              <p:cNvPr id="740" name="Google Shape;740;p28"/>
              <p:cNvSpPr/>
              <p:nvPr/>
            </p:nvSpPr>
            <p:spPr>
              <a:xfrm>
                <a:off x="3771200" y="2429375"/>
                <a:ext cx="189475" cy="280800"/>
              </a:xfrm>
              <a:custGeom>
                <a:avLst/>
                <a:gdLst/>
                <a:ahLst/>
                <a:cxnLst/>
                <a:rect l="l" t="t" r="r" b="b"/>
                <a:pathLst>
                  <a:path w="7579" h="11232" extrusionOk="0">
                    <a:moveTo>
                      <a:pt x="1555" y="0"/>
                    </a:moveTo>
                    <a:lnTo>
                      <a:pt x="1458" y="19"/>
                    </a:lnTo>
                    <a:lnTo>
                      <a:pt x="1361" y="78"/>
                    </a:lnTo>
                    <a:lnTo>
                      <a:pt x="1322" y="117"/>
                    </a:lnTo>
                    <a:lnTo>
                      <a:pt x="1302" y="175"/>
                    </a:lnTo>
                    <a:lnTo>
                      <a:pt x="1050" y="836"/>
                    </a:lnTo>
                    <a:lnTo>
                      <a:pt x="836" y="1516"/>
                    </a:lnTo>
                    <a:lnTo>
                      <a:pt x="642" y="2215"/>
                    </a:lnTo>
                    <a:lnTo>
                      <a:pt x="486" y="2934"/>
                    </a:lnTo>
                    <a:lnTo>
                      <a:pt x="350" y="3634"/>
                    </a:lnTo>
                    <a:lnTo>
                      <a:pt x="234" y="4353"/>
                    </a:lnTo>
                    <a:lnTo>
                      <a:pt x="137" y="5072"/>
                    </a:lnTo>
                    <a:lnTo>
                      <a:pt x="59" y="5771"/>
                    </a:lnTo>
                    <a:lnTo>
                      <a:pt x="20" y="6374"/>
                    </a:lnTo>
                    <a:lnTo>
                      <a:pt x="1" y="6976"/>
                    </a:lnTo>
                    <a:lnTo>
                      <a:pt x="1" y="7559"/>
                    </a:lnTo>
                    <a:lnTo>
                      <a:pt x="59" y="8142"/>
                    </a:lnTo>
                    <a:lnTo>
                      <a:pt x="98" y="8433"/>
                    </a:lnTo>
                    <a:lnTo>
                      <a:pt x="137" y="8725"/>
                    </a:lnTo>
                    <a:lnTo>
                      <a:pt x="214" y="8997"/>
                    </a:lnTo>
                    <a:lnTo>
                      <a:pt x="292" y="9288"/>
                    </a:lnTo>
                    <a:lnTo>
                      <a:pt x="389" y="9560"/>
                    </a:lnTo>
                    <a:lnTo>
                      <a:pt x="506" y="9832"/>
                    </a:lnTo>
                    <a:lnTo>
                      <a:pt x="642" y="10104"/>
                    </a:lnTo>
                    <a:lnTo>
                      <a:pt x="797" y="10357"/>
                    </a:lnTo>
                    <a:lnTo>
                      <a:pt x="953" y="10571"/>
                    </a:lnTo>
                    <a:lnTo>
                      <a:pt x="1128" y="10746"/>
                    </a:lnTo>
                    <a:lnTo>
                      <a:pt x="1283" y="10862"/>
                    </a:lnTo>
                    <a:lnTo>
                      <a:pt x="1458" y="10959"/>
                    </a:lnTo>
                    <a:lnTo>
                      <a:pt x="1633" y="10998"/>
                    </a:lnTo>
                    <a:lnTo>
                      <a:pt x="1808" y="11018"/>
                    </a:lnTo>
                    <a:lnTo>
                      <a:pt x="1983" y="11018"/>
                    </a:lnTo>
                    <a:lnTo>
                      <a:pt x="2177" y="10979"/>
                    </a:lnTo>
                    <a:lnTo>
                      <a:pt x="2352" y="10921"/>
                    </a:lnTo>
                    <a:lnTo>
                      <a:pt x="2527" y="10843"/>
                    </a:lnTo>
                    <a:lnTo>
                      <a:pt x="2721" y="10746"/>
                    </a:lnTo>
                    <a:lnTo>
                      <a:pt x="2896" y="10649"/>
                    </a:lnTo>
                    <a:lnTo>
                      <a:pt x="3246" y="10415"/>
                    </a:lnTo>
                    <a:lnTo>
                      <a:pt x="3595" y="10163"/>
                    </a:lnTo>
                    <a:lnTo>
                      <a:pt x="3790" y="10027"/>
                    </a:lnTo>
                    <a:lnTo>
                      <a:pt x="4003" y="9871"/>
                    </a:lnTo>
                    <a:lnTo>
                      <a:pt x="4101" y="9794"/>
                    </a:lnTo>
                    <a:lnTo>
                      <a:pt x="4159" y="9716"/>
                    </a:lnTo>
                    <a:lnTo>
                      <a:pt x="4198" y="9638"/>
                    </a:lnTo>
                    <a:lnTo>
                      <a:pt x="4198" y="9599"/>
                    </a:lnTo>
                    <a:lnTo>
                      <a:pt x="4178" y="9560"/>
                    </a:lnTo>
                    <a:lnTo>
                      <a:pt x="4178" y="9560"/>
                    </a:lnTo>
                    <a:lnTo>
                      <a:pt x="4412" y="9891"/>
                    </a:lnTo>
                    <a:lnTo>
                      <a:pt x="4645" y="10221"/>
                    </a:lnTo>
                    <a:lnTo>
                      <a:pt x="4878" y="10512"/>
                    </a:lnTo>
                    <a:lnTo>
                      <a:pt x="5014" y="10668"/>
                    </a:lnTo>
                    <a:lnTo>
                      <a:pt x="5169" y="10823"/>
                    </a:lnTo>
                    <a:lnTo>
                      <a:pt x="5325" y="10959"/>
                    </a:lnTo>
                    <a:lnTo>
                      <a:pt x="5480" y="11076"/>
                    </a:lnTo>
                    <a:lnTo>
                      <a:pt x="5655" y="11173"/>
                    </a:lnTo>
                    <a:lnTo>
                      <a:pt x="5830" y="11231"/>
                    </a:lnTo>
                    <a:lnTo>
                      <a:pt x="6024" y="11231"/>
                    </a:lnTo>
                    <a:lnTo>
                      <a:pt x="6199" y="11212"/>
                    </a:lnTo>
                    <a:lnTo>
                      <a:pt x="6355" y="11134"/>
                    </a:lnTo>
                    <a:lnTo>
                      <a:pt x="6491" y="11037"/>
                    </a:lnTo>
                    <a:lnTo>
                      <a:pt x="6627" y="10901"/>
                    </a:lnTo>
                    <a:lnTo>
                      <a:pt x="6743" y="10746"/>
                    </a:lnTo>
                    <a:lnTo>
                      <a:pt x="6840" y="10551"/>
                    </a:lnTo>
                    <a:lnTo>
                      <a:pt x="6938" y="10357"/>
                    </a:lnTo>
                    <a:lnTo>
                      <a:pt x="7015" y="10163"/>
                    </a:lnTo>
                    <a:lnTo>
                      <a:pt x="7074" y="9949"/>
                    </a:lnTo>
                    <a:lnTo>
                      <a:pt x="7190" y="9521"/>
                    </a:lnTo>
                    <a:lnTo>
                      <a:pt x="7346" y="8841"/>
                    </a:lnTo>
                    <a:lnTo>
                      <a:pt x="7423" y="8530"/>
                    </a:lnTo>
                    <a:lnTo>
                      <a:pt x="7482" y="8200"/>
                    </a:lnTo>
                    <a:lnTo>
                      <a:pt x="7559" y="7559"/>
                    </a:lnTo>
                    <a:lnTo>
                      <a:pt x="7579" y="6898"/>
                    </a:lnTo>
                    <a:lnTo>
                      <a:pt x="7579" y="6238"/>
                    </a:lnTo>
                    <a:lnTo>
                      <a:pt x="7559" y="5577"/>
                    </a:lnTo>
                    <a:lnTo>
                      <a:pt x="7521" y="4916"/>
                    </a:lnTo>
                    <a:lnTo>
                      <a:pt x="7385" y="3634"/>
                    </a:lnTo>
                    <a:lnTo>
                      <a:pt x="7365" y="3401"/>
                    </a:lnTo>
                    <a:lnTo>
                      <a:pt x="7307" y="3167"/>
                    </a:lnTo>
                    <a:lnTo>
                      <a:pt x="7229" y="2954"/>
                    </a:lnTo>
                    <a:lnTo>
                      <a:pt x="7151" y="2759"/>
                    </a:lnTo>
                    <a:lnTo>
                      <a:pt x="7054" y="2565"/>
                    </a:lnTo>
                    <a:lnTo>
                      <a:pt x="6938" y="2371"/>
                    </a:lnTo>
                    <a:lnTo>
                      <a:pt x="6802" y="2196"/>
                    </a:lnTo>
                    <a:lnTo>
                      <a:pt x="6666" y="2040"/>
                    </a:lnTo>
                    <a:lnTo>
                      <a:pt x="6510" y="1865"/>
                    </a:lnTo>
                    <a:lnTo>
                      <a:pt x="6355" y="1729"/>
                    </a:lnTo>
                    <a:lnTo>
                      <a:pt x="6180" y="1593"/>
                    </a:lnTo>
                    <a:lnTo>
                      <a:pt x="6005" y="1457"/>
                    </a:lnTo>
                    <a:lnTo>
                      <a:pt x="5811" y="1341"/>
                    </a:lnTo>
                    <a:lnTo>
                      <a:pt x="5616" y="1224"/>
                    </a:lnTo>
                    <a:lnTo>
                      <a:pt x="5403" y="1127"/>
                    </a:lnTo>
                    <a:lnTo>
                      <a:pt x="5189" y="1049"/>
                    </a:lnTo>
                    <a:lnTo>
                      <a:pt x="4956" y="952"/>
                    </a:lnTo>
                    <a:lnTo>
                      <a:pt x="4703" y="874"/>
                    </a:lnTo>
                    <a:lnTo>
                      <a:pt x="4198" y="758"/>
                    </a:lnTo>
                    <a:lnTo>
                      <a:pt x="3673" y="661"/>
                    </a:lnTo>
                    <a:lnTo>
                      <a:pt x="3168" y="564"/>
                    </a:lnTo>
                    <a:lnTo>
                      <a:pt x="2527" y="466"/>
                    </a:lnTo>
                    <a:lnTo>
                      <a:pt x="2216" y="408"/>
                    </a:lnTo>
                    <a:lnTo>
                      <a:pt x="1905" y="408"/>
                    </a:lnTo>
                    <a:lnTo>
                      <a:pt x="1924" y="291"/>
                    </a:lnTo>
                    <a:lnTo>
                      <a:pt x="1905" y="233"/>
                    </a:lnTo>
                    <a:lnTo>
                      <a:pt x="1905" y="194"/>
                    </a:lnTo>
                    <a:lnTo>
                      <a:pt x="1847" y="97"/>
                    </a:lnTo>
                    <a:lnTo>
                      <a:pt x="1749" y="39"/>
                    </a:lnTo>
                    <a:lnTo>
                      <a:pt x="1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4233675" y="2358925"/>
                <a:ext cx="203075" cy="297800"/>
              </a:xfrm>
              <a:custGeom>
                <a:avLst/>
                <a:gdLst/>
                <a:ahLst/>
                <a:cxnLst/>
                <a:rect l="l" t="t" r="r" b="b"/>
                <a:pathLst>
                  <a:path w="8123" h="11912" extrusionOk="0">
                    <a:moveTo>
                      <a:pt x="5033" y="0"/>
                    </a:moveTo>
                    <a:lnTo>
                      <a:pt x="4936" y="39"/>
                    </a:lnTo>
                    <a:lnTo>
                      <a:pt x="4839" y="98"/>
                    </a:lnTo>
                    <a:lnTo>
                      <a:pt x="4781" y="175"/>
                    </a:lnTo>
                    <a:lnTo>
                      <a:pt x="4742" y="253"/>
                    </a:lnTo>
                    <a:lnTo>
                      <a:pt x="4742" y="311"/>
                    </a:lnTo>
                    <a:lnTo>
                      <a:pt x="4742" y="370"/>
                    </a:lnTo>
                    <a:lnTo>
                      <a:pt x="4761" y="486"/>
                    </a:lnTo>
                    <a:lnTo>
                      <a:pt x="4470" y="545"/>
                    </a:lnTo>
                    <a:lnTo>
                      <a:pt x="4159" y="642"/>
                    </a:lnTo>
                    <a:lnTo>
                      <a:pt x="3576" y="875"/>
                    </a:lnTo>
                    <a:lnTo>
                      <a:pt x="3090" y="1069"/>
                    </a:lnTo>
                    <a:lnTo>
                      <a:pt x="2604" y="1263"/>
                    </a:lnTo>
                    <a:lnTo>
                      <a:pt x="2118" y="1477"/>
                    </a:lnTo>
                    <a:lnTo>
                      <a:pt x="1885" y="1613"/>
                    </a:lnTo>
                    <a:lnTo>
                      <a:pt x="1672" y="1749"/>
                    </a:lnTo>
                    <a:lnTo>
                      <a:pt x="1477" y="1866"/>
                    </a:lnTo>
                    <a:lnTo>
                      <a:pt x="1302" y="2002"/>
                    </a:lnTo>
                    <a:lnTo>
                      <a:pt x="1127" y="2157"/>
                    </a:lnTo>
                    <a:lnTo>
                      <a:pt x="972" y="2293"/>
                    </a:lnTo>
                    <a:lnTo>
                      <a:pt x="817" y="2468"/>
                    </a:lnTo>
                    <a:lnTo>
                      <a:pt x="661" y="2624"/>
                    </a:lnTo>
                    <a:lnTo>
                      <a:pt x="545" y="2818"/>
                    </a:lnTo>
                    <a:lnTo>
                      <a:pt x="408" y="2993"/>
                    </a:lnTo>
                    <a:lnTo>
                      <a:pt x="311" y="3187"/>
                    </a:lnTo>
                    <a:lnTo>
                      <a:pt x="214" y="3382"/>
                    </a:lnTo>
                    <a:lnTo>
                      <a:pt x="156" y="3595"/>
                    </a:lnTo>
                    <a:lnTo>
                      <a:pt x="78" y="3790"/>
                    </a:lnTo>
                    <a:lnTo>
                      <a:pt x="39" y="4023"/>
                    </a:lnTo>
                    <a:lnTo>
                      <a:pt x="20" y="4237"/>
                    </a:lnTo>
                    <a:lnTo>
                      <a:pt x="0" y="4470"/>
                    </a:lnTo>
                    <a:lnTo>
                      <a:pt x="20" y="4703"/>
                    </a:lnTo>
                    <a:lnTo>
                      <a:pt x="156" y="6005"/>
                    </a:lnTo>
                    <a:lnTo>
                      <a:pt x="234" y="6646"/>
                    </a:lnTo>
                    <a:lnTo>
                      <a:pt x="331" y="7307"/>
                    </a:lnTo>
                    <a:lnTo>
                      <a:pt x="467" y="7948"/>
                    </a:lnTo>
                    <a:lnTo>
                      <a:pt x="622" y="8589"/>
                    </a:lnTo>
                    <a:lnTo>
                      <a:pt x="817" y="9211"/>
                    </a:lnTo>
                    <a:lnTo>
                      <a:pt x="933" y="9502"/>
                    </a:lnTo>
                    <a:lnTo>
                      <a:pt x="1069" y="9813"/>
                    </a:lnTo>
                    <a:lnTo>
                      <a:pt x="1361" y="10435"/>
                    </a:lnTo>
                    <a:lnTo>
                      <a:pt x="1555" y="10843"/>
                    </a:lnTo>
                    <a:lnTo>
                      <a:pt x="1652" y="11038"/>
                    </a:lnTo>
                    <a:lnTo>
                      <a:pt x="1769" y="11212"/>
                    </a:lnTo>
                    <a:lnTo>
                      <a:pt x="1905" y="11387"/>
                    </a:lnTo>
                    <a:lnTo>
                      <a:pt x="2041" y="11543"/>
                    </a:lnTo>
                    <a:lnTo>
                      <a:pt x="2177" y="11679"/>
                    </a:lnTo>
                    <a:lnTo>
                      <a:pt x="2332" y="11795"/>
                    </a:lnTo>
                    <a:lnTo>
                      <a:pt x="2488" y="11873"/>
                    </a:lnTo>
                    <a:lnTo>
                      <a:pt x="2663" y="11912"/>
                    </a:lnTo>
                    <a:lnTo>
                      <a:pt x="2837" y="11893"/>
                    </a:lnTo>
                    <a:lnTo>
                      <a:pt x="2935" y="11873"/>
                    </a:lnTo>
                    <a:lnTo>
                      <a:pt x="3012" y="11854"/>
                    </a:lnTo>
                    <a:lnTo>
                      <a:pt x="3187" y="11757"/>
                    </a:lnTo>
                    <a:lnTo>
                      <a:pt x="3343" y="11640"/>
                    </a:lnTo>
                    <a:lnTo>
                      <a:pt x="3479" y="11484"/>
                    </a:lnTo>
                    <a:lnTo>
                      <a:pt x="3595" y="11329"/>
                    </a:lnTo>
                    <a:lnTo>
                      <a:pt x="3712" y="11154"/>
                    </a:lnTo>
                    <a:lnTo>
                      <a:pt x="3828" y="10960"/>
                    </a:lnTo>
                    <a:lnTo>
                      <a:pt x="4003" y="10630"/>
                    </a:lnTo>
                    <a:lnTo>
                      <a:pt x="4159" y="10260"/>
                    </a:lnTo>
                    <a:lnTo>
                      <a:pt x="4314" y="9911"/>
                    </a:lnTo>
                    <a:lnTo>
                      <a:pt x="4314" y="9930"/>
                    </a:lnTo>
                    <a:lnTo>
                      <a:pt x="4314" y="9969"/>
                    </a:lnTo>
                    <a:lnTo>
                      <a:pt x="4353" y="10047"/>
                    </a:lnTo>
                    <a:lnTo>
                      <a:pt x="4450" y="10105"/>
                    </a:lnTo>
                    <a:lnTo>
                      <a:pt x="4547" y="10163"/>
                    </a:lnTo>
                    <a:lnTo>
                      <a:pt x="4800" y="10280"/>
                    </a:lnTo>
                    <a:lnTo>
                      <a:pt x="5014" y="10377"/>
                    </a:lnTo>
                    <a:lnTo>
                      <a:pt x="5402" y="10552"/>
                    </a:lnTo>
                    <a:lnTo>
                      <a:pt x="5791" y="10707"/>
                    </a:lnTo>
                    <a:lnTo>
                      <a:pt x="5985" y="10785"/>
                    </a:lnTo>
                    <a:lnTo>
                      <a:pt x="6180" y="10843"/>
                    </a:lnTo>
                    <a:lnTo>
                      <a:pt x="6374" y="10882"/>
                    </a:lnTo>
                    <a:lnTo>
                      <a:pt x="6568" y="10902"/>
                    </a:lnTo>
                    <a:lnTo>
                      <a:pt x="6763" y="10902"/>
                    </a:lnTo>
                    <a:lnTo>
                      <a:pt x="6937" y="10863"/>
                    </a:lnTo>
                    <a:lnTo>
                      <a:pt x="7112" y="10824"/>
                    </a:lnTo>
                    <a:lnTo>
                      <a:pt x="7268" y="10727"/>
                    </a:lnTo>
                    <a:lnTo>
                      <a:pt x="7423" y="10610"/>
                    </a:lnTo>
                    <a:lnTo>
                      <a:pt x="7559" y="10455"/>
                    </a:lnTo>
                    <a:lnTo>
                      <a:pt x="7676" y="10260"/>
                    </a:lnTo>
                    <a:lnTo>
                      <a:pt x="7792" y="10027"/>
                    </a:lnTo>
                    <a:lnTo>
                      <a:pt x="7890" y="9736"/>
                    </a:lnTo>
                    <a:lnTo>
                      <a:pt x="7967" y="9444"/>
                    </a:lnTo>
                    <a:lnTo>
                      <a:pt x="8026" y="9153"/>
                    </a:lnTo>
                    <a:lnTo>
                      <a:pt x="8084" y="8861"/>
                    </a:lnTo>
                    <a:lnTo>
                      <a:pt x="8103" y="8570"/>
                    </a:lnTo>
                    <a:lnTo>
                      <a:pt x="8123" y="8278"/>
                    </a:lnTo>
                    <a:lnTo>
                      <a:pt x="8103" y="8006"/>
                    </a:lnTo>
                    <a:lnTo>
                      <a:pt x="8103" y="7715"/>
                    </a:lnTo>
                    <a:lnTo>
                      <a:pt x="8026" y="7132"/>
                    </a:lnTo>
                    <a:lnTo>
                      <a:pt x="7928" y="6549"/>
                    </a:lnTo>
                    <a:lnTo>
                      <a:pt x="7773" y="5966"/>
                    </a:lnTo>
                    <a:lnTo>
                      <a:pt x="7618" y="5383"/>
                    </a:lnTo>
                    <a:lnTo>
                      <a:pt x="7423" y="4703"/>
                    </a:lnTo>
                    <a:lnTo>
                      <a:pt x="7190" y="4023"/>
                    </a:lnTo>
                    <a:lnTo>
                      <a:pt x="6937" y="3343"/>
                    </a:lnTo>
                    <a:lnTo>
                      <a:pt x="6665" y="2663"/>
                    </a:lnTo>
                    <a:lnTo>
                      <a:pt x="6355" y="2002"/>
                    </a:lnTo>
                    <a:lnTo>
                      <a:pt x="6044" y="1361"/>
                    </a:lnTo>
                    <a:lnTo>
                      <a:pt x="5694" y="719"/>
                    </a:lnTo>
                    <a:lnTo>
                      <a:pt x="5325" y="117"/>
                    </a:lnTo>
                    <a:lnTo>
                      <a:pt x="5286" y="78"/>
                    </a:lnTo>
                    <a:lnTo>
                      <a:pt x="5247" y="39"/>
                    </a:lnTo>
                    <a:lnTo>
                      <a:pt x="5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562325" y="1783750"/>
                <a:ext cx="287600" cy="282750"/>
              </a:xfrm>
              <a:custGeom>
                <a:avLst/>
                <a:gdLst/>
                <a:ahLst/>
                <a:cxnLst/>
                <a:rect l="l" t="t" r="r" b="b"/>
                <a:pathLst>
                  <a:path w="11504" h="11310" extrusionOk="0">
                    <a:moveTo>
                      <a:pt x="5033" y="0"/>
                    </a:moveTo>
                    <a:lnTo>
                      <a:pt x="4819" y="20"/>
                    </a:lnTo>
                    <a:lnTo>
                      <a:pt x="4625" y="39"/>
                    </a:lnTo>
                    <a:lnTo>
                      <a:pt x="4217" y="136"/>
                    </a:lnTo>
                    <a:lnTo>
                      <a:pt x="3809" y="273"/>
                    </a:lnTo>
                    <a:lnTo>
                      <a:pt x="3439" y="428"/>
                    </a:lnTo>
                    <a:lnTo>
                      <a:pt x="3051" y="642"/>
                    </a:lnTo>
                    <a:lnTo>
                      <a:pt x="2701" y="875"/>
                    </a:lnTo>
                    <a:lnTo>
                      <a:pt x="2351" y="1147"/>
                    </a:lnTo>
                    <a:lnTo>
                      <a:pt x="2040" y="1438"/>
                    </a:lnTo>
                    <a:lnTo>
                      <a:pt x="1729" y="1749"/>
                    </a:lnTo>
                    <a:lnTo>
                      <a:pt x="1438" y="2060"/>
                    </a:lnTo>
                    <a:lnTo>
                      <a:pt x="1185" y="2410"/>
                    </a:lnTo>
                    <a:lnTo>
                      <a:pt x="933" y="2760"/>
                    </a:lnTo>
                    <a:lnTo>
                      <a:pt x="719" y="3110"/>
                    </a:lnTo>
                    <a:lnTo>
                      <a:pt x="525" y="3459"/>
                    </a:lnTo>
                    <a:lnTo>
                      <a:pt x="330" y="3848"/>
                    </a:lnTo>
                    <a:lnTo>
                      <a:pt x="194" y="4237"/>
                    </a:lnTo>
                    <a:lnTo>
                      <a:pt x="97" y="4606"/>
                    </a:lnTo>
                    <a:lnTo>
                      <a:pt x="19" y="4994"/>
                    </a:lnTo>
                    <a:lnTo>
                      <a:pt x="0" y="5364"/>
                    </a:lnTo>
                    <a:lnTo>
                      <a:pt x="0" y="5733"/>
                    </a:lnTo>
                    <a:lnTo>
                      <a:pt x="19" y="6083"/>
                    </a:lnTo>
                    <a:lnTo>
                      <a:pt x="97" y="6452"/>
                    </a:lnTo>
                    <a:lnTo>
                      <a:pt x="194" y="6782"/>
                    </a:lnTo>
                    <a:lnTo>
                      <a:pt x="311" y="7132"/>
                    </a:lnTo>
                    <a:lnTo>
                      <a:pt x="466" y="7462"/>
                    </a:lnTo>
                    <a:lnTo>
                      <a:pt x="641" y="7773"/>
                    </a:lnTo>
                    <a:lnTo>
                      <a:pt x="836" y="8084"/>
                    </a:lnTo>
                    <a:lnTo>
                      <a:pt x="1049" y="8375"/>
                    </a:lnTo>
                    <a:lnTo>
                      <a:pt x="1302" y="8667"/>
                    </a:lnTo>
                    <a:lnTo>
                      <a:pt x="1555" y="8939"/>
                    </a:lnTo>
                    <a:lnTo>
                      <a:pt x="1827" y="9211"/>
                    </a:lnTo>
                    <a:lnTo>
                      <a:pt x="2137" y="9444"/>
                    </a:lnTo>
                    <a:lnTo>
                      <a:pt x="2429" y="9697"/>
                    </a:lnTo>
                    <a:lnTo>
                      <a:pt x="2759" y="9911"/>
                    </a:lnTo>
                    <a:lnTo>
                      <a:pt x="3090" y="10124"/>
                    </a:lnTo>
                    <a:lnTo>
                      <a:pt x="3420" y="10319"/>
                    </a:lnTo>
                    <a:lnTo>
                      <a:pt x="3770" y="10494"/>
                    </a:lnTo>
                    <a:lnTo>
                      <a:pt x="4139" y="10649"/>
                    </a:lnTo>
                    <a:lnTo>
                      <a:pt x="4489" y="10804"/>
                    </a:lnTo>
                    <a:lnTo>
                      <a:pt x="4858" y="10940"/>
                    </a:lnTo>
                    <a:lnTo>
                      <a:pt x="5227" y="11038"/>
                    </a:lnTo>
                    <a:lnTo>
                      <a:pt x="5596" y="11135"/>
                    </a:lnTo>
                    <a:lnTo>
                      <a:pt x="5965" y="11212"/>
                    </a:lnTo>
                    <a:lnTo>
                      <a:pt x="6335" y="11271"/>
                    </a:lnTo>
                    <a:lnTo>
                      <a:pt x="6684" y="11310"/>
                    </a:lnTo>
                    <a:lnTo>
                      <a:pt x="7190" y="11310"/>
                    </a:lnTo>
                    <a:lnTo>
                      <a:pt x="7306" y="11271"/>
                    </a:lnTo>
                    <a:lnTo>
                      <a:pt x="7403" y="11212"/>
                    </a:lnTo>
                    <a:lnTo>
                      <a:pt x="7481" y="11115"/>
                    </a:lnTo>
                    <a:lnTo>
                      <a:pt x="7559" y="11038"/>
                    </a:lnTo>
                    <a:lnTo>
                      <a:pt x="7598" y="10921"/>
                    </a:lnTo>
                    <a:lnTo>
                      <a:pt x="7637" y="10804"/>
                    </a:lnTo>
                    <a:lnTo>
                      <a:pt x="7656" y="10688"/>
                    </a:lnTo>
                    <a:lnTo>
                      <a:pt x="7948" y="10649"/>
                    </a:lnTo>
                    <a:lnTo>
                      <a:pt x="8239" y="10591"/>
                    </a:lnTo>
                    <a:lnTo>
                      <a:pt x="8511" y="10513"/>
                    </a:lnTo>
                    <a:lnTo>
                      <a:pt x="8783" y="10396"/>
                    </a:lnTo>
                    <a:lnTo>
                      <a:pt x="9036" y="10280"/>
                    </a:lnTo>
                    <a:lnTo>
                      <a:pt x="9288" y="10124"/>
                    </a:lnTo>
                    <a:lnTo>
                      <a:pt x="9521" y="9969"/>
                    </a:lnTo>
                    <a:lnTo>
                      <a:pt x="9755" y="9794"/>
                    </a:lnTo>
                    <a:lnTo>
                      <a:pt x="9968" y="9580"/>
                    </a:lnTo>
                    <a:lnTo>
                      <a:pt x="10163" y="9366"/>
                    </a:lnTo>
                    <a:lnTo>
                      <a:pt x="10357" y="9153"/>
                    </a:lnTo>
                    <a:lnTo>
                      <a:pt x="10551" y="8900"/>
                    </a:lnTo>
                    <a:lnTo>
                      <a:pt x="10707" y="8648"/>
                    </a:lnTo>
                    <a:lnTo>
                      <a:pt x="10862" y="8395"/>
                    </a:lnTo>
                    <a:lnTo>
                      <a:pt x="10998" y="8123"/>
                    </a:lnTo>
                    <a:lnTo>
                      <a:pt x="11134" y="7851"/>
                    </a:lnTo>
                    <a:lnTo>
                      <a:pt x="11251" y="7520"/>
                    </a:lnTo>
                    <a:lnTo>
                      <a:pt x="11348" y="7210"/>
                    </a:lnTo>
                    <a:lnTo>
                      <a:pt x="11426" y="6879"/>
                    </a:lnTo>
                    <a:lnTo>
                      <a:pt x="11484" y="6549"/>
                    </a:lnTo>
                    <a:lnTo>
                      <a:pt x="11503" y="6199"/>
                    </a:lnTo>
                    <a:lnTo>
                      <a:pt x="11503" y="5869"/>
                    </a:lnTo>
                    <a:lnTo>
                      <a:pt x="11484" y="5538"/>
                    </a:lnTo>
                    <a:lnTo>
                      <a:pt x="11445" y="5208"/>
                    </a:lnTo>
                    <a:lnTo>
                      <a:pt x="11367" y="4897"/>
                    </a:lnTo>
                    <a:lnTo>
                      <a:pt x="11270" y="4586"/>
                    </a:lnTo>
                    <a:lnTo>
                      <a:pt x="11134" y="4295"/>
                    </a:lnTo>
                    <a:lnTo>
                      <a:pt x="10959" y="4023"/>
                    </a:lnTo>
                    <a:lnTo>
                      <a:pt x="10765" y="3770"/>
                    </a:lnTo>
                    <a:lnTo>
                      <a:pt x="10532" y="3537"/>
                    </a:lnTo>
                    <a:lnTo>
                      <a:pt x="10260" y="3323"/>
                    </a:lnTo>
                    <a:lnTo>
                      <a:pt x="9968" y="3148"/>
                    </a:lnTo>
                    <a:lnTo>
                      <a:pt x="9580" y="2624"/>
                    </a:lnTo>
                    <a:lnTo>
                      <a:pt x="9152" y="2119"/>
                    </a:lnTo>
                    <a:lnTo>
                      <a:pt x="8919" y="1866"/>
                    </a:lnTo>
                    <a:lnTo>
                      <a:pt x="8686" y="1633"/>
                    </a:lnTo>
                    <a:lnTo>
                      <a:pt x="8453" y="1419"/>
                    </a:lnTo>
                    <a:lnTo>
                      <a:pt x="8200" y="1205"/>
                    </a:lnTo>
                    <a:lnTo>
                      <a:pt x="7948" y="1011"/>
                    </a:lnTo>
                    <a:lnTo>
                      <a:pt x="7675" y="817"/>
                    </a:lnTo>
                    <a:lnTo>
                      <a:pt x="7403" y="661"/>
                    </a:lnTo>
                    <a:lnTo>
                      <a:pt x="7112" y="506"/>
                    </a:lnTo>
                    <a:lnTo>
                      <a:pt x="6820" y="370"/>
                    </a:lnTo>
                    <a:lnTo>
                      <a:pt x="6510" y="253"/>
                    </a:lnTo>
                    <a:lnTo>
                      <a:pt x="6199" y="156"/>
                    </a:lnTo>
                    <a:lnTo>
                      <a:pt x="5888" y="59"/>
                    </a:lnTo>
                    <a:lnTo>
                      <a:pt x="5674" y="39"/>
                    </a:lnTo>
                    <a:lnTo>
                      <a:pt x="5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4115150" y="1697275"/>
                <a:ext cx="281775" cy="288575"/>
              </a:xfrm>
              <a:custGeom>
                <a:avLst/>
                <a:gdLst/>
                <a:ahLst/>
                <a:cxnLst/>
                <a:rect l="l" t="t" r="r" b="b"/>
                <a:pathLst>
                  <a:path w="11271" h="11543" extrusionOk="0">
                    <a:moveTo>
                      <a:pt x="5577" y="1"/>
                    </a:moveTo>
                    <a:lnTo>
                      <a:pt x="5149" y="20"/>
                    </a:lnTo>
                    <a:lnTo>
                      <a:pt x="4955" y="40"/>
                    </a:lnTo>
                    <a:lnTo>
                      <a:pt x="4741" y="98"/>
                    </a:lnTo>
                    <a:lnTo>
                      <a:pt x="4547" y="156"/>
                    </a:lnTo>
                    <a:lnTo>
                      <a:pt x="4333" y="214"/>
                    </a:lnTo>
                    <a:lnTo>
                      <a:pt x="4139" y="292"/>
                    </a:lnTo>
                    <a:lnTo>
                      <a:pt x="3945" y="389"/>
                    </a:lnTo>
                    <a:lnTo>
                      <a:pt x="3653" y="564"/>
                    </a:lnTo>
                    <a:lnTo>
                      <a:pt x="3381" y="739"/>
                    </a:lnTo>
                    <a:lnTo>
                      <a:pt x="3129" y="933"/>
                    </a:lnTo>
                    <a:lnTo>
                      <a:pt x="2876" y="1147"/>
                    </a:lnTo>
                    <a:lnTo>
                      <a:pt x="2643" y="1380"/>
                    </a:lnTo>
                    <a:lnTo>
                      <a:pt x="2429" y="1613"/>
                    </a:lnTo>
                    <a:lnTo>
                      <a:pt x="2215" y="1866"/>
                    </a:lnTo>
                    <a:lnTo>
                      <a:pt x="2040" y="2138"/>
                    </a:lnTo>
                    <a:lnTo>
                      <a:pt x="1846" y="2391"/>
                    </a:lnTo>
                    <a:lnTo>
                      <a:pt x="1671" y="2682"/>
                    </a:lnTo>
                    <a:lnTo>
                      <a:pt x="1516" y="2974"/>
                    </a:lnTo>
                    <a:lnTo>
                      <a:pt x="1380" y="3265"/>
                    </a:lnTo>
                    <a:lnTo>
                      <a:pt x="1108" y="3868"/>
                    </a:lnTo>
                    <a:lnTo>
                      <a:pt x="875" y="4470"/>
                    </a:lnTo>
                    <a:lnTo>
                      <a:pt x="622" y="4742"/>
                    </a:lnTo>
                    <a:lnTo>
                      <a:pt x="428" y="5014"/>
                    </a:lnTo>
                    <a:lnTo>
                      <a:pt x="272" y="5286"/>
                    </a:lnTo>
                    <a:lnTo>
                      <a:pt x="156" y="5597"/>
                    </a:lnTo>
                    <a:lnTo>
                      <a:pt x="78" y="5908"/>
                    </a:lnTo>
                    <a:lnTo>
                      <a:pt x="20" y="6219"/>
                    </a:lnTo>
                    <a:lnTo>
                      <a:pt x="0" y="6549"/>
                    </a:lnTo>
                    <a:lnTo>
                      <a:pt x="20" y="6879"/>
                    </a:lnTo>
                    <a:lnTo>
                      <a:pt x="58" y="7190"/>
                    </a:lnTo>
                    <a:lnTo>
                      <a:pt x="136" y="7521"/>
                    </a:lnTo>
                    <a:lnTo>
                      <a:pt x="233" y="7851"/>
                    </a:lnTo>
                    <a:lnTo>
                      <a:pt x="350" y="8162"/>
                    </a:lnTo>
                    <a:lnTo>
                      <a:pt x="505" y="8473"/>
                    </a:lnTo>
                    <a:lnTo>
                      <a:pt x="661" y="8764"/>
                    </a:lnTo>
                    <a:lnTo>
                      <a:pt x="855" y="9056"/>
                    </a:lnTo>
                    <a:lnTo>
                      <a:pt x="1049" y="9308"/>
                    </a:lnTo>
                    <a:lnTo>
                      <a:pt x="1244" y="9542"/>
                    </a:lnTo>
                    <a:lnTo>
                      <a:pt x="1457" y="9775"/>
                    </a:lnTo>
                    <a:lnTo>
                      <a:pt x="1671" y="9988"/>
                    </a:lnTo>
                    <a:lnTo>
                      <a:pt x="1904" y="10183"/>
                    </a:lnTo>
                    <a:lnTo>
                      <a:pt x="2138" y="10358"/>
                    </a:lnTo>
                    <a:lnTo>
                      <a:pt x="2390" y="10533"/>
                    </a:lnTo>
                    <a:lnTo>
                      <a:pt x="2643" y="10669"/>
                    </a:lnTo>
                    <a:lnTo>
                      <a:pt x="2915" y="10805"/>
                    </a:lnTo>
                    <a:lnTo>
                      <a:pt x="3187" y="10921"/>
                    </a:lnTo>
                    <a:lnTo>
                      <a:pt x="3459" y="10999"/>
                    </a:lnTo>
                    <a:lnTo>
                      <a:pt x="3731" y="11077"/>
                    </a:lnTo>
                    <a:lnTo>
                      <a:pt x="4022" y="11115"/>
                    </a:lnTo>
                    <a:lnTo>
                      <a:pt x="4294" y="11154"/>
                    </a:lnTo>
                    <a:lnTo>
                      <a:pt x="4586" y="11154"/>
                    </a:lnTo>
                    <a:lnTo>
                      <a:pt x="4877" y="11135"/>
                    </a:lnTo>
                    <a:lnTo>
                      <a:pt x="5188" y="11077"/>
                    </a:lnTo>
                    <a:lnTo>
                      <a:pt x="5227" y="11193"/>
                    </a:lnTo>
                    <a:lnTo>
                      <a:pt x="5286" y="11310"/>
                    </a:lnTo>
                    <a:lnTo>
                      <a:pt x="5363" y="11388"/>
                    </a:lnTo>
                    <a:lnTo>
                      <a:pt x="5460" y="11465"/>
                    </a:lnTo>
                    <a:lnTo>
                      <a:pt x="5558" y="11524"/>
                    </a:lnTo>
                    <a:lnTo>
                      <a:pt x="5674" y="11543"/>
                    </a:lnTo>
                    <a:lnTo>
                      <a:pt x="5791" y="11543"/>
                    </a:lnTo>
                    <a:lnTo>
                      <a:pt x="5927" y="11524"/>
                    </a:lnTo>
                    <a:lnTo>
                      <a:pt x="6277" y="11407"/>
                    </a:lnTo>
                    <a:lnTo>
                      <a:pt x="6607" y="11271"/>
                    </a:lnTo>
                    <a:lnTo>
                      <a:pt x="6937" y="11115"/>
                    </a:lnTo>
                    <a:lnTo>
                      <a:pt x="7268" y="10960"/>
                    </a:lnTo>
                    <a:lnTo>
                      <a:pt x="7598" y="10766"/>
                    </a:lnTo>
                    <a:lnTo>
                      <a:pt x="7928" y="10552"/>
                    </a:lnTo>
                    <a:lnTo>
                      <a:pt x="8239" y="10319"/>
                    </a:lnTo>
                    <a:lnTo>
                      <a:pt x="8550" y="10086"/>
                    </a:lnTo>
                    <a:lnTo>
                      <a:pt x="8841" y="9833"/>
                    </a:lnTo>
                    <a:lnTo>
                      <a:pt x="9133" y="9561"/>
                    </a:lnTo>
                    <a:lnTo>
                      <a:pt x="9405" y="9289"/>
                    </a:lnTo>
                    <a:lnTo>
                      <a:pt x="9677" y="8997"/>
                    </a:lnTo>
                    <a:lnTo>
                      <a:pt x="9910" y="8687"/>
                    </a:lnTo>
                    <a:lnTo>
                      <a:pt x="10143" y="8376"/>
                    </a:lnTo>
                    <a:lnTo>
                      <a:pt x="10357" y="8045"/>
                    </a:lnTo>
                    <a:lnTo>
                      <a:pt x="10551" y="7715"/>
                    </a:lnTo>
                    <a:lnTo>
                      <a:pt x="10726" y="7385"/>
                    </a:lnTo>
                    <a:lnTo>
                      <a:pt x="10882" y="7054"/>
                    </a:lnTo>
                    <a:lnTo>
                      <a:pt x="10998" y="6705"/>
                    </a:lnTo>
                    <a:lnTo>
                      <a:pt x="11115" y="6355"/>
                    </a:lnTo>
                    <a:lnTo>
                      <a:pt x="11193" y="5986"/>
                    </a:lnTo>
                    <a:lnTo>
                      <a:pt x="11251" y="5636"/>
                    </a:lnTo>
                    <a:lnTo>
                      <a:pt x="11270" y="5286"/>
                    </a:lnTo>
                    <a:lnTo>
                      <a:pt x="11270" y="4917"/>
                    </a:lnTo>
                    <a:lnTo>
                      <a:pt x="11232" y="4567"/>
                    </a:lnTo>
                    <a:lnTo>
                      <a:pt x="11173" y="4217"/>
                    </a:lnTo>
                    <a:lnTo>
                      <a:pt x="11076" y="3848"/>
                    </a:lnTo>
                    <a:lnTo>
                      <a:pt x="10940" y="3498"/>
                    </a:lnTo>
                    <a:lnTo>
                      <a:pt x="10765" y="3168"/>
                    </a:lnTo>
                    <a:lnTo>
                      <a:pt x="10571" y="2818"/>
                    </a:lnTo>
                    <a:lnTo>
                      <a:pt x="10318" y="2488"/>
                    </a:lnTo>
                    <a:lnTo>
                      <a:pt x="10027" y="2158"/>
                    </a:lnTo>
                    <a:lnTo>
                      <a:pt x="9755" y="1886"/>
                    </a:lnTo>
                    <a:lnTo>
                      <a:pt x="9444" y="1613"/>
                    </a:lnTo>
                    <a:lnTo>
                      <a:pt x="9114" y="1341"/>
                    </a:lnTo>
                    <a:lnTo>
                      <a:pt x="8764" y="1089"/>
                    </a:lnTo>
                    <a:lnTo>
                      <a:pt x="8395" y="856"/>
                    </a:lnTo>
                    <a:lnTo>
                      <a:pt x="8025" y="642"/>
                    </a:lnTo>
                    <a:lnTo>
                      <a:pt x="7637" y="448"/>
                    </a:lnTo>
                    <a:lnTo>
                      <a:pt x="7229" y="292"/>
                    </a:lnTo>
                    <a:lnTo>
                      <a:pt x="6821" y="156"/>
                    </a:lnTo>
                    <a:lnTo>
                      <a:pt x="6393" y="78"/>
                    </a:lnTo>
                    <a:lnTo>
                      <a:pt x="5985" y="20"/>
                    </a:ln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594375" y="1608375"/>
                <a:ext cx="902125" cy="958500"/>
              </a:xfrm>
              <a:custGeom>
                <a:avLst/>
                <a:gdLst/>
                <a:ahLst/>
                <a:cxnLst/>
                <a:rect l="l" t="t" r="r" b="b"/>
                <a:pathLst>
                  <a:path w="36085" h="38340" extrusionOk="0">
                    <a:moveTo>
                      <a:pt x="15721" y="4004"/>
                    </a:moveTo>
                    <a:lnTo>
                      <a:pt x="15857" y="4042"/>
                    </a:lnTo>
                    <a:lnTo>
                      <a:pt x="15993" y="4081"/>
                    </a:lnTo>
                    <a:lnTo>
                      <a:pt x="16129" y="4140"/>
                    </a:lnTo>
                    <a:lnTo>
                      <a:pt x="16245" y="4217"/>
                    </a:lnTo>
                    <a:lnTo>
                      <a:pt x="16304" y="4314"/>
                    </a:lnTo>
                    <a:lnTo>
                      <a:pt x="16323" y="4392"/>
                    </a:lnTo>
                    <a:lnTo>
                      <a:pt x="16304" y="4509"/>
                    </a:lnTo>
                    <a:lnTo>
                      <a:pt x="16265" y="4606"/>
                    </a:lnTo>
                    <a:lnTo>
                      <a:pt x="16187" y="4703"/>
                    </a:lnTo>
                    <a:lnTo>
                      <a:pt x="16070" y="4800"/>
                    </a:lnTo>
                    <a:lnTo>
                      <a:pt x="15954" y="4878"/>
                    </a:lnTo>
                    <a:lnTo>
                      <a:pt x="15837" y="4936"/>
                    </a:lnTo>
                    <a:lnTo>
                      <a:pt x="15701" y="4975"/>
                    </a:lnTo>
                    <a:lnTo>
                      <a:pt x="15546" y="5014"/>
                    </a:lnTo>
                    <a:lnTo>
                      <a:pt x="15410" y="5033"/>
                    </a:lnTo>
                    <a:lnTo>
                      <a:pt x="15274" y="5033"/>
                    </a:lnTo>
                    <a:lnTo>
                      <a:pt x="14982" y="5014"/>
                    </a:lnTo>
                    <a:lnTo>
                      <a:pt x="14807" y="4995"/>
                    </a:lnTo>
                    <a:lnTo>
                      <a:pt x="14632" y="4936"/>
                    </a:lnTo>
                    <a:lnTo>
                      <a:pt x="14477" y="4859"/>
                    </a:lnTo>
                    <a:lnTo>
                      <a:pt x="14322" y="4781"/>
                    </a:lnTo>
                    <a:lnTo>
                      <a:pt x="14458" y="4567"/>
                    </a:lnTo>
                    <a:lnTo>
                      <a:pt x="14613" y="4392"/>
                    </a:lnTo>
                    <a:lnTo>
                      <a:pt x="14807" y="4237"/>
                    </a:lnTo>
                    <a:lnTo>
                      <a:pt x="15002" y="4120"/>
                    </a:lnTo>
                    <a:lnTo>
                      <a:pt x="15215" y="4042"/>
                    </a:lnTo>
                    <a:lnTo>
                      <a:pt x="15332" y="4004"/>
                    </a:lnTo>
                    <a:close/>
                    <a:moveTo>
                      <a:pt x="12825" y="1"/>
                    </a:moveTo>
                    <a:lnTo>
                      <a:pt x="12592" y="40"/>
                    </a:lnTo>
                    <a:lnTo>
                      <a:pt x="12398" y="98"/>
                    </a:lnTo>
                    <a:lnTo>
                      <a:pt x="12223" y="176"/>
                    </a:lnTo>
                    <a:lnTo>
                      <a:pt x="12067" y="273"/>
                    </a:lnTo>
                    <a:lnTo>
                      <a:pt x="11931" y="370"/>
                    </a:lnTo>
                    <a:lnTo>
                      <a:pt x="11815" y="486"/>
                    </a:lnTo>
                    <a:lnTo>
                      <a:pt x="11718" y="603"/>
                    </a:lnTo>
                    <a:lnTo>
                      <a:pt x="11659" y="739"/>
                    </a:lnTo>
                    <a:lnTo>
                      <a:pt x="11601" y="895"/>
                    </a:lnTo>
                    <a:lnTo>
                      <a:pt x="11562" y="1050"/>
                    </a:lnTo>
                    <a:lnTo>
                      <a:pt x="11543" y="1225"/>
                    </a:lnTo>
                    <a:lnTo>
                      <a:pt x="11523" y="1400"/>
                    </a:lnTo>
                    <a:lnTo>
                      <a:pt x="11523" y="1575"/>
                    </a:lnTo>
                    <a:lnTo>
                      <a:pt x="11543" y="1750"/>
                    </a:lnTo>
                    <a:lnTo>
                      <a:pt x="11621" y="2138"/>
                    </a:lnTo>
                    <a:lnTo>
                      <a:pt x="11737" y="2527"/>
                    </a:lnTo>
                    <a:lnTo>
                      <a:pt x="11873" y="2915"/>
                    </a:lnTo>
                    <a:lnTo>
                      <a:pt x="12029" y="3285"/>
                    </a:lnTo>
                    <a:lnTo>
                      <a:pt x="12223" y="3654"/>
                    </a:lnTo>
                    <a:lnTo>
                      <a:pt x="12417" y="4004"/>
                    </a:lnTo>
                    <a:lnTo>
                      <a:pt x="12592" y="4314"/>
                    </a:lnTo>
                    <a:lnTo>
                      <a:pt x="12786" y="4587"/>
                    </a:lnTo>
                    <a:lnTo>
                      <a:pt x="12942" y="4800"/>
                    </a:lnTo>
                    <a:lnTo>
                      <a:pt x="13097" y="4975"/>
                    </a:lnTo>
                    <a:lnTo>
                      <a:pt x="13253" y="5131"/>
                    </a:lnTo>
                    <a:lnTo>
                      <a:pt x="13195" y="5422"/>
                    </a:lnTo>
                    <a:lnTo>
                      <a:pt x="13156" y="5694"/>
                    </a:lnTo>
                    <a:lnTo>
                      <a:pt x="13136" y="5986"/>
                    </a:lnTo>
                    <a:lnTo>
                      <a:pt x="13136" y="6258"/>
                    </a:lnTo>
                    <a:lnTo>
                      <a:pt x="13175" y="6510"/>
                    </a:lnTo>
                    <a:lnTo>
                      <a:pt x="13233" y="6782"/>
                    </a:lnTo>
                    <a:lnTo>
                      <a:pt x="13311" y="7035"/>
                    </a:lnTo>
                    <a:lnTo>
                      <a:pt x="13408" y="7268"/>
                    </a:lnTo>
                    <a:lnTo>
                      <a:pt x="13525" y="7521"/>
                    </a:lnTo>
                    <a:lnTo>
                      <a:pt x="12728" y="7734"/>
                    </a:lnTo>
                    <a:lnTo>
                      <a:pt x="11970" y="7987"/>
                    </a:lnTo>
                    <a:lnTo>
                      <a:pt x="11213" y="8279"/>
                    </a:lnTo>
                    <a:lnTo>
                      <a:pt x="10474" y="8589"/>
                    </a:lnTo>
                    <a:lnTo>
                      <a:pt x="9755" y="8939"/>
                    </a:lnTo>
                    <a:lnTo>
                      <a:pt x="9056" y="9328"/>
                    </a:lnTo>
                    <a:lnTo>
                      <a:pt x="8375" y="9736"/>
                    </a:lnTo>
                    <a:lnTo>
                      <a:pt x="7715" y="10183"/>
                    </a:lnTo>
                    <a:lnTo>
                      <a:pt x="7093" y="10649"/>
                    </a:lnTo>
                    <a:lnTo>
                      <a:pt x="6471" y="11135"/>
                    </a:lnTo>
                    <a:lnTo>
                      <a:pt x="5888" y="11640"/>
                    </a:lnTo>
                    <a:lnTo>
                      <a:pt x="5305" y="12184"/>
                    </a:lnTo>
                    <a:lnTo>
                      <a:pt x="4781" y="12748"/>
                    </a:lnTo>
                    <a:lnTo>
                      <a:pt x="4256" y="13350"/>
                    </a:lnTo>
                    <a:lnTo>
                      <a:pt x="3751" y="13953"/>
                    </a:lnTo>
                    <a:lnTo>
                      <a:pt x="3304" y="14574"/>
                    </a:lnTo>
                    <a:lnTo>
                      <a:pt x="2857" y="15235"/>
                    </a:lnTo>
                    <a:lnTo>
                      <a:pt x="2449" y="15896"/>
                    </a:lnTo>
                    <a:lnTo>
                      <a:pt x="2060" y="16595"/>
                    </a:lnTo>
                    <a:lnTo>
                      <a:pt x="1710" y="17295"/>
                    </a:lnTo>
                    <a:lnTo>
                      <a:pt x="1400" y="18014"/>
                    </a:lnTo>
                    <a:lnTo>
                      <a:pt x="1108" y="18752"/>
                    </a:lnTo>
                    <a:lnTo>
                      <a:pt x="836" y="19510"/>
                    </a:lnTo>
                    <a:lnTo>
                      <a:pt x="622" y="20268"/>
                    </a:lnTo>
                    <a:lnTo>
                      <a:pt x="428" y="21045"/>
                    </a:lnTo>
                    <a:lnTo>
                      <a:pt x="273" y="21822"/>
                    </a:lnTo>
                    <a:lnTo>
                      <a:pt x="137" y="22619"/>
                    </a:lnTo>
                    <a:lnTo>
                      <a:pt x="59" y="23435"/>
                    </a:lnTo>
                    <a:lnTo>
                      <a:pt x="0" y="24251"/>
                    </a:lnTo>
                    <a:lnTo>
                      <a:pt x="0" y="25087"/>
                    </a:lnTo>
                    <a:lnTo>
                      <a:pt x="20" y="25903"/>
                    </a:lnTo>
                    <a:lnTo>
                      <a:pt x="78" y="26758"/>
                    </a:lnTo>
                    <a:lnTo>
                      <a:pt x="195" y="27652"/>
                    </a:lnTo>
                    <a:lnTo>
                      <a:pt x="331" y="28526"/>
                    </a:lnTo>
                    <a:lnTo>
                      <a:pt x="525" y="29342"/>
                    </a:lnTo>
                    <a:lnTo>
                      <a:pt x="739" y="30120"/>
                    </a:lnTo>
                    <a:lnTo>
                      <a:pt x="992" y="30877"/>
                    </a:lnTo>
                    <a:lnTo>
                      <a:pt x="1128" y="31227"/>
                    </a:lnTo>
                    <a:lnTo>
                      <a:pt x="1283" y="31577"/>
                    </a:lnTo>
                    <a:lnTo>
                      <a:pt x="1438" y="31907"/>
                    </a:lnTo>
                    <a:lnTo>
                      <a:pt x="1613" y="32238"/>
                    </a:lnTo>
                    <a:lnTo>
                      <a:pt x="1788" y="32549"/>
                    </a:lnTo>
                    <a:lnTo>
                      <a:pt x="1963" y="32859"/>
                    </a:lnTo>
                    <a:lnTo>
                      <a:pt x="2157" y="33151"/>
                    </a:lnTo>
                    <a:lnTo>
                      <a:pt x="2352" y="33442"/>
                    </a:lnTo>
                    <a:lnTo>
                      <a:pt x="2565" y="33714"/>
                    </a:lnTo>
                    <a:lnTo>
                      <a:pt x="2779" y="33986"/>
                    </a:lnTo>
                    <a:lnTo>
                      <a:pt x="2993" y="34239"/>
                    </a:lnTo>
                    <a:lnTo>
                      <a:pt x="3226" y="34492"/>
                    </a:lnTo>
                    <a:lnTo>
                      <a:pt x="3712" y="34977"/>
                    </a:lnTo>
                    <a:lnTo>
                      <a:pt x="4217" y="35405"/>
                    </a:lnTo>
                    <a:lnTo>
                      <a:pt x="4742" y="35813"/>
                    </a:lnTo>
                    <a:lnTo>
                      <a:pt x="5305" y="36202"/>
                    </a:lnTo>
                    <a:lnTo>
                      <a:pt x="5908" y="36532"/>
                    </a:lnTo>
                    <a:lnTo>
                      <a:pt x="6529" y="36843"/>
                    </a:lnTo>
                    <a:lnTo>
                      <a:pt x="7171" y="37115"/>
                    </a:lnTo>
                    <a:lnTo>
                      <a:pt x="7831" y="37368"/>
                    </a:lnTo>
                    <a:lnTo>
                      <a:pt x="8531" y="37581"/>
                    </a:lnTo>
                    <a:lnTo>
                      <a:pt x="9250" y="37776"/>
                    </a:lnTo>
                    <a:lnTo>
                      <a:pt x="9988" y="37931"/>
                    </a:lnTo>
                    <a:lnTo>
                      <a:pt x="10746" y="38067"/>
                    </a:lnTo>
                    <a:lnTo>
                      <a:pt x="11523" y="38164"/>
                    </a:lnTo>
                    <a:lnTo>
                      <a:pt x="12340" y="38242"/>
                    </a:lnTo>
                    <a:lnTo>
                      <a:pt x="13156" y="38300"/>
                    </a:lnTo>
                    <a:lnTo>
                      <a:pt x="13991" y="38339"/>
                    </a:lnTo>
                    <a:lnTo>
                      <a:pt x="14846" y="38339"/>
                    </a:lnTo>
                    <a:lnTo>
                      <a:pt x="15721" y="38320"/>
                    </a:lnTo>
                    <a:lnTo>
                      <a:pt x="16614" y="38281"/>
                    </a:lnTo>
                    <a:lnTo>
                      <a:pt x="17528" y="38223"/>
                    </a:lnTo>
                    <a:lnTo>
                      <a:pt x="18441" y="38145"/>
                    </a:lnTo>
                    <a:lnTo>
                      <a:pt x="19374" y="38048"/>
                    </a:lnTo>
                    <a:lnTo>
                      <a:pt x="20287" y="37931"/>
                    </a:lnTo>
                    <a:lnTo>
                      <a:pt x="21200" y="37795"/>
                    </a:lnTo>
                    <a:lnTo>
                      <a:pt x="22094" y="37640"/>
                    </a:lnTo>
                    <a:lnTo>
                      <a:pt x="22969" y="37445"/>
                    </a:lnTo>
                    <a:lnTo>
                      <a:pt x="23843" y="37251"/>
                    </a:lnTo>
                    <a:lnTo>
                      <a:pt x="24679" y="37037"/>
                    </a:lnTo>
                    <a:lnTo>
                      <a:pt x="25514" y="36804"/>
                    </a:lnTo>
                    <a:lnTo>
                      <a:pt x="26330" y="36532"/>
                    </a:lnTo>
                    <a:lnTo>
                      <a:pt x="27108" y="36260"/>
                    </a:lnTo>
                    <a:lnTo>
                      <a:pt x="27885" y="35949"/>
                    </a:lnTo>
                    <a:lnTo>
                      <a:pt x="28623" y="35619"/>
                    </a:lnTo>
                    <a:lnTo>
                      <a:pt x="29342" y="35250"/>
                    </a:lnTo>
                    <a:lnTo>
                      <a:pt x="30022" y="34880"/>
                    </a:lnTo>
                    <a:lnTo>
                      <a:pt x="30683" y="34472"/>
                    </a:lnTo>
                    <a:lnTo>
                      <a:pt x="31305" y="34045"/>
                    </a:lnTo>
                    <a:lnTo>
                      <a:pt x="31907" y="33578"/>
                    </a:lnTo>
                    <a:lnTo>
                      <a:pt x="32471" y="33093"/>
                    </a:lnTo>
                    <a:lnTo>
                      <a:pt x="32995" y="32587"/>
                    </a:lnTo>
                    <a:lnTo>
                      <a:pt x="33500" y="32043"/>
                    </a:lnTo>
                    <a:lnTo>
                      <a:pt x="33734" y="31771"/>
                    </a:lnTo>
                    <a:lnTo>
                      <a:pt x="33947" y="31480"/>
                    </a:lnTo>
                    <a:lnTo>
                      <a:pt x="34161" y="31188"/>
                    </a:lnTo>
                    <a:lnTo>
                      <a:pt x="34355" y="30897"/>
                    </a:lnTo>
                    <a:lnTo>
                      <a:pt x="34550" y="30586"/>
                    </a:lnTo>
                    <a:lnTo>
                      <a:pt x="34744" y="30256"/>
                    </a:lnTo>
                    <a:lnTo>
                      <a:pt x="34919" y="29945"/>
                    </a:lnTo>
                    <a:lnTo>
                      <a:pt x="35074" y="29614"/>
                    </a:lnTo>
                    <a:lnTo>
                      <a:pt x="35210" y="29265"/>
                    </a:lnTo>
                    <a:lnTo>
                      <a:pt x="35366" y="28915"/>
                    </a:lnTo>
                    <a:lnTo>
                      <a:pt x="35483" y="28565"/>
                    </a:lnTo>
                    <a:lnTo>
                      <a:pt x="35599" y="28215"/>
                    </a:lnTo>
                    <a:lnTo>
                      <a:pt x="35696" y="27827"/>
                    </a:lnTo>
                    <a:lnTo>
                      <a:pt x="35793" y="27457"/>
                    </a:lnTo>
                    <a:lnTo>
                      <a:pt x="35871" y="27069"/>
                    </a:lnTo>
                    <a:lnTo>
                      <a:pt x="35949" y="26680"/>
                    </a:lnTo>
                    <a:lnTo>
                      <a:pt x="35988" y="26272"/>
                    </a:lnTo>
                    <a:lnTo>
                      <a:pt x="36027" y="25864"/>
                    </a:lnTo>
                    <a:lnTo>
                      <a:pt x="36065" y="25456"/>
                    </a:lnTo>
                    <a:lnTo>
                      <a:pt x="36085" y="25029"/>
                    </a:lnTo>
                    <a:lnTo>
                      <a:pt x="36085" y="24582"/>
                    </a:lnTo>
                    <a:lnTo>
                      <a:pt x="36065" y="24135"/>
                    </a:lnTo>
                    <a:lnTo>
                      <a:pt x="36046" y="23688"/>
                    </a:lnTo>
                    <a:lnTo>
                      <a:pt x="36007" y="23221"/>
                    </a:lnTo>
                    <a:lnTo>
                      <a:pt x="35949" y="22774"/>
                    </a:lnTo>
                    <a:lnTo>
                      <a:pt x="35891" y="22308"/>
                    </a:lnTo>
                    <a:lnTo>
                      <a:pt x="35813" y="21861"/>
                    </a:lnTo>
                    <a:lnTo>
                      <a:pt x="35735" y="21395"/>
                    </a:lnTo>
                    <a:lnTo>
                      <a:pt x="35541" y="20520"/>
                    </a:lnTo>
                    <a:lnTo>
                      <a:pt x="35288" y="19646"/>
                    </a:lnTo>
                    <a:lnTo>
                      <a:pt x="34997" y="18791"/>
                    </a:lnTo>
                    <a:lnTo>
                      <a:pt x="34686" y="17975"/>
                    </a:lnTo>
                    <a:lnTo>
                      <a:pt x="34317" y="17159"/>
                    </a:lnTo>
                    <a:lnTo>
                      <a:pt x="33909" y="16381"/>
                    </a:lnTo>
                    <a:lnTo>
                      <a:pt x="33481" y="15604"/>
                    </a:lnTo>
                    <a:lnTo>
                      <a:pt x="32995" y="14885"/>
                    </a:lnTo>
                    <a:lnTo>
                      <a:pt x="32490" y="14166"/>
                    </a:lnTo>
                    <a:lnTo>
                      <a:pt x="31965" y="13486"/>
                    </a:lnTo>
                    <a:lnTo>
                      <a:pt x="31382" y="12825"/>
                    </a:lnTo>
                    <a:lnTo>
                      <a:pt x="30780" y="12204"/>
                    </a:lnTo>
                    <a:lnTo>
                      <a:pt x="30158" y="11601"/>
                    </a:lnTo>
                    <a:lnTo>
                      <a:pt x="29498" y="11038"/>
                    </a:lnTo>
                    <a:lnTo>
                      <a:pt x="28817" y="10513"/>
                    </a:lnTo>
                    <a:lnTo>
                      <a:pt x="28118" y="10008"/>
                    </a:lnTo>
                    <a:lnTo>
                      <a:pt x="27380" y="9542"/>
                    </a:lnTo>
                    <a:lnTo>
                      <a:pt x="26622" y="9114"/>
                    </a:lnTo>
                    <a:lnTo>
                      <a:pt x="25844" y="8706"/>
                    </a:lnTo>
                    <a:lnTo>
                      <a:pt x="25067" y="8356"/>
                    </a:lnTo>
                    <a:lnTo>
                      <a:pt x="24251" y="8026"/>
                    </a:lnTo>
                    <a:lnTo>
                      <a:pt x="23416" y="7754"/>
                    </a:lnTo>
                    <a:lnTo>
                      <a:pt x="22561" y="7501"/>
                    </a:lnTo>
                    <a:lnTo>
                      <a:pt x="21706" y="7307"/>
                    </a:lnTo>
                    <a:lnTo>
                      <a:pt x="20831" y="7151"/>
                    </a:lnTo>
                    <a:lnTo>
                      <a:pt x="19937" y="7035"/>
                    </a:lnTo>
                    <a:lnTo>
                      <a:pt x="19043" y="6957"/>
                    </a:lnTo>
                    <a:lnTo>
                      <a:pt x="18130" y="6938"/>
                    </a:lnTo>
                    <a:lnTo>
                      <a:pt x="17664" y="6938"/>
                    </a:lnTo>
                    <a:lnTo>
                      <a:pt x="17217" y="6957"/>
                    </a:lnTo>
                    <a:lnTo>
                      <a:pt x="16750" y="6977"/>
                    </a:lnTo>
                    <a:lnTo>
                      <a:pt x="16284" y="7015"/>
                    </a:lnTo>
                    <a:lnTo>
                      <a:pt x="15798" y="7074"/>
                    </a:lnTo>
                    <a:lnTo>
                      <a:pt x="15332" y="7151"/>
                    </a:lnTo>
                    <a:lnTo>
                      <a:pt x="14866" y="7229"/>
                    </a:lnTo>
                    <a:lnTo>
                      <a:pt x="14399" y="7307"/>
                    </a:lnTo>
                    <a:lnTo>
                      <a:pt x="14224" y="6996"/>
                    </a:lnTo>
                    <a:lnTo>
                      <a:pt x="14147" y="6860"/>
                    </a:lnTo>
                    <a:lnTo>
                      <a:pt x="14088" y="6705"/>
                    </a:lnTo>
                    <a:lnTo>
                      <a:pt x="14050" y="6549"/>
                    </a:lnTo>
                    <a:lnTo>
                      <a:pt x="14030" y="6374"/>
                    </a:lnTo>
                    <a:lnTo>
                      <a:pt x="14011" y="6199"/>
                    </a:lnTo>
                    <a:lnTo>
                      <a:pt x="13991" y="6024"/>
                    </a:lnTo>
                    <a:lnTo>
                      <a:pt x="14030" y="5694"/>
                    </a:lnTo>
                    <a:lnTo>
                      <a:pt x="14205" y="5772"/>
                    </a:lnTo>
                    <a:lnTo>
                      <a:pt x="14399" y="5830"/>
                    </a:lnTo>
                    <a:lnTo>
                      <a:pt x="14594" y="5888"/>
                    </a:lnTo>
                    <a:lnTo>
                      <a:pt x="14807" y="5927"/>
                    </a:lnTo>
                    <a:lnTo>
                      <a:pt x="15002" y="5966"/>
                    </a:lnTo>
                    <a:lnTo>
                      <a:pt x="15429" y="5966"/>
                    </a:lnTo>
                    <a:lnTo>
                      <a:pt x="15662" y="5947"/>
                    </a:lnTo>
                    <a:lnTo>
                      <a:pt x="15818" y="5927"/>
                    </a:lnTo>
                    <a:lnTo>
                      <a:pt x="15973" y="5888"/>
                    </a:lnTo>
                    <a:lnTo>
                      <a:pt x="16129" y="5830"/>
                    </a:lnTo>
                    <a:lnTo>
                      <a:pt x="16284" y="5752"/>
                    </a:lnTo>
                    <a:lnTo>
                      <a:pt x="16420" y="5675"/>
                    </a:lnTo>
                    <a:lnTo>
                      <a:pt x="16576" y="5597"/>
                    </a:lnTo>
                    <a:lnTo>
                      <a:pt x="16692" y="5500"/>
                    </a:lnTo>
                    <a:lnTo>
                      <a:pt x="16828" y="5383"/>
                    </a:lnTo>
                    <a:lnTo>
                      <a:pt x="16925" y="5267"/>
                    </a:lnTo>
                    <a:lnTo>
                      <a:pt x="17023" y="5131"/>
                    </a:lnTo>
                    <a:lnTo>
                      <a:pt x="17120" y="4995"/>
                    </a:lnTo>
                    <a:lnTo>
                      <a:pt x="17178" y="4859"/>
                    </a:lnTo>
                    <a:lnTo>
                      <a:pt x="17217" y="4703"/>
                    </a:lnTo>
                    <a:lnTo>
                      <a:pt x="17256" y="4548"/>
                    </a:lnTo>
                    <a:lnTo>
                      <a:pt x="17256" y="4373"/>
                    </a:lnTo>
                    <a:lnTo>
                      <a:pt x="17256" y="4198"/>
                    </a:lnTo>
                    <a:lnTo>
                      <a:pt x="17217" y="4023"/>
                    </a:lnTo>
                    <a:lnTo>
                      <a:pt x="17139" y="3868"/>
                    </a:lnTo>
                    <a:lnTo>
                      <a:pt x="17061" y="3732"/>
                    </a:lnTo>
                    <a:lnTo>
                      <a:pt x="16945" y="3596"/>
                    </a:lnTo>
                    <a:lnTo>
                      <a:pt x="16828" y="3479"/>
                    </a:lnTo>
                    <a:lnTo>
                      <a:pt x="16673" y="3382"/>
                    </a:lnTo>
                    <a:lnTo>
                      <a:pt x="16517" y="3304"/>
                    </a:lnTo>
                    <a:lnTo>
                      <a:pt x="16342" y="3226"/>
                    </a:lnTo>
                    <a:lnTo>
                      <a:pt x="16168" y="3168"/>
                    </a:lnTo>
                    <a:lnTo>
                      <a:pt x="15993" y="3110"/>
                    </a:lnTo>
                    <a:lnTo>
                      <a:pt x="15818" y="3090"/>
                    </a:lnTo>
                    <a:lnTo>
                      <a:pt x="15643" y="3071"/>
                    </a:lnTo>
                    <a:lnTo>
                      <a:pt x="15449" y="3051"/>
                    </a:lnTo>
                    <a:lnTo>
                      <a:pt x="15274" y="3051"/>
                    </a:lnTo>
                    <a:lnTo>
                      <a:pt x="15118" y="3071"/>
                    </a:lnTo>
                    <a:lnTo>
                      <a:pt x="14963" y="3090"/>
                    </a:lnTo>
                    <a:lnTo>
                      <a:pt x="14749" y="3149"/>
                    </a:lnTo>
                    <a:lnTo>
                      <a:pt x="14535" y="3246"/>
                    </a:lnTo>
                    <a:lnTo>
                      <a:pt x="14360" y="3343"/>
                    </a:lnTo>
                    <a:lnTo>
                      <a:pt x="14186" y="3459"/>
                    </a:lnTo>
                    <a:lnTo>
                      <a:pt x="14030" y="3615"/>
                    </a:lnTo>
                    <a:lnTo>
                      <a:pt x="13894" y="3770"/>
                    </a:lnTo>
                    <a:lnTo>
                      <a:pt x="13758" y="3945"/>
                    </a:lnTo>
                    <a:lnTo>
                      <a:pt x="13641" y="4120"/>
                    </a:lnTo>
                    <a:lnTo>
                      <a:pt x="13505" y="3926"/>
                    </a:lnTo>
                    <a:lnTo>
                      <a:pt x="13253" y="3557"/>
                    </a:lnTo>
                    <a:lnTo>
                      <a:pt x="13020" y="3168"/>
                    </a:lnTo>
                    <a:lnTo>
                      <a:pt x="12825" y="2760"/>
                    </a:lnTo>
                    <a:lnTo>
                      <a:pt x="12670" y="2352"/>
                    </a:lnTo>
                    <a:lnTo>
                      <a:pt x="12592" y="2099"/>
                    </a:lnTo>
                    <a:lnTo>
                      <a:pt x="12534" y="1866"/>
                    </a:lnTo>
                    <a:lnTo>
                      <a:pt x="12534" y="1652"/>
                    </a:lnTo>
                    <a:lnTo>
                      <a:pt x="12573" y="1477"/>
                    </a:lnTo>
                    <a:lnTo>
                      <a:pt x="12650" y="1303"/>
                    </a:lnTo>
                    <a:lnTo>
                      <a:pt x="12767" y="1147"/>
                    </a:lnTo>
                    <a:lnTo>
                      <a:pt x="12922" y="992"/>
                    </a:lnTo>
                    <a:lnTo>
                      <a:pt x="13136" y="836"/>
                    </a:lnTo>
                    <a:lnTo>
                      <a:pt x="13195" y="797"/>
                    </a:lnTo>
                    <a:lnTo>
                      <a:pt x="13253" y="739"/>
                    </a:lnTo>
                    <a:lnTo>
                      <a:pt x="13292" y="661"/>
                    </a:lnTo>
                    <a:lnTo>
                      <a:pt x="13311" y="603"/>
                    </a:lnTo>
                    <a:lnTo>
                      <a:pt x="13331" y="525"/>
                    </a:lnTo>
                    <a:lnTo>
                      <a:pt x="13331" y="448"/>
                    </a:lnTo>
                    <a:lnTo>
                      <a:pt x="13292" y="312"/>
                    </a:lnTo>
                    <a:lnTo>
                      <a:pt x="13214" y="176"/>
                    </a:lnTo>
                    <a:lnTo>
                      <a:pt x="13175" y="117"/>
                    </a:lnTo>
                    <a:lnTo>
                      <a:pt x="13117" y="78"/>
                    </a:lnTo>
                    <a:lnTo>
                      <a:pt x="13059" y="40"/>
                    </a:lnTo>
                    <a:lnTo>
                      <a:pt x="12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887300" y="2071825"/>
                <a:ext cx="63675" cy="64150"/>
              </a:xfrm>
              <a:custGeom>
                <a:avLst/>
                <a:gdLst/>
                <a:ahLst/>
                <a:cxnLst/>
                <a:rect l="l" t="t" r="r" b="b"/>
                <a:pathLst>
                  <a:path w="2547" h="2566" extrusionOk="0">
                    <a:moveTo>
                      <a:pt x="1283" y="0"/>
                    </a:moveTo>
                    <a:lnTo>
                      <a:pt x="1147" y="20"/>
                    </a:lnTo>
                    <a:lnTo>
                      <a:pt x="1011" y="39"/>
                    </a:lnTo>
                    <a:lnTo>
                      <a:pt x="895" y="59"/>
                    </a:lnTo>
                    <a:lnTo>
                      <a:pt x="778" y="117"/>
                    </a:lnTo>
                    <a:lnTo>
                      <a:pt x="661" y="156"/>
                    </a:lnTo>
                    <a:lnTo>
                      <a:pt x="564" y="234"/>
                    </a:lnTo>
                    <a:lnTo>
                      <a:pt x="467" y="311"/>
                    </a:lnTo>
                    <a:lnTo>
                      <a:pt x="370" y="389"/>
                    </a:lnTo>
                    <a:lnTo>
                      <a:pt x="292" y="467"/>
                    </a:lnTo>
                    <a:lnTo>
                      <a:pt x="214" y="583"/>
                    </a:lnTo>
                    <a:lnTo>
                      <a:pt x="156" y="680"/>
                    </a:lnTo>
                    <a:lnTo>
                      <a:pt x="98" y="797"/>
                    </a:lnTo>
                    <a:lnTo>
                      <a:pt x="59" y="914"/>
                    </a:lnTo>
                    <a:lnTo>
                      <a:pt x="20" y="1030"/>
                    </a:lnTo>
                    <a:lnTo>
                      <a:pt x="1" y="1147"/>
                    </a:lnTo>
                    <a:lnTo>
                      <a:pt x="1" y="1283"/>
                    </a:lnTo>
                    <a:lnTo>
                      <a:pt x="1" y="1419"/>
                    </a:lnTo>
                    <a:lnTo>
                      <a:pt x="20" y="1535"/>
                    </a:lnTo>
                    <a:lnTo>
                      <a:pt x="59" y="1671"/>
                    </a:lnTo>
                    <a:lnTo>
                      <a:pt x="98" y="1788"/>
                    </a:lnTo>
                    <a:lnTo>
                      <a:pt x="156" y="1905"/>
                    </a:lnTo>
                    <a:lnTo>
                      <a:pt x="214" y="2002"/>
                    </a:lnTo>
                    <a:lnTo>
                      <a:pt x="292" y="2099"/>
                    </a:lnTo>
                    <a:lnTo>
                      <a:pt x="370" y="2196"/>
                    </a:lnTo>
                    <a:lnTo>
                      <a:pt x="467" y="2274"/>
                    </a:lnTo>
                    <a:lnTo>
                      <a:pt x="564" y="2352"/>
                    </a:lnTo>
                    <a:lnTo>
                      <a:pt x="661" y="2410"/>
                    </a:lnTo>
                    <a:lnTo>
                      <a:pt x="778" y="2468"/>
                    </a:lnTo>
                    <a:lnTo>
                      <a:pt x="895" y="2507"/>
                    </a:lnTo>
                    <a:lnTo>
                      <a:pt x="1011" y="2546"/>
                    </a:lnTo>
                    <a:lnTo>
                      <a:pt x="1147" y="2565"/>
                    </a:lnTo>
                    <a:lnTo>
                      <a:pt x="1400" y="2565"/>
                    </a:lnTo>
                    <a:lnTo>
                      <a:pt x="1536" y="2546"/>
                    </a:lnTo>
                    <a:lnTo>
                      <a:pt x="1652" y="2507"/>
                    </a:lnTo>
                    <a:lnTo>
                      <a:pt x="1769" y="2468"/>
                    </a:lnTo>
                    <a:lnTo>
                      <a:pt x="1886" y="2410"/>
                    </a:lnTo>
                    <a:lnTo>
                      <a:pt x="1983" y="2352"/>
                    </a:lnTo>
                    <a:lnTo>
                      <a:pt x="2080" y="2274"/>
                    </a:lnTo>
                    <a:lnTo>
                      <a:pt x="2177" y="2196"/>
                    </a:lnTo>
                    <a:lnTo>
                      <a:pt x="2255" y="2099"/>
                    </a:lnTo>
                    <a:lnTo>
                      <a:pt x="2333" y="2002"/>
                    </a:lnTo>
                    <a:lnTo>
                      <a:pt x="2391" y="1885"/>
                    </a:lnTo>
                    <a:lnTo>
                      <a:pt x="2449" y="1788"/>
                    </a:lnTo>
                    <a:lnTo>
                      <a:pt x="2488" y="1671"/>
                    </a:lnTo>
                    <a:lnTo>
                      <a:pt x="2527" y="1555"/>
                    </a:lnTo>
                    <a:lnTo>
                      <a:pt x="2546" y="1419"/>
                    </a:lnTo>
                    <a:lnTo>
                      <a:pt x="2546" y="1302"/>
                    </a:lnTo>
                    <a:lnTo>
                      <a:pt x="2546" y="1166"/>
                    </a:lnTo>
                    <a:lnTo>
                      <a:pt x="2527" y="1030"/>
                    </a:lnTo>
                    <a:lnTo>
                      <a:pt x="2488" y="914"/>
                    </a:lnTo>
                    <a:lnTo>
                      <a:pt x="2449" y="797"/>
                    </a:lnTo>
                    <a:lnTo>
                      <a:pt x="2391" y="680"/>
                    </a:lnTo>
                    <a:lnTo>
                      <a:pt x="2333" y="564"/>
                    </a:lnTo>
                    <a:lnTo>
                      <a:pt x="2255" y="467"/>
                    </a:lnTo>
                    <a:lnTo>
                      <a:pt x="2177" y="389"/>
                    </a:lnTo>
                    <a:lnTo>
                      <a:pt x="2080" y="292"/>
                    </a:lnTo>
                    <a:lnTo>
                      <a:pt x="1983" y="234"/>
                    </a:lnTo>
                    <a:lnTo>
                      <a:pt x="1886" y="156"/>
                    </a:lnTo>
                    <a:lnTo>
                      <a:pt x="1769" y="117"/>
                    </a:lnTo>
                    <a:lnTo>
                      <a:pt x="1652" y="59"/>
                    </a:lnTo>
                    <a:lnTo>
                      <a:pt x="1536" y="39"/>
                    </a:lnTo>
                    <a:lnTo>
                      <a:pt x="1400" y="20"/>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4072400" y="2045100"/>
                <a:ext cx="63650" cy="64150"/>
              </a:xfrm>
              <a:custGeom>
                <a:avLst/>
                <a:gdLst/>
                <a:ahLst/>
                <a:cxnLst/>
                <a:rect l="l" t="t" r="r" b="b"/>
                <a:pathLst>
                  <a:path w="2546" h="2566" extrusionOk="0">
                    <a:moveTo>
                      <a:pt x="1147" y="1"/>
                    </a:moveTo>
                    <a:lnTo>
                      <a:pt x="1011" y="20"/>
                    </a:lnTo>
                    <a:lnTo>
                      <a:pt x="894" y="59"/>
                    </a:lnTo>
                    <a:lnTo>
                      <a:pt x="777" y="98"/>
                    </a:lnTo>
                    <a:lnTo>
                      <a:pt x="661" y="156"/>
                    </a:lnTo>
                    <a:lnTo>
                      <a:pt x="564" y="214"/>
                    </a:lnTo>
                    <a:lnTo>
                      <a:pt x="447" y="292"/>
                    </a:lnTo>
                    <a:lnTo>
                      <a:pt x="369" y="370"/>
                    </a:lnTo>
                    <a:lnTo>
                      <a:pt x="292" y="467"/>
                    </a:lnTo>
                    <a:lnTo>
                      <a:pt x="214" y="564"/>
                    </a:lnTo>
                    <a:lnTo>
                      <a:pt x="156" y="681"/>
                    </a:lnTo>
                    <a:lnTo>
                      <a:pt x="97" y="778"/>
                    </a:lnTo>
                    <a:lnTo>
                      <a:pt x="58" y="894"/>
                    </a:lnTo>
                    <a:lnTo>
                      <a:pt x="20" y="1011"/>
                    </a:lnTo>
                    <a:lnTo>
                      <a:pt x="0" y="1147"/>
                    </a:lnTo>
                    <a:lnTo>
                      <a:pt x="0" y="1283"/>
                    </a:lnTo>
                    <a:lnTo>
                      <a:pt x="0" y="1400"/>
                    </a:lnTo>
                    <a:lnTo>
                      <a:pt x="20" y="1536"/>
                    </a:lnTo>
                    <a:lnTo>
                      <a:pt x="58" y="1652"/>
                    </a:lnTo>
                    <a:lnTo>
                      <a:pt x="97" y="1769"/>
                    </a:lnTo>
                    <a:lnTo>
                      <a:pt x="156" y="1886"/>
                    </a:lnTo>
                    <a:lnTo>
                      <a:pt x="214" y="2002"/>
                    </a:lnTo>
                    <a:lnTo>
                      <a:pt x="292" y="2099"/>
                    </a:lnTo>
                    <a:lnTo>
                      <a:pt x="369" y="2177"/>
                    </a:lnTo>
                    <a:lnTo>
                      <a:pt x="467" y="2274"/>
                    </a:lnTo>
                    <a:lnTo>
                      <a:pt x="564" y="2332"/>
                    </a:lnTo>
                    <a:lnTo>
                      <a:pt x="661" y="2410"/>
                    </a:lnTo>
                    <a:lnTo>
                      <a:pt x="777" y="2449"/>
                    </a:lnTo>
                    <a:lnTo>
                      <a:pt x="894" y="2507"/>
                    </a:lnTo>
                    <a:lnTo>
                      <a:pt x="1011" y="2527"/>
                    </a:lnTo>
                    <a:lnTo>
                      <a:pt x="1127" y="2546"/>
                    </a:lnTo>
                    <a:lnTo>
                      <a:pt x="1263" y="2566"/>
                    </a:lnTo>
                    <a:lnTo>
                      <a:pt x="1399" y="2546"/>
                    </a:lnTo>
                    <a:lnTo>
                      <a:pt x="1516" y="2527"/>
                    </a:lnTo>
                    <a:lnTo>
                      <a:pt x="1652" y="2507"/>
                    </a:lnTo>
                    <a:lnTo>
                      <a:pt x="1768" y="2449"/>
                    </a:lnTo>
                    <a:lnTo>
                      <a:pt x="1885" y="2410"/>
                    </a:lnTo>
                    <a:lnTo>
                      <a:pt x="1982" y="2332"/>
                    </a:lnTo>
                    <a:lnTo>
                      <a:pt x="2079" y="2255"/>
                    </a:lnTo>
                    <a:lnTo>
                      <a:pt x="2176" y="2177"/>
                    </a:lnTo>
                    <a:lnTo>
                      <a:pt x="2254" y="2099"/>
                    </a:lnTo>
                    <a:lnTo>
                      <a:pt x="2332" y="1983"/>
                    </a:lnTo>
                    <a:lnTo>
                      <a:pt x="2390" y="1886"/>
                    </a:lnTo>
                    <a:lnTo>
                      <a:pt x="2449" y="1769"/>
                    </a:lnTo>
                    <a:lnTo>
                      <a:pt x="2487" y="1652"/>
                    </a:lnTo>
                    <a:lnTo>
                      <a:pt x="2526" y="1536"/>
                    </a:lnTo>
                    <a:lnTo>
                      <a:pt x="2546" y="1419"/>
                    </a:lnTo>
                    <a:lnTo>
                      <a:pt x="2546" y="1283"/>
                    </a:lnTo>
                    <a:lnTo>
                      <a:pt x="2546" y="1147"/>
                    </a:lnTo>
                    <a:lnTo>
                      <a:pt x="2526" y="1031"/>
                    </a:lnTo>
                    <a:lnTo>
                      <a:pt x="2487" y="894"/>
                    </a:lnTo>
                    <a:lnTo>
                      <a:pt x="2449" y="778"/>
                    </a:lnTo>
                    <a:lnTo>
                      <a:pt x="2390" y="661"/>
                    </a:lnTo>
                    <a:lnTo>
                      <a:pt x="2332" y="564"/>
                    </a:lnTo>
                    <a:lnTo>
                      <a:pt x="2254" y="467"/>
                    </a:lnTo>
                    <a:lnTo>
                      <a:pt x="2176" y="370"/>
                    </a:lnTo>
                    <a:lnTo>
                      <a:pt x="2079" y="292"/>
                    </a:lnTo>
                    <a:lnTo>
                      <a:pt x="1982" y="214"/>
                    </a:lnTo>
                    <a:lnTo>
                      <a:pt x="1885" y="156"/>
                    </a:lnTo>
                    <a:lnTo>
                      <a:pt x="1768" y="98"/>
                    </a:lnTo>
                    <a:lnTo>
                      <a:pt x="1652" y="59"/>
                    </a:lnTo>
                    <a:lnTo>
                      <a:pt x="1535" y="20"/>
                    </a:lnTo>
                    <a:lnTo>
                      <a:pt x="1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873700" y="2158775"/>
                <a:ext cx="318700" cy="276925"/>
              </a:xfrm>
              <a:custGeom>
                <a:avLst/>
                <a:gdLst/>
                <a:ahLst/>
                <a:cxnLst/>
                <a:rect l="l" t="t" r="r" b="b"/>
                <a:pathLst>
                  <a:path w="12748" h="11077" extrusionOk="0">
                    <a:moveTo>
                      <a:pt x="6083" y="1"/>
                    </a:moveTo>
                    <a:lnTo>
                      <a:pt x="5752" y="39"/>
                    </a:lnTo>
                    <a:lnTo>
                      <a:pt x="5441" y="78"/>
                    </a:lnTo>
                    <a:lnTo>
                      <a:pt x="5111" y="137"/>
                    </a:lnTo>
                    <a:lnTo>
                      <a:pt x="4800" y="195"/>
                    </a:lnTo>
                    <a:lnTo>
                      <a:pt x="4489" y="292"/>
                    </a:lnTo>
                    <a:lnTo>
                      <a:pt x="4198" y="389"/>
                    </a:lnTo>
                    <a:lnTo>
                      <a:pt x="3906" y="506"/>
                    </a:lnTo>
                    <a:lnTo>
                      <a:pt x="3615" y="622"/>
                    </a:lnTo>
                    <a:lnTo>
                      <a:pt x="3343" y="778"/>
                    </a:lnTo>
                    <a:lnTo>
                      <a:pt x="3071" y="933"/>
                    </a:lnTo>
                    <a:lnTo>
                      <a:pt x="2818" y="1089"/>
                    </a:lnTo>
                    <a:lnTo>
                      <a:pt x="2566" y="1264"/>
                    </a:lnTo>
                    <a:lnTo>
                      <a:pt x="2313" y="1458"/>
                    </a:lnTo>
                    <a:lnTo>
                      <a:pt x="2080" y="1672"/>
                    </a:lnTo>
                    <a:lnTo>
                      <a:pt x="1866" y="1866"/>
                    </a:lnTo>
                    <a:lnTo>
                      <a:pt x="1652" y="2099"/>
                    </a:lnTo>
                    <a:lnTo>
                      <a:pt x="1458" y="2332"/>
                    </a:lnTo>
                    <a:lnTo>
                      <a:pt x="1264" y="2566"/>
                    </a:lnTo>
                    <a:lnTo>
                      <a:pt x="1089" y="2818"/>
                    </a:lnTo>
                    <a:lnTo>
                      <a:pt x="933" y="3071"/>
                    </a:lnTo>
                    <a:lnTo>
                      <a:pt x="778" y="3343"/>
                    </a:lnTo>
                    <a:lnTo>
                      <a:pt x="642" y="3615"/>
                    </a:lnTo>
                    <a:lnTo>
                      <a:pt x="506" y="3887"/>
                    </a:lnTo>
                    <a:lnTo>
                      <a:pt x="389" y="4178"/>
                    </a:lnTo>
                    <a:lnTo>
                      <a:pt x="292" y="4470"/>
                    </a:lnTo>
                    <a:lnTo>
                      <a:pt x="214" y="4781"/>
                    </a:lnTo>
                    <a:lnTo>
                      <a:pt x="137" y="5072"/>
                    </a:lnTo>
                    <a:lnTo>
                      <a:pt x="78" y="5383"/>
                    </a:lnTo>
                    <a:lnTo>
                      <a:pt x="40" y="5694"/>
                    </a:lnTo>
                    <a:lnTo>
                      <a:pt x="20" y="6024"/>
                    </a:lnTo>
                    <a:lnTo>
                      <a:pt x="1" y="6335"/>
                    </a:lnTo>
                    <a:lnTo>
                      <a:pt x="20" y="6666"/>
                    </a:lnTo>
                    <a:lnTo>
                      <a:pt x="40" y="6996"/>
                    </a:lnTo>
                    <a:lnTo>
                      <a:pt x="78" y="7307"/>
                    </a:lnTo>
                    <a:lnTo>
                      <a:pt x="137" y="7618"/>
                    </a:lnTo>
                    <a:lnTo>
                      <a:pt x="195" y="7909"/>
                    </a:lnTo>
                    <a:lnTo>
                      <a:pt x="273" y="8181"/>
                    </a:lnTo>
                    <a:lnTo>
                      <a:pt x="370" y="8453"/>
                    </a:lnTo>
                    <a:lnTo>
                      <a:pt x="467" y="8687"/>
                    </a:lnTo>
                    <a:lnTo>
                      <a:pt x="584" y="8920"/>
                    </a:lnTo>
                    <a:lnTo>
                      <a:pt x="700" y="9153"/>
                    </a:lnTo>
                    <a:lnTo>
                      <a:pt x="836" y="9347"/>
                    </a:lnTo>
                    <a:lnTo>
                      <a:pt x="992" y="9542"/>
                    </a:lnTo>
                    <a:lnTo>
                      <a:pt x="1147" y="9716"/>
                    </a:lnTo>
                    <a:lnTo>
                      <a:pt x="1322" y="9891"/>
                    </a:lnTo>
                    <a:lnTo>
                      <a:pt x="1497" y="10047"/>
                    </a:lnTo>
                    <a:lnTo>
                      <a:pt x="1691" y="10202"/>
                    </a:lnTo>
                    <a:lnTo>
                      <a:pt x="1886" y="10319"/>
                    </a:lnTo>
                    <a:lnTo>
                      <a:pt x="2099" y="10435"/>
                    </a:lnTo>
                    <a:lnTo>
                      <a:pt x="2313" y="10552"/>
                    </a:lnTo>
                    <a:lnTo>
                      <a:pt x="2546" y="10649"/>
                    </a:lnTo>
                    <a:lnTo>
                      <a:pt x="2779" y="10746"/>
                    </a:lnTo>
                    <a:lnTo>
                      <a:pt x="3013" y="10824"/>
                    </a:lnTo>
                    <a:lnTo>
                      <a:pt x="3537" y="10941"/>
                    </a:lnTo>
                    <a:lnTo>
                      <a:pt x="4081" y="11018"/>
                    </a:lnTo>
                    <a:lnTo>
                      <a:pt x="4645" y="11077"/>
                    </a:lnTo>
                    <a:lnTo>
                      <a:pt x="5247" y="11077"/>
                    </a:lnTo>
                    <a:lnTo>
                      <a:pt x="5869" y="11057"/>
                    </a:lnTo>
                    <a:lnTo>
                      <a:pt x="6530" y="11018"/>
                    </a:lnTo>
                    <a:lnTo>
                      <a:pt x="7171" y="10941"/>
                    </a:lnTo>
                    <a:lnTo>
                      <a:pt x="7812" y="10824"/>
                    </a:lnTo>
                    <a:lnTo>
                      <a:pt x="8415" y="10707"/>
                    </a:lnTo>
                    <a:lnTo>
                      <a:pt x="9017" y="10533"/>
                    </a:lnTo>
                    <a:lnTo>
                      <a:pt x="9580" y="10338"/>
                    </a:lnTo>
                    <a:lnTo>
                      <a:pt x="10105" y="10124"/>
                    </a:lnTo>
                    <a:lnTo>
                      <a:pt x="10358" y="9988"/>
                    </a:lnTo>
                    <a:lnTo>
                      <a:pt x="10610" y="9852"/>
                    </a:lnTo>
                    <a:lnTo>
                      <a:pt x="10843" y="9716"/>
                    </a:lnTo>
                    <a:lnTo>
                      <a:pt x="11057" y="9561"/>
                    </a:lnTo>
                    <a:lnTo>
                      <a:pt x="11271" y="9406"/>
                    </a:lnTo>
                    <a:lnTo>
                      <a:pt x="11465" y="9231"/>
                    </a:lnTo>
                    <a:lnTo>
                      <a:pt x="11660" y="9056"/>
                    </a:lnTo>
                    <a:lnTo>
                      <a:pt x="11834" y="8861"/>
                    </a:lnTo>
                    <a:lnTo>
                      <a:pt x="11990" y="8667"/>
                    </a:lnTo>
                    <a:lnTo>
                      <a:pt x="12145" y="8453"/>
                    </a:lnTo>
                    <a:lnTo>
                      <a:pt x="12262" y="8240"/>
                    </a:lnTo>
                    <a:lnTo>
                      <a:pt x="12379" y="8006"/>
                    </a:lnTo>
                    <a:lnTo>
                      <a:pt x="12495" y="7754"/>
                    </a:lnTo>
                    <a:lnTo>
                      <a:pt x="12573" y="7501"/>
                    </a:lnTo>
                    <a:lnTo>
                      <a:pt x="12651" y="7249"/>
                    </a:lnTo>
                    <a:lnTo>
                      <a:pt x="12689" y="6977"/>
                    </a:lnTo>
                    <a:lnTo>
                      <a:pt x="12728" y="6685"/>
                    </a:lnTo>
                    <a:lnTo>
                      <a:pt x="12748" y="6374"/>
                    </a:lnTo>
                    <a:lnTo>
                      <a:pt x="12748" y="6063"/>
                    </a:lnTo>
                    <a:lnTo>
                      <a:pt x="12728" y="5752"/>
                    </a:lnTo>
                    <a:lnTo>
                      <a:pt x="12670" y="5422"/>
                    </a:lnTo>
                    <a:lnTo>
                      <a:pt x="12631" y="5111"/>
                    </a:lnTo>
                    <a:lnTo>
                      <a:pt x="12553" y="4800"/>
                    </a:lnTo>
                    <a:lnTo>
                      <a:pt x="12456" y="4489"/>
                    </a:lnTo>
                    <a:lnTo>
                      <a:pt x="12359" y="4178"/>
                    </a:lnTo>
                    <a:lnTo>
                      <a:pt x="12243" y="3887"/>
                    </a:lnTo>
                    <a:lnTo>
                      <a:pt x="12126" y="3615"/>
                    </a:lnTo>
                    <a:lnTo>
                      <a:pt x="11970" y="3323"/>
                    </a:lnTo>
                    <a:lnTo>
                      <a:pt x="11815" y="3071"/>
                    </a:lnTo>
                    <a:lnTo>
                      <a:pt x="11660" y="2799"/>
                    </a:lnTo>
                    <a:lnTo>
                      <a:pt x="11485" y="2546"/>
                    </a:lnTo>
                    <a:lnTo>
                      <a:pt x="11290" y="2313"/>
                    </a:lnTo>
                    <a:lnTo>
                      <a:pt x="11096" y="2080"/>
                    </a:lnTo>
                    <a:lnTo>
                      <a:pt x="10882" y="1866"/>
                    </a:lnTo>
                    <a:lnTo>
                      <a:pt x="10649" y="1652"/>
                    </a:lnTo>
                    <a:lnTo>
                      <a:pt x="10416" y="1458"/>
                    </a:lnTo>
                    <a:lnTo>
                      <a:pt x="10183" y="1264"/>
                    </a:lnTo>
                    <a:lnTo>
                      <a:pt x="9930" y="1089"/>
                    </a:lnTo>
                    <a:lnTo>
                      <a:pt x="9678" y="914"/>
                    </a:lnTo>
                    <a:lnTo>
                      <a:pt x="9406" y="758"/>
                    </a:lnTo>
                    <a:lnTo>
                      <a:pt x="9133" y="622"/>
                    </a:lnTo>
                    <a:lnTo>
                      <a:pt x="8861" y="506"/>
                    </a:lnTo>
                    <a:lnTo>
                      <a:pt x="8570" y="389"/>
                    </a:lnTo>
                    <a:lnTo>
                      <a:pt x="8278" y="292"/>
                    </a:lnTo>
                    <a:lnTo>
                      <a:pt x="7968" y="195"/>
                    </a:lnTo>
                    <a:lnTo>
                      <a:pt x="7676" y="137"/>
                    </a:lnTo>
                    <a:lnTo>
                      <a:pt x="7365" y="78"/>
                    </a:lnTo>
                    <a:lnTo>
                      <a:pt x="7054" y="39"/>
                    </a:lnTo>
                    <a:lnTo>
                      <a:pt x="6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47050" y="2292850"/>
                <a:ext cx="55400" cy="55400"/>
              </a:xfrm>
              <a:custGeom>
                <a:avLst/>
                <a:gdLst/>
                <a:ahLst/>
                <a:cxnLst/>
                <a:rect l="l" t="t" r="r" b="b"/>
                <a:pathLst>
                  <a:path w="2216" h="2216" extrusionOk="0">
                    <a:moveTo>
                      <a:pt x="1011" y="1"/>
                    </a:moveTo>
                    <a:lnTo>
                      <a:pt x="778" y="40"/>
                    </a:lnTo>
                    <a:lnTo>
                      <a:pt x="584" y="137"/>
                    </a:lnTo>
                    <a:lnTo>
                      <a:pt x="409" y="253"/>
                    </a:lnTo>
                    <a:lnTo>
                      <a:pt x="253" y="409"/>
                    </a:lnTo>
                    <a:lnTo>
                      <a:pt x="137" y="584"/>
                    </a:lnTo>
                    <a:lnTo>
                      <a:pt x="40" y="778"/>
                    </a:lnTo>
                    <a:lnTo>
                      <a:pt x="1" y="992"/>
                    </a:lnTo>
                    <a:lnTo>
                      <a:pt x="1" y="1225"/>
                    </a:lnTo>
                    <a:lnTo>
                      <a:pt x="40" y="1439"/>
                    </a:lnTo>
                    <a:lnTo>
                      <a:pt x="137" y="1652"/>
                    </a:lnTo>
                    <a:lnTo>
                      <a:pt x="253" y="1827"/>
                    </a:lnTo>
                    <a:lnTo>
                      <a:pt x="409" y="1983"/>
                    </a:lnTo>
                    <a:lnTo>
                      <a:pt x="584" y="2099"/>
                    </a:lnTo>
                    <a:lnTo>
                      <a:pt x="778" y="2177"/>
                    </a:lnTo>
                    <a:lnTo>
                      <a:pt x="992" y="2216"/>
                    </a:lnTo>
                    <a:lnTo>
                      <a:pt x="1225" y="2216"/>
                    </a:lnTo>
                    <a:lnTo>
                      <a:pt x="1439" y="2177"/>
                    </a:lnTo>
                    <a:lnTo>
                      <a:pt x="1652" y="2099"/>
                    </a:lnTo>
                    <a:lnTo>
                      <a:pt x="1827" y="1983"/>
                    </a:lnTo>
                    <a:lnTo>
                      <a:pt x="1963" y="1827"/>
                    </a:lnTo>
                    <a:lnTo>
                      <a:pt x="2099" y="1652"/>
                    </a:lnTo>
                    <a:lnTo>
                      <a:pt x="2177" y="1439"/>
                    </a:lnTo>
                    <a:lnTo>
                      <a:pt x="2216" y="1225"/>
                    </a:lnTo>
                    <a:lnTo>
                      <a:pt x="2216" y="1011"/>
                    </a:lnTo>
                    <a:lnTo>
                      <a:pt x="2177" y="778"/>
                    </a:lnTo>
                    <a:lnTo>
                      <a:pt x="2099" y="584"/>
                    </a:lnTo>
                    <a:lnTo>
                      <a:pt x="1963" y="409"/>
                    </a:lnTo>
                    <a:lnTo>
                      <a:pt x="1827" y="253"/>
                    </a:lnTo>
                    <a:lnTo>
                      <a:pt x="1633" y="137"/>
                    </a:lnTo>
                    <a:lnTo>
                      <a:pt x="1439" y="59"/>
                    </a:ln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4089875" y="2278775"/>
                <a:ext cx="55900" cy="55875"/>
              </a:xfrm>
              <a:custGeom>
                <a:avLst/>
                <a:gdLst/>
                <a:ahLst/>
                <a:cxnLst/>
                <a:rect l="l" t="t" r="r" b="b"/>
                <a:pathLst>
                  <a:path w="2236" h="2235" extrusionOk="0">
                    <a:moveTo>
                      <a:pt x="1011" y="0"/>
                    </a:moveTo>
                    <a:lnTo>
                      <a:pt x="778" y="59"/>
                    </a:lnTo>
                    <a:lnTo>
                      <a:pt x="584" y="136"/>
                    </a:lnTo>
                    <a:lnTo>
                      <a:pt x="409" y="253"/>
                    </a:lnTo>
                    <a:lnTo>
                      <a:pt x="253" y="408"/>
                    </a:lnTo>
                    <a:lnTo>
                      <a:pt x="137" y="583"/>
                    </a:lnTo>
                    <a:lnTo>
                      <a:pt x="59" y="777"/>
                    </a:lnTo>
                    <a:lnTo>
                      <a:pt x="1" y="991"/>
                    </a:lnTo>
                    <a:lnTo>
                      <a:pt x="1" y="1224"/>
                    </a:lnTo>
                    <a:lnTo>
                      <a:pt x="59" y="1438"/>
                    </a:lnTo>
                    <a:lnTo>
                      <a:pt x="137" y="1652"/>
                    </a:lnTo>
                    <a:lnTo>
                      <a:pt x="253" y="1827"/>
                    </a:lnTo>
                    <a:lnTo>
                      <a:pt x="409" y="1982"/>
                    </a:lnTo>
                    <a:lnTo>
                      <a:pt x="584" y="2099"/>
                    </a:lnTo>
                    <a:lnTo>
                      <a:pt x="778" y="2177"/>
                    </a:lnTo>
                    <a:lnTo>
                      <a:pt x="992" y="2235"/>
                    </a:lnTo>
                    <a:lnTo>
                      <a:pt x="1225" y="2235"/>
                    </a:lnTo>
                    <a:lnTo>
                      <a:pt x="1439" y="2177"/>
                    </a:lnTo>
                    <a:lnTo>
                      <a:pt x="1652" y="2099"/>
                    </a:lnTo>
                    <a:lnTo>
                      <a:pt x="1827" y="1982"/>
                    </a:lnTo>
                    <a:lnTo>
                      <a:pt x="1983" y="1827"/>
                    </a:lnTo>
                    <a:lnTo>
                      <a:pt x="2099" y="1652"/>
                    </a:lnTo>
                    <a:lnTo>
                      <a:pt x="2177" y="1458"/>
                    </a:lnTo>
                    <a:lnTo>
                      <a:pt x="2235" y="1244"/>
                    </a:lnTo>
                    <a:lnTo>
                      <a:pt x="2235" y="1011"/>
                    </a:lnTo>
                    <a:lnTo>
                      <a:pt x="2177" y="777"/>
                    </a:lnTo>
                    <a:lnTo>
                      <a:pt x="2099" y="583"/>
                    </a:lnTo>
                    <a:lnTo>
                      <a:pt x="1983" y="408"/>
                    </a:lnTo>
                    <a:lnTo>
                      <a:pt x="1827" y="253"/>
                    </a:lnTo>
                    <a:lnTo>
                      <a:pt x="1652" y="136"/>
                    </a:lnTo>
                    <a:lnTo>
                      <a:pt x="1439" y="59"/>
                    </a:lnTo>
                    <a:lnTo>
                      <a:pt x="1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0" name="Google Shape;750;p28"/>
          <p:cNvGrpSpPr/>
          <p:nvPr/>
        </p:nvGrpSpPr>
        <p:grpSpPr>
          <a:xfrm>
            <a:off x="9644828" y="3703091"/>
            <a:ext cx="2017968" cy="2308280"/>
            <a:chOff x="3465900" y="2264463"/>
            <a:chExt cx="1311050" cy="1499663"/>
          </a:xfrm>
        </p:grpSpPr>
        <p:sp>
          <p:nvSpPr>
            <p:cNvPr id="751" name="Google Shape;751;p28"/>
            <p:cNvSpPr/>
            <p:nvPr/>
          </p:nvSpPr>
          <p:spPr>
            <a:xfrm>
              <a:off x="3465900" y="35568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2" name="Google Shape;752;p28"/>
            <p:cNvGrpSpPr/>
            <p:nvPr/>
          </p:nvGrpSpPr>
          <p:grpSpPr>
            <a:xfrm>
              <a:off x="3561000" y="2264463"/>
              <a:ext cx="1215950" cy="1457400"/>
              <a:chOff x="2853075" y="6420250"/>
              <a:chExt cx="1215950" cy="1457400"/>
            </a:xfrm>
          </p:grpSpPr>
          <p:sp>
            <p:nvSpPr>
              <p:cNvPr id="753" name="Google Shape;753;p28"/>
              <p:cNvSpPr/>
              <p:nvPr/>
            </p:nvSpPr>
            <p:spPr>
              <a:xfrm>
                <a:off x="3088675" y="7105700"/>
                <a:ext cx="564500" cy="718525"/>
              </a:xfrm>
              <a:custGeom>
                <a:avLst/>
                <a:gdLst/>
                <a:ahLst/>
                <a:cxnLst/>
                <a:rect l="l" t="t" r="r" b="b"/>
                <a:pathLst>
                  <a:path w="22580" h="28741" extrusionOk="0">
                    <a:moveTo>
                      <a:pt x="6355" y="1"/>
                    </a:moveTo>
                    <a:lnTo>
                      <a:pt x="5966" y="59"/>
                    </a:lnTo>
                    <a:lnTo>
                      <a:pt x="5597" y="156"/>
                    </a:lnTo>
                    <a:lnTo>
                      <a:pt x="5228" y="312"/>
                    </a:lnTo>
                    <a:lnTo>
                      <a:pt x="4878" y="487"/>
                    </a:lnTo>
                    <a:lnTo>
                      <a:pt x="4548" y="700"/>
                    </a:lnTo>
                    <a:lnTo>
                      <a:pt x="4237" y="933"/>
                    </a:lnTo>
                    <a:lnTo>
                      <a:pt x="3945" y="1205"/>
                    </a:lnTo>
                    <a:lnTo>
                      <a:pt x="3673" y="1516"/>
                    </a:lnTo>
                    <a:lnTo>
                      <a:pt x="3420" y="1847"/>
                    </a:lnTo>
                    <a:lnTo>
                      <a:pt x="3207" y="2216"/>
                    </a:lnTo>
                    <a:lnTo>
                      <a:pt x="3012" y="2605"/>
                    </a:lnTo>
                    <a:lnTo>
                      <a:pt x="2857" y="3013"/>
                    </a:lnTo>
                    <a:lnTo>
                      <a:pt x="2740" y="3440"/>
                    </a:lnTo>
                    <a:lnTo>
                      <a:pt x="2643" y="3887"/>
                    </a:lnTo>
                    <a:lnTo>
                      <a:pt x="39" y="22230"/>
                    </a:lnTo>
                    <a:lnTo>
                      <a:pt x="1" y="22677"/>
                    </a:lnTo>
                    <a:lnTo>
                      <a:pt x="1" y="23105"/>
                    </a:lnTo>
                    <a:lnTo>
                      <a:pt x="39" y="23532"/>
                    </a:lnTo>
                    <a:lnTo>
                      <a:pt x="117" y="23940"/>
                    </a:lnTo>
                    <a:lnTo>
                      <a:pt x="234" y="24329"/>
                    </a:lnTo>
                    <a:lnTo>
                      <a:pt x="370" y="24718"/>
                    </a:lnTo>
                    <a:lnTo>
                      <a:pt x="545" y="25067"/>
                    </a:lnTo>
                    <a:lnTo>
                      <a:pt x="758" y="25398"/>
                    </a:lnTo>
                    <a:lnTo>
                      <a:pt x="992" y="25709"/>
                    </a:lnTo>
                    <a:lnTo>
                      <a:pt x="1264" y="25981"/>
                    </a:lnTo>
                    <a:lnTo>
                      <a:pt x="1555" y="26233"/>
                    </a:lnTo>
                    <a:lnTo>
                      <a:pt x="1866" y="26447"/>
                    </a:lnTo>
                    <a:lnTo>
                      <a:pt x="2196" y="26641"/>
                    </a:lnTo>
                    <a:lnTo>
                      <a:pt x="2546" y="26777"/>
                    </a:lnTo>
                    <a:lnTo>
                      <a:pt x="2915" y="26894"/>
                    </a:lnTo>
                    <a:lnTo>
                      <a:pt x="3304" y="26972"/>
                    </a:lnTo>
                    <a:lnTo>
                      <a:pt x="15449" y="28701"/>
                    </a:lnTo>
                    <a:lnTo>
                      <a:pt x="15837" y="28740"/>
                    </a:lnTo>
                    <a:lnTo>
                      <a:pt x="16226" y="28721"/>
                    </a:lnTo>
                    <a:lnTo>
                      <a:pt x="16614" y="28682"/>
                    </a:lnTo>
                    <a:lnTo>
                      <a:pt x="16984" y="28604"/>
                    </a:lnTo>
                    <a:lnTo>
                      <a:pt x="17353" y="28468"/>
                    </a:lnTo>
                    <a:lnTo>
                      <a:pt x="17703" y="28313"/>
                    </a:lnTo>
                    <a:lnTo>
                      <a:pt x="18033" y="28118"/>
                    </a:lnTo>
                    <a:lnTo>
                      <a:pt x="18344" y="27885"/>
                    </a:lnTo>
                    <a:lnTo>
                      <a:pt x="18635" y="27632"/>
                    </a:lnTo>
                    <a:lnTo>
                      <a:pt x="18907" y="27341"/>
                    </a:lnTo>
                    <a:lnTo>
                      <a:pt x="19160" y="27030"/>
                    </a:lnTo>
                    <a:lnTo>
                      <a:pt x="19374" y="26680"/>
                    </a:lnTo>
                    <a:lnTo>
                      <a:pt x="19568" y="26311"/>
                    </a:lnTo>
                    <a:lnTo>
                      <a:pt x="19724" y="25903"/>
                    </a:lnTo>
                    <a:lnTo>
                      <a:pt x="19840" y="25495"/>
                    </a:lnTo>
                    <a:lnTo>
                      <a:pt x="19937" y="25048"/>
                    </a:lnTo>
                    <a:lnTo>
                      <a:pt x="22541" y="6705"/>
                    </a:lnTo>
                    <a:lnTo>
                      <a:pt x="22580" y="6258"/>
                    </a:lnTo>
                    <a:lnTo>
                      <a:pt x="22580" y="5811"/>
                    </a:lnTo>
                    <a:lnTo>
                      <a:pt x="22541" y="5383"/>
                    </a:lnTo>
                    <a:lnTo>
                      <a:pt x="22463" y="4956"/>
                    </a:lnTo>
                    <a:lnTo>
                      <a:pt x="22347" y="4548"/>
                    </a:lnTo>
                    <a:lnTo>
                      <a:pt x="22211" y="4159"/>
                    </a:lnTo>
                    <a:lnTo>
                      <a:pt x="22036" y="3790"/>
                    </a:lnTo>
                    <a:lnTo>
                      <a:pt x="21822" y="3440"/>
                    </a:lnTo>
                    <a:lnTo>
                      <a:pt x="21589" y="3110"/>
                    </a:lnTo>
                    <a:lnTo>
                      <a:pt x="21317" y="2818"/>
                    </a:lnTo>
                    <a:lnTo>
                      <a:pt x="21025" y="2546"/>
                    </a:lnTo>
                    <a:lnTo>
                      <a:pt x="20715" y="2313"/>
                    </a:lnTo>
                    <a:lnTo>
                      <a:pt x="20384" y="2119"/>
                    </a:lnTo>
                    <a:lnTo>
                      <a:pt x="20034" y="1963"/>
                    </a:lnTo>
                    <a:lnTo>
                      <a:pt x="19665" y="1827"/>
                    </a:lnTo>
                    <a:lnTo>
                      <a:pt x="19277" y="1750"/>
                    </a:lnTo>
                    <a:lnTo>
                      <a:pt x="7132" y="20"/>
                    </a:lnTo>
                    <a:lnTo>
                      <a:pt x="67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2853075" y="7280600"/>
                <a:ext cx="502325" cy="428000"/>
              </a:xfrm>
              <a:custGeom>
                <a:avLst/>
                <a:gdLst/>
                <a:ahLst/>
                <a:cxnLst/>
                <a:rect l="l" t="t" r="r" b="b"/>
                <a:pathLst>
                  <a:path w="20093" h="17120" extrusionOk="0">
                    <a:moveTo>
                      <a:pt x="6121" y="0"/>
                    </a:moveTo>
                    <a:lnTo>
                      <a:pt x="5869" y="20"/>
                    </a:lnTo>
                    <a:lnTo>
                      <a:pt x="5616" y="39"/>
                    </a:lnTo>
                    <a:lnTo>
                      <a:pt x="5324"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31" y="8006"/>
                    </a:lnTo>
                    <a:lnTo>
                      <a:pt x="156" y="8686"/>
                    </a:lnTo>
                    <a:lnTo>
                      <a:pt x="97" y="9016"/>
                    </a:lnTo>
                    <a:lnTo>
                      <a:pt x="59" y="9347"/>
                    </a:lnTo>
                    <a:lnTo>
                      <a:pt x="20" y="9658"/>
                    </a:lnTo>
                    <a:lnTo>
                      <a:pt x="0" y="9988"/>
                    </a:lnTo>
                    <a:lnTo>
                      <a:pt x="0" y="10299"/>
                    </a:lnTo>
                    <a:lnTo>
                      <a:pt x="0" y="10629"/>
                    </a:lnTo>
                    <a:lnTo>
                      <a:pt x="20" y="10940"/>
                    </a:lnTo>
                    <a:lnTo>
                      <a:pt x="39" y="11232"/>
                    </a:lnTo>
                    <a:lnTo>
                      <a:pt x="97" y="11542"/>
                    </a:lnTo>
                    <a:lnTo>
                      <a:pt x="136" y="11834"/>
                    </a:lnTo>
                    <a:lnTo>
                      <a:pt x="214" y="12145"/>
                    </a:lnTo>
                    <a:lnTo>
                      <a:pt x="311" y="12436"/>
                    </a:lnTo>
                    <a:lnTo>
                      <a:pt x="408" y="12708"/>
                    </a:lnTo>
                    <a:lnTo>
                      <a:pt x="505" y="12980"/>
                    </a:lnTo>
                    <a:lnTo>
                      <a:pt x="641" y="13252"/>
                    </a:lnTo>
                    <a:lnTo>
                      <a:pt x="777" y="13524"/>
                    </a:lnTo>
                    <a:lnTo>
                      <a:pt x="933" y="13797"/>
                    </a:lnTo>
                    <a:lnTo>
                      <a:pt x="1108" y="14049"/>
                    </a:lnTo>
                    <a:lnTo>
                      <a:pt x="1283" y="14282"/>
                    </a:lnTo>
                    <a:lnTo>
                      <a:pt x="1477" y="14535"/>
                    </a:lnTo>
                    <a:lnTo>
                      <a:pt x="1691" y="14768"/>
                    </a:lnTo>
                    <a:lnTo>
                      <a:pt x="1924" y="14982"/>
                    </a:lnTo>
                    <a:lnTo>
                      <a:pt x="2177" y="15196"/>
                    </a:lnTo>
                    <a:lnTo>
                      <a:pt x="2429" y="15409"/>
                    </a:lnTo>
                    <a:lnTo>
                      <a:pt x="2701" y="15623"/>
                    </a:lnTo>
                    <a:lnTo>
                      <a:pt x="2993" y="15798"/>
                    </a:lnTo>
                    <a:lnTo>
                      <a:pt x="3284" y="15992"/>
                    </a:lnTo>
                    <a:lnTo>
                      <a:pt x="3614" y="16167"/>
                    </a:lnTo>
                    <a:lnTo>
                      <a:pt x="3925" y="16323"/>
                    </a:lnTo>
                    <a:lnTo>
                      <a:pt x="4236" y="16459"/>
                    </a:lnTo>
                    <a:lnTo>
                      <a:pt x="4547" y="16595"/>
                    </a:lnTo>
                    <a:lnTo>
                      <a:pt x="4878" y="16692"/>
                    </a:lnTo>
                    <a:lnTo>
                      <a:pt x="5188" y="16789"/>
                    </a:lnTo>
                    <a:lnTo>
                      <a:pt x="5499" y="16867"/>
                    </a:lnTo>
                    <a:lnTo>
                      <a:pt x="5810" y="16944"/>
                    </a:lnTo>
                    <a:lnTo>
                      <a:pt x="6121" y="17003"/>
                    </a:lnTo>
                    <a:lnTo>
                      <a:pt x="6762" y="17080"/>
                    </a:lnTo>
                    <a:lnTo>
                      <a:pt x="7384" y="17119"/>
                    </a:lnTo>
                    <a:lnTo>
                      <a:pt x="8006" y="17119"/>
                    </a:lnTo>
                    <a:lnTo>
                      <a:pt x="8647" y="17100"/>
                    </a:lnTo>
                    <a:lnTo>
                      <a:pt x="9288" y="17061"/>
                    </a:lnTo>
                    <a:lnTo>
                      <a:pt x="9910" y="17003"/>
                    </a:lnTo>
                    <a:lnTo>
                      <a:pt x="11193" y="16847"/>
                    </a:lnTo>
                    <a:lnTo>
                      <a:pt x="12495" y="16692"/>
                    </a:lnTo>
                    <a:lnTo>
                      <a:pt x="13155" y="16634"/>
                    </a:lnTo>
                    <a:lnTo>
                      <a:pt x="13816" y="16595"/>
                    </a:lnTo>
                    <a:lnTo>
                      <a:pt x="14244" y="16556"/>
                    </a:lnTo>
                    <a:lnTo>
                      <a:pt x="14690" y="16517"/>
                    </a:lnTo>
                    <a:lnTo>
                      <a:pt x="15137" y="16459"/>
                    </a:lnTo>
                    <a:lnTo>
                      <a:pt x="15604" y="16381"/>
                    </a:lnTo>
                    <a:lnTo>
                      <a:pt x="16070" y="16284"/>
                    </a:lnTo>
                    <a:lnTo>
                      <a:pt x="16517" y="16148"/>
                    </a:lnTo>
                    <a:lnTo>
                      <a:pt x="16945" y="15992"/>
                    </a:lnTo>
                    <a:lnTo>
                      <a:pt x="17372" y="15817"/>
                    </a:lnTo>
                    <a:lnTo>
                      <a:pt x="17761" y="15604"/>
                    </a:lnTo>
                    <a:lnTo>
                      <a:pt x="18130" y="15370"/>
                    </a:lnTo>
                    <a:lnTo>
                      <a:pt x="18305" y="15234"/>
                    </a:lnTo>
                    <a:lnTo>
                      <a:pt x="18480" y="15098"/>
                    </a:lnTo>
                    <a:lnTo>
                      <a:pt x="18616" y="14943"/>
                    </a:lnTo>
                    <a:lnTo>
                      <a:pt x="18771" y="14788"/>
                    </a:lnTo>
                    <a:lnTo>
                      <a:pt x="18907" y="14613"/>
                    </a:lnTo>
                    <a:lnTo>
                      <a:pt x="19024" y="14438"/>
                    </a:lnTo>
                    <a:lnTo>
                      <a:pt x="19140" y="14243"/>
                    </a:lnTo>
                    <a:lnTo>
                      <a:pt x="19218" y="14049"/>
                    </a:lnTo>
                    <a:lnTo>
                      <a:pt x="19315" y="13835"/>
                    </a:lnTo>
                    <a:lnTo>
                      <a:pt x="19373" y="13622"/>
                    </a:lnTo>
                    <a:lnTo>
                      <a:pt x="19432" y="13388"/>
                    </a:lnTo>
                    <a:lnTo>
                      <a:pt x="19471" y="13155"/>
                    </a:lnTo>
                    <a:lnTo>
                      <a:pt x="19587" y="13039"/>
                    </a:lnTo>
                    <a:lnTo>
                      <a:pt x="19684" y="12922"/>
                    </a:lnTo>
                    <a:lnTo>
                      <a:pt x="19762" y="12786"/>
                    </a:lnTo>
                    <a:lnTo>
                      <a:pt x="19840" y="12650"/>
                    </a:lnTo>
                    <a:lnTo>
                      <a:pt x="19956" y="12378"/>
                    </a:lnTo>
                    <a:lnTo>
                      <a:pt x="20034" y="12087"/>
                    </a:lnTo>
                    <a:lnTo>
                      <a:pt x="20092" y="11776"/>
                    </a:lnTo>
                    <a:lnTo>
                      <a:pt x="20092" y="11465"/>
                    </a:lnTo>
                    <a:lnTo>
                      <a:pt x="20054" y="11154"/>
                    </a:lnTo>
                    <a:lnTo>
                      <a:pt x="19995" y="10823"/>
                    </a:lnTo>
                    <a:lnTo>
                      <a:pt x="19898" y="10493"/>
                    </a:lnTo>
                    <a:lnTo>
                      <a:pt x="19782" y="10182"/>
                    </a:lnTo>
                    <a:lnTo>
                      <a:pt x="19626" y="9871"/>
                    </a:lnTo>
                    <a:lnTo>
                      <a:pt x="19451" y="9580"/>
                    </a:lnTo>
                    <a:lnTo>
                      <a:pt x="19237" y="9288"/>
                    </a:lnTo>
                    <a:lnTo>
                      <a:pt x="19004" y="9036"/>
                    </a:lnTo>
                    <a:lnTo>
                      <a:pt x="18752" y="8783"/>
                    </a:lnTo>
                    <a:lnTo>
                      <a:pt x="18480" y="8569"/>
                    </a:lnTo>
                    <a:lnTo>
                      <a:pt x="18227" y="8395"/>
                    </a:lnTo>
                    <a:lnTo>
                      <a:pt x="17936" y="8239"/>
                    </a:lnTo>
                    <a:lnTo>
                      <a:pt x="17644" y="8122"/>
                    </a:lnTo>
                    <a:lnTo>
                      <a:pt x="17353" y="8025"/>
                    </a:lnTo>
                    <a:lnTo>
                      <a:pt x="17042" y="7928"/>
                    </a:lnTo>
                    <a:lnTo>
                      <a:pt x="16731" y="7870"/>
                    </a:lnTo>
                    <a:lnTo>
                      <a:pt x="16420" y="7831"/>
                    </a:lnTo>
                    <a:lnTo>
                      <a:pt x="16090" y="7792"/>
                    </a:lnTo>
                    <a:lnTo>
                      <a:pt x="15429" y="7753"/>
                    </a:lnTo>
                    <a:lnTo>
                      <a:pt x="14768" y="7734"/>
                    </a:lnTo>
                    <a:lnTo>
                      <a:pt x="13447" y="7734"/>
                    </a:lnTo>
                    <a:lnTo>
                      <a:pt x="12806" y="7714"/>
                    </a:lnTo>
                    <a:lnTo>
                      <a:pt x="12495" y="7676"/>
                    </a:lnTo>
                    <a:lnTo>
                      <a:pt x="12203" y="7637"/>
                    </a:lnTo>
                    <a:lnTo>
                      <a:pt x="11892" y="7578"/>
                    </a:lnTo>
                    <a:lnTo>
                      <a:pt x="11620" y="7520"/>
                    </a:lnTo>
                    <a:lnTo>
                      <a:pt x="11329" y="7423"/>
                    </a:lnTo>
                    <a:lnTo>
                      <a:pt x="11057" y="7306"/>
                    </a:lnTo>
                    <a:lnTo>
                      <a:pt x="10804" y="7170"/>
                    </a:lnTo>
                    <a:lnTo>
                      <a:pt x="10571" y="7015"/>
                    </a:lnTo>
                    <a:lnTo>
                      <a:pt x="10338" y="6840"/>
                    </a:lnTo>
                    <a:lnTo>
                      <a:pt x="10124" y="6607"/>
                    </a:lnTo>
                    <a:lnTo>
                      <a:pt x="9930" y="6374"/>
                    </a:lnTo>
                    <a:lnTo>
                      <a:pt x="9755" y="6082"/>
                    </a:lnTo>
                    <a:lnTo>
                      <a:pt x="9580" y="5771"/>
                    </a:lnTo>
                    <a:lnTo>
                      <a:pt x="9444" y="5402"/>
                    </a:lnTo>
                    <a:lnTo>
                      <a:pt x="9308" y="4994"/>
                    </a:lnTo>
                    <a:lnTo>
                      <a:pt x="9172" y="4547"/>
                    </a:lnTo>
                    <a:lnTo>
                      <a:pt x="8900" y="3576"/>
                    </a:lnTo>
                    <a:lnTo>
                      <a:pt x="8744" y="3070"/>
                    </a:lnTo>
                    <a:lnTo>
                      <a:pt x="8589" y="2565"/>
                    </a:lnTo>
                    <a:lnTo>
                      <a:pt x="8395" y="2079"/>
                    </a:lnTo>
                    <a:lnTo>
                      <a:pt x="8181" y="1613"/>
                    </a:lnTo>
                    <a:lnTo>
                      <a:pt x="8064" y="1399"/>
                    </a:lnTo>
                    <a:lnTo>
                      <a:pt x="7928" y="1185"/>
                    </a:lnTo>
                    <a:lnTo>
                      <a:pt x="7792" y="991"/>
                    </a:lnTo>
                    <a:lnTo>
                      <a:pt x="7656" y="816"/>
                    </a:lnTo>
                    <a:lnTo>
                      <a:pt x="7501" y="641"/>
                    </a:lnTo>
                    <a:lnTo>
                      <a:pt x="7345" y="486"/>
                    </a:lnTo>
                    <a:lnTo>
                      <a:pt x="7170" y="350"/>
                    </a:lnTo>
                    <a:lnTo>
                      <a:pt x="6976" y="253"/>
                    </a:lnTo>
                    <a:lnTo>
                      <a:pt x="6782" y="156"/>
                    </a:lnTo>
                    <a:lnTo>
                      <a:pt x="6568" y="78"/>
                    </a:lnTo>
                    <a:lnTo>
                      <a:pt x="6354" y="39"/>
                    </a:lnTo>
                    <a:lnTo>
                      <a:pt x="6121"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424350" y="7398150"/>
                <a:ext cx="501850" cy="411000"/>
              </a:xfrm>
              <a:custGeom>
                <a:avLst/>
                <a:gdLst/>
                <a:ahLst/>
                <a:cxnLst/>
                <a:rect l="l" t="t" r="r" b="b"/>
                <a:pathLst>
                  <a:path w="20074" h="16440" extrusionOk="0">
                    <a:moveTo>
                      <a:pt x="16284" y="1"/>
                    </a:moveTo>
                    <a:lnTo>
                      <a:pt x="16051" y="20"/>
                    </a:lnTo>
                    <a:lnTo>
                      <a:pt x="15837" y="39"/>
                    </a:lnTo>
                    <a:lnTo>
                      <a:pt x="15624" y="98"/>
                    </a:lnTo>
                    <a:lnTo>
                      <a:pt x="15429" y="175"/>
                    </a:lnTo>
                    <a:lnTo>
                      <a:pt x="15235" y="292"/>
                    </a:lnTo>
                    <a:lnTo>
                      <a:pt x="15041" y="409"/>
                    </a:lnTo>
                    <a:lnTo>
                      <a:pt x="14846" y="545"/>
                    </a:lnTo>
                    <a:lnTo>
                      <a:pt x="14672" y="681"/>
                    </a:lnTo>
                    <a:lnTo>
                      <a:pt x="14497" y="856"/>
                    </a:lnTo>
                    <a:lnTo>
                      <a:pt x="14322" y="1030"/>
                    </a:lnTo>
                    <a:lnTo>
                      <a:pt x="13972" y="1419"/>
                    </a:lnTo>
                    <a:lnTo>
                      <a:pt x="13661" y="1827"/>
                    </a:lnTo>
                    <a:lnTo>
                      <a:pt x="13350" y="2274"/>
                    </a:lnTo>
                    <a:lnTo>
                      <a:pt x="13059" y="2702"/>
                    </a:lnTo>
                    <a:lnTo>
                      <a:pt x="12534" y="3576"/>
                    </a:lnTo>
                    <a:lnTo>
                      <a:pt x="12281" y="3965"/>
                    </a:lnTo>
                    <a:lnTo>
                      <a:pt x="12029" y="4314"/>
                    </a:lnTo>
                    <a:lnTo>
                      <a:pt x="11796" y="4625"/>
                    </a:lnTo>
                    <a:lnTo>
                      <a:pt x="11562" y="4878"/>
                    </a:lnTo>
                    <a:lnTo>
                      <a:pt x="11310" y="5111"/>
                    </a:lnTo>
                    <a:lnTo>
                      <a:pt x="11038" y="5286"/>
                    </a:lnTo>
                    <a:lnTo>
                      <a:pt x="10785" y="5441"/>
                    </a:lnTo>
                    <a:lnTo>
                      <a:pt x="10513" y="5558"/>
                    </a:lnTo>
                    <a:lnTo>
                      <a:pt x="10241" y="5636"/>
                    </a:lnTo>
                    <a:lnTo>
                      <a:pt x="9950" y="5694"/>
                    </a:lnTo>
                    <a:lnTo>
                      <a:pt x="9658" y="5733"/>
                    </a:lnTo>
                    <a:lnTo>
                      <a:pt x="9075" y="5733"/>
                    </a:lnTo>
                    <a:lnTo>
                      <a:pt x="8764" y="5694"/>
                    </a:lnTo>
                    <a:lnTo>
                      <a:pt x="8473" y="5655"/>
                    </a:lnTo>
                    <a:lnTo>
                      <a:pt x="8162" y="5597"/>
                    </a:lnTo>
                    <a:lnTo>
                      <a:pt x="7540" y="5441"/>
                    </a:lnTo>
                    <a:lnTo>
                      <a:pt x="6899" y="5266"/>
                    </a:lnTo>
                    <a:lnTo>
                      <a:pt x="6277" y="5072"/>
                    </a:lnTo>
                    <a:lnTo>
                      <a:pt x="5636" y="4897"/>
                    </a:lnTo>
                    <a:lnTo>
                      <a:pt x="4995" y="4761"/>
                    </a:lnTo>
                    <a:lnTo>
                      <a:pt x="4664" y="4703"/>
                    </a:lnTo>
                    <a:lnTo>
                      <a:pt x="4353" y="4645"/>
                    </a:lnTo>
                    <a:lnTo>
                      <a:pt x="4023" y="4625"/>
                    </a:lnTo>
                    <a:lnTo>
                      <a:pt x="3712" y="4625"/>
                    </a:lnTo>
                    <a:lnTo>
                      <a:pt x="3401" y="4645"/>
                    </a:lnTo>
                    <a:lnTo>
                      <a:pt x="3090" y="4684"/>
                    </a:lnTo>
                    <a:lnTo>
                      <a:pt x="2779" y="4742"/>
                    </a:lnTo>
                    <a:lnTo>
                      <a:pt x="2469" y="4839"/>
                    </a:lnTo>
                    <a:lnTo>
                      <a:pt x="2158" y="4975"/>
                    </a:lnTo>
                    <a:lnTo>
                      <a:pt x="1847" y="5130"/>
                    </a:lnTo>
                    <a:lnTo>
                      <a:pt x="1555" y="5325"/>
                    </a:lnTo>
                    <a:lnTo>
                      <a:pt x="1264" y="5539"/>
                    </a:lnTo>
                    <a:lnTo>
                      <a:pt x="1011" y="5772"/>
                    </a:lnTo>
                    <a:lnTo>
                      <a:pt x="778" y="6024"/>
                    </a:lnTo>
                    <a:lnTo>
                      <a:pt x="584" y="6296"/>
                    </a:lnTo>
                    <a:lnTo>
                      <a:pt x="389" y="6588"/>
                    </a:lnTo>
                    <a:lnTo>
                      <a:pt x="253" y="6879"/>
                    </a:lnTo>
                    <a:lnTo>
                      <a:pt x="117" y="7171"/>
                    </a:lnTo>
                    <a:lnTo>
                      <a:pt x="40" y="7482"/>
                    </a:lnTo>
                    <a:lnTo>
                      <a:pt x="1" y="7793"/>
                    </a:lnTo>
                    <a:lnTo>
                      <a:pt x="1" y="8084"/>
                    </a:lnTo>
                    <a:lnTo>
                      <a:pt x="40" y="8395"/>
                    </a:lnTo>
                    <a:lnTo>
                      <a:pt x="78" y="8531"/>
                    </a:lnTo>
                    <a:lnTo>
                      <a:pt x="117" y="8686"/>
                    </a:lnTo>
                    <a:lnTo>
                      <a:pt x="176" y="8822"/>
                    </a:lnTo>
                    <a:lnTo>
                      <a:pt x="253" y="8958"/>
                    </a:lnTo>
                    <a:lnTo>
                      <a:pt x="214" y="9211"/>
                    </a:lnTo>
                    <a:lnTo>
                      <a:pt x="214" y="9444"/>
                    </a:lnTo>
                    <a:lnTo>
                      <a:pt x="214" y="9677"/>
                    </a:lnTo>
                    <a:lnTo>
                      <a:pt x="234" y="9891"/>
                    </a:lnTo>
                    <a:lnTo>
                      <a:pt x="273" y="10105"/>
                    </a:lnTo>
                    <a:lnTo>
                      <a:pt x="331" y="10319"/>
                    </a:lnTo>
                    <a:lnTo>
                      <a:pt x="389" y="10532"/>
                    </a:lnTo>
                    <a:lnTo>
                      <a:pt x="467" y="10727"/>
                    </a:lnTo>
                    <a:lnTo>
                      <a:pt x="564" y="10921"/>
                    </a:lnTo>
                    <a:lnTo>
                      <a:pt x="681" y="11115"/>
                    </a:lnTo>
                    <a:lnTo>
                      <a:pt x="797" y="11290"/>
                    </a:lnTo>
                    <a:lnTo>
                      <a:pt x="914" y="11465"/>
                    </a:lnTo>
                    <a:lnTo>
                      <a:pt x="1205" y="11795"/>
                    </a:lnTo>
                    <a:lnTo>
                      <a:pt x="1536" y="12106"/>
                    </a:lnTo>
                    <a:lnTo>
                      <a:pt x="1886" y="12398"/>
                    </a:lnTo>
                    <a:lnTo>
                      <a:pt x="2255" y="12670"/>
                    </a:lnTo>
                    <a:lnTo>
                      <a:pt x="2663" y="12923"/>
                    </a:lnTo>
                    <a:lnTo>
                      <a:pt x="3071" y="13136"/>
                    </a:lnTo>
                    <a:lnTo>
                      <a:pt x="3479" y="13350"/>
                    </a:lnTo>
                    <a:lnTo>
                      <a:pt x="3906" y="13525"/>
                    </a:lnTo>
                    <a:lnTo>
                      <a:pt x="4315" y="13700"/>
                    </a:lnTo>
                    <a:lnTo>
                      <a:pt x="4723" y="13836"/>
                    </a:lnTo>
                    <a:lnTo>
                      <a:pt x="5364" y="14069"/>
                    </a:lnTo>
                    <a:lnTo>
                      <a:pt x="5966" y="14302"/>
                    </a:lnTo>
                    <a:lnTo>
                      <a:pt x="7171" y="14807"/>
                    </a:lnTo>
                    <a:lnTo>
                      <a:pt x="8356" y="15313"/>
                    </a:lnTo>
                    <a:lnTo>
                      <a:pt x="8959" y="15546"/>
                    </a:lnTo>
                    <a:lnTo>
                      <a:pt x="9542" y="15779"/>
                    </a:lnTo>
                    <a:lnTo>
                      <a:pt x="10144" y="15973"/>
                    </a:lnTo>
                    <a:lnTo>
                      <a:pt x="10746" y="16148"/>
                    </a:lnTo>
                    <a:lnTo>
                      <a:pt x="11368" y="16284"/>
                    </a:lnTo>
                    <a:lnTo>
                      <a:pt x="11990" y="16381"/>
                    </a:lnTo>
                    <a:lnTo>
                      <a:pt x="12320" y="16401"/>
                    </a:lnTo>
                    <a:lnTo>
                      <a:pt x="12631" y="16420"/>
                    </a:lnTo>
                    <a:lnTo>
                      <a:pt x="12962" y="16440"/>
                    </a:lnTo>
                    <a:lnTo>
                      <a:pt x="13292" y="16440"/>
                    </a:lnTo>
                    <a:lnTo>
                      <a:pt x="13622" y="16420"/>
                    </a:lnTo>
                    <a:lnTo>
                      <a:pt x="13953" y="16381"/>
                    </a:lnTo>
                    <a:lnTo>
                      <a:pt x="14302" y="16342"/>
                    </a:lnTo>
                    <a:lnTo>
                      <a:pt x="14652" y="16284"/>
                    </a:lnTo>
                    <a:lnTo>
                      <a:pt x="15002" y="16206"/>
                    </a:lnTo>
                    <a:lnTo>
                      <a:pt x="15352" y="16109"/>
                    </a:lnTo>
                    <a:lnTo>
                      <a:pt x="15682" y="15993"/>
                    </a:lnTo>
                    <a:lnTo>
                      <a:pt x="15993" y="15876"/>
                    </a:lnTo>
                    <a:lnTo>
                      <a:pt x="16304" y="15760"/>
                    </a:lnTo>
                    <a:lnTo>
                      <a:pt x="16595" y="15604"/>
                    </a:lnTo>
                    <a:lnTo>
                      <a:pt x="16867" y="15468"/>
                    </a:lnTo>
                    <a:lnTo>
                      <a:pt x="17139" y="15293"/>
                    </a:lnTo>
                    <a:lnTo>
                      <a:pt x="17392" y="15118"/>
                    </a:lnTo>
                    <a:lnTo>
                      <a:pt x="17645" y="14924"/>
                    </a:lnTo>
                    <a:lnTo>
                      <a:pt x="17878" y="14730"/>
                    </a:lnTo>
                    <a:lnTo>
                      <a:pt x="18092" y="14535"/>
                    </a:lnTo>
                    <a:lnTo>
                      <a:pt x="18305" y="14322"/>
                    </a:lnTo>
                    <a:lnTo>
                      <a:pt x="18500" y="14088"/>
                    </a:lnTo>
                    <a:lnTo>
                      <a:pt x="18694" y="13855"/>
                    </a:lnTo>
                    <a:lnTo>
                      <a:pt x="18869" y="13603"/>
                    </a:lnTo>
                    <a:lnTo>
                      <a:pt x="19024" y="13350"/>
                    </a:lnTo>
                    <a:lnTo>
                      <a:pt x="19180" y="13097"/>
                    </a:lnTo>
                    <a:lnTo>
                      <a:pt x="19316" y="12825"/>
                    </a:lnTo>
                    <a:lnTo>
                      <a:pt x="19432" y="12534"/>
                    </a:lnTo>
                    <a:lnTo>
                      <a:pt x="19549" y="12242"/>
                    </a:lnTo>
                    <a:lnTo>
                      <a:pt x="19665" y="11951"/>
                    </a:lnTo>
                    <a:lnTo>
                      <a:pt x="19743" y="11659"/>
                    </a:lnTo>
                    <a:lnTo>
                      <a:pt x="19840" y="11349"/>
                    </a:lnTo>
                    <a:lnTo>
                      <a:pt x="19899" y="11038"/>
                    </a:lnTo>
                    <a:lnTo>
                      <a:pt x="19957" y="10707"/>
                    </a:lnTo>
                    <a:lnTo>
                      <a:pt x="19996" y="10377"/>
                    </a:lnTo>
                    <a:lnTo>
                      <a:pt x="20035" y="10047"/>
                    </a:lnTo>
                    <a:lnTo>
                      <a:pt x="20074" y="9367"/>
                    </a:lnTo>
                    <a:lnTo>
                      <a:pt x="20054" y="8648"/>
                    </a:lnTo>
                    <a:lnTo>
                      <a:pt x="20015" y="7715"/>
                    </a:lnTo>
                    <a:lnTo>
                      <a:pt x="19957" y="6646"/>
                    </a:lnTo>
                    <a:lnTo>
                      <a:pt x="19899" y="6063"/>
                    </a:lnTo>
                    <a:lnTo>
                      <a:pt x="19840" y="5480"/>
                    </a:lnTo>
                    <a:lnTo>
                      <a:pt x="19763" y="4897"/>
                    </a:lnTo>
                    <a:lnTo>
                      <a:pt x="19646" y="4314"/>
                    </a:lnTo>
                    <a:lnTo>
                      <a:pt x="19529" y="3731"/>
                    </a:lnTo>
                    <a:lnTo>
                      <a:pt x="19374" y="3168"/>
                    </a:lnTo>
                    <a:lnTo>
                      <a:pt x="19199" y="2643"/>
                    </a:lnTo>
                    <a:lnTo>
                      <a:pt x="18966" y="2119"/>
                    </a:lnTo>
                    <a:lnTo>
                      <a:pt x="18849" y="1885"/>
                    </a:lnTo>
                    <a:lnTo>
                      <a:pt x="18713" y="1652"/>
                    </a:lnTo>
                    <a:lnTo>
                      <a:pt x="18577" y="1438"/>
                    </a:lnTo>
                    <a:lnTo>
                      <a:pt x="18441" y="1225"/>
                    </a:lnTo>
                    <a:lnTo>
                      <a:pt x="18266" y="1030"/>
                    </a:lnTo>
                    <a:lnTo>
                      <a:pt x="18092" y="856"/>
                    </a:lnTo>
                    <a:lnTo>
                      <a:pt x="17917" y="681"/>
                    </a:lnTo>
                    <a:lnTo>
                      <a:pt x="17722" y="525"/>
                    </a:lnTo>
                    <a:lnTo>
                      <a:pt x="17470" y="370"/>
                    </a:lnTo>
                    <a:lnTo>
                      <a:pt x="17217" y="234"/>
                    </a:lnTo>
                    <a:lnTo>
                      <a:pt x="16964" y="137"/>
                    </a:lnTo>
                    <a:lnTo>
                      <a:pt x="16731" y="59"/>
                    </a:lnTo>
                    <a:lnTo>
                      <a:pt x="16498" y="20"/>
                    </a:lnTo>
                    <a:lnTo>
                      <a:pt x="16284"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2853075" y="7280600"/>
                <a:ext cx="179275" cy="380875"/>
              </a:xfrm>
              <a:custGeom>
                <a:avLst/>
                <a:gdLst/>
                <a:ahLst/>
                <a:cxnLst/>
                <a:rect l="l" t="t" r="r" b="b"/>
                <a:pathLst>
                  <a:path w="7171" h="15235" extrusionOk="0">
                    <a:moveTo>
                      <a:pt x="5966" y="0"/>
                    </a:moveTo>
                    <a:lnTo>
                      <a:pt x="5674" y="39"/>
                    </a:lnTo>
                    <a:lnTo>
                      <a:pt x="5363"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50" y="7909"/>
                    </a:lnTo>
                    <a:lnTo>
                      <a:pt x="214" y="8472"/>
                    </a:lnTo>
                    <a:lnTo>
                      <a:pt x="97" y="9036"/>
                    </a:lnTo>
                    <a:lnTo>
                      <a:pt x="20" y="9599"/>
                    </a:lnTo>
                    <a:lnTo>
                      <a:pt x="0" y="10143"/>
                    </a:lnTo>
                    <a:lnTo>
                      <a:pt x="0" y="10687"/>
                    </a:lnTo>
                    <a:lnTo>
                      <a:pt x="39" y="11212"/>
                    </a:lnTo>
                    <a:lnTo>
                      <a:pt x="117" y="11717"/>
                    </a:lnTo>
                    <a:lnTo>
                      <a:pt x="233" y="12223"/>
                    </a:lnTo>
                    <a:lnTo>
                      <a:pt x="408" y="12708"/>
                    </a:lnTo>
                    <a:lnTo>
                      <a:pt x="603" y="13175"/>
                    </a:lnTo>
                    <a:lnTo>
                      <a:pt x="836" y="13622"/>
                    </a:lnTo>
                    <a:lnTo>
                      <a:pt x="1127" y="14069"/>
                    </a:lnTo>
                    <a:lnTo>
                      <a:pt x="1438" y="14477"/>
                    </a:lnTo>
                    <a:lnTo>
                      <a:pt x="1807" y="14865"/>
                    </a:lnTo>
                    <a:lnTo>
                      <a:pt x="2215" y="15234"/>
                    </a:lnTo>
                    <a:lnTo>
                      <a:pt x="3187" y="12786"/>
                    </a:lnTo>
                    <a:lnTo>
                      <a:pt x="4159" y="10338"/>
                    </a:lnTo>
                    <a:lnTo>
                      <a:pt x="4586" y="9211"/>
                    </a:lnTo>
                    <a:lnTo>
                      <a:pt x="5014" y="8064"/>
                    </a:lnTo>
                    <a:lnTo>
                      <a:pt x="5111" y="7170"/>
                    </a:lnTo>
                    <a:lnTo>
                      <a:pt x="5227" y="6257"/>
                    </a:lnTo>
                    <a:lnTo>
                      <a:pt x="5363" y="5344"/>
                    </a:lnTo>
                    <a:lnTo>
                      <a:pt x="5558" y="4450"/>
                    </a:lnTo>
                    <a:lnTo>
                      <a:pt x="5655" y="4003"/>
                    </a:lnTo>
                    <a:lnTo>
                      <a:pt x="5771" y="3576"/>
                    </a:lnTo>
                    <a:lnTo>
                      <a:pt x="5907" y="3129"/>
                    </a:lnTo>
                    <a:lnTo>
                      <a:pt x="6043" y="2701"/>
                    </a:lnTo>
                    <a:lnTo>
                      <a:pt x="6199" y="2274"/>
                    </a:lnTo>
                    <a:lnTo>
                      <a:pt x="6374" y="1846"/>
                    </a:lnTo>
                    <a:lnTo>
                      <a:pt x="6549" y="1438"/>
                    </a:lnTo>
                    <a:lnTo>
                      <a:pt x="6762" y="1030"/>
                    </a:lnTo>
                    <a:lnTo>
                      <a:pt x="6957" y="680"/>
                    </a:lnTo>
                    <a:lnTo>
                      <a:pt x="7170" y="369"/>
                    </a:lnTo>
                    <a:lnTo>
                      <a:pt x="6976" y="233"/>
                    </a:lnTo>
                    <a:lnTo>
                      <a:pt x="6743" y="136"/>
                    </a:lnTo>
                    <a:lnTo>
                      <a:pt x="6510" y="58"/>
                    </a:lnTo>
                    <a:lnTo>
                      <a:pt x="6257" y="20"/>
                    </a:lnTo>
                    <a:lnTo>
                      <a:pt x="5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798900" y="7398150"/>
                <a:ext cx="127300" cy="382350"/>
              </a:xfrm>
              <a:custGeom>
                <a:avLst/>
                <a:gdLst/>
                <a:ahLst/>
                <a:cxnLst/>
                <a:rect l="l" t="t" r="r" b="b"/>
                <a:pathLst>
                  <a:path w="5092" h="15294" extrusionOk="0">
                    <a:moveTo>
                      <a:pt x="1127" y="1"/>
                    </a:moveTo>
                    <a:lnTo>
                      <a:pt x="953" y="20"/>
                    </a:lnTo>
                    <a:lnTo>
                      <a:pt x="797" y="59"/>
                    </a:lnTo>
                    <a:lnTo>
                      <a:pt x="642" y="98"/>
                    </a:lnTo>
                    <a:lnTo>
                      <a:pt x="486" y="156"/>
                    </a:lnTo>
                    <a:lnTo>
                      <a:pt x="350" y="234"/>
                    </a:lnTo>
                    <a:lnTo>
                      <a:pt x="59" y="409"/>
                    </a:lnTo>
                    <a:lnTo>
                      <a:pt x="20" y="1419"/>
                    </a:lnTo>
                    <a:lnTo>
                      <a:pt x="0" y="2429"/>
                    </a:lnTo>
                    <a:lnTo>
                      <a:pt x="0" y="2682"/>
                    </a:lnTo>
                    <a:lnTo>
                      <a:pt x="0" y="3615"/>
                    </a:lnTo>
                    <a:lnTo>
                      <a:pt x="20" y="4431"/>
                    </a:lnTo>
                    <a:lnTo>
                      <a:pt x="59" y="5247"/>
                    </a:lnTo>
                    <a:lnTo>
                      <a:pt x="98" y="6063"/>
                    </a:lnTo>
                    <a:lnTo>
                      <a:pt x="156" y="6899"/>
                    </a:lnTo>
                    <a:lnTo>
                      <a:pt x="234" y="7715"/>
                    </a:lnTo>
                    <a:lnTo>
                      <a:pt x="311" y="8531"/>
                    </a:lnTo>
                    <a:lnTo>
                      <a:pt x="428" y="9386"/>
                    </a:lnTo>
                    <a:lnTo>
                      <a:pt x="583" y="10241"/>
                    </a:lnTo>
                    <a:lnTo>
                      <a:pt x="739" y="11096"/>
                    </a:lnTo>
                    <a:lnTo>
                      <a:pt x="933" y="11932"/>
                    </a:lnTo>
                    <a:lnTo>
                      <a:pt x="953" y="12029"/>
                    </a:lnTo>
                    <a:lnTo>
                      <a:pt x="991" y="12165"/>
                    </a:lnTo>
                    <a:lnTo>
                      <a:pt x="1186" y="12825"/>
                    </a:lnTo>
                    <a:lnTo>
                      <a:pt x="1438" y="13564"/>
                    </a:lnTo>
                    <a:lnTo>
                      <a:pt x="1730" y="14283"/>
                    </a:lnTo>
                    <a:lnTo>
                      <a:pt x="1944" y="14788"/>
                    </a:lnTo>
                    <a:lnTo>
                      <a:pt x="2157" y="15293"/>
                    </a:lnTo>
                    <a:lnTo>
                      <a:pt x="2546" y="15021"/>
                    </a:lnTo>
                    <a:lnTo>
                      <a:pt x="2896" y="14730"/>
                    </a:lnTo>
                    <a:lnTo>
                      <a:pt x="3226" y="14419"/>
                    </a:lnTo>
                    <a:lnTo>
                      <a:pt x="3518" y="14069"/>
                    </a:lnTo>
                    <a:lnTo>
                      <a:pt x="3809" y="13719"/>
                    </a:lnTo>
                    <a:lnTo>
                      <a:pt x="4042" y="13350"/>
                    </a:lnTo>
                    <a:lnTo>
                      <a:pt x="4275" y="12942"/>
                    </a:lnTo>
                    <a:lnTo>
                      <a:pt x="4470" y="12534"/>
                    </a:lnTo>
                    <a:lnTo>
                      <a:pt x="4625" y="12106"/>
                    </a:lnTo>
                    <a:lnTo>
                      <a:pt x="4761" y="11659"/>
                    </a:lnTo>
                    <a:lnTo>
                      <a:pt x="4878" y="11193"/>
                    </a:lnTo>
                    <a:lnTo>
                      <a:pt x="4975" y="10707"/>
                    </a:lnTo>
                    <a:lnTo>
                      <a:pt x="5033" y="10222"/>
                    </a:lnTo>
                    <a:lnTo>
                      <a:pt x="5072" y="9697"/>
                    </a:lnTo>
                    <a:lnTo>
                      <a:pt x="5092" y="9192"/>
                    </a:lnTo>
                    <a:lnTo>
                      <a:pt x="5072" y="8648"/>
                    </a:lnTo>
                    <a:lnTo>
                      <a:pt x="5033" y="7715"/>
                    </a:lnTo>
                    <a:lnTo>
                      <a:pt x="4975" y="6646"/>
                    </a:lnTo>
                    <a:lnTo>
                      <a:pt x="4917" y="6063"/>
                    </a:lnTo>
                    <a:lnTo>
                      <a:pt x="4858" y="5480"/>
                    </a:lnTo>
                    <a:lnTo>
                      <a:pt x="4781" y="4897"/>
                    </a:lnTo>
                    <a:lnTo>
                      <a:pt x="4664" y="4314"/>
                    </a:lnTo>
                    <a:lnTo>
                      <a:pt x="4547" y="3731"/>
                    </a:lnTo>
                    <a:lnTo>
                      <a:pt x="4392" y="3168"/>
                    </a:lnTo>
                    <a:lnTo>
                      <a:pt x="4217" y="2643"/>
                    </a:lnTo>
                    <a:lnTo>
                      <a:pt x="3984" y="2119"/>
                    </a:lnTo>
                    <a:lnTo>
                      <a:pt x="3867" y="1885"/>
                    </a:lnTo>
                    <a:lnTo>
                      <a:pt x="3731" y="1652"/>
                    </a:lnTo>
                    <a:lnTo>
                      <a:pt x="3595" y="1438"/>
                    </a:lnTo>
                    <a:lnTo>
                      <a:pt x="3459" y="1225"/>
                    </a:lnTo>
                    <a:lnTo>
                      <a:pt x="3284" y="1030"/>
                    </a:lnTo>
                    <a:lnTo>
                      <a:pt x="3110" y="856"/>
                    </a:lnTo>
                    <a:lnTo>
                      <a:pt x="2935" y="681"/>
                    </a:lnTo>
                    <a:lnTo>
                      <a:pt x="2740" y="525"/>
                    </a:lnTo>
                    <a:lnTo>
                      <a:pt x="2546" y="409"/>
                    </a:lnTo>
                    <a:lnTo>
                      <a:pt x="2352" y="292"/>
                    </a:lnTo>
                    <a:lnTo>
                      <a:pt x="2177" y="195"/>
                    </a:lnTo>
                    <a:lnTo>
                      <a:pt x="1982" y="137"/>
                    </a:lnTo>
                    <a:lnTo>
                      <a:pt x="1808" y="78"/>
                    </a:lnTo>
                    <a:lnTo>
                      <a:pt x="1633" y="39"/>
                    </a:lnTo>
                    <a:lnTo>
                      <a:pt x="14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215950" y="6420250"/>
                <a:ext cx="218150" cy="286650"/>
              </a:xfrm>
              <a:custGeom>
                <a:avLst/>
                <a:gdLst/>
                <a:ahLst/>
                <a:cxnLst/>
                <a:rect l="l" t="t" r="r" b="b"/>
                <a:pathLst>
                  <a:path w="8726" h="11466" extrusionOk="0">
                    <a:moveTo>
                      <a:pt x="3887" y="1"/>
                    </a:moveTo>
                    <a:lnTo>
                      <a:pt x="3459" y="20"/>
                    </a:lnTo>
                    <a:lnTo>
                      <a:pt x="3051" y="79"/>
                    </a:lnTo>
                    <a:lnTo>
                      <a:pt x="2663" y="156"/>
                    </a:lnTo>
                    <a:lnTo>
                      <a:pt x="2274" y="292"/>
                    </a:lnTo>
                    <a:lnTo>
                      <a:pt x="1924" y="448"/>
                    </a:lnTo>
                    <a:lnTo>
                      <a:pt x="1575" y="661"/>
                    </a:lnTo>
                    <a:lnTo>
                      <a:pt x="1264" y="895"/>
                    </a:lnTo>
                    <a:lnTo>
                      <a:pt x="972" y="1167"/>
                    </a:lnTo>
                    <a:lnTo>
                      <a:pt x="700" y="1478"/>
                    </a:lnTo>
                    <a:lnTo>
                      <a:pt x="584" y="1633"/>
                    </a:lnTo>
                    <a:lnTo>
                      <a:pt x="467" y="1808"/>
                    </a:lnTo>
                    <a:lnTo>
                      <a:pt x="370" y="2002"/>
                    </a:lnTo>
                    <a:lnTo>
                      <a:pt x="273" y="2197"/>
                    </a:lnTo>
                    <a:lnTo>
                      <a:pt x="195" y="2410"/>
                    </a:lnTo>
                    <a:lnTo>
                      <a:pt x="137" y="2624"/>
                    </a:lnTo>
                    <a:lnTo>
                      <a:pt x="78" y="2838"/>
                    </a:lnTo>
                    <a:lnTo>
                      <a:pt x="39" y="3052"/>
                    </a:lnTo>
                    <a:lnTo>
                      <a:pt x="20" y="3285"/>
                    </a:lnTo>
                    <a:lnTo>
                      <a:pt x="1" y="3518"/>
                    </a:lnTo>
                    <a:lnTo>
                      <a:pt x="1" y="3751"/>
                    </a:lnTo>
                    <a:lnTo>
                      <a:pt x="20" y="4004"/>
                    </a:lnTo>
                    <a:lnTo>
                      <a:pt x="59" y="4489"/>
                    </a:lnTo>
                    <a:lnTo>
                      <a:pt x="175" y="4975"/>
                    </a:lnTo>
                    <a:lnTo>
                      <a:pt x="311" y="5461"/>
                    </a:lnTo>
                    <a:lnTo>
                      <a:pt x="506" y="5927"/>
                    </a:lnTo>
                    <a:lnTo>
                      <a:pt x="622" y="6141"/>
                    </a:lnTo>
                    <a:lnTo>
                      <a:pt x="739" y="6374"/>
                    </a:lnTo>
                    <a:lnTo>
                      <a:pt x="875" y="6588"/>
                    </a:lnTo>
                    <a:lnTo>
                      <a:pt x="1011" y="6782"/>
                    </a:lnTo>
                    <a:lnTo>
                      <a:pt x="1166" y="6996"/>
                    </a:lnTo>
                    <a:lnTo>
                      <a:pt x="1322" y="7171"/>
                    </a:lnTo>
                    <a:lnTo>
                      <a:pt x="1497" y="7365"/>
                    </a:lnTo>
                    <a:lnTo>
                      <a:pt x="1672" y="7521"/>
                    </a:lnTo>
                    <a:lnTo>
                      <a:pt x="1866" y="7696"/>
                    </a:lnTo>
                    <a:lnTo>
                      <a:pt x="2080" y="7832"/>
                    </a:lnTo>
                    <a:lnTo>
                      <a:pt x="2294" y="7968"/>
                    </a:lnTo>
                    <a:lnTo>
                      <a:pt x="2507" y="8084"/>
                    </a:lnTo>
                    <a:lnTo>
                      <a:pt x="2740" y="8201"/>
                    </a:lnTo>
                    <a:lnTo>
                      <a:pt x="2974" y="8279"/>
                    </a:lnTo>
                    <a:lnTo>
                      <a:pt x="3440" y="8454"/>
                    </a:lnTo>
                    <a:lnTo>
                      <a:pt x="3848" y="8628"/>
                    </a:lnTo>
                    <a:lnTo>
                      <a:pt x="4237" y="8803"/>
                    </a:lnTo>
                    <a:lnTo>
                      <a:pt x="4586" y="8998"/>
                    </a:lnTo>
                    <a:lnTo>
                      <a:pt x="4897" y="9192"/>
                    </a:lnTo>
                    <a:lnTo>
                      <a:pt x="5189" y="9406"/>
                    </a:lnTo>
                    <a:lnTo>
                      <a:pt x="5441" y="9619"/>
                    </a:lnTo>
                    <a:lnTo>
                      <a:pt x="5675" y="9814"/>
                    </a:lnTo>
                    <a:lnTo>
                      <a:pt x="5888" y="10027"/>
                    </a:lnTo>
                    <a:lnTo>
                      <a:pt x="6083" y="10241"/>
                    </a:lnTo>
                    <a:lnTo>
                      <a:pt x="6432" y="10669"/>
                    </a:lnTo>
                    <a:lnTo>
                      <a:pt x="7015" y="11465"/>
                    </a:lnTo>
                    <a:lnTo>
                      <a:pt x="8725" y="10105"/>
                    </a:lnTo>
                    <a:lnTo>
                      <a:pt x="8550" y="9581"/>
                    </a:lnTo>
                    <a:lnTo>
                      <a:pt x="8356" y="9017"/>
                    </a:lnTo>
                    <a:lnTo>
                      <a:pt x="8162" y="8318"/>
                    </a:lnTo>
                    <a:lnTo>
                      <a:pt x="7968" y="7540"/>
                    </a:lnTo>
                    <a:lnTo>
                      <a:pt x="7890" y="7132"/>
                    </a:lnTo>
                    <a:lnTo>
                      <a:pt x="7832" y="6724"/>
                    </a:lnTo>
                    <a:lnTo>
                      <a:pt x="7793" y="6335"/>
                    </a:lnTo>
                    <a:lnTo>
                      <a:pt x="7773" y="5947"/>
                    </a:lnTo>
                    <a:lnTo>
                      <a:pt x="7773" y="5597"/>
                    </a:lnTo>
                    <a:lnTo>
                      <a:pt x="7812" y="5247"/>
                    </a:lnTo>
                    <a:lnTo>
                      <a:pt x="7832" y="5111"/>
                    </a:lnTo>
                    <a:lnTo>
                      <a:pt x="7909" y="4703"/>
                    </a:lnTo>
                    <a:lnTo>
                      <a:pt x="7948" y="4431"/>
                    </a:lnTo>
                    <a:lnTo>
                      <a:pt x="7968" y="4120"/>
                    </a:lnTo>
                    <a:lnTo>
                      <a:pt x="7987" y="3790"/>
                    </a:lnTo>
                    <a:lnTo>
                      <a:pt x="7968" y="3421"/>
                    </a:lnTo>
                    <a:lnTo>
                      <a:pt x="7929" y="3052"/>
                    </a:lnTo>
                    <a:lnTo>
                      <a:pt x="7870" y="2663"/>
                    </a:lnTo>
                    <a:lnTo>
                      <a:pt x="7754" y="2274"/>
                    </a:lnTo>
                    <a:lnTo>
                      <a:pt x="7695" y="2080"/>
                    </a:lnTo>
                    <a:lnTo>
                      <a:pt x="7598" y="1905"/>
                    </a:lnTo>
                    <a:lnTo>
                      <a:pt x="7521" y="1730"/>
                    </a:lnTo>
                    <a:lnTo>
                      <a:pt x="7404" y="1555"/>
                    </a:lnTo>
                    <a:lnTo>
                      <a:pt x="7287" y="1380"/>
                    </a:lnTo>
                    <a:lnTo>
                      <a:pt x="7151" y="1225"/>
                    </a:lnTo>
                    <a:lnTo>
                      <a:pt x="6996" y="1070"/>
                    </a:lnTo>
                    <a:lnTo>
                      <a:pt x="6840" y="934"/>
                    </a:lnTo>
                    <a:lnTo>
                      <a:pt x="6646" y="797"/>
                    </a:lnTo>
                    <a:lnTo>
                      <a:pt x="6452" y="681"/>
                    </a:lnTo>
                    <a:lnTo>
                      <a:pt x="6024" y="467"/>
                    </a:lnTo>
                    <a:lnTo>
                      <a:pt x="5597" y="312"/>
                    </a:lnTo>
                    <a:lnTo>
                      <a:pt x="5169" y="176"/>
                    </a:lnTo>
                    <a:lnTo>
                      <a:pt x="4742" y="79"/>
                    </a:lnTo>
                    <a:lnTo>
                      <a:pt x="4314" y="20"/>
                    </a:lnTo>
                    <a:lnTo>
                      <a:pt x="3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3765375" y="6825900"/>
                <a:ext cx="303650" cy="203550"/>
              </a:xfrm>
              <a:custGeom>
                <a:avLst/>
                <a:gdLst/>
                <a:ahLst/>
                <a:cxnLst/>
                <a:rect l="l" t="t" r="r" b="b"/>
                <a:pathLst>
                  <a:path w="12146" h="8142" extrusionOk="0">
                    <a:moveTo>
                      <a:pt x="8376" y="0"/>
                    </a:moveTo>
                    <a:lnTo>
                      <a:pt x="8181" y="20"/>
                    </a:lnTo>
                    <a:lnTo>
                      <a:pt x="7968" y="39"/>
                    </a:lnTo>
                    <a:lnTo>
                      <a:pt x="7579" y="97"/>
                    </a:lnTo>
                    <a:lnTo>
                      <a:pt x="7210" y="214"/>
                    </a:lnTo>
                    <a:lnTo>
                      <a:pt x="6860" y="330"/>
                    </a:lnTo>
                    <a:lnTo>
                      <a:pt x="6530" y="486"/>
                    </a:lnTo>
                    <a:lnTo>
                      <a:pt x="6219" y="641"/>
                    </a:lnTo>
                    <a:lnTo>
                      <a:pt x="5947" y="797"/>
                    </a:lnTo>
                    <a:lnTo>
                      <a:pt x="5714" y="952"/>
                    </a:lnTo>
                    <a:lnTo>
                      <a:pt x="5383" y="1185"/>
                    </a:lnTo>
                    <a:lnTo>
                      <a:pt x="5267" y="1283"/>
                    </a:lnTo>
                    <a:lnTo>
                      <a:pt x="4975" y="1458"/>
                    </a:lnTo>
                    <a:lnTo>
                      <a:pt x="4664" y="1613"/>
                    </a:lnTo>
                    <a:lnTo>
                      <a:pt x="4295" y="1749"/>
                    </a:lnTo>
                    <a:lnTo>
                      <a:pt x="3926" y="1885"/>
                    </a:lnTo>
                    <a:lnTo>
                      <a:pt x="3537" y="2002"/>
                    </a:lnTo>
                    <a:lnTo>
                      <a:pt x="3149" y="2099"/>
                    </a:lnTo>
                    <a:lnTo>
                      <a:pt x="2352" y="2274"/>
                    </a:lnTo>
                    <a:lnTo>
                      <a:pt x="1633" y="2390"/>
                    </a:lnTo>
                    <a:lnTo>
                      <a:pt x="1050" y="2487"/>
                    </a:lnTo>
                    <a:lnTo>
                      <a:pt x="506" y="2546"/>
                    </a:lnTo>
                    <a:lnTo>
                      <a:pt x="1" y="4664"/>
                    </a:lnTo>
                    <a:lnTo>
                      <a:pt x="992" y="4858"/>
                    </a:lnTo>
                    <a:lnTo>
                      <a:pt x="1516" y="4975"/>
                    </a:lnTo>
                    <a:lnTo>
                      <a:pt x="1788" y="5072"/>
                    </a:lnTo>
                    <a:lnTo>
                      <a:pt x="2080" y="5169"/>
                    </a:lnTo>
                    <a:lnTo>
                      <a:pt x="2371" y="5286"/>
                    </a:lnTo>
                    <a:lnTo>
                      <a:pt x="2663" y="5422"/>
                    </a:lnTo>
                    <a:lnTo>
                      <a:pt x="2974" y="5596"/>
                    </a:lnTo>
                    <a:lnTo>
                      <a:pt x="3285" y="5791"/>
                    </a:lnTo>
                    <a:lnTo>
                      <a:pt x="3596" y="6024"/>
                    </a:lnTo>
                    <a:lnTo>
                      <a:pt x="3926" y="6296"/>
                    </a:lnTo>
                    <a:lnTo>
                      <a:pt x="4276" y="6607"/>
                    </a:lnTo>
                    <a:lnTo>
                      <a:pt x="4625" y="6937"/>
                    </a:lnTo>
                    <a:lnTo>
                      <a:pt x="4820" y="7112"/>
                    </a:lnTo>
                    <a:lnTo>
                      <a:pt x="4995" y="7287"/>
                    </a:lnTo>
                    <a:lnTo>
                      <a:pt x="5208" y="7423"/>
                    </a:lnTo>
                    <a:lnTo>
                      <a:pt x="5422" y="7559"/>
                    </a:lnTo>
                    <a:lnTo>
                      <a:pt x="5636" y="7676"/>
                    </a:lnTo>
                    <a:lnTo>
                      <a:pt x="5869" y="7773"/>
                    </a:lnTo>
                    <a:lnTo>
                      <a:pt x="6102" y="7870"/>
                    </a:lnTo>
                    <a:lnTo>
                      <a:pt x="6335" y="7948"/>
                    </a:lnTo>
                    <a:lnTo>
                      <a:pt x="6569" y="8006"/>
                    </a:lnTo>
                    <a:lnTo>
                      <a:pt x="6821" y="8064"/>
                    </a:lnTo>
                    <a:lnTo>
                      <a:pt x="7074" y="8103"/>
                    </a:lnTo>
                    <a:lnTo>
                      <a:pt x="7326" y="8123"/>
                    </a:lnTo>
                    <a:lnTo>
                      <a:pt x="7579" y="8142"/>
                    </a:lnTo>
                    <a:lnTo>
                      <a:pt x="7832" y="8142"/>
                    </a:lnTo>
                    <a:lnTo>
                      <a:pt x="8337" y="8123"/>
                    </a:lnTo>
                    <a:lnTo>
                      <a:pt x="8823" y="8045"/>
                    </a:lnTo>
                    <a:lnTo>
                      <a:pt x="9308" y="7928"/>
                    </a:lnTo>
                    <a:lnTo>
                      <a:pt x="9775" y="7753"/>
                    </a:lnTo>
                    <a:lnTo>
                      <a:pt x="9988" y="7676"/>
                    </a:lnTo>
                    <a:lnTo>
                      <a:pt x="10202" y="7559"/>
                    </a:lnTo>
                    <a:lnTo>
                      <a:pt x="10397" y="7442"/>
                    </a:lnTo>
                    <a:lnTo>
                      <a:pt x="10610" y="7326"/>
                    </a:lnTo>
                    <a:lnTo>
                      <a:pt x="10785" y="7190"/>
                    </a:lnTo>
                    <a:lnTo>
                      <a:pt x="10960" y="7054"/>
                    </a:lnTo>
                    <a:lnTo>
                      <a:pt x="11135" y="6898"/>
                    </a:lnTo>
                    <a:lnTo>
                      <a:pt x="11271" y="6743"/>
                    </a:lnTo>
                    <a:lnTo>
                      <a:pt x="11407" y="6587"/>
                    </a:lnTo>
                    <a:lnTo>
                      <a:pt x="11543" y="6413"/>
                    </a:lnTo>
                    <a:lnTo>
                      <a:pt x="11660" y="6238"/>
                    </a:lnTo>
                    <a:lnTo>
                      <a:pt x="11757" y="6043"/>
                    </a:lnTo>
                    <a:lnTo>
                      <a:pt x="11912" y="5674"/>
                    </a:lnTo>
                    <a:lnTo>
                      <a:pt x="12029" y="5286"/>
                    </a:lnTo>
                    <a:lnTo>
                      <a:pt x="12107" y="4897"/>
                    </a:lnTo>
                    <a:lnTo>
                      <a:pt x="12145" y="4508"/>
                    </a:lnTo>
                    <a:lnTo>
                      <a:pt x="12126" y="4120"/>
                    </a:lnTo>
                    <a:lnTo>
                      <a:pt x="12087" y="3712"/>
                    </a:lnTo>
                    <a:lnTo>
                      <a:pt x="11990" y="3323"/>
                    </a:lnTo>
                    <a:lnTo>
                      <a:pt x="11873" y="2934"/>
                    </a:lnTo>
                    <a:lnTo>
                      <a:pt x="11698" y="2546"/>
                    </a:lnTo>
                    <a:lnTo>
                      <a:pt x="11504" y="2176"/>
                    </a:lnTo>
                    <a:lnTo>
                      <a:pt x="11271" y="1807"/>
                    </a:lnTo>
                    <a:lnTo>
                      <a:pt x="10999" y="1458"/>
                    </a:lnTo>
                    <a:lnTo>
                      <a:pt x="10688" y="1127"/>
                    </a:lnTo>
                    <a:lnTo>
                      <a:pt x="10338" y="816"/>
                    </a:lnTo>
                    <a:lnTo>
                      <a:pt x="9969" y="525"/>
                    </a:lnTo>
                    <a:lnTo>
                      <a:pt x="9775" y="389"/>
                    </a:lnTo>
                    <a:lnTo>
                      <a:pt x="9580" y="272"/>
                    </a:lnTo>
                    <a:lnTo>
                      <a:pt x="9386" y="194"/>
                    </a:lnTo>
                    <a:lnTo>
                      <a:pt x="9192" y="117"/>
                    </a:lnTo>
                    <a:lnTo>
                      <a:pt x="8978" y="78"/>
                    </a:lnTo>
                    <a:lnTo>
                      <a:pt x="8784" y="39"/>
                    </a:lnTo>
                    <a:lnTo>
                      <a:pt x="8570" y="20"/>
                    </a:lnTo>
                    <a:lnTo>
                      <a:pt x="8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2988125" y="7190725"/>
                <a:ext cx="380875" cy="644175"/>
              </a:xfrm>
              <a:custGeom>
                <a:avLst/>
                <a:gdLst/>
                <a:ahLst/>
                <a:cxnLst/>
                <a:rect l="l" t="t" r="r" b="b"/>
                <a:pathLst>
                  <a:path w="15235" h="25767" extrusionOk="0">
                    <a:moveTo>
                      <a:pt x="10862" y="0"/>
                    </a:moveTo>
                    <a:lnTo>
                      <a:pt x="10629" y="39"/>
                    </a:lnTo>
                    <a:lnTo>
                      <a:pt x="10377" y="78"/>
                    </a:lnTo>
                    <a:lnTo>
                      <a:pt x="10124" y="117"/>
                    </a:lnTo>
                    <a:lnTo>
                      <a:pt x="9871" y="195"/>
                    </a:lnTo>
                    <a:lnTo>
                      <a:pt x="9619" y="272"/>
                    </a:lnTo>
                    <a:lnTo>
                      <a:pt x="9366" y="369"/>
                    </a:lnTo>
                    <a:lnTo>
                      <a:pt x="9133" y="486"/>
                    </a:lnTo>
                    <a:lnTo>
                      <a:pt x="8880" y="622"/>
                    </a:lnTo>
                    <a:lnTo>
                      <a:pt x="8647" y="758"/>
                    </a:lnTo>
                    <a:lnTo>
                      <a:pt x="8414" y="914"/>
                    </a:lnTo>
                    <a:lnTo>
                      <a:pt x="8181" y="1069"/>
                    </a:lnTo>
                    <a:lnTo>
                      <a:pt x="7948" y="1244"/>
                    </a:lnTo>
                    <a:lnTo>
                      <a:pt x="7734" y="1438"/>
                    </a:lnTo>
                    <a:lnTo>
                      <a:pt x="7520" y="1633"/>
                    </a:lnTo>
                    <a:lnTo>
                      <a:pt x="7306" y="1827"/>
                    </a:lnTo>
                    <a:lnTo>
                      <a:pt x="7229" y="1924"/>
                    </a:lnTo>
                    <a:lnTo>
                      <a:pt x="7034" y="2079"/>
                    </a:lnTo>
                    <a:lnTo>
                      <a:pt x="6860" y="2254"/>
                    </a:lnTo>
                    <a:lnTo>
                      <a:pt x="6665" y="2449"/>
                    </a:lnTo>
                    <a:lnTo>
                      <a:pt x="6510" y="2643"/>
                    </a:lnTo>
                    <a:lnTo>
                      <a:pt x="6354" y="2857"/>
                    </a:lnTo>
                    <a:lnTo>
                      <a:pt x="6199" y="3070"/>
                    </a:lnTo>
                    <a:lnTo>
                      <a:pt x="6063" y="3304"/>
                    </a:lnTo>
                    <a:lnTo>
                      <a:pt x="5927" y="3537"/>
                    </a:lnTo>
                    <a:lnTo>
                      <a:pt x="5694" y="4023"/>
                    </a:lnTo>
                    <a:lnTo>
                      <a:pt x="5499" y="4547"/>
                    </a:lnTo>
                    <a:lnTo>
                      <a:pt x="5324" y="5111"/>
                    </a:lnTo>
                    <a:lnTo>
                      <a:pt x="5169" y="5674"/>
                    </a:lnTo>
                    <a:lnTo>
                      <a:pt x="5072" y="6141"/>
                    </a:lnTo>
                    <a:lnTo>
                      <a:pt x="5014" y="6626"/>
                    </a:lnTo>
                    <a:lnTo>
                      <a:pt x="4955" y="7112"/>
                    </a:lnTo>
                    <a:lnTo>
                      <a:pt x="4916" y="7617"/>
                    </a:lnTo>
                    <a:lnTo>
                      <a:pt x="4858" y="8647"/>
                    </a:lnTo>
                    <a:lnTo>
                      <a:pt x="4800" y="9677"/>
                    </a:lnTo>
                    <a:lnTo>
                      <a:pt x="4741" y="10202"/>
                    </a:lnTo>
                    <a:lnTo>
                      <a:pt x="4683" y="10707"/>
                    </a:lnTo>
                    <a:lnTo>
                      <a:pt x="4605" y="11212"/>
                    </a:lnTo>
                    <a:lnTo>
                      <a:pt x="4508" y="11698"/>
                    </a:lnTo>
                    <a:lnTo>
                      <a:pt x="4392" y="12164"/>
                    </a:lnTo>
                    <a:lnTo>
                      <a:pt x="4236" y="12631"/>
                    </a:lnTo>
                    <a:lnTo>
                      <a:pt x="4042" y="13078"/>
                    </a:lnTo>
                    <a:lnTo>
                      <a:pt x="3925" y="13291"/>
                    </a:lnTo>
                    <a:lnTo>
                      <a:pt x="3809" y="13505"/>
                    </a:lnTo>
                    <a:lnTo>
                      <a:pt x="3478" y="13972"/>
                    </a:lnTo>
                    <a:lnTo>
                      <a:pt x="3129" y="14457"/>
                    </a:lnTo>
                    <a:lnTo>
                      <a:pt x="2740" y="14943"/>
                    </a:lnTo>
                    <a:lnTo>
                      <a:pt x="2351" y="15429"/>
                    </a:lnTo>
                    <a:lnTo>
                      <a:pt x="1963" y="15915"/>
                    </a:lnTo>
                    <a:lnTo>
                      <a:pt x="1555" y="16420"/>
                    </a:lnTo>
                    <a:lnTo>
                      <a:pt x="1186" y="16925"/>
                    </a:lnTo>
                    <a:lnTo>
                      <a:pt x="855" y="17450"/>
                    </a:lnTo>
                    <a:lnTo>
                      <a:pt x="700" y="17702"/>
                    </a:lnTo>
                    <a:lnTo>
                      <a:pt x="544" y="17974"/>
                    </a:lnTo>
                    <a:lnTo>
                      <a:pt x="428" y="18246"/>
                    </a:lnTo>
                    <a:lnTo>
                      <a:pt x="311" y="18519"/>
                    </a:lnTo>
                    <a:lnTo>
                      <a:pt x="194" y="18791"/>
                    </a:lnTo>
                    <a:lnTo>
                      <a:pt x="117" y="19063"/>
                    </a:lnTo>
                    <a:lnTo>
                      <a:pt x="58" y="19335"/>
                    </a:lnTo>
                    <a:lnTo>
                      <a:pt x="20" y="19626"/>
                    </a:lnTo>
                    <a:lnTo>
                      <a:pt x="0" y="19918"/>
                    </a:lnTo>
                    <a:lnTo>
                      <a:pt x="0" y="20209"/>
                    </a:lnTo>
                    <a:lnTo>
                      <a:pt x="20" y="20501"/>
                    </a:lnTo>
                    <a:lnTo>
                      <a:pt x="78" y="20792"/>
                    </a:lnTo>
                    <a:lnTo>
                      <a:pt x="156" y="21103"/>
                    </a:lnTo>
                    <a:lnTo>
                      <a:pt x="253" y="21414"/>
                    </a:lnTo>
                    <a:lnTo>
                      <a:pt x="389" y="21725"/>
                    </a:lnTo>
                    <a:lnTo>
                      <a:pt x="564" y="22055"/>
                    </a:lnTo>
                    <a:lnTo>
                      <a:pt x="700" y="22269"/>
                    </a:lnTo>
                    <a:lnTo>
                      <a:pt x="836" y="22463"/>
                    </a:lnTo>
                    <a:lnTo>
                      <a:pt x="991" y="22657"/>
                    </a:lnTo>
                    <a:lnTo>
                      <a:pt x="1147" y="22832"/>
                    </a:lnTo>
                    <a:lnTo>
                      <a:pt x="1322" y="23007"/>
                    </a:lnTo>
                    <a:lnTo>
                      <a:pt x="1496" y="23163"/>
                    </a:lnTo>
                    <a:lnTo>
                      <a:pt x="1866" y="23474"/>
                    </a:lnTo>
                    <a:lnTo>
                      <a:pt x="2274" y="23726"/>
                    </a:lnTo>
                    <a:lnTo>
                      <a:pt x="2701" y="23959"/>
                    </a:lnTo>
                    <a:lnTo>
                      <a:pt x="3148" y="24154"/>
                    </a:lnTo>
                    <a:lnTo>
                      <a:pt x="3595" y="24348"/>
                    </a:lnTo>
                    <a:lnTo>
                      <a:pt x="4081" y="24503"/>
                    </a:lnTo>
                    <a:lnTo>
                      <a:pt x="4567" y="24639"/>
                    </a:lnTo>
                    <a:lnTo>
                      <a:pt x="5052" y="24756"/>
                    </a:lnTo>
                    <a:lnTo>
                      <a:pt x="5538" y="24873"/>
                    </a:lnTo>
                    <a:lnTo>
                      <a:pt x="6490" y="25086"/>
                    </a:lnTo>
                    <a:lnTo>
                      <a:pt x="7423" y="25281"/>
                    </a:lnTo>
                    <a:lnTo>
                      <a:pt x="8336" y="25475"/>
                    </a:lnTo>
                    <a:lnTo>
                      <a:pt x="8842" y="25553"/>
                    </a:lnTo>
                    <a:lnTo>
                      <a:pt x="9347" y="25650"/>
                    </a:lnTo>
                    <a:lnTo>
                      <a:pt x="9871" y="25708"/>
                    </a:lnTo>
                    <a:lnTo>
                      <a:pt x="10415" y="25747"/>
                    </a:lnTo>
                    <a:lnTo>
                      <a:pt x="10940" y="25767"/>
                    </a:lnTo>
                    <a:lnTo>
                      <a:pt x="11465" y="25747"/>
                    </a:lnTo>
                    <a:lnTo>
                      <a:pt x="11989" y="25689"/>
                    </a:lnTo>
                    <a:lnTo>
                      <a:pt x="12242" y="25650"/>
                    </a:lnTo>
                    <a:lnTo>
                      <a:pt x="12495" y="25611"/>
                    </a:lnTo>
                    <a:lnTo>
                      <a:pt x="12728" y="25533"/>
                    </a:lnTo>
                    <a:lnTo>
                      <a:pt x="12961" y="25456"/>
                    </a:lnTo>
                    <a:lnTo>
                      <a:pt x="13194" y="25378"/>
                    </a:lnTo>
                    <a:lnTo>
                      <a:pt x="13408" y="25281"/>
                    </a:lnTo>
                    <a:lnTo>
                      <a:pt x="13622" y="25164"/>
                    </a:lnTo>
                    <a:lnTo>
                      <a:pt x="13816" y="25028"/>
                    </a:lnTo>
                    <a:lnTo>
                      <a:pt x="14010" y="24873"/>
                    </a:lnTo>
                    <a:lnTo>
                      <a:pt x="14205" y="24717"/>
                    </a:lnTo>
                    <a:lnTo>
                      <a:pt x="14360" y="24523"/>
                    </a:lnTo>
                    <a:lnTo>
                      <a:pt x="14516" y="24329"/>
                    </a:lnTo>
                    <a:lnTo>
                      <a:pt x="14671" y="24115"/>
                    </a:lnTo>
                    <a:lnTo>
                      <a:pt x="14788" y="23882"/>
                    </a:lnTo>
                    <a:lnTo>
                      <a:pt x="14924" y="23629"/>
                    </a:lnTo>
                    <a:lnTo>
                      <a:pt x="15021" y="23357"/>
                    </a:lnTo>
                    <a:lnTo>
                      <a:pt x="15099" y="23085"/>
                    </a:lnTo>
                    <a:lnTo>
                      <a:pt x="15157" y="22832"/>
                    </a:lnTo>
                    <a:lnTo>
                      <a:pt x="15196" y="22560"/>
                    </a:lnTo>
                    <a:lnTo>
                      <a:pt x="15235" y="22288"/>
                    </a:lnTo>
                    <a:lnTo>
                      <a:pt x="15235" y="22016"/>
                    </a:lnTo>
                    <a:lnTo>
                      <a:pt x="15235" y="21744"/>
                    </a:lnTo>
                    <a:lnTo>
                      <a:pt x="15235" y="21453"/>
                    </a:lnTo>
                    <a:lnTo>
                      <a:pt x="15196" y="21181"/>
                    </a:lnTo>
                    <a:lnTo>
                      <a:pt x="15118" y="20637"/>
                    </a:lnTo>
                    <a:lnTo>
                      <a:pt x="15001" y="20092"/>
                    </a:lnTo>
                    <a:lnTo>
                      <a:pt x="14865" y="19548"/>
                    </a:lnTo>
                    <a:lnTo>
                      <a:pt x="14438" y="18169"/>
                    </a:lnTo>
                    <a:lnTo>
                      <a:pt x="14244" y="17469"/>
                    </a:lnTo>
                    <a:lnTo>
                      <a:pt x="14049" y="16789"/>
                    </a:lnTo>
                    <a:lnTo>
                      <a:pt x="13874" y="16109"/>
                    </a:lnTo>
                    <a:lnTo>
                      <a:pt x="13738" y="15390"/>
                    </a:lnTo>
                    <a:lnTo>
                      <a:pt x="13622" y="14691"/>
                    </a:lnTo>
                    <a:lnTo>
                      <a:pt x="13583" y="14321"/>
                    </a:lnTo>
                    <a:lnTo>
                      <a:pt x="13563" y="13952"/>
                    </a:lnTo>
                    <a:lnTo>
                      <a:pt x="13544" y="13583"/>
                    </a:lnTo>
                    <a:lnTo>
                      <a:pt x="13544" y="13214"/>
                    </a:lnTo>
                    <a:lnTo>
                      <a:pt x="13563" y="12845"/>
                    </a:lnTo>
                    <a:lnTo>
                      <a:pt x="13583" y="12495"/>
                    </a:lnTo>
                    <a:lnTo>
                      <a:pt x="13680" y="11756"/>
                    </a:lnTo>
                    <a:lnTo>
                      <a:pt x="13816" y="11037"/>
                    </a:lnTo>
                    <a:lnTo>
                      <a:pt x="13952" y="10318"/>
                    </a:lnTo>
                    <a:lnTo>
                      <a:pt x="14127" y="9599"/>
                    </a:lnTo>
                    <a:lnTo>
                      <a:pt x="14477" y="8162"/>
                    </a:lnTo>
                    <a:lnTo>
                      <a:pt x="14613" y="7443"/>
                    </a:lnTo>
                    <a:lnTo>
                      <a:pt x="14749" y="6743"/>
                    </a:lnTo>
                    <a:lnTo>
                      <a:pt x="14826" y="6024"/>
                    </a:lnTo>
                    <a:lnTo>
                      <a:pt x="14865" y="5655"/>
                    </a:lnTo>
                    <a:lnTo>
                      <a:pt x="14885" y="5305"/>
                    </a:lnTo>
                    <a:lnTo>
                      <a:pt x="14885" y="4955"/>
                    </a:lnTo>
                    <a:lnTo>
                      <a:pt x="14865" y="4586"/>
                    </a:lnTo>
                    <a:lnTo>
                      <a:pt x="14826" y="4236"/>
                    </a:lnTo>
                    <a:lnTo>
                      <a:pt x="14768" y="3867"/>
                    </a:lnTo>
                    <a:lnTo>
                      <a:pt x="14710" y="3517"/>
                    </a:lnTo>
                    <a:lnTo>
                      <a:pt x="14613" y="3148"/>
                    </a:lnTo>
                    <a:lnTo>
                      <a:pt x="14496" y="2798"/>
                    </a:lnTo>
                    <a:lnTo>
                      <a:pt x="14360" y="2429"/>
                    </a:lnTo>
                    <a:lnTo>
                      <a:pt x="14224" y="2118"/>
                    </a:lnTo>
                    <a:lnTo>
                      <a:pt x="14069" y="1846"/>
                    </a:lnTo>
                    <a:lnTo>
                      <a:pt x="13913" y="1574"/>
                    </a:lnTo>
                    <a:lnTo>
                      <a:pt x="13738" y="1341"/>
                    </a:lnTo>
                    <a:lnTo>
                      <a:pt x="13563" y="1108"/>
                    </a:lnTo>
                    <a:lnTo>
                      <a:pt x="13369" y="914"/>
                    </a:lnTo>
                    <a:lnTo>
                      <a:pt x="13175" y="739"/>
                    </a:lnTo>
                    <a:lnTo>
                      <a:pt x="12961" y="583"/>
                    </a:lnTo>
                    <a:lnTo>
                      <a:pt x="12747" y="447"/>
                    </a:lnTo>
                    <a:lnTo>
                      <a:pt x="12534" y="331"/>
                    </a:lnTo>
                    <a:lnTo>
                      <a:pt x="12300" y="233"/>
                    </a:lnTo>
                    <a:lnTo>
                      <a:pt x="12087" y="136"/>
                    </a:lnTo>
                    <a:lnTo>
                      <a:pt x="11834" y="78"/>
                    </a:lnTo>
                    <a:lnTo>
                      <a:pt x="11601" y="39"/>
                    </a:lnTo>
                    <a:lnTo>
                      <a:pt x="11368" y="20"/>
                    </a:lnTo>
                    <a:lnTo>
                      <a:pt x="11115"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385975" y="7236375"/>
                <a:ext cx="386225" cy="641275"/>
              </a:xfrm>
              <a:custGeom>
                <a:avLst/>
                <a:gdLst/>
                <a:ahLst/>
                <a:cxnLst/>
                <a:rect l="l" t="t" r="r" b="b"/>
                <a:pathLst>
                  <a:path w="15449" h="25651" extrusionOk="0">
                    <a:moveTo>
                      <a:pt x="8278" y="1"/>
                    </a:moveTo>
                    <a:lnTo>
                      <a:pt x="8045" y="20"/>
                    </a:lnTo>
                    <a:lnTo>
                      <a:pt x="7793" y="59"/>
                    </a:lnTo>
                    <a:lnTo>
                      <a:pt x="7560" y="98"/>
                    </a:lnTo>
                    <a:lnTo>
                      <a:pt x="7307" y="156"/>
                    </a:lnTo>
                    <a:lnTo>
                      <a:pt x="7074" y="234"/>
                    </a:lnTo>
                    <a:lnTo>
                      <a:pt x="6841" y="331"/>
                    </a:lnTo>
                    <a:lnTo>
                      <a:pt x="6588" y="448"/>
                    </a:lnTo>
                    <a:lnTo>
                      <a:pt x="6374" y="564"/>
                    </a:lnTo>
                    <a:lnTo>
                      <a:pt x="6141" y="700"/>
                    </a:lnTo>
                    <a:lnTo>
                      <a:pt x="5908" y="856"/>
                    </a:lnTo>
                    <a:lnTo>
                      <a:pt x="5694" y="1011"/>
                    </a:lnTo>
                    <a:lnTo>
                      <a:pt x="5480" y="1186"/>
                    </a:lnTo>
                    <a:lnTo>
                      <a:pt x="5267" y="1380"/>
                    </a:lnTo>
                    <a:lnTo>
                      <a:pt x="5072" y="1575"/>
                    </a:lnTo>
                    <a:lnTo>
                      <a:pt x="4878" y="1789"/>
                    </a:lnTo>
                    <a:lnTo>
                      <a:pt x="4684" y="2002"/>
                    </a:lnTo>
                    <a:lnTo>
                      <a:pt x="4509" y="2235"/>
                    </a:lnTo>
                    <a:lnTo>
                      <a:pt x="4334" y="2469"/>
                    </a:lnTo>
                    <a:lnTo>
                      <a:pt x="4276" y="2566"/>
                    </a:lnTo>
                    <a:lnTo>
                      <a:pt x="4101" y="2760"/>
                    </a:lnTo>
                    <a:lnTo>
                      <a:pt x="3945" y="2974"/>
                    </a:lnTo>
                    <a:lnTo>
                      <a:pt x="3809" y="3188"/>
                    </a:lnTo>
                    <a:lnTo>
                      <a:pt x="3673" y="3401"/>
                    </a:lnTo>
                    <a:lnTo>
                      <a:pt x="3557" y="3635"/>
                    </a:lnTo>
                    <a:lnTo>
                      <a:pt x="3440" y="3868"/>
                    </a:lnTo>
                    <a:lnTo>
                      <a:pt x="3343" y="4120"/>
                    </a:lnTo>
                    <a:lnTo>
                      <a:pt x="3246" y="4373"/>
                    </a:lnTo>
                    <a:lnTo>
                      <a:pt x="3090" y="4898"/>
                    </a:lnTo>
                    <a:lnTo>
                      <a:pt x="2974" y="5442"/>
                    </a:lnTo>
                    <a:lnTo>
                      <a:pt x="2896" y="6025"/>
                    </a:lnTo>
                    <a:lnTo>
                      <a:pt x="2838" y="6608"/>
                    </a:lnTo>
                    <a:lnTo>
                      <a:pt x="2818" y="7093"/>
                    </a:lnTo>
                    <a:lnTo>
                      <a:pt x="2838" y="7579"/>
                    </a:lnTo>
                    <a:lnTo>
                      <a:pt x="2857" y="8065"/>
                    </a:lnTo>
                    <a:lnTo>
                      <a:pt x="2896" y="8570"/>
                    </a:lnTo>
                    <a:lnTo>
                      <a:pt x="3013" y="9600"/>
                    </a:lnTo>
                    <a:lnTo>
                      <a:pt x="3110" y="10630"/>
                    </a:lnTo>
                    <a:lnTo>
                      <a:pt x="3149" y="11135"/>
                    </a:lnTo>
                    <a:lnTo>
                      <a:pt x="3187" y="11660"/>
                    </a:lnTo>
                    <a:lnTo>
                      <a:pt x="3187" y="12165"/>
                    </a:lnTo>
                    <a:lnTo>
                      <a:pt x="3168" y="12651"/>
                    </a:lnTo>
                    <a:lnTo>
                      <a:pt x="3110" y="13156"/>
                    </a:lnTo>
                    <a:lnTo>
                      <a:pt x="3032" y="13622"/>
                    </a:lnTo>
                    <a:lnTo>
                      <a:pt x="2915" y="14089"/>
                    </a:lnTo>
                    <a:lnTo>
                      <a:pt x="2838" y="14322"/>
                    </a:lnTo>
                    <a:lnTo>
                      <a:pt x="2760" y="14555"/>
                    </a:lnTo>
                    <a:lnTo>
                      <a:pt x="2507" y="15060"/>
                    </a:lnTo>
                    <a:lnTo>
                      <a:pt x="2235" y="15604"/>
                    </a:lnTo>
                    <a:lnTo>
                      <a:pt x="1944" y="16148"/>
                    </a:lnTo>
                    <a:lnTo>
                      <a:pt x="1633" y="16693"/>
                    </a:lnTo>
                    <a:lnTo>
                      <a:pt x="1322" y="17237"/>
                    </a:lnTo>
                    <a:lnTo>
                      <a:pt x="1011" y="17800"/>
                    </a:lnTo>
                    <a:lnTo>
                      <a:pt x="720" y="18364"/>
                    </a:lnTo>
                    <a:lnTo>
                      <a:pt x="467" y="18927"/>
                    </a:lnTo>
                    <a:lnTo>
                      <a:pt x="350" y="19199"/>
                    </a:lnTo>
                    <a:lnTo>
                      <a:pt x="253" y="19491"/>
                    </a:lnTo>
                    <a:lnTo>
                      <a:pt x="176" y="19782"/>
                    </a:lnTo>
                    <a:lnTo>
                      <a:pt x="98" y="20054"/>
                    </a:lnTo>
                    <a:lnTo>
                      <a:pt x="59" y="20346"/>
                    </a:lnTo>
                    <a:lnTo>
                      <a:pt x="20" y="20637"/>
                    </a:lnTo>
                    <a:lnTo>
                      <a:pt x="1" y="20929"/>
                    </a:lnTo>
                    <a:lnTo>
                      <a:pt x="1" y="21201"/>
                    </a:lnTo>
                    <a:lnTo>
                      <a:pt x="20" y="21492"/>
                    </a:lnTo>
                    <a:lnTo>
                      <a:pt x="78" y="21784"/>
                    </a:lnTo>
                    <a:lnTo>
                      <a:pt x="137" y="22075"/>
                    </a:lnTo>
                    <a:lnTo>
                      <a:pt x="234" y="22367"/>
                    </a:lnTo>
                    <a:lnTo>
                      <a:pt x="370" y="22639"/>
                    </a:lnTo>
                    <a:lnTo>
                      <a:pt x="525" y="22930"/>
                    </a:lnTo>
                    <a:lnTo>
                      <a:pt x="720" y="23222"/>
                    </a:lnTo>
                    <a:lnTo>
                      <a:pt x="933" y="23513"/>
                    </a:lnTo>
                    <a:lnTo>
                      <a:pt x="1089" y="23688"/>
                    </a:lnTo>
                    <a:lnTo>
                      <a:pt x="1264" y="23882"/>
                    </a:lnTo>
                    <a:lnTo>
                      <a:pt x="1439" y="24038"/>
                    </a:lnTo>
                    <a:lnTo>
                      <a:pt x="1633" y="24193"/>
                    </a:lnTo>
                    <a:lnTo>
                      <a:pt x="1827" y="24329"/>
                    </a:lnTo>
                    <a:lnTo>
                      <a:pt x="2022" y="24465"/>
                    </a:lnTo>
                    <a:lnTo>
                      <a:pt x="2449" y="24698"/>
                    </a:lnTo>
                    <a:lnTo>
                      <a:pt x="2896" y="24893"/>
                    </a:lnTo>
                    <a:lnTo>
                      <a:pt x="3343" y="25048"/>
                    </a:lnTo>
                    <a:lnTo>
                      <a:pt x="3809" y="25184"/>
                    </a:lnTo>
                    <a:lnTo>
                      <a:pt x="4295" y="25281"/>
                    </a:lnTo>
                    <a:lnTo>
                      <a:pt x="4800" y="25359"/>
                    </a:lnTo>
                    <a:lnTo>
                      <a:pt x="5286" y="25417"/>
                    </a:lnTo>
                    <a:lnTo>
                      <a:pt x="5791" y="25456"/>
                    </a:lnTo>
                    <a:lnTo>
                      <a:pt x="6296" y="25495"/>
                    </a:lnTo>
                    <a:lnTo>
                      <a:pt x="7268" y="25534"/>
                    </a:lnTo>
                    <a:lnTo>
                      <a:pt x="8220" y="25592"/>
                    </a:lnTo>
                    <a:lnTo>
                      <a:pt x="9153" y="25631"/>
                    </a:lnTo>
                    <a:lnTo>
                      <a:pt x="9658" y="25650"/>
                    </a:lnTo>
                    <a:lnTo>
                      <a:pt x="10183" y="25631"/>
                    </a:lnTo>
                    <a:lnTo>
                      <a:pt x="10707" y="25612"/>
                    </a:lnTo>
                    <a:lnTo>
                      <a:pt x="11252" y="25573"/>
                    </a:lnTo>
                    <a:lnTo>
                      <a:pt x="11776" y="25495"/>
                    </a:lnTo>
                    <a:lnTo>
                      <a:pt x="12301" y="25398"/>
                    </a:lnTo>
                    <a:lnTo>
                      <a:pt x="12787" y="25262"/>
                    </a:lnTo>
                    <a:lnTo>
                      <a:pt x="13039" y="25184"/>
                    </a:lnTo>
                    <a:lnTo>
                      <a:pt x="13272" y="25106"/>
                    </a:lnTo>
                    <a:lnTo>
                      <a:pt x="13506" y="24990"/>
                    </a:lnTo>
                    <a:lnTo>
                      <a:pt x="13719" y="24873"/>
                    </a:lnTo>
                    <a:lnTo>
                      <a:pt x="13933" y="24757"/>
                    </a:lnTo>
                    <a:lnTo>
                      <a:pt x="14127" y="24621"/>
                    </a:lnTo>
                    <a:lnTo>
                      <a:pt x="14322" y="24465"/>
                    </a:lnTo>
                    <a:lnTo>
                      <a:pt x="14497" y="24310"/>
                    </a:lnTo>
                    <a:lnTo>
                      <a:pt x="14671" y="24135"/>
                    </a:lnTo>
                    <a:lnTo>
                      <a:pt x="14807" y="23941"/>
                    </a:lnTo>
                    <a:lnTo>
                      <a:pt x="14963" y="23727"/>
                    </a:lnTo>
                    <a:lnTo>
                      <a:pt x="15080" y="23513"/>
                    </a:lnTo>
                    <a:lnTo>
                      <a:pt x="15177" y="23280"/>
                    </a:lnTo>
                    <a:lnTo>
                      <a:pt x="15274" y="23027"/>
                    </a:lnTo>
                    <a:lnTo>
                      <a:pt x="15352" y="22755"/>
                    </a:lnTo>
                    <a:lnTo>
                      <a:pt x="15410" y="22483"/>
                    </a:lnTo>
                    <a:lnTo>
                      <a:pt x="15449" y="22192"/>
                    </a:lnTo>
                    <a:lnTo>
                      <a:pt x="15449" y="21920"/>
                    </a:lnTo>
                    <a:lnTo>
                      <a:pt x="15449" y="21648"/>
                    </a:lnTo>
                    <a:lnTo>
                      <a:pt x="15449" y="21376"/>
                    </a:lnTo>
                    <a:lnTo>
                      <a:pt x="15410" y="21104"/>
                    </a:lnTo>
                    <a:lnTo>
                      <a:pt x="15371" y="20831"/>
                    </a:lnTo>
                    <a:lnTo>
                      <a:pt x="15313" y="20559"/>
                    </a:lnTo>
                    <a:lnTo>
                      <a:pt x="15235" y="20307"/>
                    </a:lnTo>
                    <a:lnTo>
                      <a:pt x="15080" y="19763"/>
                    </a:lnTo>
                    <a:lnTo>
                      <a:pt x="14866" y="19258"/>
                    </a:lnTo>
                    <a:lnTo>
                      <a:pt x="14633" y="18752"/>
                    </a:lnTo>
                    <a:lnTo>
                      <a:pt x="13991" y="17431"/>
                    </a:lnTo>
                    <a:lnTo>
                      <a:pt x="13680" y="16790"/>
                    </a:lnTo>
                    <a:lnTo>
                      <a:pt x="13389" y="16148"/>
                    </a:lnTo>
                    <a:lnTo>
                      <a:pt x="13117" y="15488"/>
                    </a:lnTo>
                    <a:lnTo>
                      <a:pt x="12864" y="14827"/>
                    </a:lnTo>
                    <a:lnTo>
                      <a:pt x="12631" y="14128"/>
                    </a:lnTo>
                    <a:lnTo>
                      <a:pt x="12534" y="13778"/>
                    </a:lnTo>
                    <a:lnTo>
                      <a:pt x="12456" y="13428"/>
                    </a:lnTo>
                    <a:lnTo>
                      <a:pt x="12379" y="13059"/>
                    </a:lnTo>
                    <a:lnTo>
                      <a:pt x="12320" y="12690"/>
                    </a:lnTo>
                    <a:lnTo>
                      <a:pt x="12281" y="12340"/>
                    </a:lnTo>
                    <a:lnTo>
                      <a:pt x="12243" y="11971"/>
                    </a:lnTo>
                    <a:lnTo>
                      <a:pt x="12223" y="11232"/>
                    </a:lnTo>
                    <a:lnTo>
                      <a:pt x="12223" y="10513"/>
                    </a:lnTo>
                    <a:lnTo>
                      <a:pt x="12262" y="9775"/>
                    </a:lnTo>
                    <a:lnTo>
                      <a:pt x="12320" y="9037"/>
                    </a:lnTo>
                    <a:lnTo>
                      <a:pt x="12417" y="7560"/>
                    </a:lnTo>
                    <a:lnTo>
                      <a:pt x="12456" y="6841"/>
                    </a:lnTo>
                    <a:lnTo>
                      <a:pt x="12456" y="6102"/>
                    </a:lnTo>
                    <a:lnTo>
                      <a:pt x="12437" y="5383"/>
                    </a:lnTo>
                    <a:lnTo>
                      <a:pt x="12398" y="5034"/>
                    </a:lnTo>
                    <a:lnTo>
                      <a:pt x="12359" y="4684"/>
                    </a:lnTo>
                    <a:lnTo>
                      <a:pt x="12301" y="4315"/>
                    </a:lnTo>
                    <a:lnTo>
                      <a:pt x="12223" y="3965"/>
                    </a:lnTo>
                    <a:lnTo>
                      <a:pt x="12145" y="3615"/>
                    </a:lnTo>
                    <a:lnTo>
                      <a:pt x="12029" y="3285"/>
                    </a:lnTo>
                    <a:lnTo>
                      <a:pt x="11893" y="2935"/>
                    </a:lnTo>
                    <a:lnTo>
                      <a:pt x="11757" y="2605"/>
                    </a:lnTo>
                    <a:lnTo>
                      <a:pt x="11582" y="2255"/>
                    </a:lnTo>
                    <a:lnTo>
                      <a:pt x="11388" y="1925"/>
                    </a:lnTo>
                    <a:lnTo>
                      <a:pt x="11193" y="1653"/>
                    </a:lnTo>
                    <a:lnTo>
                      <a:pt x="10999" y="1380"/>
                    </a:lnTo>
                    <a:lnTo>
                      <a:pt x="10805" y="1147"/>
                    </a:lnTo>
                    <a:lnTo>
                      <a:pt x="10591" y="934"/>
                    </a:lnTo>
                    <a:lnTo>
                      <a:pt x="10377" y="759"/>
                    </a:lnTo>
                    <a:lnTo>
                      <a:pt x="10163" y="584"/>
                    </a:lnTo>
                    <a:lnTo>
                      <a:pt x="9930" y="448"/>
                    </a:lnTo>
                    <a:lnTo>
                      <a:pt x="9716" y="331"/>
                    </a:lnTo>
                    <a:lnTo>
                      <a:pt x="9483" y="215"/>
                    </a:lnTo>
                    <a:lnTo>
                      <a:pt x="9250" y="137"/>
                    </a:lnTo>
                    <a:lnTo>
                      <a:pt x="8997" y="79"/>
                    </a:lnTo>
                    <a:lnTo>
                      <a:pt x="8764" y="40"/>
                    </a:lnTo>
                    <a:lnTo>
                      <a:pt x="8531" y="20"/>
                    </a:lnTo>
                    <a:lnTo>
                      <a:pt x="8278"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2987625" y="7619175"/>
                <a:ext cx="381375" cy="215725"/>
              </a:xfrm>
              <a:custGeom>
                <a:avLst/>
                <a:gdLst/>
                <a:ahLst/>
                <a:cxnLst/>
                <a:rect l="l" t="t" r="r" b="b"/>
                <a:pathLst>
                  <a:path w="15255" h="8629" extrusionOk="0">
                    <a:moveTo>
                      <a:pt x="14166" y="1"/>
                    </a:moveTo>
                    <a:lnTo>
                      <a:pt x="13700" y="20"/>
                    </a:lnTo>
                    <a:lnTo>
                      <a:pt x="12320" y="20"/>
                    </a:lnTo>
                    <a:lnTo>
                      <a:pt x="11368" y="40"/>
                    </a:lnTo>
                    <a:lnTo>
                      <a:pt x="10669" y="59"/>
                    </a:lnTo>
                    <a:lnTo>
                      <a:pt x="10105" y="98"/>
                    </a:lnTo>
                    <a:lnTo>
                      <a:pt x="9522" y="176"/>
                    </a:lnTo>
                    <a:lnTo>
                      <a:pt x="8726" y="312"/>
                    </a:lnTo>
                    <a:lnTo>
                      <a:pt x="7929" y="487"/>
                    </a:lnTo>
                    <a:lnTo>
                      <a:pt x="6335" y="836"/>
                    </a:lnTo>
                    <a:lnTo>
                      <a:pt x="5539" y="992"/>
                    </a:lnTo>
                    <a:lnTo>
                      <a:pt x="4742" y="1128"/>
                    </a:lnTo>
                    <a:lnTo>
                      <a:pt x="4334" y="1167"/>
                    </a:lnTo>
                    <a:lnTo>
                      <a:pt x="3945" y="1206"/>
                    </a:lnTo>
                    <a:lnTo>
                      <a:pt x="3537" y="1225"/>
                    </a:lnTo>
                    <a:lnTo>
                      <a:pt x="3129" y="1245"/>
                    </a:lnTo>
                    <a:lnTo>
                      <a:pt x="2779" y="1225"/>
                    </a:lnTo>
                    <a:lnTo>
                      <a:pt x="2430" y="1206"/>
                    </a:lnTo>
                    <a:lnTo>
                      <a:pt x="2119" y="1147"/>
                    </a:lnTo>
                    <a:lnTo>
                      <a:pt x="1808" y="1070"/>
                    </a:lnTo>
                    <a:lnTo>
                      <a:pt x="1516" y="972"/>
                    </a:lnTo>
                    <a:lnTo>
                      <a:pt x="1225" y="856"/>
                    </a:lnTo>
                    <a:lnTo>
                      <a:pt x="972" y="720"/>
                    </a:lnTo>
                    <a:lnTo>
                      <a:pt x="720" y="564"/>
                    </a:lnTo>
                    <a:lnTo>
                      <a:pt x="584" y="798"/>
                    </a:lnTo>
                    <a:lnTo>
                      <a:pt x="467" y="1050"/>
                    </a:lnTo>
                    <a:lnTo>
                      <a:pt x="351" y="1303"/>
                    </a:lnTo>
                    <a:lnTo>
                      <a:pt x="253" y="1575"/>
                    </a:lnTo>
                    <a:lnTo>
                      <a:pt x="176" y="1827"/>
                    </a:lnTo>
                    <a:lnTo>
                      <a:pt x="98" y="2100"/>
                    </a:lnTo>
                    <a:lnTo>
                      <a:pt x="59" y="2352"/>
                    </a:lnTo>
                    <a:lnTo>
                      <a:pt x="20" y="2624"/>
                    </a:lnTo>
                    <a:lnTo>
                      <a:pt x="1" y="2896"/>
                    </a:lnTo>
                    <a:lnTo>
                      <a:pt x="20" y="3168"/>
                    </a:lnTo>
                    <a:lnTo>
                      <a:pt x="59" y="3460"/>
                    </a:lnTo>
                    <a:lnTo>
                      <a:pt x="98" y="3732"/>
                    </a:lnTo>
                    <a:lnTo>
                      <a:pt x="176" y="4023"/>
                    </a:lnTo>
                    <a:lnTo>
                      <a:pt x="292" y="4315"/>
                    </a:lnTo>
                    <a:lnTo>
                      <a:pt x="428" y="4606"/>
                    </a:lnTo>
                    <a:lnTo>
                      <a:pt x="584" y="4917"/>
                    </a:lnTo>
                    <a:lnTo>
                      <a:pt x="720" y="5131"/>
                    </a:lnTo>
                    <a:lnTo>
                      <a:pt x="856" y="5325"/>
                    </a:lnTo>
                    <a:lnTo>
                      <a:pt x="1011" y="5519"/>
                    </a:lnTo>
                    <a:lnTo>
                      <a:pt x="1167" y="5694"/>
                    </a:lnTo>
                    <a:lnTo>
                      <a:pt x="1342" y="5869"/>
                    </a:lnTo>
                    <a:lnTo>
                      <a:pt x="1516" y="6025"/>
                    </a:lnTo>
                    <a:lnTo>
                      <a:pt x="1886" y="6336"/>
                    </a:lnTo>
                    <a:lnTo>
                      <a:pt x="2294" y="6588"/>
                    </a:lnTo>
                    <a:lnTo>
                      <a:pt x="2721" y="6821"/>
                    </a:lnTo>
                    <a:lnTo>
                      <a:pt x="3168" y="7016"/>
                    </a:lnTo>
                    <a:lnTo>
                      <a:pt x="3615" y="7210"/>
                    </a:lnTo>
                    <a:lnTo>
                      <a:pt x="4101" y="7365"/>
                    </a:lnTo>
                    <a:lnTo>
                      <a:pt x="4587" y="7501"/>
                    </a:lnTo>
                    <a:lnTo>
                      <a:pt x="5072" y="7618"/>
                    </a:lnTo>
                    <a:lnTo>
                      <a:pt x="5558" y="7735"/>
                    </a:lnTo>
                    <a:lnTo>
                      <a:pt x="6510" y="7948"/>
                    </a:lnTo>
                    <a:lnTo>
                      <a:pt x="7443" y="8143"/>
                    </a:lnTo>
                    <a:lnTo>
                      <a:pt x="8356" y="8337"/>
                    </a:lnTo>
                    <a:lnTo>
                      <a:pt x="8862" y="8415"/>
                    </a:lnTo>
                    <a:lnTo>
                      <a:pt x="9367" y="8512"/>
                    </a:lnTo>
                    <a:lnTo>
                      <a:pt x="9891" y="8570"/>
                    </a:lnTo>
                    <a:lnTo>
                      <a:pt x="10435" y="8609"/>
                    </a:lnTo>
                    <a:lnTo>
                      <a:pt x="10960" y="8629"/>
                    </a:lnTo>
                    <a:lnTo>
                      <a:pt x="11485" y="8609"/>
                    </a:lnTo>
                    <a:lnTo>
                      <a:pt x="12009" y="8551"/>
                    </a:lnTo>
                    <a:lnTo>
                      <a:pt x="12262" y="8512"/>
                    </a:lnTo>
                    <a:lnTo>
                      <a:pt x="12515" y="8473"/>
                    </a:lnTo>
                    <a:lnTo>
                      <a:pt x="12748" y="8395"/>
                    </a:lnTo>
                    <a:lnTo>
                      <a:pt x="12981" y="8318"/>
                    </a:lnTo>
                    <a:lnTo>
                      <a:pt x="13214" y="8240"/>
                    </a:lnTo>
                    <a:lnTo>
                      <a:pt x="13428" y="8143"/>
                    </a:lnTo>
                    <a:lnTo>
                      <a:pt x="13642" y="8026"/>
                    </a:lnTo>
                    <a:lnTo>
                      <a:pt x="13836" y="7890"/>
                    </a:lnTo>
                    <a:lnTo>
                      <a:pt x="14030" y="7735"/>
                    </a:lnTo>
                    <a:lnTo>
                      <a:pt x="14225" y="7579"/>
                    </a:lnTo>
                    <a:lnTo>
                      <a:pt x="14380" y="7385"/>
                    </a:lnTo>
                    <a:lnTo>
                      <a:pt x="14536" y="7191"/>
                    </a:lnTo>
                    <a:lnTo>
                      <a:pt x="14691" y="6977"/>
                    </a:lnTo>
                    <a:lnTo>
                      <a:pt x="14808" y="6744"/>
                    </a:lnTo>
                    <a:lnTo>
                      <a:pt x="14944" y="6491"/>
                    </a:lnTo>
                    <a:lnTo>
                      <a:pt x="15041" y="6219"/>
                    </a:lnTo>
                    <a:lnTo>
                      <a:pt x="15119" y="5947"/>
                    </a:lnTo>
                    <a:lnTo>
                      <a:pt x="15177" y="5694"/>
                    </a:lnTo>
                    <a:lnTo>
                      <a:pt x="15216" y="5422"/>
                    </a:lnTo>
                    <a:lnTo>
                      <a:pt x="15255" y="5150"/>
                    </a:lnTo>
                    <a:lnTo>
                      <a:pt x="15255" y="4878"/>
                    </a:lnTo>
                    <a:lnTo>
                      <a:pt x="15255" y="4606"/>
                    </a:lnTo>
                    <a:lnTo>
                      <a:pt x="15255" y="4315"/>
                    </a:lnTo>
                    <a:lnTo>
                      <a:pt x="15216" y="4043"/>
                    </a:lnTo>
                    <a:lnTo>
                      <a:pt x="15138" y="3499"/>
                    </a:lnTo>
                    <a:lnTo>
                      <a:pt x="15021" y="2954"/>
                    </a:lnTo>
                    <a:lnTo>
                      <a:pt x="14885" y="2410"/>
                    </a:lnTo>
                    <a:lnTo>
                      <a:pt x="14516" y="1206"/>
                    </a:lnTo>
                    <a:lnTo>
                      <a:pt x="14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3385975" y="7670200"/>
                <a:ext cx="386225" cy="207450"/>
              </a:xfrm>
              <a:custGeom>
                <a:avLst/>
                <a:gdLst/>
                <a:ahLst/>
                <a:cxnLst/>
                <a:rect l="l" t="t" r="r" b="b"/>
                <a:pathLst>
                  <a:path w="15449" h="8298" extrusionOk="0">
                    <a:moveTo>
                      <a:pt x="1244" y="0"/>
                    </a:moveTo>
                    <a:lnTo>
                      <a:pt x="856" y="758"/>
                    </a:lnTo>
                    <a:lnTo>
                      <a:pt x="661" y="1127"/>
                    </a:lnTo>
                    <a:lnTo>
                      <a:pt x="486" y="1516"/>
                    </a:lnTo>
                    <a:lnTo>
                      <a:pt x="350" y="1905"/>
                    </a:lnTo>
                    <a:lnTo>
                      <a:pt x="214" y="2274"/>
                    </a:lnTo>
                    <a:lnTo>
                      <a:pt x="117" y="2662"/>
                    </a:lnTo>
                    <a:lnTo>
                      <a:pt x="39" y="3051"/>
                    </a:lnTo>
                    <a:lnTo>
                      <a:pt x="1" y="3440"/>
                    </a:lnTo>
                    <a:lnTo>
                      <a:pt x="1" y="3828"/>
                    </a:lnTo>
                    <a:lnTo>
                      <a:pt x="39" y="4217"/>
                    </a:lnTo>
                    <a:lnTo>
                      <a:pt x="117" y="4605"/>
                    </a:lnTo>
                    <a:lnTo>
                      <a:pt x="234" y="4994"/>
                    </a:lnTo>
                    <a:lnTo>
                      <a:pt x="312" y="5188"/>
                    </a:lnTo>
                    <a:lnTo>
                      <a:pt x="409" y="5383"/>
                    </a:lnTo>
                    <a:lnTo>
                      <a:pt x="525" y="5577"/>
                    </a:lnTo>
                    <a:lnTo>
                      <a:pt x="642" y="5771"/>
                    </a:lnTo>
                    <a:lnTo>
                      <a:pt x="778" y="5966"/>
                    </a:lnTo>
                    <a:lnTo>
                      <a:pt x="933" y="6160"/>
                    </a:lnTo>
                    <a:lnTo>
                      <a:pt x="1089" y="6335"/>
                    </a:lnTo>
                    <a:lnTo>
                      <a:pt x="1264" y="6529"/>
                    </a:lnTo>
                    <a:lnTo>
                      <a:pt x="1439" y="6685"/>
                    </a:lnTo>
                    <a:lnTo>
                      <a:pt x="1633" y="6840"/>
                    </a:lnTo>
                    <a:lnTo>
                      <a:pt x="1827" y="6976"/>
                    </a:lnTo>
                    <a:lnTo>
                      <a:pt x="2022" y="7112"/>
                    </a:lnTo>
                    <a:lnTo>
                      <a:pt x="2449" y="7345"/>
                    </a:lnTo>
                    <a:lnTo>
                      <a:pt x="2896" y="7540"/>
                    </a:lnTo>
                    <a:lnTo>
                      <a:pt x="3343" y="7695"/>
                    </a:lnTo>
                    <a:lnTo>
                      <a:pt x="3809" y="7831"/>
                    </a:lnTo>
                    <a:lnTo>
                      <a:pt x="4295" y="7928"/>
                    </a:lnTo>
                    <a:lnTo>
                      <a:pt x="4800" y="8006"/>
                    </a:lnTo>
                    <a:lnTo>
                      <a:pt x="5286" y="8064"/>
                    </a:lnTo>
                    <a:lnTo>
                      <a:pt x="5791" y="8103"/>
                    </a:lnTo>
                    <a:lnTo>
                      <a:pt x="6296" y="8142"/>
                    </a:lnTo>
                    <a:lnTo>
                      <a:pt x="7268" y="8181"/>
                    </a:lnTo>
                    <a:lnTo>
                      <a:pt x="8220" y="8239"/>
                    </a:lnTo>
                    <a:lnTo>
                      <a:pt x="9153" y="8278"/>
                    </a:lnTo>
                    <a:lnTo>
                      <a:pt x="9658" y="8297"/>
                    </a:lnTo>
                    <a:lnTo>
                      <a:pt x="10183" y="8278"/>
                    </a:lnTo>
                    <a:lnTo>
                      <a:pt x="10707" y="8259"/>
                    </a:lnTo>
                    <a:lnTo>
                      <a:pt x="11252" y="8220"/>
                    </a:lnTo>
                    <a:lnTo>
                      <a:pt x="11776" y="8142"/>
                    </a:lnTo>
                    <a:lnTo>
                      <a:pt x="12301" y="8045"/>
                    </a:lnTo>
                    <a:lnTo>
                      <a:pt x="12787" y="7909"/>
                    </a:lnTo>
                    <a:lnTo>
                      <a:pt x="13039" y="7831"/>
                    </a:lnTo>
                    <a:lnTo>
                      <a:pt x="13272" y="7753"/>
                    </a:lnTo>
                    <a:lnTo>
                      <a:pt x="13506" y="7637"/>
                    </a:lnTo>
                    <a:lnTo>
                      <a:pt x="13719" y="7520"/>
                    </a:lnTo>
                    <a:lnTo>
                      <a:pt x="13933" y="7404"/>
                    </a:lnTo>
                    <a:lnTo>
                      <a:pt x="14127" y="7268"/>
                    </a:lnTo>
                    <a:lnTo>
                      <a:pt x="14322" y="7112"/>
                    </a:lnTo>
                    <a:lnTo>
                      <a:pt x="14497" y="6957"/>
                    </a:lnTo>
                    <a:lnTo>
                      <a:pt x="14671" y="6782"/>
                    </a:lnTo>
                    <a:lnTo>
                      <a:pt x="14807" y="6588"/>
                    </a:lnTo>
                    <a:lnTo>
                      <a:pt x="14963" y="6374"/>
                    </a:lnTo>
                    <a:lnTo>
                      <a:pt x="15080" y="6160"/>
                    </a:lnTo>
                    <a:lnTo>
                      <a:pt x="15177" y="5927"/>
                    </a:lnTo>
                    <a:lnTo>
                      <a:pt x="15274" y="5674"/>
                    </a:lnTo>
                    <a:lnTo>
                      <a:pt x="15332" y="5460"/>
                    </a:lnTo>
                    <a:lnTo>
                      <a:pt x="15390" y="5227"/>
                    </a:lnTo>
                    <a:lnTo>
                      <a:pt x="15410" y="5014"/>
                    </a:lnTo>
                    <a:lnTo>
                      <a:pt x="15449" y="4800"/>
                    </a:lnTo>
                    <a:lnTo>
                      <a:pt x="15449" y="4353"/>
                    </a:lnTo>
                    <a:lnTo>
                      <a:pt x="15429" y="3925"/>
                    </a:lnTo>
                    <a:lnTo>
                      <a:pt x="15060" y="3789"/>
                    </a:lnTo>
                    <a:lnTo>
                      <a:pt x="14905" y="3751"/>
                    </a:lnTo>
                    <a:lnTo>
                      <a:pt x="14225" y="3576"/>
                    </a:lnTo>
                    <a:lnTo>
                      <a:pt x="13544" y="3440"/>
                    </a:lnTo>
                    <a:lnTo>
                      <a:pt x="12845" y="3323"/>
                    </a:lnTo>
                    <a:lnTo>
                      <a:pt x="12145" y="3206"/>
                    </a:lnTo>
                    <a:lnTo>
                      <a:pt x="10630" y="2993"/>
                    </a:lnTo>
                    <a:lnTo>
                      <a:pt x="9095" y="2798"/>
                    </a:lnTo>
                    <a:lnTo>
                      <a:pt x="8337" y="2682"/>
                    </a:lnTo>
                    <a:lnTo>
                      <a:pt x="7579" y="2546"/>
                    </a:lnTo>
                    <a:lnTo>
                      <a:pt x="6821" y="2390"/>
                    </a:lnTo>
                    <a:lnTo>
                      <a:pt x="6083" y="2196"/>
                    </a:lnTo>
                    <a:lnTo>
                      <a:pt x="5441" y="2021"/>
                    </a:lnTo>
                    <a:lnTo>
                      <a:pt x="4800" y="1807"/>
                    </a:lnTo>
                    <a:lnTo>
                      <a:pt x="4159" y="1594"/>
                    </a:lnTo>
                    <a:lnTo>
                      <a:pt x="3537" y="1341"/>
                    </a:lnTo>
                    <a:lnTo>
                      <a:pt x="2935" y="1050"/>
                    </a:lnTo>
                    <a:lnTo>
                      <a:pt x="2352" y="739"/>
                    </a:lnTo>
                    <a:lnTo>
                      <a:pt x="2060" y="583"/>
                    </a:lnTo>
                    <a:lnTo>
                      <a:pt x="1788" y="389"/>
                    </a:lnTo>
                    <a:lnTo>
                      <a:pt x="1516" y="195"/>
                    </a:lnTo>
                    <a:lnTo>
                      <a:pt x="1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3523450" y="6548500"/>
                <a:ext cx="127300" cy="146750"/>
              </a:xfrm>
              <a:custGeom>
                <a:avLst/>
                <a:gdLst/>
                <a:ahLst/>
                <a:cxnLst/>
                <a:rect l="l" t="t" r="r" b="b"/>
                <a:pathLst>
                  <a:path w="5092" h="5870" extrusionOk="0">
                    <a:moveTo>
                      <a:pt x="2333" y="1"/>
                    </a:moveTo>
                    <a:lnTo>
                      <a:pt x="1" y="4412"/>
                    </a:lnTo>
                    <a:lnTo>
                      <a:pt x="2760" y="5869"/>
                    </a:lnTo>
                    <a:lnTo>
                      <a:pt x="5092" y="1458"/>
                    </a:lnTo>
                    <a:lnTo>
                      <a:pt x="2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8"/>
              <p:cNvSpPr/>
              <p:nvPr/>
            </p:nvSpPr>
            <p:spPr>
              <a:xfrm>
                <a:off x="3559900" y="6480500"/>
                <a:ext cx="139425" cy="106900"/>
              </a:xfrm>
              <a:custGeom>
                <a:avLst/>
                <a:gdLst/>
                <a:ahLst/>
                <a:cxnLst/>
                <a:rect l="l" t="t" r="r" b="b"/>
                <a:pathLst>
                  <a:path w="5577" h="4276" extrusionOk="0">
                    <a:moveTo>
                      <a:pt x="1263" y="0"/>
                    </a:moveTo>
                    <a:lnTo>
                      <a:pt x="1127" y="20"/>
                    </a:lnTo>
                    <a:lnTo>
                      <a:pt x="991" y="59"/>
                    </a:lnTo>
                    <a:lnTo>
                      <a:pt x="855" y="97"/>
                    </a:lnTo>
                    <a:lnTo>
                      <a:pt x="739" y="156"/>
                    </a:lnTo>
                    <a:lnTo>
                      <a:pt x="622" y="233"/>
                    </a:lnTo>
                    <a:lnTo>
                      <a:pt x="525" y="311"/>
                    </a:lnTo>
                    <a:lnTo>
                      <a:pt x="408" y="408"/>
                    </a:lnTo>
                    <a:lnTo>
                      <a:pt x="311" y="506"/>
                    </a:lnTo>
                    <a:lnTo>
                      <a:pt x="233" y="622"/>
                    </a:lnTo>
                    <a:lnTo>
                      <a:pt x="156" y="739"/>
                    </a:lnTo>
                    <a:lnTo>
                      <a:pt x="97" y="875"/>
                    </a:lnTo>
                    <a:lnTo>
                      <a:pt x="58" y="1011"/>
                    </a:lnTo>
                    <a:lnTo>
                      <a:pt x="20" y="1147"/>
                    </a:lnTo>
                    <a:lnTo>
                      <a:pt x="0" y="1283"/>
                    </a:lnTo>
                    <a:lnTo>
                      <a:pt x="0" y="1419"/>
                    </a:lnTo>
                    <a:lnTo>
                      <a:pt x="0" y="1555"/>
                    </a:lnTo>
                    <a:lnTo>
                      <a:pt x="20" y="1671"/>
                    </a:lnTo>
                    <a:lnTo>
                      <a:pt x="58" y="1807"/>
                    </a:lnTo>
                    <a:lnTo>
                      <a:pt x="97" y="1943"/>
                    </a:lnTo>
                    <a:lnTo>
                      <a:pt x="156" y="2060"/>
                    </a:lnTo>
                    <a:lnTo>
                      <a:pt x="233" y="2177"/>
                    </a:lnTo>
                    <a:lnTo>
                      <a:pt x="311" y="2293"/>
                    </a:lnTo>
                    <a:lnTo>
                      <a:pt x="408" y="2390"/>
                    </a:lnTo>
                    <a:lnTo>
                      <a:pt x="505" y="2488"/>
                    </a:lnTo>
                    <a:lnTo>
                      <a:pt x="622" y="2565"/>
                    </a:lnTo>
                    <a:lnTo>
                      <a:pt x="739" y="2643"/>
                    </a:lnTo>
                    <a:lnTo>
                      <a:pt x="3498" y="4100"/>
                    </a:lnTo>
                    <a:lnTo>
                      <a:pt x="3634" y="4159"/>
                    </a:lnTo>
                    <a:lnTo>
                      <a:pt x="3770" y="4217"/>
                    </a:lnTo>
                    <a:lnTo>
                      <a:pt x="3906" y="4236"/>
                    </a:lnTo>
                    <a:lnTo>
                      <a:pt x="4042" y="4256"/>
                    </a:lnTo>
                    <a:lnTo>
                      <a:pt x="4178" y="4275"/>
                    </a:lnTo>
                    <a:lnTo>
                      <a:pt x="4314" y="4256"/>
                    </a:lnTo>
                    <a:lnTo>
                      <a:pt x="4450" y="4236"/>
                    </a:lnTo>
                    <a:lnTo>
                      <a:pt x="4586" y="4198"/>
                    </a:lnTo>
                    <a:lnTo>
                      <a:pt x="4703" y="4159"/>
                    </a:lnTo>
                    <a:lnTo>
                      <a:pt x="4819" y="4100"/>
                    </a:lnTo>
                    <a:lnTo>
                      <a:pt x="4936" y="4042"/>
                    </a:lnTo>
                    <a:lnTo>
                      <a:pt x="5052" y="3945"/>
                    </a:lnTo>
                    <a:lnTo>
                      <a:pt x="5149" y="3867"/>
                    </a:lnTo>
                    <a:lnTo>
                      <a:pt x="5247" y="3751"/>
                    </a:lnTo>
                    <a:lnTo>
                      <a:pt x="5324" y="3634"/>
                    </a:lnTo>
                    <a:lnTo>
                      <a:pt x="5402" y="3517"/>
                    </a:lnTo>
                    <a:lnTo>
                      <a:pt x="5460" y="3381"/>
                    </a:lnTo>
                    <a:lnTo>
                      <a:pt x="5519" y="3265"/>
                    </a:lnTo>
                    <a:lnTo>
                      <a:pt x="5538" y="3129"/>
                    </a:lnTo>
                    <a:lnTo>
                      <a:pt x="5558" y="2993"/>
                    </a:lnTo>
                    <a:lnTo>
                      <a:pt x="5577" y="2857"/>
                    </a:lnTo>
                    <a:lnTo>
                      <a:pt x="5558" y="2721"/>
                    </a:lnTo>
                    <a:lnTo>
                      <a:pt x="5538" y="2585"/>
                    </a:lnTo>
                    <a:lnTo>
                      <a:pt x="5499" y="2449"/>
                    </a:lnTo>
                    <a:lnTo>
                      <a:pt x="5460" y="2313"/>
                    </a:lnTo>
                    <a:lnTo>
                      <a:pt x="5402" y="2196"/>
                    </a:lnTo>
                    <a:lnTo>
                      <a:pt x="5344" y="2079"/>
                    </a:lnTo>
                    <a:lnTo>
                      <a:pt x="5247" y="1982"/>
                    </a:lnTo>
                    <a:lnTo>
                      <a:pt x="5169" y="1866"/>
                    </a:lnTo>
                    <a:lnTo>
                      <a:pt x="5052" y="1769"/>
                    </a:lnTo>
                    <a:lnTo>
                      <a:pt x="4955" y="1691"/>
                    </a:lnTo>
                    <a:lnTo>
                      <a:pt x="4819" y="1613"/>
                    </a:lnTo>
                    <a:lnTo>
                      <a:pt x="2060" y="156"/>
                    </a:lnTo>
                    <a:lnTo>
                      <a:pt x="1924" y="97"/>
                    </a:lnTo>
                    <a:lnTo>
                      <a:pt x="1807" y="59"/>
                    </a:lnTo>
                    <a:lnTo>
                      <a:pt x="1671" y="20"/>
                    </a:lnTo>
                    <a:lnTo>
                      <a:pt x="1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8"/>
              <p:cNvSpPr/>
              <p:nvPr/>
            </p:nvSpPr>
            <p:spPr>
              <a:xfrm>
                <a:off x="3682300" y="6632550"/>
                <a:ext cx="127300" cy="146725"/>
              </a:xfrm>
              <a:custGeom>
                <a:avLst/>
                <a:gdLst/>
                <a:ahLst/>
                <a:cxnLst/>
                <a:rect l="l" t="t" r="r" b="b"/>
                <a:pathLst>
                  <a:path w="5092" h="5869" extrusionOk="0">
                    <a:moveTo>
                      <a:pt x="2333" y="0"/>
                    </a:moveTo>
                    <a:lnTo>
                      <a:pt x="1" y="4411"/>
                    </a:lnTo>
                    <a:lnTo>
                      <a:pt x="2760" y="5869"/>
                    </a:lnTo>
                    <a:lnTo>
                      <a:pt x="5092" y="1458"/>
                    </a:lnTo>
                    <a:lnTo>
                      <a:pt x="2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8"/>
              <p:cNvSpPr/>
              <p:nvPr/>
            </p:nvSpPr>
            <p:spPr>
              <a:xfrm>
                <a:off x="3718750" y="6564525"/>
                <a:ext cx="138950" cy="106900"/>
              </a:xfrm>
              <a:custGeom>
                <a:avLst/>
                <a:gdLst/>
                <a:ahLst/>
                <a:cxnLst/>
                <a:rect l="l" t="t" r="r" b="b"/>
                <a:pathLst>
                  <a:path w="5558" h="4276" extrusionOk="0">
                    <a:moveTo>
                      <a:pt x="1244" y="1"/>
                    </a:moveTo>
                    <a:lnTo>
                      <a:pt x="1108" y="20"/>
                    </a:lnTo>
                    <a:lnTo>
                      <a:pt x="991" y="59"/>
                    </a:lnTo>
                    <a:lnTo>
                      <a:pt x="855" y="98"/>
                    </a:lnTo>
                    <a:lnTo>
                      <a:pt x="739" y="156"/>
                    </a:lnTo>
                    <a:lnTo>
                      <a:pt x="622" y="234"/>
                    </a:lnTo>
                    <a:lnTo>
                      <a:pt x="505" y="312"/>
                    </a:lnTo>
                    <a:lnTo>
                      <a:pt x="408" y="409"/>
                    </a:lnTo>
                    <a:lnTo>
                      <a:pt x="311" y="506"/>
                    </a:lnTo>
                    <a:lnTo>
                      <a:pt x="233" y="623"/>
                    </a:lnTo>
                    <a:lnTo>
                      <a:pt x="156" y="739"/>
                    </a:lnTo>
                    <a:lnTo>
                      <a:pt x="97" y="875"/>
                    </a:lnTo>
                    <a:lnTo>
                      <a:pt x="39" y="1011"/>
                    </a:lnTo>
                    <a:lnTo>
                      <a:pt x="20" y="1147"/>
                    </a:lnTo>
                    <a:lnTo>
                      <a:pt x="0" y="1283"/>
                    </a:lnTo>
                    <a:lnTo>
                      <a:pt x="0" y="1419"/>
                    </a:lnTo>
                    <a:lnTo>
                      <a:pt x="0" y="1555"/>
                    </a:lnTo>
                    <a:lnTo>
                      <a:pt x="20" y="1692"/>
                    </a:lnTo>
                    <a:lnTo>
                      <a:pt x="59" y="1808"/>
                    </a:lnTo>
                    <a:lnTo>
                      <a:pt x="97" y="1944"/>
                    </a:lnTo>
                    <a:lnTo>
                      <a:pt x="156" y="2061"/>
                    </a:lnTo>
                    <a:lnTo>
                      <a:pt x="233" y="2177"/>
                    </a:lnTo>
                    <a:lnTo>
                      <a:pt x="311" y="2294"/>
                    </a:lnTo>
                    <a:lnTo>
                      <a:pt x="408" y="2391"/>
                    </a:lnTo>
                    <a:lnTo>
                      <a:pt x="505" y="2488"/>
                    </a:lnTo>
                    <a:lnTo>
                      <a:pt x="622" y="2566"/>
                    </a:lnTo>
                    <a:lnTo>
                      <a:pt x="739" y="2644"/>
                    </a:lnTo>
                    <a:lnTo>
                      <a:pt x="3498" y="4101"/>
                    </a:lnTo>
                    <a:lnTo>
                      <a:pt x="3634" y="4159"/>
                    </a:lnTo>
                    <a:lnTo>
                      <a:pt x="3770" y="4218"/>
                    </a:lnTo>
                    <a:lnTo>
                      <a:pt x="3906" y="4256"/>
                    </a:lnTo>
                    <a:lnTo>
                      <a:pt x="4042" y="4256"/>
                    </a:lnTo>
                    <a:lnTo>
                      <a:pt x="4178" y="4276"/>
                    </a:lnTo>
                    <a:lnTo>
                      <a:pt x="4314" y="4256"/>
                    </a:lnTo>
                    <a:lnTo>
                      <a:pt x="4431" y="4237"/>
                    </a:lnTo>
                    <a:lnTo>
                      <a:pt x="4567" y="4218"/>
                    </a:lnTo>
                    <a:lnTo>
                      <a:pt x="4703" y="4159"/>
                    </a:lnTo>
                    <a:lnTo>
                      <a:pt x="4819" y="4101"/>
                    </a:lnTo>
                    <a:lnTo>
                      <a:pt x="4936" y="4043"/>
                    </a:lnTo>
                    <a:lnTo>
                      <a:pt x="5052" y="3946"/>
                    </a:lnTo>
                    <a:lnTo>
                      <a:pt x="5150" y="3868"/>
                    </a:lnTo>
                    <a:lnTo>
                      <a:pt x="5247" y="3751"/>
                    </a:lnTo>
                    <a:lnTo>
                      <a:pt x="5324" y="3654"/>
                    </a:lnTo>
                    <a:lnTo>
                      <a:pt x="5402" y="3518"/>
                    </a:lnTo>
                    <a:lnTo>
                      <a:pt x="5461" y="3401"/>
                    </a:lnTo>
                    <a:lnTo>
                      <a:pt x="5499" y="3265"/>
                    </a:lnTo>
                    <a:lnTo>
                      <a:pt x="5538" y="3129"/>
                    </a:lnTo>
                    <a:lnTo>
                      <a:pt x="5558" y="2993"/>
                    </a:lnTo>
                    <a:lnTo>
                      <a:pt x="5558" y="2857"/>
                    </a:lnTo>
                    <a:lnTo>
                      <a:pt x="5558" y="2721"/>
                    </a:lnTo>
                    <a:lnTo>
                      <a:pt x="5538" y="2585"/>
                    </a:lnTo>
                    <a:lnTo>
                      <a:pt x="5499" y="2449"/>
                    </a:lnTo>
                    <a:lnTo>
                      <a:pt x="5461" y="2333"/>
                    </a:lnTo>
                    <a:lnTo>
                      <a:pt x="5402" y="2197"/>
                    </a:lnTo>
                    <a:lnTo>
                      <a:pt x="5324" y="2080"/>
                    </a:lnTo>
                    <a:lnTo>
                      <a:pt x="5247" y="1983"/>
                    </a:lnTo>
                    <a:lnTo>
                      <a:pt x="5150" y="1866"/>
                    </a:lnTo>
                    <a:lnTo>
                      <a:pt x="5052" y="1789"/>
                    </a:lnTo>
                    <a:lnTo>
                      <a:pt x="4936" y="1692"/>
                    </a:lnTo>
                    <a:lnTo>
                      <a:pt x="4819" y="1614"/>
                    </a:lnTo>
                    <a:lnTo>
                      <a:pt x="2060" y="156"/>
                    </a:lnTo>
                    <a:lnTo>
                      <a:pt x="1924" y="98"/>
                    </a:lnTo>
                    <a:lnTo>
                      <a:pt x="1788" y="59"/>
                    </a:lnTo>
                    <a:lnTo>
                      <a:pt x="1652" y="20"/>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8"/>
              <p:cNvSpPr/>
              <p:nvPr/>
            </p:nvSpPr>
            <p:spPr>
              <a:xfrm>
                <a:off x="3132875" y="6575700"/>
                <a:ext cx="741350" cy="825400"/>
              </a:xfrm>
              <a:custGeom>
                <a:avLst/>
                <a:gdLst/>
                <a:ahLst/>
                <a:cxnLst/>
                <a:rect l="l" t="t" r="r" b="b"/>
                <a:pathLst>
                  <a:path w="29654" h="33016" extrusionOk="0">
                    <a:moveTo>
                      <a:pt x="14147" y="1"/>
                    </a:moveTo>
                    <a:lnTo>
                      <a:pt x="13700" y="20"/>
                    </a:lnTo>
                    <a:lnTo>
                      <a:pt x="13253" y="98"/>
                    </a:lnTo>
                    <a:lnTo>
                      <a:pt x="12826" y="215"/>
                    </a:lnTo>
                    <a:lnTo>
                      <a:pt x="12398" y="351"/>
                    </a:lnTo>
                    <a:lnTo>
                      <a:pt x="11990" y="545"/>
                    </a:lnTo>
                    <a:lnTo>
                      <a:pt x="11601" y="778"/>
                    </a:lnTo>
                    <a:lnTo>
                      <a:pt x="11232" y="1050"/>
                    </a:lnTo>
                    <a:lnTo>
                      <a:pt x="10902" y="1361"/>
                    </a:lnTo>
                    <a:lnTo>
                      <a:pt x="10572" y="1691"/>
                    </a:lnTo>
                    <a:lnTo>
                      <a:pt x="10436" y="1886"/>
                    </a:lnTo>
                    <a:lnTo>
                      <a:pt x="10300" y="2080"/>
                    </a:lnTo>
                    <a:lnTo>
                      <a:pt x="10163" y="2274"/>
                    </a:lnTo>
                    <a:lnTo>
                      <a:pt x="10047" y="2488"/>
                    </a:lnTo>
                    <a:lnTo>
                      <a:pt x="545" y="20423"/>
                    </a:lnTo>
                    <a:lnTo>
                      <a:pt x="428" y="20637"/>
                    </a:lnTo>
                    <a:lnTo>
                      <a:pt x="351" y="20870"/>
                    </a:lnTo>
                    <a:lnTo>
                      <a:pt x="253" y="21084"/>
                    </a:lnTo>
                    <a:lnTo>
                      <a:pt x="195" y="21317"/>
                    </a:lnTo>
                    <a:lnTo>
                      <a:pt x="79" y="21764"/>
                    </a:lnTo>
                    <a:lnTo>
                      <a:pt x="20" y="22211"/>
                    </a:lnTo>
                    <a:lnTo>
                      <a:pt x="1" y="22678"/>
                    </a:lnTo>
                    <a:lnTo>
                      <a:pt x="20" y="23124"/>
                    </a:lnTo>
                    <a:lnTo>
                      <a:pt x="98" y="23571"/>
                    </a:lnTo>
                    <a:lnTo>
                      <a:pt x="215" y="23999"/>
                    </a:lnTo>
                    <a:lnTo>
                      <a:pt x="351" y="24426"/>
                    </a:lnTo>
                    <a:lnTo>
                      <a:pt x="545" y="24834"/>
                    </a:lnTo>
                    <a:lnTo>
                      <a:pt x="778" y="25223"/>
                    </a:lnTo>
                    <a:lnTo>
                      <a:pt x="1050" y="25592"/>
                    </a:lnTo>
                    <a:lnTo>
                      <a:pt x="1361" y="25923"/>
                    </a:lnTo>
                    <a:lnTo>
                      <a:pt x="1691" y="26234"/>
                    </a:lnTo>
                    <a:lnTo>
                      <a:pt x="1886" y="26389"/>
                    </a:lnTo>
                    <a:lnTo>
                      <a:pt x="2080" y="26525"/>
                    </a:lnTo>
                    <a:lnTo>
                      <a:pt x="2274" y="26642"/>
                    </a:lnTo>
                    <a:lnTo>
                      <a:pt x="2488" y="26758"/>
                    </a:lnTo>
                    <a:lnTo>
                      <a:pt x="13253" y="32471"/>
                    </a:lnTo>
                    <a:lnTo>
                      <a:pt x="13467" y="32568"/>
                    </a:lnTo>
                    <a:lnTo>
                      <a:pt x="13681" y="32665"/>
                    </a:lnTo>
                    <a:lnTo>
                      <a:pt x="13914" y="32763"/>
                    </a:lnTo>
                    <a:lnTo>
                      <a:pt x="14128" y="32821"/>
                    </a:lnTo>
                    <a:lnTo>
                      <a:pt x="14574" y="32937"/>
                    </a:lnTo>
                    <a:lnTo>
                      <a:pt x="15041" y="32996"/>
                    </a:lnTo>
                    <a:lnTo>
                      <a:pt x="15488" y="33015"/>
                    </a:lnTo>
                    <a:lnTo>
                      <a:pt x="15935" y="32996"/>
                    </a:lnTo>
                    <a:lnTo>
                      <a:pt x="16382" y="32918"/>
                    </a:lnTo>
                    <a:lnTo>
                      <a:pt x="16829" y="32801"/>
                    </a:lnTo>
                    <a:lnTo>
                      <a:pt x="17256" y="32665"/>
                    </a:lnTo>
                    <a:lnTo>
                      <a:pt x="17664" y="32471"/>
                    </a:lnTo>
                    <a:lnTo>
                      <a:pt x="18033" y="32238"/>
                    </a:lnTo>
                    <a:lnTo>
                      <a:pt x="18402" y="31966"/>
                    </a:lnTo>
                    <a:lnTo>
                      <a:pt x="18752" y="31655"/>
                    </a:lnTo>
                    <a:lnTo>
                      <a:pt x="19063" y="31305"/>
                    </a:lnTo>
                    <a:lnTo>
                      <a:pt x="19199" y="31130"/>
                    </a:lnTo>
                    <a:lnTo>
                      <a:pt x="19335" y="30936"/>
                    </a:lnTo>
                    <a:lnTo>
                      <a:pt x="19471" y="30742"/>
                    </a:lnTo>
                    <a:lnTo>
                      <a:pt x="19588" y="30528"/>
                    </a:lnTo>
                    <a:lnTo>
                      <a:pt x="29090" y="12593"/>
                    </a:lnTo>
                    <a:lnTo>
                      <a:pt x="29206" y="12359"/>
                    </a:lnTo>
                    <a:lnTo>
                      <a:pt x="29304" y="12146"/>
                    </a:lnTo>
                    <a:lnTo>
                      <a:pt x="29381" y="11932"/>
                    </a:lnTo>
                    <a:lnTo>
                      <a:pt x="29459" y="11699"/>
                    </a:lnTo>
                    <a:lnTo>
                      <a:pt x="29556" y="11252"/>
                    </a:lnTo>
                    <a:lnTo>
                      <a:pt x="29634" y="10805"/>
                    </a:lnTo>
                    <a:lnTo>
                      <a:pt x="29653" y="10338"/>
                    </a:lnTo>
                    <a:lnTo>
                      <a:pt x="29614" y="9892"/>
                    </a:lnTo>
                    <a:lnTo>
                      <a:pt x="29556" y="9445"/>
                    </a:lnTo>
                    <a:lnTo>
                      <a:pt x="29440" y="9017"/>
                    </a:lnTo>
                    <a:lnTo>
                      <a:pt x="29284" y="8590"/>
                    </a:lnTo>
                    <a:lnTo>
                      <a:pt x="29090" y="8182"/>
                    </a:lnTo>
                    <a:lnTo>
                      <a:pt x="28857" y="7793"/>
                    </a:lnTo>
                    <a:lnTo>
                      <a:pt x="28585" y="7424"/>
                    </a:lnTo>
                    <a:lnTo>
                      <a:pt x="28293" y="7093"/>
                    </a:lnTo>
                    <a:lnTo>
                      <a:pt x="27943" y="6783"/>
                    </a:lnTo>
                    <a:lnTo>
                      <a:pt x="27749" y="6627"/>
                    </a:lnTo>
                    <a:lnTo>
                      <a:pt x="27555" y="6491"/>
                    </a:lnTo>
                    <a:lnTo>
                      <a:pt x="27360" y="6374"/>
                    </a:lnTo>
                    <a:lnTo>
                      <a:pt x="27147" y="6258"/>
                    </a:lnTo>
                    <a:lnTo>
                      <a:pt x="16382" y="545"/>
                    </a:lnTo>
                    <a:lnTo>
                      <a:pt x="16168" y="428"/>
                    </a:lnTo>
                    <a:lnTo>
                      <a:pt x="15954" y="351"/>
                    </a:lnTo>
                    <a:lnTo>
                      <a:pt x="15740" y="254"/>
                    </a:lnTo>
                    <a:lnTo>
                      <a:pt x="15507" y="195"/>
                    </a:lnTo>
                    <a:lnTo>
                      <a:pt x="15060" y="79"/>
                    </a:lnTo>
                    <a:lnTo>
                      <a:pt x="14613" y="20"/>
                    </a:lnTo>
                    <a:lnTo>
                      <a:pt x="14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8"/>
              <p:cNvSpPr/>
              <p:nvPr/>
            </p:nvSpPr>
            <p:spPr>
              <a:xfrm>
                <a:off x="3132875" y="6987650"/>
                <a:ext cx="576675" cy="413450"/>
              </a:xfrm>
              <a:custGeom>
                <a:avLst/>
                <a:gdLst/>
                <a:ahLst/>
                <a:cxnLst/>
                <a:rect l="l" t="t" r="r" b="b"/>
                <a:pathLst>
                  <a:path w="23067" h="16538" extrusionOk="0">
                    <a:moveTo>
                      <a:pt x="2643" y="1"/>
                    </a:moveTo>
                    <a:lnTo>
                      <a:pt x="545" y="3945"/>
                    </a:lnTo>
                    <a:lnTo>
                      <a:pt x="428" y="4159"/>
                    </a:lnTo>
                    <a:lnTo>
                      <a:pt x="351" y="4392"/>
                    </a:lnTo>
                    <a:lnTo>
                      <a:pt x="253" y="4606"/>
                    </a:lnTo>
                    <a:lnTo>
                      <a:pt x="195" y="4839"/>
                    </a:lnTo>
                    <a:lnTo>
                      <a:pt x="79" y="5286"/>
                    </a:lnTo>
                    <a:lnTo>
                      <a:pt x="20" y="5733"/>
                    </a:lnTo>
                    <a:lnTo>
                      <a:pt x="1" y="6200"/>
                    </a:lnTo>
                    <a:lnTo>
                      <a:pt x="20" y="6646"/>
                    </a:lnTo>
                    <a:lnTo>
                      <a:pt x="98" y="7093"/>
                    </a:lnTo>
                    <a:lnTo>
                      <a:pt x="215" y="7521"/>
                    </a:lnTo>
                    <a:lnTo>
                      <a:pt x="351" y="7948"/>
                    </a:lnTo>
                    <a:lnTo>
                      <a:pt x="545" y="8356"/>
                    </a:lnTo>
                    <a:lnTo>
                      <a:pt x="778" y="8745"/>
                    </a:lnTo>
                    <a:lnTo>
                      <a:pt x="1050" y="9114"/>
                    </a:lnTo>
                    <a:lnTo>
                      <a:pt x="1361" y="9445"/>
                    </a:lnTo>
                    <a:lnTo>
                      <a:pt x="1691" y="9756"/>
                    </a:lnTo>
                    <a:lnTo>
                      <a:pt x="1886" y="9911"/>
                    </a:lnTo>
                    <a:lnTo>
                      <a:pt x="2080" y="10047"/>
                    </a:lnTo>
                    <a:lnTo>
                      <a:pt x="2274" y="10164"/>
                    </a:lnTo>
                    <a:lnTo>
                      <a:pt x="2488" y="10280"/>
                    </a:lnTo>
                    <a:lnTo>
                      <a:pt x="13253" y="15993"/>
                    </a:lnTo>
                    <a:lnTo>
                      <a:pt x="13467" y="16090"/>
                    </a:lnTo>
                    <a:lnTo>
                      <a:pt x="13681" y="16187"/>
                    </a:lnTo>
                    <a:lnTo>
                      <a:pt x="13914" y="16285"/>
                    </a:lnTo>
                    <a:lnTo>
                      <a:pt x="14128" y="16343"/>
                    </a:lnTo>
                    <a:lnTo>
                      <a:pt x="14574" y="16459"/>
                    </a:lnTo>
                    <a:lnTo>
                      <a:pt x="15041" y="16518"/>
                    </a:lnTo>
                    <a:lnTo>
                      <a:pt x="15488" y="16537"/>
                    </a:lnTo>
                    <a:lnTo>
                      <a:pt x="15935" y="16518"/>
                    </a:lnTo>
                    <a:lnTo>
                      <a:pt x="16382" y="16440"/>
                    </a:lnTo>
                    <a:lnTo>
                      <a:pt x="16829" y="16323"/>
                    </a:lnTo>
                    <a:lnTo>
                      <a:pt x="17256" y="16187"/>
                    </a:lnTo>
                    <a:lnTo>
                      <a:pt x="17664" y="15993"/>
                    </a:lnTo>
                    <a:lnTo>
                      <a:pt x="18033" y="15760"/>
                    </a:lnTo>
                    <a:lnTo>
                      <a:pt x="18402" y="15488"/>
                    </a:lnTo>
                    <a:lnTo>
                      <a:pt x="18752" y="15177"/>
                    </a:lnTo>
                    <a:lnTo>
                      <a:pt x="19063" y="14827"/>
                    </a:lnTo>
                    <a:lnTo>
                      <a:pt x="19199" y="14652"/>
                    </a:lnTo>
                    <a:lnTo>
                      <a:pt x="19335" y="14458"/>
                    </a:lnTo>
                    <a:lnTo>
                      <a:pt x="19471" y="14264"/>
                    </a:lnTo>
                    <a:lnTo>
                      <a:pt x="19588" y="14050"/>
                    </a:lnTo>
                    <a:lnTo>
                      <a:pt x="23066" y="7482"/>
                    </a:lnTo>
                    <a:lnTo>
                      <a:pt x="22658" y="7152"/>
                    </a:lnTo>
                    <a:lnTo>
                      <a:pt x="22230" y="6821"/>
                    </a:lnTo>
                    <a:lnTo>
                      <a:pt x="21803" y="6510"/>
                    </a:lnTo>
                    <a:lnTo>
                      <a:pt x="21356" y="6200"/>
                    </a:lnTo>
                    <a:lnTo>
                      <a:pt x="20423" y="5597"/>
                    </a:lnTo>
                    <a:lnTo>
                      <a:pt x="19510" y="5073"/>
                    </a:lnTo>
                    <a:lnTo>
                      <a:pt x="18849" y="4723"/>
                    </a:lnTo>
                    <a:lnTo>
                      <a:pt x="18169" y="4392"/>
                    </a:lnTo>
                    <a:lnTo>
                      <a:pt x="17489" y="4062"/>
                    </a:lnTo>
                    <a:lnTo>
                      <a:pt x="16809" y="3751"/>
                    </a:lnTo>
                    <a:lnTo>
                      <a:pt x="16110" y="3440"/>
                    </a:lnTo>
                    <a:lnTo>
                      <a:pt x="15410" y="3149"/>
                    </a:lnTo>
                    <a:lnTo>
                      <a:pt x="14710" y="2877"/>
                    </a:lnTo>
                    <a:lnTo>
                      <a:pt x="14011" y="2624"/>
                    </a:lnTo>
                    <a:lnTo>
                      <a:pt x="12534" y="2080"/>
                    </a:lnTo>
                    <a:lnTo>
                      <a:pt x="11776" y="1847"/>
                    </a:lnTo>
                    <a:lnTo>
                      <a:pt x="11018" y="1594"/>
                    </a:lnTo>
                    <a:lnTo>
                      <a:pt x="9853" y="1244"/>
                    </a:lnTo>
                    <a:lnTo>
                      <a:pt x="9483" y="1147"/>
                    </a:lnTo>
                    <a:lnTo>
                      <a:pt x="8959" y="1011"/>
                    </a:lnTo>
                    <a:lnTo>
                      <a:pt x="8181" y="817"/>
                    </a:lnTo>
                    <a:lnTo>
                      <a:pt x="7385" y="662"/>
                    </a:lnTo>
                    <a:lnTo>
                      <a:pt x="6608" y="506"/>
                    </a:lnTo>
                    <a:lnTo>
                      <a:pt x="5811" y="389"/>
                    </a:lnTo>
                    <a:lnTo>
                      <a:pt x="4237" y="176"/>
                    </a:lnTo>
                    <a:lnTo>
                      <a:pt x="2643"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8"/>
              <p:cNvSpPr/>
              <p:nvPr/>
            </p:nvSpPr>
            <p:spPr>
              <a:xfrm>
                <a:off x="3416575" y="6929850"/>
                <a:ext cx="54925" cy="55400"/>
              </a:xfrm>
              <a:custGeom>
                <a:avLst/>
                <a:gdLst/>
                <a:ahLst/>
                <a:cxnLst/>
                <a:rect l="l" t="t" r="r" b="b"/>
                <a:pathLst>
                  <a:path w="2197" h="2216" extrusionOk="0">
                    <a:moveTo>
                      <a:pt x="1031" y="1"/>
                    </a:moveTo>
                    <a:lnTo>
                      <a:pt x="817" y="39"/>
                    </a:lnTo>
                    <a:lnTo>
                      <a:pt x="623" y="117"/>
                    </a:lnTo>
                    <a:lnTo>
                      <a:pt x="428" y="214"/>
                    </a:lnTo>
                    <a:lnTo>
                      <a:pt x="273" y="370"/>
                    </a:lnTo>
                    <a:lnTo>
                      <a:pt x="156" y="525"/>
                    </a:lnTo>
                    <a:lnTo>
                      <a:pt x="59" y="739"/>
                    </a:lnTo>
                    <a:lnTo>
                      <a:pt x="1" y="953"/>
                    </a:lnTo>
                    <a:lnTo>
                      <a:pt x="1" y="1166"/>
                    </a:lnTo>
                    <a:lnTo>
                      <a:pt x="20" y="1380"/>
                    </a:lnTo>
                    <a:lnTo>
                      <a:pt x="98" y="1594"/>
                    </a:lnTo>
                    <a:lnTo>
                      <a:pt x="215" y="1769"/>
                    </a:lnTo>
                    <a:lnTo>
                      <a:pt x="351" y="1924"/>
                    </a:lnTo>
                    <a:lnTo>
                      <a:pt x="525" y="2060"/>
                    </a:lnTo>
                    <a:lnTo>
                      <a:pt x="720" y="2138"/>
                    </a:lnTo>
                    <a:lnTo>
                      <a:pt x="934" y="2196"/>
                    </a:lnTo>
                    <a:lnTo>
                      <a:pt x="1167" y="2216"/>
                    </a:lnTo>
                    <a:lnTo>
                      <a:pt x="1380" y="2177"/>
                    </a:lnTo>
                    <a:lnTo>
                      <a:pt x="1575" y="2099"/>
                    </a:lnTo>
                    <a:lnTo>
                      <a:pt x="1769" y="1983"/>
                    </a:lnTo>
                    <a:lnTo>
                      <a:pt x="1925" y="1847"/>
                    </a:lnTo>
                    <a:lnTo>
                      <a:pt x="2041" y="1672"/>
                    </a:lnTo>
                    <a:lnTo>
                      <a:pt x="2138" y="1477"/>
                    </a:lnTo>
                    <a:lnTo>
                      <a:pt x="2197" y="1264"/>
                    </a:lnTo>
                    <a:lnTo>
                      <a:pt x="2197" y="1030"/>
                    </a:lnTo>
                    <a:lnTo>
                      <a:pt x="2158" y="817"/>
                    </a:lnTo>
                    <a:lnTo>
                      <a:pt x="2099" y="622"/>
                    </a:lnTo>
                    <a:lnTo>
                      <a:pt x="1983" y="447"/>
                    </a:lnTo>
                    <a:lnTo>
                      <a:pt x="1827" y="292"/>
                    </a:lnTo>
                    <a:lnTo>
                      <a:pt x="1672" y="156"/>
                    </a:lnTo>
                    <a:lnTo>
                      <a:pt x="1478" y="59"/>
                    </a:lnTo>
                    <a:lnTo>
                      <a:pt x="1244" y="1"/>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8"/>
              <p:cNvSpPr/>
              <p:nvPr/>
            </p:nvSpPr>
            <p:spPr>
              <a:xfrm>
                <a:off x="3526850" y="6996900"/>
                <a:ext cx="55400" cy="55400"/>
              </a:xfrm>
              <a:custGeom>
                <a:avLst/>
                <a:gdLst/>
                <a:ahLst/>
                <a:cxnLst/>
                <a:rect l="l" t="t" r="r" b="b"/>
                <a:pathLst>
                  <a:path w="2216" h="2216" extrusionOk="0">
                    <a:moveTo>
                      <a:pt x="1050" y="0"/>
                    </a:moveTo>
                    <a:lnTo>
                      <a:pt x="836" y="39"/>
                    </a:lnTo>
                    <a:lnTo>
                      <a:pt x="623" y="117"/>
                    </a:lnTo>
                    <a:lnTo>
                      <a:pt x="448" y="233"/>
                    </a:lnTo>
                    <a:lnTo>
                      <a:pt x="292" y="369"/>
                    </a:lnTo>
                    <a:lnTo>
                      <a:pt x="156" y="544"/>
                    </a:lnTo>
                    <a:lnTo>
                      <a:pt x="79" y="738"/>
                    </a:lnTo>
                    <a:lnTo>
                      <a:pt x="20" y="952"/>
                    </a:lnTo>
                    <a:lnTo>
                      <a:pt x="1" y="1185"/>
                    </a:lnTo>
                    <a:lnTo>
                      <a:pt x="40" y="1399"/>
                    </a:lnTo>
                    <a:lnTo>
                      <a:pt x="117" y="1593"/>
                    </a:lnTo>
                    <a:lnTo>
                      <a:pt x="234" y="1768"/>
                    </a:lnTo>
                    <a:lnTo>
                      <a:pt x="370" y="1924"/>
                    </a:lnTo>
                    <a:lnTo>
                      <a:pt x="545" y="2060"/>
                    </a:lnTo>
                    <a:lnTo>
                      <a:pt x="739" y="2157"/>
                    </a:lnTo>
                    <a:lnTo>
                      <a:pt x="953" y="2215"/>
                    </a:lnTo>
                    <a:lnTo>
                      <a:pt x="1186" y="2215"/>
                    </a:lnTo>
                    <a:lnTo>
                      <a:pt x="1400" y="2176"/>
                    </a:lnTo>
                    <a:lnTo>
                      <a:pt x="1594" y="2099"/>
                    </a:lnTo>
                    <a:lnTo>
                      <a:pt x="1769" y="2002"/>
                    </a:lnTo>
                    <a:lnTo>
                      <a:pt x="1925" y="1846"/>
                    </a:lnTo>
                    <a:lnTo>
                      <a:pt x="2061" y="1671"/>
                    </a:lnTo>
                    <a:lnTo>
                      <a:pt x="2158" y="1477"/>
                    </a:lnTo>
                    <a:lnTo>
                      <a:pt x="2216" y="1263"/>
                    </a:lnTo>
                    <a:lnTo>
                      <a:pt x="2216" y="1049"/>
                    </a:lnTo>
                    <a:lnTo>
                      <a:pt x="2177" y="836"/>
                    </a:lnTo>
                    <a:lnTo>
                      <a:pt x="2099" y="622"/>
                    </a:lnTo>
                    <a:lnTo>
                      <a:pt x="2002" y="447"/>
                    </a:lnTo>
                    <a:lnTo>
                      <a:pt x="1847" y="292"/>
                    </a:lnTo>
                    <a:lnTo>
                      <a:pt x="1691" y="156"/>
                    </a:lnTo>
                    <a:lnTo>
                      <a:pt x="1478" y="78"/>
                    </a:lnTo>
                    <a:lnTo>
                      <a:pt x="1264" y="19"/>
                    </a:lnTo>
                    <a:lnTo>
                      <a:pt x="1050"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8"/>
              <p:cNvSpPr/>
              <p:nvPr/>
            </p:nvSpPr>
            <p:spPr>
              <a:xfrm>
                <a:off x="3153775" y="7406900"/>
                <a:ext cx="98150" cy="98150"/>
              </a:xfrm>
              <a:custGeom>
                <a:avLst/>
                <a:gdLst/>
                <a:ahLst/>
                <a:cxnLst/>
                <a:rect l="l" t="t" r="r" b="b"/>
                <a:pathLst>
                  <a:path w="3926" h="3926" extrusionOk="0">
                    <a:moveTo>
                      <a:pt x="1846" y="0"/>
                    </a:moveTo>
                    <a:lnTo>
                      <a:pt x="1652" y="20"/>
                    </a:lnTo>
                    <a:lnTo>
                      <a:pt x="1458" y="59"/>
                    </a:lnTo>
                    <a:lnTo>
                      <a:pt x="1283" y="117"/>
                    </a:lnTo>
                    <a:lnTo>
                      <a:pt x="1108" y="195"/>
                    </a:lnTo>
                    <a:lnTo>
                      <a:pt x="933" y="292"/>
                    </a:lnTo>
                    <a:lnTo>
                      <a:pt x="778" y="389"/>
                    </a:lnTo>
                    <a:lnTo>
                      <a:pt x="642" y="506"/>
                    </a:lnTo>
                    <a:lnTo>
                      <a:pt x="506" y="642"/>
                    </a:lnTo>
                    <a:lnTo>
                      <a:pt x="389" y="797"/>
                    </a:lnTo>
                    <a:lnTo>
                      <a:pt x="272" y="952"/>
                    </a:lnTo>
                    <a:lnTo>
                      <a:pt x="195" y="1108"/>
                    </a:lnTo>
                    <a:lnTo>
                      <a:pt x="117" y="1302"/>
                    </a:lnTo>
                    <a:lnTo>
                      <a:pt x="59" y="1477"/>
                    </a:lnTo>
                    <a:lnTo>
                      <a:pt x="20" y="1691"/>
                    </a:lnTo>
                    <a:lnTo>
                      <a:pt x="0" y="1885"/>
                    </a:lnTo>
                    <a:lnTo>
                      <a:pt x="0" y="2079"/>
                    </a:lnTo>
                    <a:lnTo>
                      <a:pt x="20" y="2274"/>
                    </a:lnTo>
                    <a:lnTo>
                      <a:pt x="59" y="2468"/>
                    </a:lnTo>
                    <a:lnTo>
                      <a:pt x="117" y="2643"/>
                    </a:lnTo>
                    <a:lnTo>
                      <a:pt x="195" y="2818"/>
                    </a:lnTo>
                    <a:lnTo>
                      <a:pt x="292" y="2973"/>
                    </a:lnTo>
                    <a:lnTo>
                      <a:pt x="389" y="3129"/>
                    </a:lnTo>
                    <a:lnTo>
                      <a:pt x="506" y="3284"/>
                    </a:lnTo>
                    <a:lnTo>
                      <a:pt x="642" y="3420"/>
                    </a:lnTo>
                    <a:lnTo>
                      <a:pt x="797" y="3537"/>
                    </a:lnTo>
                    <a:lnTo>
                      <a:pt x="952" y="3634"/>
                    </a:lnTo>
                    <a:lnTo>
                      <a:pt x="1127" y="3731"/>
                    </a:lnTo>
                    <a:lnTo>
                      <a:pt x="1302" y="3809"/>
                    </a:lnTo>
                    <a:lnTo>
                      <a:pt x="1477" y="3867"/>
                    </a:lnTo>
                    <a:lnTo>
                      <a:pt x="1691" y="3906"/>
                    </a:lnTo>
                    <a:lnTo>
                      <a:pt x="1885" y="3925"/>
                    </a:lnTo>
                    <a:lnTo>
                      <a:pt x="2080" y="3906"/>
                    </a:lnTo>
                    <a:lnTo>
                      <a:pt x="2274" y="3887"/>
                    </a:lnTo>
                    <a:lnTo>
                      <a:pt x="2468" y="3848"/>
                    </a:lnTo>
                    <a:lnTo>
                      <a:pt x="2643" y="3789"/>
                    </a:lnTo>
                    <a:lnTo>
                      <a:pt x="2818" y="3731"/>
                    </a:lnTo>
                    <a:lnTo>
                      <a:pt x="2973" y="3634"/>
                    </a:lnTo>
                    <a:lnTo>
                      <a:pt x="3129" y="3517"/>
                    </a:lnTo>
                    <a:lnTo>
                      <a:pt x="3284" y="3401"/>
                    </a:lnTo>
                    <a:lnTo>
                      <a:pt x="3420" y="3265"/>
                    </a:lnTo>
                    <a:lnTo>
                      <a:pt x="3537" y="3129"/>
                    </a:lnTo>
                    <a:lnTo>
                      <a:pt x="3634" y="2973"/>
                    </a:lnTo>
                    <a:lnTo>
                      <a:pt x="3731" y="2798"/>
                    </a:lnTo>
                    <a:lnTo>
                      <a:pt x="3809" y="2624"/>
                    </a:lnTo>
                    <a:lnTo>
                      <a:pt x="3867" y="2429"/>
                    </a:lnTo>
                    <a:lnTo>
                      <a:pt x="3906" y="2235"/>
                    </a:lnTo>
                    <a:lnTo>
                      <a:pt x="3926" y="2041"/>
                    </a:lnTo>
                    <a:lnTo>
                      <a:pt x="3926" y="1827"/>
                    </a:lnTo>
                    <a:lnTo>
                      <a:pt x="3887" y="1652"/>
                    </a:lnTo>
                    <a:lnTo>
                      <a:pt x="3848" y="1458"/>
                    </a:lnTo>
                    <a:lnTo>
                      <a:pt x="3789" y="1283"/>
                    </a:lnTo>
                    <a:lnTo>
                      <a:pt x="3731" y="1108"/>
                    </a:lnTo>
                    <a:lnTo>
                      <a:pt x="3634" y="933"/>
                    </a:lnTo>
                    <a:lnTo>
                      <a:pt x="3517" y="778"/>
                    </a:lnTo>
                    <a:lnTo>
                      <a:pt x="3401" y="642"/>
                    </a:lnTo>
                    <a:lnTo>
                      <a:pt x="3265" y="506"/>
                    </a:lnTo>
                    <a:lnTo>
                      <a:pt x="3129" y="389"/>
                    </a:lnTo>
                    <a:lnTo>
                      <a:pt x="2973" y="272"/>
                    </a:lnTo>
                    <a:lnTo>
                      <a:pt x="2798" y="195"/>
                    </a:lnTo>
                    <a:lnTo>
                      <a:pt x="2624" y="117"/>
                    </a:lnTo>
                    <a:lnTo>
                      <a:pt x="242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8"/>
              <p:cNvSpPr/>
              <p:nvPr/>
            </p:nvSpPr>
            <p:spPr>
              <a:xfrm>
                <a:off x="3344200" y="6759825"/>
                <a:ext cx="98150" cy="97675"/>
              </a:xfrm>
              <a:custGeom>
                <a:avLst/>
                <a:gdLst/>
                <a:ahLst/>
                <a:cxnLst/>
                <a:rect l="l" t="t" r="r" b="b"/>
                <a:pathLst>
                  <a:path w="3926" h="3907" extrusionOk="0">
                    <a:moveTo>
                      <a:pt x="1847" y="0"/>
                    </a:moveTo>
                    <a:lnTo>
                      <a:pt x="1652" y="20"/>
                    </a:lnTo>
                    <a:lnTo>
                      <a:pt x="1458" y="59"/>
                    </a:lnTo>
                    <a:lnTo>
                      <a:pt x="1283" y="117"/>
                    </a:lnTo>
                    <a:lnTo>
                      <a:pt x="1108" y="195"/>
                    </a:lnTo>
                    <a:lnTo>
                      <a:pt x="953" y="273"/>
                    </a:lnTo>
                    <a:lnTo>
                      <a:pt x="797" y="389"/>
                    </a:lnTo>
                    <a:lnTo>
                      <a:pt x="642" y="506"/>
                    </a:lnTo>
                    <a:lnTo>
                      <a:pt x="506" y="642"/>
                    </a:lnTo>
                    <a:lnTo>
                      <a:pt x="389" y="778"/>
                    </a:lnTo>
                    <a:lnTo>
                      <a:pt x="292" y="933"/>
                    </a:lnTo>
                    <a:lnTo>
                      <a:pt x="195" y="1108"/>
                    </a:lnTo>
                    <a:lnTo>
                      <a:pt x="117" y="1283"/>
                    </a:lnTo>
                    <a:lnTo>
                      <a:pt x="59" y="1477"/>
                    </a:lnTo>
                    <a:lnTo>
                      <a:pt x="20" y="1672"/>
                    </a:lnTo>
                    <a:lnTo>
                      <a:pt x="1" y="1885"/>
                    </a:lnTo>
                    <a:lnTo>
                      <a:pt x="20" y="2080"/>
                    </a:lnTo>
                    <a:lnTo>
                      <a:pt x="39" y="2274"/>
                    </a:lnTo>
                    <a:lnTo>
                      <a:pt x="78" y="2449"/>
                    </a:lnTo>
                    <a:lnTo>
                      <a:pt x="137" y="2643"/>
                    </a:lnTo>
                    <a:lnTo>
                      <a:pt x="214" y="2818"/>
                    </a:lnTo>
                    <a:lnTo>
                      <a:pt x="292" y="2973"/>
                    </a:lnTo>
                    <a:lnTo>
                      <a:pt x="409" y="3129"/>
                    </a:lnTo>
                    <a:lnTo>
                      <a:pt x="525" y="3284"/>
                    </a:lnTo>
                    <a:lnTo>
                      <a:pt x="661" y="3401"/>
                    </a:lnTo>
                    <a:lnTo>
                      <a:pt x="797" y="3537"/>
                    </a:lnTo>
                    <a:lnTo>
                      <a:pt x="953" y="3634"/>
                    </a:lnTo>
                    <a:lnTo>
                      <a:pt x="1128" y="3731"/>
                    </a:lnTo>
                    <a:lnTo>
                      <a:pt x="1302" y="3790"/>
                    </a:lnTo>
                    <a:lnTo>
                      <a:pt x="1497" y="3848"/>
                    </a:lnTo>
                    <a:lnTo>
                      <a:pt x="1691" y="3887"/>
                    </a:lnTo>
                    <a:lnTo>
                      <a:pt x="1885" y="3906"/>
                    </a:lnTo>
                    <a:lnTo>
                      <a:pt x="2099" y="3906"/>
                    </a:lnTo>
                    <a:lnTo>
                      <a:pt x="2274" y="3887"/>
                    </a:lnTo>
                    <a:lnTo>
                      <a:pt x="2468" y="3848"/>
                    </a:lnTo>
                    <a:lnTo>
                      <a:pt x="2643" y="3790"/>
                    </a:lnTo>
                    <a:lnTo>
                      <a:pt x="2818" y="3712"/>
                    </a:lnTo>
                    <a:lnTo>
                      <a:pt x="2993" y="3634"/>
                    </a:lnTo>
                    <a:lnTo>
                      <a:pt x="3148" y="3518"/>
                    </a:lnTo>
                    <a:lnTo>
                      <a:pt x="3284" y="3401"/>
                    </a:lnTo>
                    <a:lnTo>
                      <a:pt x="3420" y="3265"/>
                    </a:lnTo>
                    <a:lnTo>
                      <a:pt x="3537" y="3129"/>
                    </a:lnTo>
                    <a:lnTo>
                      <a:pt x="3654" y="2954"/>
                    </a:lnTo>
                    <a:lnTo>
                      <a:pt x="3751" y="2799"/>
                    </a:lnTo>
                    <a:lnTo>
                      <a:pt x="3809" y="2604"/>
                    </a:lnTo>
                    <a:lnTo>
                      <a:pt x="3867" y="2429"/>
                    </a:lnTo>
                    <a:lnTo>
                      <a:pt x="3906" y="2235"/>
                    </a:lnTo>
                    <a:lnTo>
                      <a:pt x="3926" y="2021"/>
                    </a:lnTo>
                    <a:lnTo>
                      <a:pt x="3926" y="1827"/>
                    </a:lnTo>
                    <a:lnTo>
                      <a:pt x="3906" y="1633"/>
                    </a:lnTo>
                    <a:lnTo>
                      <a:pt x="3867" y="1458"/>
                    </a:lnTo>
                    <a:lnTo>
                      <a:pt x="3809" y="1264"/>
                    </a:lnTo>
                    <a:lnTo>
                      <a:pt x="3731" y="1089"/>
                    </a:lnTo>
                    <a:lnTo>
                      <a:pt x="3634" y="933"/>
                    </a:lnTo>
                    <a:lnTo>
                      <a:pt x="3537" y="778"/>
                    </a:lnTo>
                    <a:lnTo>
                      <a:pt x="3420" y="622"/>
                    </a:lnTo>
                    <a:lnTo>
                      <a:pt x="3284" y="506"/>
                    </a:lnTo>
                    <a:lnTo>
                      <a:pt x="3129" y="370"/>
                    </a:lnTo>
                    <a:lnTo>
                      <a:pt x="2974" y="273"/>
                    </a:lnTo>
                    <a:lnTo>
                      <a:pt x="2818" y="175"/>
                    </a:lnTo>
                    <a:lnTo>
                      <a:pt x="2624" y="98"/>
                    </a:lnTo>
                    <a:lnTo>
                      <a:pt x="244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8"/>
              <p:cNvSpPr/>
              <p:nvPr/>
            </p:nvSpPr>
            <p:spPr>
              <a:xfrm>
                <a:off x="3556000" y="6660725"/>
                <a:ext cx="98150" cy="98150"/>
              </a:xfrm>
              <a:custGeom>
                <a:avLst/>
                <a:gdLst/>
                <a:ahLst/>
                <a:cxnLst/>
                <a:rect l="l" t="t" r="r" b="b"/>
                <a:pathLst>
                  <a:path w="3926" h="3926" extrusionOk="0">
                    <a:moveTo>
                      <a:pt x="1847" y="0"/>
                    </a:moveTo>
                    <a:lnTo>
                      <a:pt x="1652" y="20"/>
                    </a:lnTo>
                    <a:lnTo>
                      <a:pt x="1458" y="78"/>
                    </a:lnTo>
                    <a:lnTo>
                      <a:pt x="1283" y="117"/>
                    </a:lnTo>
                    <a:lnTo>
                      <a:pt x="1108" y="195"/>
                    </a:lnTo>
                    <a:lnTo>
                      <a:pt x="933" y="292"/>
                    </a:lnTo>
                    <a:lnTo>
                      <a:pt x="778" y="389"/>
                    </a:lnTo>
                    <a:lnTo>
                      <a:pt x="642" y="525"/>
                    </a:lnTo>
                    <a:lnTo>
                      <a:pt x="506" y="642"/>
                    </a:lnTo>
                    <a:lnTo>
                      <a:pt x="389" y="797"/>
                    </a:lnTo>
                    <a:lnTo>
                      <a:pt x="273" y="953"/>
                    </a:lnTo>
                    <a:lnTo>
                      <a:pt x="195" y="1127"/>
                    </a:lnTo>
                    <a:lnTo>
                      <a:pt x="117" y="1302"/>
                    </a:lnTo>
                    <a:lnTo>
                      <a:pt x="59" y="1497"/>
                    </a:lnTo>
                    <a:lnTo>
                      <a:pt x="20" y="1691"/>
                    </a:lnTo>
                    <a:lnTo>
                      <a:pt x="1" y="1885"/>
                    </a:lnTo>
                    <a:lnTo>
                      <a:pt x="1" y="2080"/>
                    </a:lnTo>
                    <a:lnTo>
                      <a:pt x="20" y="2274"/>
                    </a:lnTo>
                    <a:lnTo>
                      <a:pt x="59" y="2468"/>
                    </a:lnTo>
                    <a:lnTo>
                      <a:pt x="117" y="2643"/>
                    </a:lnTo>
                    <a:lnTo>
                      <a:pt x="195" y="2818"/>
                    </a:lnTo>
                    <a:lnTo>
                      <a:pt x="292" y="2993"/>
                    </a:lnTo>
                    <a:lnTo>
                      <a:pt x="389" y="3148"/>
                    </a:lnTo>
                    <a:lnTo>
                      <a:pt x="506" y="3284"/>
                    </a:lnTo>
                    <a:lnTo>
                      <a:pt x="642" y="3420"/>
                    </a:lnTo>
                    <a:lnTo>
                      <a:pt x="797" y="3537"/>
                    </a:lnTo>
                    <a:lnTo>
                      <a:pt x="953" y="3654"/>
                    </a:lnTo>
                    <a:lnTo>
                      <a:pt x="1128" y="3731"/>
                    </a:lnTo>
                    <a:lnTo>
                      <a:pt x="1303" y="3809"/>
                    </a:lnTo>
                    <a:lnTo>
                      <a:pt x="1497" y="3867"/>
                    </a:lnTo>
                    <a:lnTo>
                      <a:pt x="1691" y="3906"/>
                    </a:lnTo>
                    <a:lnTo>
                      <a:pt x="1886" y="3926"/>
                    </a:lnTo>
                    <a:lnTo>
                      <a:pt x="2080" y="3926"/>
                    </a:lnTo>
                    <a:lnTo>
                      <a:pt x="2274" y="3906"/>
                    </a:lnTo>
                    <a:lnTo>
                      <a:pt x="2468" y="3867"/>
                    </a:lnTo>
                    <a:lnTo>
                      <a:pt x="2643" y="3809"/>
                    </a:lnTo>
                    <a:lnTo>
                      <a:pt x="2818" y="3731"/>
                    </a:lnTo>
                    <a:lnTo>
                      <a:pt x="2974" y="3634"/>
                    </a:lnTo>
                    <a:lnTo>
                      <a:pt x="3129" y="3537"/>
                    </a:lnTo>
                    <a:lnTo>
                      <a:pt x="3285" y="3420"/>
                    </a:lnTo>
                    <a:lnTo>
                      <a:pt x="3421" y="3284"/>
                    </a:lnTo>
                    <a:lnTo>
                      <a:pt x="3537" y="3129"/>
                    </a:lnTo>
                    <a:lnTo>
                      <a:pt x="3634" y="2973"/>
                    </a:lnTo>
                    <a:lnTo>
                      <a:pt x="3732" y="2799"/>
                    </a:lnTo>
                    <a:lnTo>
                      <a:pt x="3809" y="2624"/>
                    </a:lnTo>
                    <a:lnTo>
                      <a:pt x="3868" y="2429"/>
                    </a:lnTo>
                    <a:lnTo>
                      <a:pt x="3906" y="2235"/>
                    </a:lnTo>
                    <a:lnTo>
                      <a:pt x="3926" y="2041"/>
                    </a:lnTo>
                    <a:lnTo>
                      <a:pt x="3926" y="1846"/>
                    </a:lnTo>
                    <a:lnTo>
                      <a:pt x="3906" y="1652"/>
                    </a:lnTo>
                    <a:lnTo>
                      <a:pt x="3848" y="1458"/>
                    </a:lnTo>
                    <a:lnTo>
                      <a:pt x="3790" y="1283"/>
                    </a:lnTo>
                    <a:lnTo>
                      <a:pt x="3732" y="1108"/>
                    </a:lnTo>
                    <a:lnTo>
                      <a:pt x="3634" y="933"/>
                    </a:lnTo>
                    <a:lnTo>
                      <a:pt x="3537" y="778"/>
                    </a:lnTo>
                    <a:lnTo>
                      <a:pt x="3401" y="642"/>
                    </a:lnTo>
                    <a:lnTo>
                      <a:pt x="3265" y="506"/>
                    </a:lnTo>
                    <a:lnTo>
                      <a:pt x="3129" y="389"/>
                    </a:lnTo>
                    <a:lnTo>
                      <a:pt x="2974" y="292"/>
                    </a:lnTo>
                    <a:lnTo>
                      <a:pt x="2799" y="195"/>
                    </a:lnTo>
                    <a:lnTo>
                      <a:pt x="2624" y="117"/>
                    </a:lnTo>
                    <a:lnTo>
                      <a:pt x="2430"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8"/>
              <p:cNvSpPr/>
              <p:nvPr/>
            </p:nvSpPr>
            <p:spPr>
              <a:xfrm>
                <a:off x="3663375" y="6903625"/>
                <a:ext cx="97650" cy="98150"/>
              </a:xfrm>
              <a:custGeom>
                <a:avLst/>
                <a:gdLst/>
                <a:ahLst/>
                <a:cxnLst/>
                <a:rect l="l" t="t" r="r" b="b"/>
                <a:pathLst>
                  <a:path w="3906" h="3926" extrusionOk="0">
                    <a:moveTo>
                      <a:pt x="1827" y="0"/>
                    </a:moveTo>
                    <a:lnTo>
                      <a:pt x="1632" y="20"/>
                    </a:lnTo>
                    <a:lnTo>
                      <a:pt x="1457" y="58"/>
                    </a:lnTo>
                    <a:lnTo>
                      <a:pt x="1263" y="117"/>
                    </a:lnTo>
                    <a:lnTo>
                      <a:pt x="1108" y="195"/>
                    </a:lnTo>
                    <a:lnTo>
                      <a:pt x="933" y="292"/>
                    </a:lnTo>
                    <a:lnTo>
                      <a:pt x="777" y="389"/>
                    </a:lnTo>
                    <a:lnTo>
                      <a:pt x="641" y="505"/>
                    </a:lnTo>
                    <a:lnTo>
                      <a:pt x="505" y="641"/>
                    </a:lnTo>
                    <a:lnTo>
                      <a:pt x="389" y="797"/>
                    </a:lnTo>
                    <a:lnTo>
                      <a:pt x="272" y="952"/>
                    </a:lnTo>
                    <a:lnTo>
                      <a:pt x="175" y="1127"/>
                    </a:lnTo>
                    <a:lnTo>
                      <a:pt x="117" y="1302"/>
                    </a:lnTo>
                    <a:lnTo>
                      <a:pt x="58" y="1496"/>
                    </a:lnTo>
                    <a:lnTo>
                      <a:pt x="19" y="1691"/>
                    </a:lnTo>
                    <a:lnTo>
                      <a:pt x="0" y="1885"/>
                    </a:lnTo>
                    <a:lnTo>
                      <a:pt x="0" y="2079"/>
                    </a:lnTo>
                    <a:lnTo>
                      <a:pt x="19" y="2274"/>
                    </a:lnTo>
                    <a:lnTo>
                      <a:pt x="58" y="2468"/>
                    </a:lnTo>
                    <a:lnTo>
                      <a:pt x="117" y="2643"/>
                    </a:lnTo>
                    <a:lnTo>
                      <a:pt x="194" y="2818"/>
                    </a:lnTo>
                    <a:lnTo>
                      <a:pt x="292" y="2993"/>
                    </a:lnTo>
                    <a:lnTo>
                      <a:pt x="389" y="3148"/>
                    </a:lnTo>
                    <a:lnTo>
                      <a:pt x="505" y="3284"/>
                    </a:lnTo>
                    <a:lnTo>
                      <a:pt x="641" y="3420"/>
                    </a:lnTo>
                    <a:lnTo>
                      <a:pt x="797" y="3537"/>
                    </a:lnTo>
                    <a:lnTo>
                      <a:pt x="952" y="3653"/>
                    </a:lnTo>
                    <a:lnTo>
                      <a:pt x="1108" y="3731"/>
                    </a:lnTo>
                    <a:lnTo>
                      <a:pt x="1302" y="3809"/>
                    </a:lnTo>
                    <a:lnTo>
                      <a:pt x="1477" y="3867"/>
                    </a:lnTo>
                    <a:lnTo>
                      <a:pt x="1671" y="3906"/>
                    </a:lnTo>
                    <a:lnTo>
                      <a:pt x="1885" y="3925"/>
                    </a:lnTo>
                    <a:lnTo>
                      <a:pt x="2079" y="3925"/>
                    </a:lnTo>
                    <a:lnTo>
                      <a:pt x="2274" y="3906"/>
                    </a:lnTo>
                    <a:lnTo>
                      <a:pt x="2448" y="3867"/>
                    </a:lnTo>
                    <a:lnTo>
                      <a:pt x="2643" y="3809"/>
                    </a:lnTo>
                    <a:lnTo>
                      <a:pt x="2818" y="3731"/>
                    </a:lnTo>
                    <a:lnTo>
                      <a:pt x="2973" y="3634"/>
                    </a:lnTo>
                    <a:lnTo>
                      <a:pt x="3129" y="3537"/>
                    </a:lnTo>
                    <a:lnTo>
                      <a:pt x="3284" y="3401"/>
                    </a:lnTo>
                    <a:lnTo>
                      <a:pt x="3420" y="3284"/>
                    </a:lnTo>
                    <a:lnTo>
                      <a:pt x="3537" y="3129"/>
                    </a:lnTo>
                    <a:lnTo>
                      <a:pt x="3634" y="2973"/>
                    </a:lnTo>
                    <a:lnTo>
                      <a:pt x="3731" y="2798"/>
                    </a:lnTo>
                    <a:lnTo>
                      <a:pt x="3809" y="2623"/>
                    </a:lnTo>
                    <a:lnTo>
                      <a:pt x="3867" y="2429"/>
                    </a:lnTo>
                    <a:lnTo>
                      <a:pt x="3906" y="2235"/>
                    </a:lnTo>
                    <a:lnTo>
                      <a:pt x="3906" y="2041"/>
                    </a:lnTo>
                    <a:lnTo>
                      <a:pt x="3906" y="1846"/>
                    </a:lnTo>
                    <a:lnTo>
                      <a:pt x="3886" y="1652"/>
                    </a:lnTo>
                    <a:lnTo>
                      <a:pt x="3847" y="1458"/>
                    </a:lnTo>
                    <a:lnTo>
                      <a:pt x="3789" y="1283"/>
                    </a:lnTo>
                    <a:lnTo>
                      <a:pt x="3711" y="1108"/>
                    </a:lnTo>
                    <a:lnTo>
                      <a:pt x="3634" y="933"/>
                    </a:lnTo>
                    <a:lnTo>
                      <a:pt x="3517" y="777"/>
                    </a:lnTo>
                    <a:lnTo>
                      <a:pt x="3401" y="641"/>
                    </a:lnTo>
                    <a:lnTo>
                      <a:pt x="3265" y="505"/>
                    </a:lnTo>
                    <a:lnTo>
                      <a:pt x="3129" y="389"/>
                    </a:lnTo>
                    <a:lnTo>
                      <a:pt x="2973" y="272"/>
                    </a:lnTo>
                    <a:lnTo>
                      <a:pt x="2798" y="195"/>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8"/>
              <p:cNvSpPr/>
              <p:nvPr/>
            </p:nvSpPr>
            <p:spPr>
              <a:xfrm>
                <a:off x="3613825" y="7613850"/>
                <a:ext cx="98150" cy="98150"/>
              </a:xfrm>
              <a:custGeom>
                <a:avLst/>
                <a:gdLst/>
                <a:ahLst/>
                <a:cxnLst/>
                <a:rect l="l" t="t" r="r" b="b"/>
                <a:pathLst>
                  <a:path w="3926" h="3926" extrusionOk="0">
                    <a:moveTo>
                      <a:pt x="1846" y="0"/>
                    </a:moveTo>
                    <a:lnTo>
                      <a:pt x="1652" y="20"/>
                    </a:lnTo>
                    <a:lnTo>
                      <a:pt x="1457" y="58"/>
                    </a:lnTo>
                    <a:lnTo>
                      <a:pt x="1283" y="117"/>
                    </a:lnTo>
                    <a:lnTo>
                      <a:pt x="1108" y="194"/>
                    </a:lnTo>
                    <a:lnTo>
                      <a:pt x="952" y="292"/>
                    </a:lnTo>
                    <a:lnTo>
                      <a:pt x="777" y="389"/>
                    </a:lnTo>
                    <a:lnTo>
                      <a:pt x="641" y="525"/>
                    </a:lnTo>
                    <a:lnTo>
                      <a:pt x="505" y="641"/>
                    </a:lnTo>
                    <a:lnTo>
                      <a:pt x="389" y="797"/>
                    </a:lnTo>
                    <a:lnTo>
                      <a:pt x="292" y="952"/>
                    </a:lnTo>
                    <a:lnTo>
                      <a:pt x="194" y="1127"/>
                    </a:lnTo>
                    <a:lnTo>
                      <a:pt x="117" y="1302"/>
                    </a:lnTo>
                    <a:lnTo>
                      <a:pt x="58" y="1496"/>
                    </a:lnTo>
                    <a:lnTo>
                      <a:pt x="19" y="1691"/>
                    </a:lnTo>
                    <a:lnTo>
                      <a:pt x="0" y="1885"/>
                    </a:lnTo>
                    <a:lnTo>
                      <a:pt x="0" y="2079"/>
                    </a:lnTo>
                    <a:lnTo>
                      <a:pt x="19" y="2274"/>
                    </a:lnTo>
                    <a:lnTo>
                      <a:pt x="78" y="2468"/>
                    </a:lnTo>
                    <a:lnTo>
                      <a:pt x="117" y="2643"/>
                    </a:lnTo>
                    <a:lnTo>
                      <a:pt x="194" y="2818"/>
                    </a:lnTo>
                    <a:lnTo>
                      <a:pt x="292" y="2993"/>
                    </a:lnTo>
                    <a:lnTo>
                      <a:pt x="389" y="3148"/>
                    </a:lnTo>
                    <a:lnTo>
                      <a:pt x="525" y="3284"/>
                    </a:lnTo>
                    <a:lnTo>
                      <a:pt x="641" y="3420"/>
                    </a:lnTo>
                    <a:lnTo>
                      <a:pt x="797" y="3537"/>
                    </a:lnTo>
                    <a:lnTo>
                      <a:pt x="952" y="3653"/>
                    </a:lnTo>
                    <a:lnTo>
                      <a:pt x="1127" y="3731"/>
                    </a:lnTo>
                    <a:lnTo>
                      <a:pt x="1302" y="3809"/>
                    </a:lnTo>
                    <a:lnTo>
                      <a:pt x="1496" y="3867"/>
                    </a:lnTo>
                    <a:lnTo>
                      <a:pt x="1691" y="3906"/>
                    </a:lnTo>
                    <a:lnTo>
                      <a:pt x="1885" y="3925"/>
                    </a:lnTo>
                    <a:lnTo>
                      <a:pt x="2079" y="3925"/>
                    </a:lnTo>
                    <a:lnTo>
                      <a:pt x="2274" y="3906"/>
                    </a:lnTo>
                    <a:lnTo>
                      <a:pt x="2468" y="3867"/>
                    </a:lnTo>
                    <a:lnTo>
                      <a:pt x="2643" y="3809"/>
                    </a:lnTo>
                    <a:lnTo>
                      <a:pt x="2818" y="3731"/>
                    </a:lnTo>
                    <a:lnTo>
                      <a:pt x="2992" y="3634"/>
                    </a:lnTo>
                    <a:lnTo>
                      <a:pt x="3148" y="3537"/>
                    </a:lnTo>
                    <a:lnTo>
                      <a:pt x="3284" y="3420"/>
                    </a:lnTo>
                    <a:lnTo>
                      <a:pt x="3420" y="3284"/>
                    </a:lnTo>
                    <a:lnTo>
                      <a:pt x="3537" y="3129"/>
                    </a:lnTo>
                    <a:lnTo>
                      <a:pt x="3653" y="2973"/>
                    </a:lnTo>
                    <a:lnTo>
                      <a:pt x="3731" y="2798"/>
                    </a:lnTo>
                    <a:lnTo>
                      <a:pt x="3809" y="2623"/>
                    </a:lnTo>
                    <a:lnTo>
                      <a:pt x="3867" y="2429"/>
                    </a:lnTo>
                    <a:lnTo>
                      <a:pt x="3906" y="2235"/>
                    </a:lnTo>
                    <a:lnTo>
                      <a:pt x="3925" y="2040"/>
                    </a:lnTo>
                    <a:lnTo>
                      <a:pt x="3925" y="1846"/>
                    </a:lnTo>
                    <a:lnTo>
                      <a:pt x="3906" y="1652"/>
                    </a:lnTo>
                    <a:lnTo>
                      <a:pt x="3867" y="1458"/>
                    </a:lnTo>
                    <a:lnTo>
                      <a:pt x="3809" y="1283"/>
                    </a:lnTo>
                    <a:lnTo>
                      <a:pt x="3731" y="1108"/>
                    </a:lnTo>
                    <a:lnTo>
                      <a:pt x="3634" y="933"/>
                    </a:lnTo>
                    <a:lnTo>
                      <a:pt x="3537" y="777"/>
                    </a:lnTo>
                    <a:lnTo>
                      <a:pt x="3420" y="641"/>
                    </a:lnTo>
                    <a:lnTo>
                      <a:pt x="3284" y="505"/>
                    </a:lnTo>
                    <a:lnTo>
                      <a:pt x="3129" y="389"/>
                    </a:lnTo>
                    <a:lnTo>
                      <a:pt x="2973" y="272"/>
                    </a:lnTo>
                    <a:lnTo>
                      <a:pt x="2798" y="194"/>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8"/>
              <p:cNvSpPr/>
              <p:nvPr/>
            </p:nvSpPr>
            <p:spPr>
              <a:xfrm>
                <a:off x="3486525" y="7454025"/>
                <a:ext cx="97675" cy="98150"/>
              </a:xfrm>
              <a:custGeom>
                <a:avLst/>
                <a:gdLst/>
                <a:ahLst/>
                <a:cxnLst/>
                <a:rect l="l" t="t" r="r" b="b"/>
                <a:pathLst>
                  <a:path w="3907" h="3926" extrusionOk="0">
                    <a:moveTo>
                      <a:pt x="1828" y="0"/>
                    </a:moveTo>
                    <a:lnTo>
                      <a:pt x="1633" y="20"/>
                    </a:lnTo>
                    <a:lnTo>
                      <a:pt x="1458" y="58"/>
                    </a:lnTo>
                    <a:lnTo>
                      <a:pt x="1264" y="117"/>
                    </a:lnTo>
                    <a:lnTo>
                      <a:pt x="1089" y="194"/>
                    </a:lnTo>
                    <a:lnTo>
                      <a:pt x="934" y="292"/>
                    </a:lnTo>
                    <a:lnTo>
                      <a:pt x="778" y="389"/>
                    </a:lnTo>
                    <a:lnTo>
                      <a:pt x="623" y="505"/>
                    </a:lnTo>
                    <a:lnTo>
                      <a:pt x="487" y="641"/>
                    </a:lnTo>
                    <a:lnTo>
                      <a:pt x="370" y="797"/>
                    </a:lnTo>
                    <a:lnTo>
                      <a:pt x="273" y="952"/>
                    </a:lnTo>
                    <a:lnTo>
                      <a:pt x="176" y="1127"/>
                    </a:lnTo>
                    <a:lnTo>
                      <a:pt x="98" y="1302"/>
                    </a:lnTo>
                    <a:lnTo>
                      <a:pt x="40" y="1496"/>
                    </a:lnTo>
                    <a:lnTo>
                      <a:pt x="1" y="1691"/>
                    </a:lnTo>
                    <a:lnTo>
                      <a:pt x="1" y="1885"/>
                    </a:lnTo>
                    <a:lnTo>
                      <a:pt x="1" y="2079"/>
                    </a:lnTo>
                    <a:lnTo>
                      <a:pt x="20" y="2274"/>
                    </a:lnTo>
                    <a:lnTo>
                      <a:pt x="59" y="2468"/>
                    </a:lnTo>
                    <a:lnTo>
                      <a:pt x="118" y="2643"/>
                    </a:lnTo>
                    <a:lnTo>
                      <a:pt x="195" y="2818"/>
                    </a:lnTo>
                    <a:lnTo>
                      <a:pt x="273" y="2993"/>
                    </a:lnTo>
                    <a:lnTo>
                      <a:pt x="390" y="3148"/>
                    </a:lnTo>
                    <a:lnTo>
                      <a:pt x="506" y="3284"/>
                    </a:lnTo>
                    <a:lnTo>
                      <a:pt x="642" y="3420"/>
                    </a:lnTo>
                    <a:lnTo>
                      <a:pt x="778" y="3537"/>
                    </a:lnTo>
                    <a:lnTo>
                      <a:pt x="934" y="3634"/>
                    </a:lnTo>
                    <a:lnTo>
                      <a:pt x="1109" y="3731"/>
                    </a:lnTo>
                    <a:lnTo>
                      <a:pt x="1283" y="3809"/>
                    </a:lnTo>
                    <a:lnTo>
                      <a:pt x="1478" y="3867"/>
                    </a:lnTo>
                    <a:lnTo>
                      <a:pt x="1672" y="3906"/>
                    </a:lnTo>
                    <a:lnTo>
                      <a:pt x="1886" y="3925"/>
                    </a:lnTo>
                    <a:lnTo>
                      <a:pt x="2080" y="3925"/>
                    </a:lnTo>
                    <a:lnTo>
                      <a:pt x="2274" y="3906"/>
                    </a:lnTo>
                    <a:lnTo>
                      <a:pt x="2449" y="3867"/>
                    </a:lnTo>
                    <a:lnTo>
                      <a:pt x="2644" y="3809"/>
                    </a:lnTo>
                    <a:lnTo>
                      <a:pt x="2819" y="3731"/>
                    </a:lnTo>
                    <a:lnTo>
                      <a:pt x="2974" y="3634"/>
                    </a:lnTo>
                    <a:lnTo>
                      <a:pt x="3129" y="3537"/>
                    </a:lnTo>
                    <a:lnTo>
                      <a:pt x="3265" y="3401"/>
                    </a:lnTo>
                    <a:lnTo>
                      <a:pt x="3401" y="3284"/>
                    </a:lnTo>
                    <a:lnTo>
                      <a:pt x="3538" y="3129"/>
                    </a:lnTo>
                    <a:lnTo>
                      <a:pt x="3635" y="2973"/>
                    </a:lnTo>
                    <a:lnTo>
                      <a:pt x="3732" y="2798"/>
                    </a:lnTo>
                    <a:lnTo>
                      <a:pt x="3790" y="2623"/>
                    </a:lnTo>
                    <a:lnTo>
                      <a:pt x="3848" y="2429"/>
                    </a:lnTo>
                    <a:lnTo>
                      <a:pt x="3887" y="2235"/>
                    </a:lnTo>
                    <a:lnTo>
                      <a:pt x="3907" y="2040"/>
                    </a:lnTo>
                    <a:lnTo>
                      <a:pt x="3907" y="1846"/>
                    </a:lnTo>
                    <a:lnTo>
                      <a:pt x="3887" y="1652"/>
                    </a:lnTo>
                    <a:lnTo>
                      <a:pt x="3848" y="1458"/>
                    </a:lnTo>
                    <a:lnTo>
                      <a:pt x="3790" y="1283"/>
                    </a:lnTo>
                    <a:lnTo>
                      <a:pt x="3712" y="1108"/>
                    </a:lnTo>
                    <a:lnTo>
                      <a:pt x="3635" y="933"/>
                    </a:lnTo>
                    <a:lnTo>
                      <a:pt x="3518" y="777"/>
                    </a:lnTo>
                    <a:lnTo>
                      <a:pt x="3401" y="641"/>
                    </a:lnTo>
                    <a:lnTo>
                      <a:pt x="3265" y="505"/>
                    </a:lnTo>
                    <a:lnTo>
                      <a:pt x="3129" y="389"/>
                    </a:lnTo>
                    <a:lnTo>
                      <a:pt x="2955" y="272"/>
                    </a:lnTo>
                    <a:lnTo>
                      <a:pt x="2799" y="194"/>
                    </a:lnTo>
                    <a:lnTo>
                      <a:pt x="2605" y="117"/>
                    </a:lnTo>
                    <a:lnTo>
                      <a:pt x="2430" y="58"/>
                    </a:lnTo>
                    <a:lnTo>
                      <a:pt x="2236" y="20"/>
                    </a:lnTo>
                    <a:lnTo>
                      <a:pt x="2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8"/>
              <p:cNvSpPr/>
              <p:nvPr/>
            </p:nvSpPr>
            <p:spPr>
              <a:xfrm>
                <a:off x="3485075" y="7263100"/>
                <a:ext cx="51525" cy="51525"/>
              </a:xfrm>
              <a:custGeom>
                <a:avLst/>
                <a:gdLst/>
                <a:ahLst/>
                <a:cxnLst/>
                <a:rect l="l" t="t" r="r" b="b"/>
                <a:pathLst>
                  <a:path w="2061" h="2061" extrusionOk="0">
                    <a:moveTo>
                      <a:pt x="972" y="1"/>
                    </a:moveTo>
                    <a:lnTo>
                      <a:pt x="758" y="39"/>
                    </a:lnTo>
                    <a:lnTo>
                      <a:pt x="584" y="98"/>
                    </a:lnTo>
                    <a:lnTo>
                      <a:pt x="409" y="214"/>
                    </a:lnTo>
                    <a:lnTo>
                      <a:pt x="273" y="331"/>
                    </a:lnTo>
                    <a:lnTo>
                      <a:pt x="137" y="506"/>
                    </a:lnTo>
                    <a:lnTo>
                      <a:pt x="59" y="681"/>
                    </a:lnTo>
                    <a:lnTo>
                      <a:pt x="1" y="894"/>
                    </a:lnTo>
                    <a:lnTo>
                      <a:pt x="1" y="1089"/>
                    </a:lnTo>
                    <a:lnTo>
                      <a:pt x="40" y="1302"/>
                    </a:lnTo>
                    <a:lnTo>
                      <a:pt x="98" y="1497"/>
                    </a:lnTo>
                    <a:lnTo>
                      <a:pt x="195" y="1652"/>
                    </a:lnTo>
                    <a:lnTo>
                      <a:pt x="331" y="1808"/>
                    </a:lnTo>
                    <a:lnTo>
                      <a:pt x="506" y="1924"/>
                    </a:lnTo>
                    <a:lnTo>
                      <a:pt x="681" y="2002"/>
                    </a:lnTo>
                    <a:lnTo>
                      <a:pt x="895" y="2060"/>
                    </a:lnTo>
                    <a:lnTo>
                      <a:pt x="1089" y="2060"/>
                    </a:lnTo>
                    <a:lnTo>
                      <a:pt x="1303" y="2041"/>
                    </a:lnTo>
                    <a:lnTo>
                      <a:pt x="1477" y="1963"/>
                    </a:lnTo>
                    <a:lnTo>
                      <a:pt x="1652" y="1866"/>
                    </a:lnTo>
                    <a:lnTo>
                      <a:pt x="1808" y="1730"/>
                    </a:lnTo>
                    <a:lnTo>
                      <a:pt x="1924" y="1575"/>
                    </a:lnTo>
                    <a:lnTo>
                      <a:pt x="2002" y="1380"/>
                    </a:lnTo>
                    <a:lnTo>
                      <a:pt x="2060" y="1186"/>
                    </a:lnTo>
                    <a:lnTo>
                      <a:pt x="2060" y="972"/>
                    </a:lnTo>
                    <a:lnTo>
                      <a:pt x="2041" y="778"/>
                    </a:lnTo>
                    <a:lnTo>
                      <a:pt x="1963" y="584"/>
                    </a:lnTo>
                    <a:lnTo>
                      <a:pt x="1866" y="409"/>
                    </a:lnTo>
                    <a:lnTo>
                      <a:pt x="1730" y="273"/>
                    </a:lnTo>
                    <a:lnTo>
                      <a:pt x="1575" y="137"/>
                    </a:lnTo>
                    <a:lnTo>
                      <a:pt x="1380" y="59"/>
                    </a:lnTo>
                    <a:lnTo>
                      <a:pt x="1186" y="1"/>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8"/>
              <p:cNvSpPr/>
              <p:nvPr/>
            </p:nvSpPr>
            <p:spPr>
              <a:xfrm>
                <a:off x="3232475" y="7136800"/>
                <a:ext cx="51500" cy="52000"/>
              </a:xfrm>
              <a:custGeom>
                <a:avLst/>
                <a:gdLst/>
                <a:ahLst/>
                <a:cxnLst/>
                <a:rect l="l" t="t" r="r" b="b"/>
                <a:pathLst>
                  <a:path w="2060" h="2080" extrusionOk="0">
                    <a:moveTo>
                      <a:pt x="972" y="0"/>
                    </a:moveTo>
                    <a:lnTo>
                      <a:pt x="758" y="39"/>
                    </a:lnTo>
                    <a:lnTo>
                      <a:pt x="583" y="117"/>
                    </a:lnTo>
                    <a:lnTo>
                      <a:pt x="408" y="214"/>
                    </a:lnTo>
                    <a:lnTo>
                      <a:pt x="253" y="350"/>
                    </a:lnTo>
                    <a:lnTo>
                      <a:pt x="136" y="506"/>
                    </a:lnTo>
                    <a:lnTo>
                      <a:pt x="59" y="700"/>
                    </a:lnTo>
                    <a:lnTo>
                      <a:pt x="0" y="894"/>
                    </a:lnTo>
                    <a:lnTo>
                      <a:pt x="0" y="1108"/>
                    </a:lnTo>
                    <a:lnTo>
                      <a:pt x="20" y="1302"/>
                    </a:lnTo>
                    <a:lnTo>
                      <a:pt x="97" y="1497"/>
                    </a:lnTo>
                    <a:lnTo>
                      <a:pt x="195" y="1671"/>
                    </a:lnTo>
                    <a:lnTo>
                      <a:pt x="331" y="1807"/>
                    </a:lnTo>
                    <a:lnTo>
                      <a:pt x="505" y="1924"/>
                    </a:lnTo>
                    <a:lnTo>
                      <a:pt x="680" y="2021"/>
                    </a:lnTo>
                    <a:lnTo>
                      <a:pt x="894" y="2080"/>
                    </a:lnTo>
                    <a:lnTo>
                      <a:pt x="1088" y="2080"/>
                    </a:lnTo>
                    <a:lnTo>
                      <a:pt x="1302" y="2041"/>
                    </a:lnTo>
                    <a:lnTo>
                      <a:pt x="1477" y="1982"/>
                    </a:lnTo>
                    <a:lnTo>
                      <a:pt x="1652" y="1866"/>
                    </a:lnTo>
                    <a:lnTo>
                      <a:pt x="1807" y="1730"/>
                    </a:lnTo>
                    <a:lnTo>
                      <a:pt x="1924" y="1574"/>
                    </a:lnTo>
                    <a:lnTo>
                      <a:pt x="2002" y="1399"/>
                    </a:lnTo>
                    <a:lnTo>
                      <a:pt x="2060" y="1186"/>
                    </a:lnTo>
                    <a:lnTo>
                      <a:pt x="2060" y="972"/>
                    </a:lnTo>
                    <a:lnTo>
                      <a:pt x="2041" y="778"/>
                    </a:lnTo>
                    <a:lnTo>
                      <a:pt x="1963" y="583"/>
                    </a:lnTo>
                    <a:lnTo>
                      <a:pt x="1866" y="428"/>
                    </a:lnTo>
                    <a:lnTo>
                      <a:pt x="1730" y="272"/>
                    </a:lnTo>
                    <a:lnTo>
                      <a:pt x="1555" y="156"/>
                    </a:lnTo>
                    <a:lnTo>
                      <a:pt x="1380" y="59"/>
                    </a:lnTo>
                    <a:lnTo>
                      <a:pt x="1186" y="20"/>
                    </a:lnTo>
                    <a:lnTo>
                      <a:pt x="972" y="0"/>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0" name="Google Shape;780;p28"/>
          <p:cNvGrpSpPr/>
          <p:nvPr/>
        </p:nvGrpSpPr>
        <p:grpSpPr>
          <a:xfrm>
            <a:off x="9563483" y="5250055"/>
            <a:ext cx="1280252" cy="1115023"/>
            <a:chOff x="6494600" y="3426313"/>
            <a:chExt cx="1225200" cy="1067075"/>
          </a:xfrm>
        </p:grpSpPr>
        <p:sp>
          <p:nvSpPr>
            <p:cNvPr id="781" name="Google Shape;781;p28"/>
            <p:cNvSpPr/>
            <p:nvPr/>
          </p:nvSpPr>
          <p:spPr>
            <a:xfrm>
              <a:off x="6494600" y="4286088"/>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2" name="Google Shape;782;p28"/>
            <p:cNvGrpSpPr/>
            <p:nvPr/>
          </p:nvGrpSpPr>
          <p:grpSpPr>
            <a:xfrm>
              <a:off x="6696700" y="3426313"/>
              <a:ext cx="821000" cy="1014825"/>
              <a:chOff x="-1872212" y="3946150"/>
              <a:chExt cx="821000" cy="1014825"/>
            </a:xfrm>
          </p:grpSpPr>
          <p:sp>
            <p:nvSpPr>
              <p:cNvPr id="783" name="Google Shape;783;p28"/>
              <p:cNvSpPr/>
              <p:nvPr/>
            </p:nvSpPr>
            <p:spPr>
              <a:xfrm>
                <a:off x="-1872212" y="4152100"/>
                <a:ext cx="190450" cy="249725"/>
              </a:xfrm>
              <a:custGeom>
                <a:avLst/>
                <a:gdLst/>
                <a:ahLst/>
                <a:cxnLst/>
                <a:rect l="l" t="t" r="r" b="b"/>
                <a:pathLst>
                  <a:path w="7618" h="9989" extrusionOk="0">
                    <a:moveTo>
                      <a:pt x="4586" y="1"/>
                    </a:moveTo>
                    <a:lnTo>
                      <a:pt x="4508" y="20"/>
                    </a:lnTo>
                    <a:lnTo>
                      <a:pt x="4431" y="59"/>
                    </a:lnTo>
                    <a:lnTo>
                      <a:pt x="4372" y="98"/>
                    </a:lnTo>
                    <a:lnTo>
                      <a:pt x="4295" y="137"/>
                    </a:lnTo>
                    <a:lnTo>
                      <a:pt x="4120" y="331"/>
                    </a:lnTo>
                    <a:lnTo>
                      <a:pt x="3984" y="526"/>
                    </a:lnTo>
                    <a:lnTo>
                      <a:pt x="3848" y="739"/>
                    </a:lnTo>
                    <a:lnTo>
                      <a:pt x="3750" y="973"/>
                    </a:lnTo>
                    <a:lnTo>
                      <a:pt x="3692" y="1206"/>
                    </a:lnTo>
                    <a:lnTo>
                      <a:pt x="3634" y="1439"/>
                    </a:lnTo>
                    <a:lnTo>
                      <a:pt x="3595" y="1692"/>
                    </a:lnTo>
                    <a:lnTo>
                      <a:pt x="3595" y="1925"/>
                    </a:lnTo>
                    <a:lnTo>
                      <a:pt x="3595" y="2177"/>
                    </a:lnTo>
                    <a:lnTo>
                      <a:pt x="3614" y="2449"/>
                    </a:lnTo>
                    <a:lnTo>
                      <a:pt x="3673" y="2955"/>
                    </a:lnTo>
                    <a:lnTo>
                      <a:pt x="3770" y="3440"/>
                    </a:lnTo>
                    <a:lnTo>
                      <a:pt x="3906" y="3907"/>
                    </a:lnTo>
                    <a:lnTo>
                      <a:pt x="4081" y="4431"/>
                    </a:lnTo>
                    <a:lnTo>
                      <a:pt x="4275" y="4956"/>
                    </a:lnTo>
                    <a:lnTo>
                      <a:pt x="4528" y="5500"/>
                    </a:lnTo>
                    <a:lnTo>
                      <a:pt x="4800" y="6005"/>
                    </a:lnTo>
                    <a:lnTo>
                      <a:pt x="4431" y="5986"/>
                    </a:lnTo>
                    <a:lnTo>
                      <a:pt x="4061" y="5966"/>
                    </a:lnTo>
                    <a:lnTo>
                      <a:pt x="3673" y="5986"/>
                    </a:lnTo>
                    <a:lnTo>
                      <a:pt x="3304" y="6005"/>
                    </a:lnTo>
                    <a:lnTo>
                      <a:pt x="2934" y="6083"/>
                    </a:lnTo>
                    <a:lnTo>
                      <a:pt x="2565" y="6161"/>
                    </a:lnTo>
                    <a:lnTo>
                      <a:pt x="2176" y="6297"/>
                    </a:lnTo>
                    <a:lnTo>
                      <a:pt x="1807" y="6452"/>
                    </a:lnTo>
                    <a:lnTo>
                      <a:pt x="1613" y="6549"/>
                    </a:lnTo>
                    <a:lnTo>
                      <a:pt x="1399" y="6666"/>
                    </a:lnTo>
                    <a:lnTo>
                      <a:pt x="1205" y="6802"/>
                    </a:lnTo>
                    <a:lnTo>
                      <a:pt x="991" y="6957"/>
                    </a:lnTo>
                    <a:lnTo>
                      <a:pt x="797" y="7132"/>
                    </a:lnTo>
                    <a:lnTo>
                      <a:pt x="622" y="7327"/>
                    </a:lnTo>
                    <a:lnTo>
                      <a:pt x="466" y="7521"/>
                    </a:lnTo>
                    <a:lnTo>
                      <a:pt x="311" y="7735"/>
                    </a:lnTo>
                    <a:lnTo>
                      <a:pt x="194" y="7949"/>
                    </a:lnTo>
                    <a:lnTo>
                      <a:pt x="97" y="8162"/>
                    </a:lnTo>
                    <a:lnTo>
                      <a:pt x="39" y="8395"/>
                    </a:lnTo>
                    <a:lnTo>
                      <a:pt x="0" y="8629"/>
                    </a:lnTo>
                    <a:lnTo>
                      <a:pt x="20" y="8862"/>
                    </a:lnTo>
                    <a:lnTo>
                      <a:pt x="78" y="9095"/>
                    </a:lnTo>
                    <a:lnTo>
                      <a:pt x="117" y="9212"/>
                    </a:lnTo>
                    <a:lnTo>
                      <a:pt x="175" y="9328"/>
                    </a:lnTo>
                    <a:lnTo>
                      <a:pt x="253" y="9445"/>
                    </a:lnTo>
                    <a:lnTo>
                      <a:pt x="330" y="9561"/>
                    </a:lnTo>
                    <a:lnTo>
                      <a:pt x="466" y="9717"/>
                    </a:lnTo>
                    <a:lnTo>
                      <a:pt x="641" y="9833"/>
                    </a:lnTo>
                    <a:lnTo>
                      <a:pt x="797" y="9911"/>
                    </a:lnTo>
                    <a:lnTo>
                      <a:pt x="991" y="9969"/>
                    </a:lnTo>
                    <a:lnTo>
                      <a:pt x="1166" y="9989"/>
                    </a:lnTo>
                    <a:lnTo>
                      <a:pt x="1360" y="9969"/>
                    </a:lnTo>
                    <a:lnTo>
                      <a:pt x="1555" y="9950"/>
                    </a:lnTo>
                    <a:lnTo>
                      <a:pt x="1749" y="9911"/>
                    </a:lnTo>
                    <a:lnTo>
                      <a:pt x="1943" y="9833"/>
                    </a:lnTo>
                    <a:lnTo>
                      <a:pt x="2138" y="9756"/>
                    </a:lnTo>
                    <a:lnTo>
                      <a:pt x="2526" y="9581"/>
                    </a:lnTo>
                    <a:lnTo>
                      <a:pt x="2876" y="9367"/>
                    </a:lnTo>
                    <a:lnTo>
                      <a:pt x="3167" y="9173"/>
                    </a:lnTo>
                    <a:lnTo>
                      <a:pt x="3556" y="8901"/>
                    </a:lnTo>
                    <a:lnTo>
                      <a:pt x="3964" y="8590"/>
                    </a:lnTo>
                    <a:lnTo>
                      <a:pt x="4392" y="8240"/>
                    </a:lnTo>
                    <a:lnTo>
                      <a:pt x="4625" y="8085"/>
                    </a:lnTo>
                    <a:lnTo>
                      <a:pt x="4858" y="7929"/>
                    </a:lnTo>
                    <a:lnTo>
                      <a:pt x="5091" y="7793"/>
                    </a:lnTo>
                    <a:lnTo>
                      <a:pt x="5324" y="7676"/>
                    </a:lnTo>
                    <a:lnTo>
                      <a:pt x="5558" y="7599"/>
                    </a:lnTo>
                    <a:lnTo>
                      <a:pt x="5810" y="7540"/>
                    </a:lnTo>
                    <a:lnTo>
                      <a:pt x="6043" y="7502"/>
                    </a:lnTo>
                    <a:lnTo>
                      <a:pt x="6296" y="7521"/>
                    </a:lnTo>
                    <a:lnTo>
                      <a:pt x="6529" y="7579"/>
                    </a:lnTo>
                    <a:lnTo>
                      <a:pt x="6646" y="7618"/>
                    </a:lnTo>
                    <a:lnTo>
                      <a:pt x="6762" y="7696"/>
                    </a:lnTo>
                    <a:lnTo>
                      <a:pt x="6898" y="7735"/>
                    </a:lnTo>
                    <a:lnTo>
                      <a:pt x="7015" y="7774"/>
                    </a:lnTo>
                    <a:lnTo>
                      <a:pt x="7132" y="7754"/>
                    </a:lnTo>
                    <a:lnTo>
                      <a:pt x="7229" y="7735"/>
                    </a:lnTo>
                    <a:lnTo>
                      <a:pt x="7326" y="7676"/>
                    </a:lnTo>
                    <a:lnTo>
                      <a:pt x="7423" y="7618"/>
                    </a:lnTo>
                    <a:lnTo>
                      <a:pt x="7481" y="7521"/>
                    </a:lnTo>
                    <a:lnTo>
                      <a:pt x="7540" y="7424"/>
                    </a:lnTo>
                    <a:lnTo>
                      <a:pt x="7598" y="7307"/>
                    </a:lnTo>
                    <a:lnTo>
                      <a:pt x="7617" y="7210"/>
                    </a:lnTo>
                    <a:lnTo>
                      <a:pt x="7617" y="7094"/>
                    </a:lnTo>
                    <a:lnTo>
                      <a:pt x="7598" y="6977"/>
                    </a:lnTo>
                    <a:lnTo>
                      <a:pt x="7559" y="6860"/>
                    </a:lnTo>
                    <a:lnTo>
                      <a:pt x="7501" y="6744"/>
                    </a:lnTo>
                    <a:lnTo>
                      <a:pt x="7404" y="6647"/>
                    </a:lnTo>
                    <a:lnTo>
                      <a:pt x="7287" y="6569"/>
                    </a:lnTo>
                    <a:lnTo>
                      <a:pt x="7112" y="6491"/>
                    </a:lnTo>
                    <a:lnTo>
                      <a:pt x="6995" y="6083"/>
                    </a:lnTo>
                    <a:lnTo>
                      <a:pt x="6898" y="5656"/>
                    </a:lnTo>
                    <a:lnTo>
                      <a:pt x="6743" y="4801"/>
                    </a:lnTo>
                    <a:lnTo>
                      <a:pt x="6587" y="3946"/>
                    </a:lnTo>
                    <a:lnTo>
                      <a:pt x="6432" y="3091"/>
                    </a:lnTo>
                    <a:lnTo>
                      <a:pt x="6315" y="2683"/>
                    </a:lnTo>
                    <a:lnTo>
                      <a:pt x="6199" y="2255"/>
                    </a:lnTo>
                    <a:lnTo>
                      <a:pt x="6063" y="1866"/>
                    </a:lnTo>
                    <a:lnTo>
                      <a:pt x="5888" y="1478"/>
                    </a:lnTo>
                    <a:lnTo>
                      <a:pt x="5694" y="1109"/>
                    </a:lnTo>
                    <a:lnTo>
                      <a:pt x="5460" y="739"/>
                    </a:lnTo>
                    <a:lnTo>
                      <a:pt x="5208" y="409"/>
                    </a:lnTo>
                    <a:lnTo>
                      <a:pt x="5052" y="254"/>
                    </a:lnTo>
                    <a:lnTo>
                      <a:pt x="4897" y="98"/>
                    </a:lnTo>
                    <a:lnTo>
                      <a:pt x="4819" y="40"/>
                    </a:lnTo>
                    <a:lnTo>
                      <a:pt x="4741" y="20"/>
                    </a:lnTo>
                    <a:lnTo>
                      <a:pt x="4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8"/>
              <p:cNvSpPr/>
              <p:nvPr/>
            </p:nvSpPr>
            <p:spPr>
              <a:xfrm>
                <a:off x="-1848412" y="4007350"/>
                <a:ext cx="703925" cy="943425"/>
              </a:xfrm>
              <a:custGeom>
                <a:avLst/>
                <a:gdLst/>
                <a:ahLst/>
                <a:cxnLst/>
                <a:rect l="l" t="t" r="r" b="b"/>
                <a:pathLst>
                  <a:path w="28157" h="37737" extrusionOk="0">
                    <a:moveTo>
                      <a:pt x="16750" y="0"/>
                    </a:moveTo>
                    <a:lnTo>
                      <a:pt x="16342" y="20"/>
                    </a:lnTo>
                    <a:lnTo>
                      <a:pt x="15934" y="59"/>
                    </a:lnTo>
                    <a:lnTo>
                      <a:pt x="15526" y="117"/>
                    </a:lnTo>
                    <a:lnTo>
                      <a:pt x="15137" y="195"/>
                    </a:lnTo>
                    <a:lnTo>
                      <a:pt x="14729" y="292"/>
                    </a:lnTo>
                    <a:lnTo>
                      <a:pt x="14341" y="408"/>
                    </a:lnTo>
                    <a:lnTo>
                      <a:pt x="13952" y="525"/>
                    </a:lnTo>
                    <a:lnTo>
                      <a:pt x="13564" y="680"/>
                    </a:lnTo>
                    <a:lnTo>
                      <a:pt x="13175" y="855"/>
                    </a:lnTo>
                    <a:lnTo>
                      <a:pt x="12806" y="1030"/>
                    </a:lnTo>
                    <a:lnTo>
                      <a:pt x="12436" y="1225"/>
                    </a:lnTo>
                    <a:lnTo>
                      <a:pt x="12067" y="1438"/>
                    </a:lnTo>
                    <a:lnTo>
                      <a:pt x="11698" y="1672"/>
                    </a:lnTo>
                    <a:lnTo>
                      <a:pt x="11348" y="1924"/>
                    </a:lnTo>
                    <a:lnTo>
                      <a:pt x="10999" y="2196"/>
                    </a:lnTo>
                    <a:lnTo>
                      <a:pt x="10649" y="2468"/>
                    </a:lnTo>
                    <a:lnTo>
                      <a:pt x="10299" y="2760"/>
                    </a:lnTo>
                    <a:lnTo>
                      <a:pt x="9949" y="3071"/>
                    </a:lnTo>
                    <a:lnTo>
                      <a:pt x="9619" y="3381"/>
                    </a:lnTo>
                    <a:lnTo>
                      <a:pt x="9289" y="3712"/>
                    </a:lnTo>
                    <a:lnTo>
                      <a:pt x="8958" y="4062"/>
                    </a:lnTo>
                    <a:lnTo>
                      <a:pt x="8628" y="4411"/>
                    </a:lnTo>
                    <a:lnTo>
                      <a:pt x="8006" y="5169"/>
                    </a:lnTo>
                    <a:lnTo>
                      <a:pt x="7404" y="5946"/>
                    </a:lnTo>
                    <a:lnTo>
                      <a:pt x="6801" y="6782"/>
                    </a:lnTo>
                    <a:lnTo>
                      <a:pt x="6238" y="7656"/>
                    </a:lnTo>
                    <a:lnTo>
                      <a:pt x="5694" y="8570"/>
                    </a:lnTo>
                    <a:lnTo>
                      <a:pt x="5169" y="9502"/>
                    </a:lnTo>
                    <a:lnTo>
                      <a:pt x="4664" y="10474"/>
                    </a:lnTo>
                    <a:lnTo>
                      <a:pt x="4178" y="11465"/>
                    </a:lnTo>
                    <a:lnTo>
                      <a:pt x="3731" y="12475"/>
                    </a:lnTo>
                    <a:lnTo>
                      <a:pt x="3284" y="13505"/>
                    </a:lnTo>
                    <a:lnTo>
                      <a:pt x="2876" y="14555"/>
                    </a:lnTo>
                    <a:lnTo>
                      <a:pt x="2488" y="15623"/>
                    </a:lnTo>
                    <a:lnTo>
                      <a:pt x="2138" y="16692"/>
                    </a:lnTo>
                    <a:lnTo>
                      <a:pt x="1788" y="17780"/>
                    </a:lnTo>
                    <a:lnTo>
                      <a:pt x="1477" y="18868"/>
                    </a:lnTo>
                    <a:lnTo>
                      <a:pt x="1186" y="19957"/>
                    </a:lnTo>
                    <a:lnTo>
                      <a:pt x="933" y="21045"/>
                    </a:lnTo>
                    <a:lnTo>
                      <a:pt x="700" y="22114"/>
                    </a:lnTo>
                    <a:lnTo>
                      <a:pt x="486" y="23182"/>
                    </a:lnTo>
                    <a:lnTo>
                      <a:pt x="311" y="24212"/>
                    </a:lnTo>
                    <a:lnTo>
                      <a:pt x="175" y="25203"/>
                    </a:lnTo>
                    <a:lnTo>
                      <a:pt x="78" y="26116"/>
                    </a:lnTo>
                    <a:lnTo>
                      <a:pt x="20" y="26991"/>
                    </a:lnTo>
                    <a:lnTo>
                      <a:pt x="0" y="27788"/>
                    </a:lnTo>
                    <a:lnTo>
                      <a:pt x="0" y="28565"/>
                    </a:lnTo>
                    <a:lnTo>
                      <a:pt x="39" y="29264"/>
                    </a:lnTo>
                    <a:lnTo>
                      <a:pt x="117" y="29944"/>
                    </a:lnTo>
                    <a:lnTo>
                      <a:pt x="233" y="30566"/>
                    </a:lnTo>
                    <a:lnTo>
                      <a:pt x="369" y="31130"/>
                    </a:lnTo>
                    <a:lnTo>
                      <a:pt x="564" y="31674"/>
                    </a:lnTo>
                    <a:lnTo>
                      <a:pt x="758" y="32179"/>
                    </a:lnTo>
                    <a:lnTo>
                      <a:pt x="991" y="32626"/>
                    </a:lnTo>
                    <a:lnTo>
                      <a:pt x="1263" y="33053"/>
                    </a:lnTo>
                    <a:lnTo>
                      <a:pt x="1555" y="33442"/>
                    </a:lnTo>
                    <a:lnTo>
                      <a:pt x="1885" y="33811"/>
                    </a:lnTo>
                    <a:lnTo>
                      <a:pt x="2235" y="34142"/>
                    </a:lnTo>
                    <a:lnTo>
                      <a:pt x="2604" y="34453"/>
                    </a:lnTo>
                    <a:lnTo>
                      <a:pt x="3012" y="34725"/>
                    </a:lnTo>
                    <a:lnTo>
                      <a:pt x="3440" y="34977"/>
                    </a:lnTo>
                    <a:lnTo>
                      <a:pt x="3906" y="35210"/>
                    </a:lnTo>
                    <a:lnTo>
                      <a:pt x="4372" y="35424"/>
                    </a:lnTo>
                    <a:lnTo>
                      <a:pt x="4878" y="35638"/>
                    </a:lnTo>
                    <a:lnTo>
                      <a:pt x="5402" y="35813"/>
                    </a:lnTo>
                    <a:lnTo>
                      <a:pt x="5946" y="35968"/>
                    </a:lnTo>
                    <a:lnTo>
                      <a:pt x="6529" y="36124"/>
                    </a:lnTo>
                    <a:lnTo>
                      <a:pt x="7112" y="36279"/>
                    </a:lnTo>
                    <a:lnTo>
                      <a:pt x="7715" y="36415"/>
                    </a:lnTo>
                    <a:lnTo>
                      <a:pt x="8997" y="36668"/>
                    </a:lnTo>
                    <a:lnTo>
                      <a:pt x="10338" y="36920"/>
                    </a:lnTo>
                    <a:lnTo>
                      <a:pt x="11718" y="37173"/>
                    </a:lnTo>
                    <a:lnTo>
                      <a:pt x="13097" y="37387"/>
                    </a:lnTo>
                    <a:lnTo>
                      <a:pt x="13777" y="37484"/>
                    </a:lnTo>
                    <a:lnTo>
                      <a:pt x="14457" y="37581"/>
                    </a:lnTo>
                    <a:lnTo>
                      <a:pt x="15118" y="37639"/>
                    </a:lnTo>
                    <a:lnTo>
                      <a:pt x="15779" y="37698"/>
                    </a:lnTo>
                    <a:lnTo>
                      <a:pt x="16439" y="37736"/>
                    </a:lnTo>
                    <a:lnTo>
                      <a:pt x="17722" y="37736"/>
                    </a:lnTo>
                    <a:lnTo>
                      <a:pt x="18344" y="37698"/>
                    </a:lnTo>
                    <a:lnTo>
                      <a:pt x="18965" y="37620"/>
                    </a:lnTo>
                    <a:lnTo>
                      <a:pt x="19568" y="37523"/>
                    </a:lnTo>
                    <a:lnTo>
                      <a:pt x="20151" y="37406"/>
                    </a:lnTo>
                    <a:lnTo>
                      <a:pt x="20734" y="37231"/>
                    </a:lnTo>
                    <a:lnTo>
                      <a:pt x="21297" y="37037"/>
                    </a:lnTo>
                    <a:lnTo>
                      <a:pt x="21841" y="36784"/>
                    </a:lnTo>
                    <a:lnTo>
                      <a:pt x="22366" y="36512"/>
                    </a:lnTo>
                    <a:lnTo>
                      <a:pt x="22619" y="36357"/>
                    </a:lnTo>
                    <a:lnTo>
                      <a:pt x="22871" y="36182"/>
                    </a:lnTo>
                    <a:lnTo>
                      <a:pt x="23124" y="36007"/>
                    </a:lnTo>
                    <a:lnTo>
                      <a:pt x="23357" y="35813"/>
                    </a:lnTo>
                    <a:lnTo>
                      <a:pt x="23590" y="35599"/>
                    </a:lnTo>
                    <a:lnTo>
                      <a:pt x="23823" y="35385"/>
                    </a:lnTo>
                    <a:lnTo>
                      <a:pt x="24057" y="35152"/>
                    </a:lnTo>
                    <a:lnTo>
                      <a:pt x="24270" y="34919"/>
                    </a:lnTo>
                    <a:lnTo>
                      <a:pt x="24484" y="34666"/>
                    </a:lnTo>
                    <a:lnTo>
                      <a:pt x="24698" y="34394"/>
                    </a:lnTo>
                    <a:lnTo>
                      <a:pt x="24892" y="34103"/>
                    </a:lnTo>
                    <a:lnTo>
                      <a:pt x="25086" y="33811"/>
                    </a:lnTo>
                    <a:lnTo>
                      <a:pt x="25281" y="33500"/>
                    </a:lnTo>
                    <a:lnTo>
                      <a:pt x="25475" y="33170"/>
                    </a:lnTo>
                    <a:lnTo>
                      <a:pt x="25650" y="32840"/>
                    </a:lnTo>
                    <a:lnTo>
                      <a:pt x="25825" y="32490"/>
                    </a:lnTo>
                    <a:lnTo>
                      <a:pt x="25980" y="32101"/>
                    </a:lnTo>
                    <a:lnTo>
                      <a:pt x="26136" y="31732"/>
                    </a:lnTo>
                    <a:lnTo>
                      <a:pt x="26291" y="31324"/>
                    </a:lnTo>
                    <a:lnTo>
                      <a:pt x="26447" y="30897"/>
                    </a:lnTo>
                    <a:lnTo>
                      <a:pt x="26583" y="30469"/>
                    </a:lnTo>
                    <a:lnTo>
                      <a:pt x="26699" y="30003"/>
                    </a:lnTo>
                    <a:lnTo>
                      <a:pt x="26952" y="29051"/>
                    </a:lnTo>
                    <a:lnTo>
                      <a:pt x="27146" y="28021"/>
                    </a:lnTo>
                    <a:lnTo>
                      <a:pt x="27340" y="26952"/>
                    </a:lnTo>
                    <a:lnTo>
                      <a:pt x="27515" y="25864"/>
                    </a:lnTo>
                    <a:lnTo>
                      <a:pt x="27671" y="24756"/>
                    </a:lnTo>
                    <a:lnTo>
                      <a:pt x="27807" y="23649"/>
                    </a:lnTo>
                    <a:lnTo>
                      <a:pt x="27923" y="22522"/>
                    </a:lnTo>
                    <a:lnTo>
                      <a:pt x="28021" y="21395"/>
                    </a:lnTo>
                    <a:lnTo>
                      <a:pt x="28079" y="20268"/>
                    </a:lnTo>
                    <a:lnTo>
                      <a:pt x="28137" y="19140"/>
                    </a:lnTo>
                    <a:lnTo>
                      <a:pt x="28157" y="18033"/>
                    </a:lnTo>
                    <a:lnTo>
                      <a:pt x="28157" y="16906"/>
                    </a:lnTo>
                    <a:lnTo>
                      <a:pt x="28137" y="15798"/>
                    </a:lnTo>
                    <a:lnTo>
                      <a:pt x="28059" y="14710"/>
                    </a:lnTo>
                    <a:lnTo>
                      <a:pt x="27982" y="13641"/>
                    </a:lnTo>
                    <a:lnTo>
                      <a:pt x="27846" y="12592"/>
                    </a:lnTo>
                    <a:lnTo>
                      <a:pt x="27690" y="11543"/>
                    </a:lnTo>
                    <a:lnTo>
                      <a:pt x="27496" y="10532"/>
                    </a:lnTo>
                    <a:lnTo>
                      <a:pt x="27282" y="9561"/>
                    </a:lnTo>
                    <a:lnTo>
                      <a:pt x="27010" y="8609"/>
                    </a:lnTo>
                    <a:lnTo>
                      <a:pt x="26855" y="8142"/>
                    </a:lnTo>
                    <a:lnTo>
                      <a:pt x="26699" y="7695"/>
                    </a:lnTo>
                    <a:lnTo>
                      <a:pt x="26524" y="7248"/>
                    </a:lnTo>
                    <a:lnTo>
                      <a:pt x="26349" y="6801"/>
                    </a:lnTo>
                    <a:lnTo>
                      <a:pt x="26155" y="6374"/>
                    </a:lnTo>
                    <a:lnTo>
                      <a:pt x="25961" y="5966"/>
                    </a:lnTo>
                    <a:lnTo>
                      <a:pt x="25747" y="5558"/>
                    </a:lnTo>
                    <a:lnTo>
                      <a:pt x="25533" y="5169"/>
                    </a:lnTo>
                    <a:lnTo>
                      <a:pt x="25300" y="4781"/>
                    </a:lnTo>
                    <a:lnTo>
                      <a:pt x="25048" y="4411"/>
                    </a:lnTo>
                    <a:lnTo>
                      <a:pt x="24795" y="4062"/>
                    </a:lnTo>
                    <a:lnTo>
                      <a:pt x="24523" y="3712"/>
                    </a:lnTo>
                    <a:lnTo>
                      <a:pt x="24231" y="3381"/>
                    </a:lnTo>
                    <a:lnTo>
                      <a:pt x="23940" y="3051"/>
                    </a:lnTo>
                    <a:lnTo>
                      <a:pt x="23629" y="2740"/>
                    </a:lnTo>
                    <a:lnTo>
                      <a:pt x="23318" y="2449"/>
                    </a:lnTo>
                    <a:lnTo>
                      <a:pt x="22988" y="2177"/>
                    </a:lnTo>
                    <a:lnTo>
                      <a:pt x="22638" y="1905"/>
                    </a:lnTo>
                    <a:lnTo>
                      <a:pt x="22288" y="1652"/>
                    </a:lnTo>
                    <a:lnTo>
                      <a:pt x="21919" y="1419"/>
                    </a:lnTo>
                    <a:lnTo>
                      <a:pt x="21530" y="1205"/>
                    </a:lnTo>
                    <a:lnTo>
                      <a:pt x="21122" y="1011"/>
                    </a:lnTo>
                    <a:lnTo>
                      <a:pt x="20714" y="817"/>
                    </a:lnTo>
                    <a:lnTo>
                      <a:pt x="20287" y="642"/>
                    </a:lnTo>
                    <a:lnTo>
                      <a:pt x="19859" y="486"/>
                    </a:lnTo>
                    <a:lnTo>
                      <a:pt x="19393" y="370"/>
                    </a:lnTo>
                    <a:lnTo>
                      <a:pt x="18927" y="253"/>
                    </a:lnTo>
                    <a:lnTo>
                      <a:pt x="18441" y="136"/>
                    </a:lnTo>
                    <a:lnTo>
                      <a:pt x="18013" y="78"/>
                    </a:lnTo>
                    <a:lnTo>
                      <a:pt x="17586" y="39"/>
                    </a:lnTo>
                    <a:lnTo>
                      <a:pt x="17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8"/>
              <p:cNvSpPr/>
              <p:nvPr/>
            </p:nvSpPr>
            <p:spPr>
              <a:xfrm>
                <a:off x="-1535562" y="3946150"/>
                <a:ext cx="324525" cy="179750"/>
              </a:xfrm>
              <a:custGeom>
                <a:avLst/>
                <a:gdLst/>
                <a:ahLst/>
                <a:cxnLst/>
                <a:rect l="l" t="t" r="r" b="b"/>
                <a:pathLst>
                  <a:path w="12981" h="7190" extrusionOk="0">
                    <a:moveTo>
                      <a:pt x="1341" y="0"/>
                    </a:moveTo>
                    <a:lnTo>
                      <a:pt x="1186" y="19"/>
                    </a:lnTo>
                    <a:lnTo>
                      <a:pt x="1011" y="78"/>
                    </a:lnTo>
                    <a:lnTo>
                      <a:pt x="855" y="136"/>
                    </a:lnTo>
                    <a:lnTo>
                      <a:pt x="797" y="175"/>
                    </a:lnTo>
                    <a:lnTo>
                      <a:pt x="719" y="233"/>
                    </a:lnTo>
                    <a:lnTo>
                      <a:pt x="603" y="369"/>
                    </a:lnTo>
                    <a:lnTo>
                      <a:pt x="505" y="564"/>
                    </a:lnTo>
                    <a:lnTo>
                      <a:pt x="389" y="777"/>
                    </a:lnTo>
                    <a:lnTo>
                      <a:pt x="292" y="1030"/>
                    </a:lnTo>
                    <a:lnTo>
                      <a:pt x="214" y="1302"/>
                    </a:lnTo>
                    <a:lnTo>
                      <a:pt x="136" y="1593"/>
                    </a:lnTo>
                    <a:lnTo>
                      <a:pt x="78" y="1885"/>
                    </a:lnTo>
                    <a:lnTo>
                      <a:pt x="39" y="2176"/>
                    </a:lnTo>
                    <a:lnTo>
                      <a:pt x="0" y="2448"/>
                    </a:lnTo>
                    <a:lnTo>
                      <a:pt x="0" y="2720"/>
                    </a:lnTo>
                    <a:lnTo>
                      <a:pt x="20" y="2973"/>
                    </a:lnTo>
                    <a:lnTo>
                      <a:pt x="58" y="3187"/>
                    </a:lnTo>
                    <a:lnTo>
                      <a:pt x="117" y="3362"/>
                    </a:lnTo>
                    <a:lnTo>
                      <a:pt x="156" y="3439"/>
                    </a:lnTo>
                    <a:lnTo>
                      <a:pt x="214" y="3498"/>
                    </a:lnTo>
                    <a:lnTo>
                      <a:pt x="272" y="3537"/>
                    </a:lnTo>
                    <a:lnTo>
                      <a:pt x="331" y="3575"/>
                    </a:lnTo>
                    <a:lnTo>
                      <a:pt x="544" y="3634"/>
                    </a:lnTo>
                    <a:lnTo>
                      <a:pt x="758" y="3692"/>
                    </a:lnTo>
                    <a:lnTo>
                      <a:pt x="991" y="3711"/>
                    </a:lnTo>
                    <a:lnTo>
                      <a:pt x="1224" y="3731"/>
                    </a:lnTo>
                    <a:lnTo>
                      <a:pt x="1710" y="3750"/>
                    </a:lnTo>
                    <a:lnTo>
                      <a:pt x="1943" y="3770"/>
                    </a:lnTo>
                    <a:lnTo>
                      <a:pt x="2157" y="3789"/>
                    </a:lnTo>
                    <a:lnTo>
                      <a:pt x="2429" y="3847"/>
                    </a:lnTo>
                    <a:lnTo>
                      <a:pt x="2701" y="3906"/>
                    </a:lnTo>
                    <a:lnTo>
                      <a:pt x="3226" y="4042"/>
                    </a:lnTo>
                    <a:lnTo>
                      <a:pt x="3750" y="4217"/>
                    </a:lnTo>
                    <a:lnTo>
                      <a:pt x="4275" y="4392"/>
                    </a:lnTo>
                    <a:lnTo>
                      <a:pt x="4722" y="4547"/>
                    </a:lnTo>
                    <a:lnTo>
                      <a:pt x="5169" y="4683"/>
                    </a:lnTo>
                    <a:lnTo>
                      <a:pt x="6082" y="4955"/>
                    </a:lnTo>
                    <a:lnTo>
                      <a:pt x="6996" y="5208"/>
                    </a:lnTo>
                    <a:lnTo>
                      <a:pt x="7442" y="5344"/>
                    </a:lnTo>
                    <a:lnTo>
                      <a:pt x="7889" y="5499"/>
                    </a:lnTo>
                    <a:lnTo>
                      <a:pt x="8375" y="5674"/>
                    </a:lnTo>
                    <a:lnTo>
                      <a:pt x="8842" y="5849"/>
                    </a:lnTo>
                    <a:lnTo>
                      <a:pt x="9288" y="6043"/>
                    </a:lnTo>
                    <a:lnTo>
                      <a:pt x="9755" y="6238"/>
                    </a:lnTo>
                    <a:lnTo>
                      <a:pt x="10202" y="6451"/>
                    </a:lnTo>
                    <a:lnTo>
                      <a:pt x="10649" y="6684"/>
                    </a:lnTo>
                    <a:lnTo>
                      <a:pt x="11096" y="6918"/>
                    </a:lnTo>
                    <a:lnTo>
                      <a:pt x="11523" y="7151"/>
                    </a:lnTo>
                    <a:lnTo>
                      <a:pt x="11601" y="7190"/>
                    </a:lnTo>
                    <a:lnTo>
                      <a:pt x="11737" y="7190"/>
                    </a:lnTo>
                    <a:lnTo>
                      <a:pt x="11795" y="7170"/>
                    </a:lnTo>
                    <a:lnTo>
                      <a:pt x="11873" y="7131"/>
                    </a:lnTo>
                    <a:lnTo>
                      <a:pt x="11931" y="7093"/>
                    </a:lnTo>
                    <a:lnTo>
                      <a:pt x="11970" y="7054"/>
                    </a:lnTo>
                    <a:lnTo>
                      <a:pt x="12009" y="6995"/>
                    </a:lnTo>
                    <a:lnTo>
                      <a:pt x="12223" y="6568"/>
                    </a:lnTo>
                    <a:lnTo>
                      <a:pt x="12456" y="6043"/>
                    </a:lnTo>
                    <a:lnTo>
                      <a:pt x="12689" y="5441"/>
                    </a:lnTo>
                    <a:lnTo>
                      <a:pt x="12786" y="5130"/>
                    </a:lnTo>
                    <a:lnTo>
                      <a:pt x="12883" y="4819"/>
                    </a:lnTo>
                    <a:lnTo>
                      <a:pt x="12942" y="4508"/>
                    </a:lnTo>
                    <a:lnTo>
                      <a:pt x="12980" y="4197"/>
                    </a:lnTo>
                    <a:lnTo>
                      <a:pt x="12980" y="3906"/>
                    </a:lnTo>
                    <a:lnTo>
                      <a:pt x="12961" y="3634"/>
                    </a:lnTo>
                    <a:lnTo>
                      <a:pt x="12922" y="3517"/>
                    </a:lnTo>
                    <a:lnTo>
                      <a:pt x="12883" y="3381"/>
                    </a:lnTo>
                    <a:lnTo>
                      <a:pt x="12825" y="3265"/>
                    </a:lnTo>
                    <a:lnTo>
                      <a:pt x="12767" y="3167"/>
                    </a:lnTo>
                    <a:lnTo>
                      <a:pt x="12689" y="3070"/>
                    </a:lnTo>
                    <a:lnTo>
                      <a:pt x="12592" y="2973"/>
                    </a:lnTo>
                    <a:lnTo>
                      <a:pt x="12495" y="2895"/>
                    </a:lnTo>
                    <a:lnTo>
                      <a:pt x="12378" y="2818"/>
                    </a:lnTo>
                    <a:lnTo>
                      <a:pt x="12184" y="2740"/>
                    </a:lnTo>
                    <a:lnTo>
                      <a:pt x="12009" y="2701"/>
                    </a:lnTo>
                    <a:lnTo>
                      <a:pt x="11834" y="2682"/>
                    </a:lnTo>
                    <a:lnTo>
                      <a:pt x="11640" y="2682"/>
                    </a:lnTo>
                    <a:lnTo>
                      <a:pt x="11445" y="2720"/>
                    </a:lnTo>
                    <a:lnTo>
                      <a:pt x="11251" y="2759"/>
                    </a:lnTo>
                    <a:lnTo>
                      <a:pt x="10862" y="2895"/>
                    </a:lnTo>
                    <a:lnTo>
                      <a:pt x="10474" y="3051"/>
                    </a:lnTo>
                    <a:lnTo>
                      <a:pt x="10105" y="3226"/>
                    </a:lnTo>
                    <a:lnTo>
                      <a:pt x="9735" y="3362"/>
                    </a:lnTo>
                    <a:lnTo>
                      <a:pt x="9580" y="3420"/>
                    </a:lnTo>
                    <a:lnTo>
                      <a:pt x="9405" y="3459"/>
                    </a:lnTo>
                    <a:lnTo>
                      <a:pt x="9288" y="3478"/>
                    </a:lnTo>
                    <a:lnTo>
                      <a:pt x="9191" y="3478"/>
                    </a:lnTo>
                    <a:lnTo>
                      <a:pt x="9094" y="3459"/>
                    </a:lnTo>
                    <a:lnTo>
                      <a:pt x="9016" y="3420"/>
                    </a:lnTo>
                    <a:lnTo>
                      <a:pt x="8919" y="3381"/>
                    </a:lnTo>
                    <a:lnTo>
                      <a:pt x="8842" y="3323"/>
                    </a:lnTo>
                    <a:lnTo>
                      <a:pt x="8725" y="3187"/>
                    </a:lnTo>
                    <a:lnTo>
                      <a:pt x="8608" y="3012"/>
                    </a:lnTo>
                    <a:lnTo>
                      <a:pt x="8511" y="2818"/>
                    </a:lnTo>
                    <a:lnTo>
                      <a:pt x="8414" y="2584"/>
                    </a:lnTo>
                    <a:lnTo>
                      <a:pt x="8336" y="2351"/>
                    </a:lnTo>
                    <a:lnTo>
                      <a:pt x="8161" y="1865"/>
                    </a:lnTo>
                    <a:lnTo>
                      <a:pt x="8084" y="1613"/>
                    </a:lnTo>
                    <a:lnTo>
                      <a:pt x="7987" y="1399"/>
                    </a:lnTo>
                    <a:lnTo>
                      <a:pt x="7870" y="1205"/>
                    </a:lnTo>
                    <a:lnTo>
                      <a:pt x="7734" y="1030"/>
                    </a:lnTo>
                    <a:lnTo>
                      <a:pt x="7676" y="952"/>
                    </a:lnTo>
                    <a:lnTo>
                      <a:pt x="7598" y="894"/>
                    </a:lnTo>
                    <a:lnTo>
                      <a:pt x="7501" y="836"/>
                    </a:lnTo>
                    <a:lnTo>
                      <a:pt x="7423" y="797"/>
                    </a:lnTo>
                    <a:lnTo>
                      <a:pt x="7268" y="758"/>
                    </a:lnTo>
                    <a:lnTo>
                      <a:pt x="6996" y="758"/>
                    </a:lnTo>
                    <a:lnTo>
                      <a:pt x="6840" y="777"/>
                    </a:lnTo>
                    <a:lnTo>
                      <a:pt x="6704" y="816"/>
                    </a:lnTo>
                    <a:lnTo>
                      <a:pt x="6549" y="874"/>
                    </a:lnTo>
                    <a:lnTo>
                      <a:pt x="6277" y="1030"/>
                    </a:lnTo>
                    <a:lnTo>
                      <a:pt x="6005" y="1205"/>
                    </a:lnTo>
                    <a:lnTo>
                      <a:pt x="5733" y="1399"/>
                    </a:lnTo>
                    <a:lnTo>
                      <a:pt x="5286" y="1749"/>
                    </a:lnTo>
                    <a:lnTo>
                      <a:pt x="4994" y="1963"/>
                    </a:lnTo>
                    <a:lnTo>
                      <a:pt x="4683" y="2196"/>
                    </a:lnTo>
                    <a:lnTo>
                      <a:pt x="4528" y="2274"/>
                    </a:lnTo>
                    <a:lnTo>
                      <a:pt x="4353" y="2351"/>
                    </a:lnTo>
                    <a:lnTo>
                      <a:pt x="4197" y="2410"/>
                    </a:lnTo>
                    <a:lnTo>
                      <a:pt x="4003" y="2448"/>
                    </a:lnTo>
                    <a:lnTo>
                      <a:pt x="3906" y="2448"/>
                    </a:lnTo>
                    <a:lnTo>
                      <a:pt x="3789" y="2410"/>
                    </a:lnTo>
                    <a:lnTo>
                      <a:pt x="3692" y="2371"/>
                    </a:lnTo>
                    <a:lnTo>
                      <a:pt x="3595" y="2312"/>
                    </a:lnTo>
                    <a:lnTo>
                      <a:pt x="3517" y="2254"/>
                    </a:lnTo>
                    <a:lnTo>
                      <a:pt x="3440" y="2157"/>
                    </a:lnTo>
                    <a:lnTo>
                      <a:pt x="3304" y="1963"/>
                    </a:lnTo>
                    <a:lnTo>
                      <a:pt x="3187" y="1749"/>
                    </a:lnTo>
                    <a:lnTo>
                      <a:pt x="3090" y="1535"/>
                    </a:lnTo>
                    <a:lnTo>
                      <a:pt x="2915" y="1127"/>
                    </a:lnTo>
                    <a:lnTo>
                      <a:pt x="2759" y="836"/>
                    </a:lnTo>
                    <a:lnTo>
                      <a:pt x="2565" y="583"/>
                    </a:lnTo>
                    <a:lnTo>
                      <a:pt x="2449" y="466"/>
                    </a:lnTo>
                    <a:lnTo>
                      <a:pt x="2332" y="350"/>
                    </a:lnTo>
                    <a:lnTo>
                      <a:pt x="2215" y="253"/>
                    </a:lnTo>
                    <a:lnTo>
                      <a:pt x="2079" y="175"/>
                    </a:lnTo>
                    <a:lnTo>
                      <a:pt x="1943" y="97"/>
                    </a:lnTo>
                    <a:lnTo>
                      <a:pt x="1807" y="39"/>
                    </a:lnTo>
                    <a:lnTo>
                      <a:pt x="1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8"/>
              <p:cNvSpPr/>
              <p:nvPr/>
            </p:nvSpPr>
            <p:spPr>
              <a:xfrm>
                <a:off x="-1664312" y="4210900"/>
                <a:ext cx="47650" cy="47625"/>
              </a:xfrm>
              <a:custGeom>
                <a:avLst/>
                <a:gdLst/>
                <a:ahLst/>
                <a:cxnLst/>
                <a:rect l="l" t="t" r="r" b="b"/>
                <a:pathLst>
                  <a:path w="1906" h="1905" extrusionOk="0">
                    <a:moveTo>
                      <a:pt x="934" y="0"/>
                    </a:moveTo>
                    <a:lnTo>
                      <a:pt x="739" y="20"/>
                    </a:lnTo>
                    <a:lnTo>
                      <a:pt x="564" y="78"/>
                    </a:lnTo>
                    <a:lnTo>
                      <a:pt x="409" y="175"/>
                    </a:lnTo>
                    <a:lnTo>
                      <a:pt x="273" y="292"/>
                    </a:lnTo>
                    <a:lnTo>
                      <a:pt x="156" y="428"/>
                    </a:lnTo>
                    <a:lnTo>
                      <a:pt x="79" y="603"/>
                    </a:lnTo>
                    <a:lnTo>
                      <a:pt x="20" y="777"/>
                    </a:lnTo>
                    <a:lnTo>
                      <a:pt x="1" y="972"/>
                    </a:lnTo>
                    <a:lnTo>
                      <a:pt x="20" y="1166"/>
                    </a:lnTo>
                    <a:lnTo>
                      <a:pt x="79" y="1341"/>
                    </a:lnTo>
                    <a:lnTo>
                      <a:pt x="176" y="1496"/>
                    </a:lnTo>
                    <a:lnTo>
                      <a:pt x="292" y="1632"/>
                    </a:lnTo>
                    <a:lnTo>
                      <a:pt x="428" y="1749"/>
                    </a:lnTo>
                    <a:lnTo>
                      <a:pt x="603" y="1846"/>
                    </a:lnTo>
                    <a:lnTo>
                      <a:pt x="778" y="1885"/>
                    </a:lnTo>
                    <a:lnTo>
                      <a:pt x="972" y="1905"/>
                    </a:lnTo>
                    <a:lnTo>
                      <a:pt x="1167" y="1885"/>
                    </a:lnTo>
                    <a:lnTo>
                      <a:pt x="1342" y="1827"/>
                    </a:lnTo>
                    <a:lnTo>
                      <a:pt x="1497" y="1730"/>
                    </a:lnTo>
                    <a:lnTo>
                      <a:pt x="1633" y="1613"/>
                    </a:lnTo>
                    <a:lnTo>
                      <a:pt x="1750" y="1477"/>
                    </a:lnTo>
                    <a:lnTo>
                      <a:pt x="1827" y="1302"/>
                    </a:lnTo>
                    <a:lnTo>
                      <a:pt x="1886" y="1127"/>
                    </a:lnTo>
                    <a:lnTo>
                      <a:pt x="1905" y="933"/>
                    </a:lnTo>
                    <a:lnTo>
                      <a:pt x="1886" y="739"/>
                    </a:lnTo>
                    <a:lnTo>
                      <a:pt x="1827" y="564"/>
                    </a:lnTo>
                    <a:lnTo>
                      <a:pt x="1730" y="408"/>
                    </a:lnTo>
                    <a:lnTo>
                      <a:pt x="1614" y="272"/>
                    </a:lnTo>
                    <a:lnTo>
                      <a:pt x="1478" y="156"/>
                    </a:lnTo>
                    <a:lnTo>
                      <a:pt x="1303" y="78"/>
                    </a:lnTo>
                    <a:lnTo>
                      <a:pt x="1128" y="20"/>
                    </a:lnTo>
                    <a:lnTo>
                      <a:pt x="934"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8"/>
              <p:cNvSpPr/>
              <p:nvPr/>
            </p:nvSpPr>
            <p:spPr>
              <a:xfrm>
                <a:off x="-1574912" y="4397925"/>
                <a:ext cx="271575" cy="411475"/>
              </a:xfrm>
              <a:custGeom>
                <a:avLst/>
                <a:gdLst/>
                <a:ahLst/>
                <a:cxnLst/>
                <a:rect l="l" t="t" r="r" b="b"/>
                <a:pathLst>
                  <a:path w="10863" h="16459" extrusionOk="0">
                    <a:moveTo>
                      <a:pt x="5383" y="0"/>
                    </a:moveTo>
                    <a:lnTo>
                      <a:pt x="4916" y="20"/>
                    </a:lnTo>
                    <a:lnTo>
                      <a:pt x="4470" y="39"/>
                    </a:lnTo>
                    <a:lnTo>
                      <a:pt x="4023" y="98"/>
                    </a:lnTo>
                    <a:lnTo>
                      <a:pt x="3576" y="175"/>
                    </a:lnTo>
                    <a:lnTo>
                      <a:pt x="3148" y="272"/>
                    </a:lnTo>
                    <a:lnTo>
                      <a:pt x="2740" y="408"/>
                    </a:lnTo>
                    <a:lnTo>
                      <a:pt x="2351" y="564"/>
                    </a:lnTo>
                    <a:lnTo>
                      <a:pt x="1963" y="758"/>
                    </a:lnTo>
                    <a:lnTo>
                      <a:pt x="1613" y="991"/>
                    </a:lnTo>
                    <a:lnTo>
                      <a:pt x="1302" y="1244"/>
                    </a:lnTo>
                    <a:lnTo>
                      <a:pt x="1147" y="1380"/>
                    </a:lnTo>
                    <a:lnTo>
                      <a:pt x="991" y="1535"/>
                    </a:lnTo>
                    <a:lnTo>
                      <a:pt x="855" y="1691"/>
                    </a:lnTo>
                    <a:lnTo>
                      <a:pt x="739" y="1866"/>
                    </a:lnTo>
                    <a:lnTo>
                      <a:pt x="622" y="2041"/>
                    </a:lnTo>
                    <a:lnTo>
                      <a:pt x="505" y="2235"/>
                    </a:lnTo>
                    <a:lnTo>
                      <a:pt x="408" y="2429"/>
                    </a:lnTo>
                    <a:lnTo>
                      <a:pt x="311" y="2624"/>
                    </a:lnTo>
                    <a:lnTo>
                      <a:pt x="233" y="2837"/>
                    </a:lnTo>
                    <a:lnTo>
                      <a:pt x="175" y="3071"/>
                    </a:lnTo>
                    <a:lnTo>
                      <a:pt x="117" y="3304"/>
                    </a:lnTo>
                    <a:lnTo>
                      <a:pt x="78" y="3556"/>
                    </a:lnTo>
                    <a:lnTo>
                      <a:pt x="39" y="3809"/>
                    </a:lnTo>
                    <a:lnTo>
                      <a:pt x="20" y="4062"/>
                    </a:lnTo>
                    <a:lnTo>
                      <a:pt x="0" y="4411"/>
                    </a:lnTo>
                    <a:lnTo>
                      <a:pt x="20" y="4781"/>
                    </a:lnTo>
                    <a:lnTo>
                      <a:pt x="59" y="5189"/>
                    </a:lnTo>
                    <a:lnTo>
                      <a:pt x="117" y="5597"/>
                    </a:lnTo>
                    <a:lnTo>
                      <a:pt x="195" y="6024"/>
                    </a:lnTo>
                    <a:lnTo>
                      <a:pt x="272" y="6471"/>
                    </a:lnTo>
                    <a:lnTo>
                      <a:pt x="389" y="6937"/>
                    </a:lnTo>
                    <a:lnTo>
                      <a:pt x="525" y="7423"/>
                    </a:lnTo>
                    <a:lnTo>
                      <a:pt x="661" y="7909"/>
                    </a:lnTo>
                    <a:lnTo>
                      <a:pt x="836" y="8395"/>
                    </a:lnTo>
                    <a:lnTo>
                      <a:pt x="1011" y="8900"/>
                    </a:lnTo>
                    <a:lnTo>
                      <a:pt x="1186" y="9405"/>
                    </a:lnTo>
                    <a:lnTo>
                      <a:pt x="1399" y="9910"/>
                    </a:lnTo>
                    <a:lnTo>
                      <a:pt x="1613" y="10396"/>
                    </a:lnTo>
                    <a:lnTo>
                      <a:pt x="1846" y="10901"/>
                    </a:lnTo>
                    <a:lnTo>
                      <a:pt x="2079" y="11387"/>
                    </a:lnTo>
                    <a:lnTo>
                      <a:pt x="2332" y="11873"/>
                    </a:lnTo>
                    <a:lnTo>
                      <a:pt x="2604" y="12339"/>
                    </a:lnTo>
                    <a:lnTo>
                      <a:pt x="2876" y="12786"/>
                    </a:lnTo>
                    <a:lnTo>
                      <a:pt x="3148" y="13233"/>
                    </a:lnTo>
                    <a:lnTo>
                      <a:pt x="3440" y="13641"/>
                    </a:lnTo>
                    <a:lnTo>
                      <a:pt x="3731" y="14049"/>
                    </a:lnTo>
                    <a:lnTo>
                      <a:pt x="4042" y="14438"/>
                    </a:lnTo>
                    <a:lnTo>
                      <a:pt x="4333" y="14788"/>
                    </a:lnTo>
                    <a:lnTo>
                      <a:pt x="4664" y="15118"/>
                    </a:lnTo>
                    <a:lnTo>
                      <a:pt x="4975" y="15410"/>
                    </a:lnTo>
                    <a:lnTo>
                      <a:pt x="5286" y="15662"/>
                    </a:lnTo>
                    <a:lnTo>
                      <a:pt x="5616" y="15895"/>
                    </a:lnTo>
                    <a:lnTo>
                      <a:pt x="5946" y="16090"/>
                    </a:lnTo>
                    <a:lnTo>
                      <a:pt x="6277" y="16245"/>
                    </a:lnTo>
                    <a:lnTo>
                      <a:pt x="6607" y="16362"/>
                    </a:lnTo>
                    <a:lnTo>
                      <a:pt x="6937" y="16439"/>
                    </a:lnTo>
                    <a:lnTo>
                      <a:pt x="7093" y="16459"/>
                    </a:lnTo>
                    <a:lnTo>
                      <a:pt x="7248" y="16439"/>
                    </a:lnTo>
                    <a:lnTo>
                      <a:pt x="7404" y="16420"/>
                    </a:lnTo>
                    <a:lnTo>
                      <a:pt x="7559" y="16381"/>
                    </a:lnTo>
                    <a:lnTo>
                      <a:pt x="7715" y="16323"/>
                    </a:lnTo>
                    <a:lnTo>
                      <a:pt x="7851" y="16245"/>
                    </a:lnTo>
                    <a:lnTo>
                      <a:pt x="8006" y="16167"/>
                    </a:lnTo>
                    <a:lnTo>
                      <a:pt x="8142" y="16051"/>
                    </a:lnTo>
                    <a:lnTo>
                      <a:pt x="8278" y="15934"/>
                    </a:lnTo>
                    <a:lnTo>
                      <a:pt x="8395" y="15798"/>
                    </a:lnTo>
                    <a:lnTo>
                      <a:pt x="8647" y="15487"/>
                    </a:lnTo>
                    <a:lnTo>
                      <a:pt x="8900" y="15118"/>
                    </a:lnTo>
                    <a:lnTo>
                      <a:pt x="9114" y="14710"/>
                    </a:lnTo>
                    <a:lnTo>
                      <a:pt x="9327" y="14263"/>
                    </a:lnTo>
                    <a:lnTo>
                      <a:pt x="9522" y="13777"/>
                    </a:lnTo>
                    <a:lnTo>
                      <a:pt x="9716" y="13253"/>
                    </a:lnTo>
                    <a:lnTo>
                      <a:pt x="9871" y="12689"/>
                    </a:lnTo>
                    <a:lnTo>
                      <a:pt x="10027" y="12106"/>
                    </a:lnTo>
                    <a:lnTo>
                      <a:pt x="10182" y="11504"/>
                    </a:lnTo>
                    <a:lnTo>
                      <a:pt x="10299" y="10901"/>
                    </a:lnTo>
                    <a:lnTo>
                      <a:pt x="10416" y="10260"/>
                    </a:lnTo>
                    <a:lnTo>
                      <a:pt x="10532" y="9619"/>
                    </a:lnTo>
                    <a:lnTo>
                      <a:pt x="10610" y="8978"/>
                    </a:lnTo>
                    <a:lnTo>
                      <a:pt x="10688" y="8337"/>
                    </a:lnTo>
                    <a:lnTo>
                      <a:pt x="10746" y="7695"/>
                    </a:lnTo>
                    <a:lnTo>
                      <a:pt x="10804" y="7073"/>
                    </a:lnTo>
                    <a:lnTo>
                      <a:pt x="10824" y="6452"/>
                    </a:lnTo>
                    <a:lnTo>
                      <a:pt x="10843" y="5849"/>
                    </a:lnTo>
                    <a:lnTo>
                      <a:pt x="10862" y="5286"/>
                    </a:lnTo>
                    <a:lnTo>
                      <a:pt x="10843" y="4742"/>
                    </a:lnTo>
                    <a:lnTo>
                      <a:pt x="10824" y="4217"/>
                    </a:lnTo>
                    <a:lnTo>
                      <a:pt x="10804" y="3731"/>
                    </a:lnTo>
                    <a:lnTo>
                      <a:pt x="10746" y="3284"/>
                    </a:lnTo>
                    <a:lnTo>
                      <a:pt x="10688" y="2896"/>
                    </a:lnTo>
                    <a:lnTo>
                      <a:pt x="10629" y="2546"/>
                    </a:lnTo>
                    <a:lnTo>
                      <a:pt x="10532" y="2235"/>
                    </a:lnTo>
                    <a:lnTo>
                      <a:pt x="10435" y="2002"/>
                    </a:lnTo>
                    <a:lnTo>
                      <a:pt x="10318" y="1788"/>
                    </a:lnTo>
                    <a:lnTo>
                      <a:pt x="10144" y="1574"/>
                    </a:lnTo>
                    <a:lnTo>
                      <a:pt x="9930" y="1380"/>
                    </a:lnTo>
                    <a:lnTo>
                      <a:pt x="9677" y="1205"/>
                    </a:lnTo>
                    <a:lnTo>
                      <a:pt x="9405" y="1011"/>
                    </a:lnTo>
                    <a:lnTo>
                      <a:pt x="9094" y="855"/>
                    </a:lnTo>
                    <a:lnTo>
                      <a:pt x="8744" y="700"/>
                    </a:lnTo>
                    <a:lnTo>
                      <a:pt x="8375" y="544"/>
                    </a:lnTo>
                    <a:lnTo>
                      <a:pt x="7987" y="428"/>
                    </a:lnTo>
                    <a:lnTo>
                      <a:pt x="7579" y="311"/>
                    </a:lnTo>
                    <a:lnTo>
                      <a:pt x="7170" y="214"/>
                    </a:lnTo>
                    <a:lnTo>
                      <a:pt x="6724" y="136"/>
                    </a:lnTo>
                    <a:lnTo>
                      <a:pt x="6277" y="78"/>
                    </a:lnTo>
                    <a:lnTo>
                      <a:pt x="5830" y="20"/>
                    </a:lnTo>
                    <a:lnTo>
                      <a:pt x="5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8"/>
              <p:cNvSpPr/>
              <p:nvPr/>
            </p:nvSpPr>
            <p:spPr>
              <a:xfrm>
                <a:off x="-1271787" y="4705900"/>
                <a:ext cx="220575" cy="255075"/>
              </a:xfrm>
              <a:custGeom>
                <a:avLst/>
                <a:gdLst/>
                <a:ahLst/>
                <a:cxnLst/>
                <a:rect l="l" t="t" r="r" b="b"/>
                <a:pathLst>
                  <a:path w="8823" h="10203" extrusionOk="0">
                    <a:moveTo>
                      <a:pt x="5772" y="1"/>
                    </a:moveTo>
                    <a:lnTo>
                      <a:pt x="5597" y="20"/>
                    </a:lnTo>
                    <a:lnTo>
                      <a:pt x="5422" y="40"/>
                    </a:lnTo>
                    <a:lnTo>
                      <a:pt x="5072" y="137"/>
                    </a:lnTo>
                    <a:lnTo>
                      <a:pt x="4761" y="273"/>
                    </a:lnTo>
                    <a:lnTo>
                      <a:pt x="4470" y="428"/>
                    </a:lnTo>
                    <a:lnTo>
                      <a:pt x="4256" y="564"/>
                    </a:lnTo>
                    <a:lnTo>
                      <a:pt x="4042" y="720"/>
                    </a:lnTo>
                    <a:lnTo>
                      <a:pt x="3673" y="1031"/>
                    </a:lnTo>
                    <a:lnTo>
                      <a:pt x="3323" y="1381"/>
                    </a:lnTo>
                    <a:lnTo>
                      <a:pt x="2993" y="1730"/>
                    </a:lnTo>
                    <a:lnTo>
                      <a:pt x="2449" y="2255"/>
                    </a:lnTo>
                    <a:lnTo>
                      <a:pt x="1963" y="2760"/>
                    </a:lnTo>
                    <a:lnTo>
                      <a:pt x="1672" y="3052"/>
                    </a:lnTo>
                    <a:lnTo>
                      <a:pt x="1438" y="3207"/>
                    </a:lnTo>
                    <a:lnTo>
                      <a:pt x="1205" y="3382"/>
                    </a:lnTo>
                    <a:lnTo>
                      <a:pt x="992" y="3576"/>
                    </a:lnTo>
                    <a:lnTo>
                      <a:pt x="817" y="3790"/>
                    </a:lnTo>
                    <a:lnTo>
                      <a:pt x="642" y="4023"/>
                    </a:lnTo>
                    <a:lnTo>
                      <a:pt x="486" y="4276"/>
                    </a:lnTo>
                    <a:lnTo>
                      <a:pt x="350" y="4548"/>
                    </a:lnTo>
                    <a:lnTo>
                      <a:pt x="234" y="4859"/>
                    </a:lnTo>
                    <a:lnTo>
                      <a:pt x="234" y="4898"/>
                    </a:lnTo>
                    <a:lnTo>
                      <a:pt x="137" y="5073"/>
                    </a:lnTo>
                    <a:lnTo>
                      <a:pt x="59" y="5248"/>
                    </a:lnTo>
                    <a:lnTo>
                      <a:pt x="20" y="5422"/>
                    </a:lnTo>
                    <a:lnTo>
                      <a:pt x="1" y="5578"/>
                    </a:lnTo>
                    <a:lnTo>
                      <a:pt x="20" y="5753"/>
                    </a:lnTo>
                    <a:lnTo>
                      <a:pt x="59" y="5908"/>
                    </a:lnTo>
                    <a:lnTo>
                      <a:pt x="117" y="6044"/>
                    </a:lnTo>
                    <a:lnTo>
                      <a:pt x="195" y="6180"/>
                    </a:lnTo>
                    <a:lnTo>
                      <a:pt x="214" y="6316"/>
                    </a:lnTo>
                    <a:lnTo>
                      <a:pt x="253" y="6452"/>
                    </a:lnTo>
                    <a:lnTo>
                      <a:pt x="311" y="6569"/>
                    </a:lnTo>
                    <a:lnTo>
                      <a:pt x="428" y="6685"/>
                    </a:lnTo>
                    <a:lnTo>
                      <a:pt x="817" y="7035"/>
                    </a:lnTo>
                    <a:lnTo>
                      <a:pt x="1166" y="7404"/>
                    </a:lnTo>
                    <a:lnTo>
                      <a:pt x="1516" y="7774"/>
                    </a:lnTo>
                    <a:lnTo>
                      <a:pt x="1847" y="8182"/>
                    </a:lnTo>
                    <a:lnTo>
                      <a:pt x="2177" y="8570"/>
                    </a:lnTo>
                    <a:lnTo>
                      <a:pt x="2527" y="8940"/>
                    </a:lnTo>
                    <a:lnTo>
                      <a:pt x="2896" y="9309"/>
                    </a:lnTo>
                    <a:lnTo>
                      <a:pt x="3090" y="9484"/>
                    </a:lnTo>
                    <a:lnTo>
                      <a:pt x="3284" y="9639"/>
                    </a:lnTo>
                    <a:lnTo>
                      <a:pt x="3459" y="9756"/>
                    </a:lnTo>
                    <a:lnTo>
                      <a:pt x="3654" y="9872"/>
                    </a:lnTo>
                    <a:lnTo>
                      <a:pt x="3848" y="9969"/>
                    </a:lnTo>
                    <a:lnTo>
                      <a:pt x="4042" y="10047"/>
                    </a:lnTo>
                    <a:lnTo>
                      <a:pt x="4256" y="10105"/>
                    </a:lnTo>
                    <a:lnTo>
                      <a:pt x="4470" y="10164"/>
                    </a:lnTo>
                    <a:lnTo>
                      <a:pt x="4684" y="10183"/>
                    </a:lnTo>
                    <a:lnTo>
                      <a:pt x="4897" y="10203"/>
                    </a:lnTo>
                    <a:lnTo>
                      <a:pt x="5111" y="10183"/>
                    </a:lnTo>
                    <a:lnTo>
                      <a:pt x="5325" y="10164"/>
                    </a:lnTo>
                    <a:lnTo>
                      <a:pt x="5519" y="10105"/>
                    </a:lnTo>
                    <a:lnTo>
                      <a:pt x="5713" y="10028"/>
                    </a:lnTo>
                    <a:lnTo>
                      <a:pt x="5908" y="9931"/>
                    </a:lnTo>
                    <a:lnTo>
                      <a:pt x="6083" y="9794"/>
                    </a:lnTo>
                    <a:lnTo>
                      <a:pt x="6238" y="9639"/>
                    </a:lnTo>
                    <a:lnTo>
                      <a:pt x="6394" y="9464"/>
                    </a:lnTo>
                    <a:lnTo>
                      <a:pt x="6471" y="9309"/>
                    </a:lnTo>
                    <a:lnTo>
                      <a:pt x="6549" y="9153"/>
                    </a:lnTo>
                    <a:lnTo>
                      <a:pt x="6588" y="9017"/>
                    </a:lnTo>
                    <a:lnTo>
                      <a:pt x="6607" y="8862"/>
                    </a:lnTo>
                    <a:lnTo>
                      <a:pt x="6607" y="8706"/>
                    </a:lnTo>
                    <a:lnTo>
                      <a:pt x="6588" y="8551"/>
                    </a:lnTo>
                    <a:lnTo>
                      <a:pt x="6568" y="8395"/>
                    </a:lnTo>
                    <a:lnTo>
                      <a:pt x="6510" y="8240"/>
                    </a:lnTo>
                    <a:lnTo>
                      <a:pt x="6394" y="7948"/>
                    </a:lnTo>
                    <a:lnTo>
                      <a:pt x="6238" y="7657"/>
                    </a:lnTo>
                    <a:lnTo>
                      <a:pt x="6063" y="7385"/>
                    </a:lnTo>
                    <a:lnTo>
                      <a:pt x="5888" y="7132"/>
                    </a:lnTo>
                    <a:lnTo>
                      <a:pt x="5694" y="6899"/>
                    </a:lnTo>
                    <a:lnTo>
                      <a:pt x="6238" y="6977"/>
                    </a:lnTo>
                    <a:lnTo>
                      <a:pt x="6646" y="7035"/>
                    </a:lnTo>
                    <a:lnTo>
                      <a:pt x="6860" y="7055"/>
                    </a:lnTo>
                    <a:lnTo>
                      <a:pt x="7287" y="7055"/>
                    </a:lnTo>
                    <a:lnTo>
                      <a:pt x="7501" y="7035"/>
                    </a:lnTo>
                    <a:lnTo>
                      <a:pt x="7695" y="6996"/>
                    </a:lnTo>
                    <a:lnTo>
                      <a:pt x="7909" y="6938"/>
                    </a:lnTo>
                    <a:lnTo>
                      <a:pt x="8084" y="6880"/>
                    </a:lnTo>
                    <a:lnTo>
                      <a:pt x="8259" y="6783"/>
                    </a:lnTo>
                    <a:lnTo>
                      <a:pt x="8414" y="6685"/>
                    </a:lnTo>
                    <a:lnTo>
                      <a:pt x="8550" y="6549"/>
                    </a:lnTo>
                    <a:lnTo>
                      <a:pt x="8667" y="6413"/>
                    </a:lnTo>
                    <a:lnTo>
                      <a:pt x="8745" y="6258"/>
                    </a:lnTo>
                    <a:lnTo>
                      <a:pt x="8803" y="6064"/>
                    </a:lnTo>
                    <a:lnTo>
                      <a:pt x="8822" y="5850"/>
                    </a:lnTo>
                    <a:lnTo>
                      <a:pt x="8822" y="5617"/>
                    </a:lnTo>
                    <a:lnTo>
                      <a:pt x="8764" y="5364"/>
                    </a:lnTo>
                    <a:lnTo>
                      <a:pt x="8686" y="5131"/>
                    </a:lnTo>
                    <a:lnTo>
                      <a:pt x="8589" y="4917"/>
                    </a:lnTo>
                    <a:lnTo>
                      <a:pt x="8453" y="4742"/>
                    </a:lnTo>
                    <a:lnTo>
                      <a:pt x="8298" y="4587"/>
                    </a:lnTo>
                    <a:lnTo>
                      <a:pt x="8142" y="4470"/>
                    </a:lnTo>
                    <a:lnTo>
                      <a:pt x="7948" y="4373"/>
                    </a:lnTo>
                    <a:lnTo>
                      <a:pt x="7754" y="4295"/>
                    </a:lnTo>
                    <a:lnTo>
                      <a:pt x="7540" y="4237"/>
                    </a:lnTo>
                    <a:lnTo>
                      <a:pt x="7326" y="4179"/>
                    </a:lnTo>
                    <a:lnTo>
                      <a:pt x="7093" y="4159"/>
                    </a:lnTo>
                    <a:lnTo>
                      <a:pt x="6646" y="4101"/>
                    </a:lnTo>
                    <a:lnTo>
                      <a:pt x="6180" y="4062"/>
                    </a:lnTo>
                    <a:lnTo>
                      <a:pt x="5752" y="4004"/>
                    </a:lnTo>
                    <a:lnTo>
                      <a:pt x="5597" y="3965"/>
                    </a:lnTo>
                    <a:lnTo>
                      <a:pt x="5480" y="3887"/>
                    </a:lnTo>
                    <a:lnTo>
                      <a:pt x="5441" y="3848"/>
                    </a:lnTo>
                    <a:lnTo>
                      <a:pt x="5422" y="3810"/>
                    </a:lnTo>
                    <a:lnTo>
                      <a:pt x="5403" y="3712"/>
                    </a:lnTo>
                    <a:lnTo>
                      <a:pt x="5422" y="3576"/>
                    </a:lnTo>
                    <a:lnTo>
                      <a:pt x="5461" y="3460"/>
                    </a:lnTo>
                    <a:lnTo>
                      <a:pt x="5519" y="3324"/>
                    </a:lnTo>
                    <a:lnTo>
                      <a:pt x="5616" y="3188"/>
                    </a:lnTo>
                    <a:lnTo>
                      <a:pt x="5830" y="2916"/>
                    </a:lnTo>
                    <a:lnTo>
                      <a:pt x="6063" y="2663"/>
                    </a:lnTo>
                    <a:lnTo>
                      <a:pt x="6413" y="2333"/>
                    </a:lnTo>
                    <a:lnTo>
                      <a:pt x="6588" y="2138"/>
                    </a:lnTo>
                    <a:lnTo>
                      <a:pt x="6782" y="1944"/>
                    </a:lnTo>
                    <a:lnTo>
                      <a:pt x="6957" y="1711"/>
                    </a:lnTo>
                    <a:lnTo>
                      <a:pt x="7112" y="1478"/>
                    </a:lnTo>
                    <a:lnTo>
                      <a:pt x="7171" y="1342"/>
                    </a:lnTo>
                    <a:lnTo>
                      <a:pt x="7210" y="1225"/>
                    </a:lnTo>
                    <a:lnTo>
                      <a:pt x="7229" y="1089"/>
                    </a:lnTo>
                    <a:lnTo>
                      <a:pt x="7249" y="973"/>
                    </a:lnTo>
                    <a:lnTo>
                      <a:pt x="7229" y="837"/>
                    </a:lnTo>
                    <a:lnTo>
                      <a:pt x="7190" y="720"/>
                    </a:lnTo>
                    <a:lnTo>
                      <a:pt x="7132" y="584"/>
                    </a:lnTo>
                    <a:lnTo>
                      <a:pt x="7035" y="467"/>
                    </a:lnTo>
                    <a:lnTo>
                      <a:pt x="6899" y="351"/>
                    </a:lnTo>
                    <a:lnTo>
                      <a:pt x="6763" y="234"/>
                    </a:lnTo>
                    <a:lnTo>
                      <a:pt x="6607" y="156"/>
                    </a:lnTo>
                    <a:lnTo>
                      <a:pt x="6452" y="98"/>
                    </a:lnTo>
                    <a:lnTo>
                      <a:pt x="6296" y="40"/>
                    </a:lnTo>
                    <a:lnTo>
                      <a:pt x="6121" y="20"/>
                    </a:lnTo>
                    <a:lnTo>
                      <a:pt x="59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9" name="Google Shape;789;p28"/>
          <p:cNvGrpSpPr/>
          <p:nvPr/>
        </p:nvGrpSpPr>
        <p:grpSpPr>
          <a:xfrm>
            <a:off x="10124196" y="4962492"/>
            <a:ext cx="2948793" cy="1943243"/>
            <a:chOff x="4585700" y="4234075"/>
            <a:chExt cx="1885900" cy="1242800"/>
          </a:xfrm>
        </p:grpSpPr>
        <p:sp>
          <p:nvSpPr>
            <p:cNvPr id="790" name="Google Shape;790;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6" name="Google Shape;816;p28"/>
          <p:cNvGrpSpPr/>
          <p:nvPr/>
        </p:nvGrpSpPr>
        <p:grpSpPr>
          <a:xfrm>
            <a:off x="-880987" y="4966459"/>
            <a:ext cx="2948793" cy="1943243"/>
            <a:chOff x="4585700" y="4234075"/>
            <a:chExt cx="1885900" cy="1242800"/>
          </a:xfrm>
        </p:grpSpPr>
        <p:sp>
          <p:nvSpPr>
            <p:cNvPr id="817" name="Google Shape;817;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5579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843"/>
        <p:cNvGrpSpPr/>
        <p:nvPr/>
      </p:nvGrpSpPr>
      <p:grpSpPr>
        <a:xfrm>
          <a:off x="0" y="0"/>
          <a:ext cx="0" cy="0"/>
          <a:chOff x="0" y="0"/>
          <a:chExt cx="0" cy="0"/>
        </a:xfrm>
      </p:grpSpPr>
      <p:pic>
        <p:nvPicPr>
          <p:cNvPr id="844" name="Google Shape;844;p29"/>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845" name="Google Shape;845;p29"/>
          <p:cNvGrpSpPr/>
          <p:nvPr/>
        </p:nvGrpSpPr>
        <p:grpSpPr>
          <a:xfrm>
            <a:off x="831062" y="2809979"/>
            <a:ext cx="3597857" cy="2054261"/>
            <a:chOff x="2188650" y="2149800"/>
            <a:chExt cx="1318025" cy="752550"/>
          </a:xfrm>
        </p:grpSpPr>
        <p:sp>
          <p:nvSpPr>
            <p:cNvPr id="846" name="Google Shape;846;p29"/>
            <p:cNvSpPr/>
            <p:nvPr/>
          </p:nvSpPr>
          <p:spPr>
            <a:xfrm>
              <a:off x="2188650" y="2149800"/>
              <a:ext cx="1318025" cy="752550"/>
            </a:xfrm>
            <a:custGeom>
              <a:avLst/>
              <a:gdLst/>
              <a:ahLst/>
              <a:cxnLst/>
              <a:rect l="l" t="t" r="r" b="b"/>
              <a:pathLst>
                <a:path w="52721" h="30102" extrusionOk="0">
                  <a:moveTo>
                    <a:pt x="31725" y="0"/>
                  </a:moveTo>
                  <a:lnTo>
                    <a:pt x="31416" y="20"/>
                  </a:lnTo>
                  <a:lnTo>
                    <a:pt x="31107" y="39"/>
                  </a:lnTo>
                  <a:lnTo>
                    <a:pt x="30797" y="97"/>
                  </a:lnTo>
                  <a:lnTo>
                    <a:pt x="30488" y="155"/>
                  </a:lnTo>
                  <a:lnTo>
                    <a:pt x="30179" y="252"/>
                  </a:lnTo>
                  <a:lnTo>
                    <a:pt x="29889" y="348"/>
                  </a:lnTo>
                  <a:lnTo>
                    <a:pt x="29599" y="464"/>
                  </a:lnTo>
                  <a:lnTo>
                    <a:pt x="29328" y="619"/>
                  </a:lnTo>
                  <a:lnTo>
                    <a:pt x="29096" y="774"/>
                  </a:lnTo>
                  <a:lnTo>
                    <a:pt x="28864" y="948"/>
                  </a:lnTo>
                  <a:lnTo>
                    <a:pt x="28671" y="1160"/>
                  </a:lnTo>
                  <a:lnTo>
                    <a:pt x="28497" y="1373"/>
                  </a:lnTo>
                  <a:lnTo>
                    <a:pt x="28361" y="1605"/>
                  </a:lnTo>
                  <a:lnTo>
                    <a:pt x="28303" y="1373"/>
                  </a:lnTo>
                  <a:lnTo>
                    <a:pt x="28207" y="1180"/>
                  </a:lnTo>
                  <a:lnTo>
                    <a:pt x="28091" y="986"/>
                  </a:lnTo>
                  <a:lnTo>
                    <a:pt x="27955" y="832"/>
                  </a:lnTo>
                  <a:lnTo>
                    <a:pt x="27781" y="677"/>
                  </a:lnTo>
                  <a:lnTo>
                    <a:pt x="27607" y="542"/>
                  </a:lnTo>
                  <a:lnTo>
                    <a:pt x="27395" y="445"/>
                  </a:lnTo>
                  <a:lnTo>
                    <a:pt x="27182" y="348"/>
                  </a:lnTo>
                  <a:lnTo>
                    <a:pt x="26970" y="271"/>
                  </a:lnTo>
                  <a:lnTo>
                    <a:pt x="26738" y="232"/>
                  </a:lnTo>
                  <a:lnTo>
                    <a:pt x="26506" y="194"/>
                  </a:lnTo>
                  <a:lnTo>
                    <a:pt x="26254" y="194"/>
                  </a:lnTo>
                  <a:lnTo>
                    <a:pt x="26022" y="213"/>
                  </a:lnTo>
                  <a:lnTo>
                    <a:pt x="25790" y="252"/>
                  </a:lnTo>
                  <a:lnTo>
                    <a:pt x="25558" y="310"/>
                  </a:lnTo>
                  <a:lnTo>
                    <a:pt x="25326" y="387"/>
                  </a:lnTo>
                  <a:lnTo>
                    <a:pt x="25133" y="503"/>
                  </a:lnTo>
                  <a:lnTo>
                    <a:pt x="24920" y="619"/>
                  </a:lnTo>
                  <a:lnTo>
                    <a:pt x="24727" y="735"/>
                  </a:lnTo>
                  <a:lnTo>
                    <a:pt x="24553" y="870"/>
                  </a:lnTo>
                  <a:lnTo>
                    <a:pt x="24379" y="1025"/>
                  </a:lnTo>
                  <a:lnTo>
                    <a:pt x="24205" y="1180"/>
                  </a:lnTo>
                  <a:lnTo>
                    <a:pt x="23896" y="1528"/>
                  </a:lnTo>
                  <a:lnTo>
                    <a:pt x="23586" y="1895"/>
                  </a:lnTo>
                  <a:lnTo>
                    <a:pt x="23316" y="2282"/>
                  </a:lnTo>
                  <a:lnTo>
                    <a:pt x="22794" y="3074"/>
                  </a:lnTo>
                  <a:lnTo>
                    <a:pt x="21576" y="4930"/>
                  </a:lnTo>
                  <a:lnTo>
                    <a:pt x="20338" y="6767"/>
                  </a:lnTo>
                  <a:lnTo>
                    <a:pt x="19062" y="8584"/>
                  </a:lnTo>
                  <a:lnTo>
                    <a:pt x="17767" y="10363"/>
                  </a:lnTo>
                  <a:lnTo>
                    <a:pt x="16433" y="12142"/>
                  </a:lnTo>
                  <a:lnTo>
                    <a:pt x="15080" y="13901"/>
                  </a:lnTo>
                  <a:lnTo>
                    <a:pt x="13688" y="15621"/>
                  </a:lnTo>
                  <a:lnTo>
                    <a:pt x="12276" y="17323"/>
                  </a:lnTo>
                  <a:lnTo>
                    <a:pt x="10846" y="19005"/>
                  </a:lnTo>
                  <a:lnTo>
                    <a:pt x="9377" y="20667"/>
                  </a:lnTo>
                  <a:lnTo>
                    <a:pt x="7869" y="22311"/>
                  </a:lnTo>
                  <a:lnTo>
                    <a:pt x="6361" y="23915"/>
                  </a:lnTo>
                  <a:lnTo>
                    <a:pt x="4795" y="25501"/>
                  </a:lnTo>
                  <a:lnTo>
                    <a:pt x="3229" y="27067"/>
                  </a:lnTo>
                  <a:lnTo>
                    <a:pt x="1624" y="28594"/>
                  </a:lnTo>
                  <a:lnTo>
                    <a:pt x="0" y="30102"/>
                  </a:lnTo>
                  <a:lnTo>
                    <a:pt x="52721" y="30102"/>
                  </a:lnTo>
                  <a:lnTo>
                    <a:pt x="52470" y="29889"/>
                  </a:lnTo>
                  <a:lnTo>
                    <a:pt x="51793" y="29309"/>
                  </a:lnTo>
                  <a:lnTo>
                    <a:pt x="51136" y="28691"/>
                  </a:lnTo>
                  <a:lnTo>
                    <a:pt x="50478" y="28033"/>
                  </a:lnTo>
                  <a:lnTo>
                    <a:pt x="49840" y="27357"/>
                  </a:lnTo>
                  <a:lnTo>
                    <a:pt x="49222" y="26661"/>
                  </a:lnTo>
                  <a:lnTo>
                    <a:pt x="48603" y="25945"/>
                  </a:lnTo>
                  <a:lnTo>
                    <a:pt x="47984" y="25211"/>
                  </a:lnTo>
                  <a:lnTo>
                    <a:pt x="47404" y="24457"/>
                  </a:lnTo>
                  <a:lnTo>
                    <a:pt x="46805" y="23683"/>
                  </a:lnTo>
                  <a:lnTo>
                    <a:pt x="46244" y="22891"/>
                  </a:lnTo>
                  <a:lnTo>
                    <a:pt x="45664" y="22079"/>
                  </a:lnTo>
                  <a:lnTo>
                    <a:pt x="45123" y="21247"/>
                  </a:lnTo>
                  <a:lnTo>
                    <a:pt x="44582" y="20416"/>
                  </a:lnTo>
                  <a:lnTo>
                    <a:pt x="44060" y="19565"/>
                  </a:lnTo>
                  <a:lnTo>
                    <a:pt x="43538" y="18715"/>
                  </a:lnTo>
                  <a:lnTo>
                    <a:pt x="43035" y="17864"/>
                  </a:lnTo>
                  <a:lnTo>
                    <a:pt x="42552" y="16994"/>
                  </a:lnTo>
                  <a:lnTo>
                    <a:pt x="42088" y="16143"/>
                  </a:lnTo>
                  <a:lnTo>
                    <a:pt x="41624" y="15273"/>
                  </a:lnTo>
                  <a:lnTo>
                    <a:pt x="41179" y="14404"/>
                  </a:lnTo>
                  <a:lnTo>
                    <a:pt x="40696" y="13437"/>
                  </a:lnTo>
                  <a:lnTo>
                    <a:pt x="40232" y="12470"/>
                  </a:lnTo>
                  <a:lnTo>
                    <a:pt x="39768" y="11504"/>
                  </a:lnTo>
                  <a:lnTo>
                    <a:pt x="39343" y="10537"/>
                  </a:lnTo>
                  <a:lnTo>
                    <a:pt x="38898" y="9551"/>
                  </a:lnTo>
                  <a:lnTo>
                    <a:pt x="38492" y="8565"/>
                  </a:lnTo>
                  <a:lnTo>
                    <a:pt x="38086" y="7598"/>
                  </a:lnTo>
                  <a:lnTo>
                    <a:pt x="37719" y="6651"/>
                  </a:lnTo>
                  <a:lnTo>
                    <a:pt x="37332" y="5626"/>
                  </a:lnTo>
                  <a:lnTo>
                    <a:pt x="36926" y="4621"/>
                  </a:lnTo>
                  <a:lnTo>
                    <a:pt x="36694" y="4138"/>
                  </a:lnTo>
                  <a:lnTo>
                    <a:pt x="36462" y="3635"/>
                  </a:lnTo>
                  <a:lnTo>
                    <a:pt x="36211" y="3171"/>
                  </a:lnTo>
                  <a:lnTo>
                    <a:pt x="35921" y="2707"/>
                  </a:lnTo>
                  <a:lnTo>
                    <a:pt x="35611" y="2262"/>
                  </a:lnTo>
                  <a:lnTo>
                    <a:pt x="35263" y="1818"/>
                  </a:lnTo>
                  <a:lnTo>
                    <a:pt x="34896" y="1431"/>
                  </a:lnTo>
                  <a:lnTo>
                    <a:pt x="34703" y="1238"/>
                  </a:lnTo>
                  <a:lnTo>
                    <a:pt x="34490" y="1064"/>
                  </a:lnTo>
                  <a:lnTo>
                    <a:pt x="34277" y="909"/>
                  </a:lnTo>
                  <a:lnTo>
                    <a:pt x="34045" y="754"/>
                  </a:lnTo>
                  <a:lnTo>
                    <a:pt x="33833" y="600"/>
                  </a:lnTo>
                  <a:lnTo>
                    <a:pt x="33581" y="464"/>
                  </a:lnTo>
                  <a:lnTo>
                    <a:pt x="33349" y="348"/>
                  </a:lnTo>
                  <a:lnTo>
                    <a:pt x="33098" y="252"/>
                  </a:lnTo>
                  <a:lnTo>
                    <a:pt x="32847" y="174"/>
                  </a:lnTo>
                  <a:lnTo>
                    <a:pt x="32576" y="97"/>
                  </a:lnTo>
                  <a:lnTo>
                    <a:pt x="32305" y="58"/>
                  </a:lnTo>
                  <a:lnTo>
                    <a:pt x="32015" y="20"/>
                  </a:lnTo>
                  <a:lnTo>
                    <a:pt x="31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9"/>
            <p:cNvSpPr/>
            <p:nvPr/>
          </p:nvSpPr>
          <p:spPr>
            <a:xfrm>
              <a:off x="2492650" y="2411750"/>
              <a:ext cx="749650" cy="490600"/>
            </a:xfrm>
            <a:custGeom>
              <a:avLst/>
              <a:gdLst/>
              <a:ahLst/>
              <a:cxnLst/>
              <a:rect l="l" t="t" r="r" b="b"/>
              <a:pathLst>
                <a:path w="29986" h="19624" extrusionOk="0">
                  <a:moveTo>
                    <a:pt x="19005" y="1"/>
                  </a:moveTo>
                  <a:lnTo>
                    <a:pt x="18734" y="20"/>
                  </a:lnTo>
                  <a:lnTo>
                    <a:pt x="18463" y="40"/>
                  </a:lnTo>
                  <a:lnTo>
                    <a:pt x="18193" y="98"/>
                  </a:lnTo>
                  <a:lnTo>
                    <a:pt x="17903" y="156"/>
                  </a:lnTo>
                  <a:lnTo>
                    <a:pt x="17632" y="252"/>
                  </a:lnTo>
                  <a:lnTo>
                    <a:pt x="17381" y="349"/>
                  </a:lnTo>
                  <a:lnTo>
                    <a:pt x="17129" y="465"/>
                  </a:lnTo>
                  <a:lnTo>
                    <a:pt x="16897" y="620"/>
                  </a:lnTo>
                  <a:lnTo>
                    <a:pt x="16665" y="774"/>
                  </a:lnTo>
                  <a:lnTo>
                    <a:pt x="16472" y="948"/>
                  </a:lnTo>
                  <a:lnTo>
                    <a:pt x="16298" y="1161"/>
                  </a:lnTo>
                  <a:lnTo>
                    <a:pt x="16143" y="1374"/>
                  </a:lnTo>
                  <a:lnTo>
                    <a:pt x="16027" y="1606"/>
                  </a:lnTo>
                  <a:lnTo>
                    <a:pt x="15969" y="1393"/>
                  </a:lnTo>
                  <a:lnTo>
                    <a:pt x="15892" y="1180"/>
                  </a:lnTo>
                  <a:lnTo>
                    <a:pt x="15795" y="987"/>
                  </a:lnTo>
                  <a:lnTo>
                    <a:pt x="15660" y="832"/>
                  </a:lnTo>
                  <a:lnTo>
                    <a:pt x="15505" y="678"/>
                  </a:lnTo>
                  <a:lnTo>
                    <a:pt x="15351" y="542"/>
                  </a:lnTo>
                  <a:lnTo>
                    <a:pt x="15177" y="446"/>
                  </a:lnTo>
                  <a:lnTo>
                    <a:pt x="14984" y="349"/>
                  </a:lnTo>
                  <a:lnTo>
                    <a:pt x="14790" y="291"/>
                  </a:lnTo>
                  <a:lnTo>
                    <a:pt x="14578" y="233"/>
                  </a:lnTo>
                  <a:lnTo>
                    <a:pt x="14365" y="214"/>
                  </a:lnTo>
                  <a:lnTo>
                    <a:pt x="14152" y="194"/>
                  </a:lnTo>
                  <a:lnTo>
                    <a:pt x="13940" y="214"/>
                  </a:lnTo>
                  <a:lnTo>
                    <a:pt x="13727" y="252"/>
                  </a:lnTo>
                  <a:lnTo>
                    <a:pt x="13534" y="310"/>
                  </a:lnTo>
                  <a:lnTo>
                    <a:pt x="13340" y="407"/>
                  </a:lnTo>
                  <a:lnTo>
                    <a:pt x="13147" y="504"/>
                  </a:lnTo>
                  <a:lnTo>
                    <a:pt x="12973" y="620"/>
                  </a:lnTo>
                  <a:lnTo>
                    <a:pt x="12799" y="736"/>
                  </a:lnTo>
                  <a:lnTo>
                    <a:pt x="12644" y="890"/>
                  </a:lnTo>
                  <a:lnTo>
                    <a:pt x="12335" y="1180"/>
                  </a:lnTo>
                  <a:lnTo>
                    <a:pt x="12064" y="1528"/>
                  </a:lnTo>
                  <a:lnTo>
                    <a:pt x="11794" y="1896"/>
                  </a:lnTo>
                  <a:lnTo>
                    <a:pt x="11542" y="2282"/>
                  </a:lnTo>
                  <a:lnTo>
                    <a:pt x="11078" y="3075"/>
                  </a:lnTo>
                  <a:lnTo>
                    <a:pt x="9822" y="5240"/>
                  </a:lnTo>
                  <a:lnTo>
                    <a:pt x="8526" y="7386"/>
                  </a:lnTo>
                  <a:lnTo>
                    <a:pt x="7192" y="9493"/>
                  </a:lnTo>
                  <a:lnTo>
                    <a:pt x="5820" y="11581"/>
                  </a:lnTo>
                  <a:lnTo>
                    <a:pt x="4408" y="13650"/>
                  </a:lnTo>
                  <a:lnTo>
                    <a:pt x="2978" y="15661"/>
                  </a:lnTo>
                  <a:lnTo>
                    <a:pt x="1508" y="17652"/>
                  </a:lnTo>
                  <a:lnTo>
                    <a:pt x="0" y="19624"/>
                  </a:lnTo>
                  <a:lnTo>
                    <a:pt x="29986" y="19624"/>
                  </a:lnTo>
                  <a:lnTo>
                    <a:pt x="29870" y="19411"/>
                  </a:lnTo>
                  <a:lnTo>
                    <a:pt x="29425" y="18580"/>
                  </a:lnTo>
                  <a:lnTo>
                    <a:pt x="29000" y="17749"/>
                  </a:lnTo>
                  <a:lnTo>
                    <a:pt x="28575" y="16917"/>
                  </a:lnTo>
                  <a:lnTo>
                    <a:pt x="28169" y="16067"/>
                  </a:lnTo>
                  <a:lnTo>
                    <a:pt x="27627" y="14887"/>
                  </a:lnTo>
                  <a:lnTo>
                    <a:pt x="27086" y="13708"/>
                  </a:lnTo>
                  <a:lnTo>
                    <a:pt x="26583" y="12529"/>
                  </a:lnTo>
                  <a:lnTo>
                    <a:pt x="26100" y="11369"/>
                  </a:lnTo>
                  <a:lnTo>
                    <a:pt x="25617" y="10170"/>
                  </a:lnTo>
                  <a:lnTo>
                    <a:pt x="25172" y="8971"/>
                  </a:lnTo>
                  <a:lnTo>
                    <a:pt x="24727" y="7811"/>
                  </a:lnTo>
                  <a:lnTo>
                    <a:pt x="24321" y="6651"/>
                  </a:lnTo>
                  <a:lnTo>
                    <a:pt x="24302" y="6574"/>
                  </a:lnTo>
                  <a:lnTo>
                    <a:pt x="23954" y="5569"/>
                  </a:lnTo>
                  <a:lnTo>
                    <a:pt x="23606" y="4583"/>
                  </a:lnTo>
                  <a:lnTo>
                    <a:pt x="23413" y="4100"/>
                  </a:lnTo>
                  <a:lnTo>
                    <a:pt x="23200" y="3616"/>
                  </a:lnTo>
                  <a:lnTo>
                    <a:pt x="22987" y="3152"/>
                  </a:lnTo>
                  <a:lnTo>
                    <a:pt x="22736" y="2708"/>
                  </a:lnTo>
                  <a:lnTo>
                    <a:pt x="22465" y="2263"/>
                  </a:lnTo>
                  <a:lnTo>
                    <a:pt x="22156" y="1838"/>
                  </a:lnTo>
                  <a:lnTo>
                    <a:pt x="21827" y="1432"/>
                  </a:lnTo>
                  <a:lnTo>
                    <a:pt x="21653" y="1238"/>
                  </a:lnTo>
                  <a:lnTo>
                    <a:pt x="21460" y="1064"/>
                  </a:lnTo>
                  <a:lnTo>
                    <a:pt x="21267" y="910"/>
                  </a:lnTo>
                  <a:lnTo>
                    <a:pt x="21073" y="755"/>
                  </a:lnTo>
                  <a:lnTo>
                    <a:pt x="20880" y="600"/>
                  </a:lnTo>
                  <a:lnTo>
                    <a:pt x="20667" y="484"/>
                  </a:lnTo>
                  <a:lnTo>
                    <a:pt x="20455" y="368"/>
                  </a:lnTo>
                  <a:lnTo>
                    <a:pt x="20223" y="252"/>
                  </a:lnTo>
                  <a:lnTo>
                    <a:pt x="20010" y="175"/>
                  </a:lnTo>
                  <a:lnTo>
                    <a:pt x="19778" y="98"/>
                  </a:lnTo>
                  <a:lnTo>
                    <a:pt x="19527" y="59"/>
                  </a:lnTo>
                  <a:lnTo>
                    <a:pt x="19275" y="20"/>
                  </a:lnTo>
                  <a:lnTo>
                    <a:pt x="1900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8" name="Google Shape;848;p29"/>
          <p:cNvGrpSpPr/>
          <p:nvPr/>
        </p:nvGrpSpPr>
        <p:grpSpPr>
          <a:xfrm>
            <a:off x="8695642" y="2797659"/>
            <a:ext cx="2515421" cy="1725771"/>
            <a:chOff x="6521731" y="2098244"/>
            <a:chExt cx="1886566" cy="1294328"/>
          </a:xfrm>
        </p:grpSpPr>
        <p:sp>
          <p:nvSpPr>
            <p:cNvPr id="849" name="Google Shape;849;p29"/>
            <p:cNvSpPr/>
            <p:nvPr/>
          </p:nvSpPr>
          <p:spPr>
            <a:xfrm>
              <a:off x="6521731" y="2098244"/>
              <a:ext cx="1886566" cy="1294328"/>
            </a:xfrm>
            <a:custGeom>
              <a:avLst/>
              <a:gdLst/>
              <a:ahLst/>
              <a:cxnLst/>
              <a:rect l="l" t="t" r="r" b="b"/>
              <a:pathLst>
                <a:path w="49203" h="33757" extrusionOk="0">
                  <a:moveTo>
                    <a:pt x="22716" y="1"/>
                  </a:moveTo>
                  <a:lnTo>
                    <a:pt x="22388" y="20"/>
                  </a:lnTo>
                  <a:lnTo>
                    <a:pt x="22040" y="78"/>
                  </a:lnTo>
                  <a:lnTo>
                    <a:pt x="21711" y="175"/>
                  </a:lnTo>
                  <a:lnTo>
                    <a:pt x="21402" y="291"/>
                  </a:lnTo>
                  <a:lnTo>
                    <a:pt x="21131" y="465"/>
                  </a:lnTo>
                  <a:lnTo>
                    <a:pt x="20860" y="639"/>
                  </a:lnTo>
                  <a:lnTo>
                    <a:pt x="20744" y="755"/>
                  </a:lnTo>
                  <a:lnTo>
                    <a:pt x="20628" y="871"/>
                  </a:lnTo>
                  <a:lnTo>
                    <a:pt x="20532" y="987"/>
                  </a:lnTo>
                  <a:lnTo>
                    <a:pt x="20435" y="1122"/>
                  </a:lnTo>
                  <a:lnTo>
                    <a:pt x="20358" y="1257"/>
                  </a:lnTo>
                  <a:lnTo>
                    <a:pt x="20280" y="1412"/>
                  </a:lnTo>
                  <a:lnTo>
                    <a:pt x="20222" y="1567"/>
                  </a:lnTo>
                  <a:lnTo>
                    <a:pt x="20184" y="1721"/>
                  </a:lnTo>
                  <a:lnTo>
                    <a:pt x="20145" y="1528"/>
                  </a:lnTo>
                  <a:lnTo>
                    <a:pt x="20087" y="1335"/>
                  </a:lnTo>
                  <a:lnTo>
                    <a:pt x="19990" y="1161"/>
                  </a:lnTo>
                  <a:lnTo>
                    <a:pt x="19894" y="987"/>
                  </a:lnTo>
                  <a:lnTo>
                    <a:pt x="19778" y="832"/>
                  </a:lnTo>
                  <a:lnTo>
                    <a:pt x="19623" y="697"/>
                  </a:lnTo>
                  <a:lnTo>
                    <a:pt x="19488" y="562"/>
                  </a:lnTo>
                  <a:lnTo>
                    <a:pt x="19314" y="446"/>
                  </a:lnTo>
                  <a:lnTo>
                    <a:pt x="19140" y="349"/>
                  </a:lnTo>
                  <a:lnTo>
                    <a:pt x="18946" y="272"/>
                  </a:lnTo>
                  <a:lnTo>
                    <a:pt x="18753" y="194"/>
                  </a:lnTo>
                  <a:lnTo>
                    <a:pt x="18560" y="136"/>
                  </a:lnTo>
                  <a:lnTo>
                    <a:pt x="18366" y="117"/>
                  </a:lnTo>
                  <a:lnTo>
                    <a:pt x="18154" y="98"/>
                  </a:lnTo>
                  <a:lnTo>
                    <a:pt x="17941" y="98"/>
                  </a:lnTo>
                  <a:lnTo>
                    <a:pt x="17748" y="117"/>
                  </a:lnTo>
                  <a:lnTo>
                    <a:pt x="17554" y="156"/>
                  </a:lnTo>
                  <a:lnTo>
                    <a:pt x="17361" y="214"/>
                  </a:lnTo>
                  <a:lnTo>
                    <a:pt x="17168" y="272"/>
                  </a:lnTo>
                  <a:lnTo>
                    <a:pt x="16994" y="368"/>
                  </a:lnTo>
                  <a:lnTo>
                    <a:pt x="16820" y="465"/>
                  </a:lnTo>
                  <a:lnTo>
                    <a:pt x="16646" y="562"/>
                  </a:lnTo>
                  <a:lnTo>
                    <a:pt x="16472" y="678"/>
                  </a:lnTo>
                  <a:lnTo>
                    <a:pt x="16317" y="813"/>
                  </a:lnTo>
                  <a:lnTo>
                    <a:pt x="16027" y="1103"/>
                  </a:lnTo>
                  <a:lnTo>
                    <a:pt x="15757" y="1412"/>
                  </a:lnTo>
                  <a:lnTo>
                    <a:pt x="15525" y="1741"/>
                  </a:lnTo>
                  <a:lnTo>
                    <a:pt x="15331" y="2108"/>
                  </a:lnTo>
                  <a:lnTo>
                    <a:pt x="15157" y="2475"/>
                  </a:lnTo>
                  <a:lnTo>
                    <a:pt x="15003" y="2843"/>
                  </a:lnTo>
                  <a:lnTo>
                    <a:pt x="14887" y="3229"/>
                  </a:lnTo>
                  <a:lnTo>
                    <a:pt x="14790" y="3635"/>
                  </a:lnTo>
                  <a:lnTo>
                    <a:pt x="14597" y="4428"/>
                  </a:lnTo>
                  <a:lnTo>
                    <a:pt x="14442" y="5221"/>
                  </a:lnTo>
                  <a:lnTo>
                    <a:pt x="14210" y="6400"/>
                  </a:lnTo>
                  <a:lnTo>
                    <a:pt x="13939" y="7560"/>
                  </a:lnTo>
                  <a:lnTo>
                    <a:pt x="13649" y="8720"/>
                  </a:lnTo>
                  <a:lnTo>
                    <a:pt x="13340" y="9861"/>
                  </a:lnTo>
                  <a:lnTo>
                    <a:pt x="13011" y="11021"/>
                  </a:lnTo>
                  <a:lnTo>
                    <a:pt x="12663" y="12161"/>
                  </a:lnTo>
                  <a:lnTo>
                    <a:pt x="12277" y="13283"/>
                  </a:lnTo>
                  <a:lnTo>
                    <a:pt x="11871" y="14404"/>
                  </a:lnTo>
                  <a:lnTo>
                    <a:pt x="11523" y="15313"/>
                  </a:lnTo>
                  <a:lnTo>
                    <a:pt x="11175" y="16202"/>
                  </a:lnTo>
                  <a:lnTo>
                    <a:pt x="10788" y="17091"/>
                  </a:lnTo>
                  <a:lnTo>
                    <a:pt x="10401" y="17981"/>
                  </a:lnTo>
                  <a:lnTo>
                    <a:pt x="9725" y="19450"/>
                  </a:lnTo>
                  <a:lnTo>
                    <a:pt x="8990" y="20919"/>
                  </a:lnTo>
                  <a:lnTo>
                    <a:pt x="8526" y="21789"/>
                  </a:lnTo>
                  <a:lnTo>
                    <a:pt x="8062" y="22640"/>
                  </a:lnTo>
                  <a:lnTo>
                    <a:pt x="7559" y="23510"/>
                  </a:lnTo>
                  <a:lnTo>
                    <a:pt x="7076" y="24341"/>
                  </a:lnTo>
                  <a:lnTo>
                    <a:pt x="6554" y="25192"/>
                  </a:lnTo>
                  <a:lnTo>
                    <a:pt x="6032" y="26004"/>
                  </a:lnTo>
                  <a:lnTo>
                    <a:pt x="5471" y="26835"/>
                  </a:lnTo>
                  <a:lnTo>
                    <a:pt x="4930" y="27647"/>
                  </a:lnTo>
                  <a:lnTo>
                    <a:pt x="4350" y="28440"/>
                  </a:lnTo>
                  <a:lnTo>
                    <a:pt x="3770" y="29232"/>
                  </a:lnTo>
                  <a:lnTo>
                    <a:pt x="3171" y="30006"/>
                  </a:lnTo>
                  <a:lnTo>
                    <a:pt x="2571" y="30779"/>
                  </a:lnTo>
                  <a:lnTo>
                    <a:pt x="1933" y="31552"/>
                  </a:lnTo>
                  <a:lnTo>
                    <a:pt x="1315" y="32287"/>
                  </a:lnTo>
                  <a:lnTo>
                    <a:pt x="657" y="33022"/>
                  </a:lnTo>
                  <a:lnTo>
                    <a:pt x="0" y="33756"/>
                  </a:lnTo>
                  <a:lnTo>
                    <a:pt x="49203" y="33756"/>
                  </a:lnTo>
                  <a:lnTo>
                    <a:pt x="48333" y="33080"/>
                  </a:lnTo>
                  <a:lnTo>
                    <a:pt x="47443" y="32364"/>
                  </a:lnTo>
                  <a:lnTo>
                    <a:pt x="46593" y="31649"/>
                  </a:lnTo>
                  <a:lnTo>
                    <a:pt x="45742" y="30914"/>
                  </a:lnTo>
                  <a:lnTo>
                    <a:pt x="44911" y="30160"/>
                  </a:lnTo>
                  <a:lnTo>
                    <a:pt x="44079" y="29387"/>
                  </a:lnTo>
                  <a:lnTo>
                    <a:pt x="43267" y="28594"/>
                  </a:lnTo>
                  <a:lnTo>
                    <a:pt x="42475" y="27782"/>
                  </a:lnTo>
                  <a:lnTo>
                    <a:pt x="41682" y="26970"/>
                  </a:lnTo>
                  <a:lnTo>
                    <a:pt x="40928" y="26139"/>
                  </a:lnTo>
                  <a:lnTo>
                    <a:pt x="40155" y="25288"/>
                  </a:lnTo>
                  <a:lnTo>
                    <a:pt x="39420" y="24438"/>
                  </a:lnTo>
                  <a:lnTo>
                    <a:pt x="38685" y="23548"/>
                  </a:lnTo>
                  <a:lnTo>
                    <a:pt x="37970" y="22678"/>
                  </a:lnTo>
                  <a:lnTo>
                    <a:pt x="37274" y="21770"/>
                  </a:lnTo>
                  <a:lnTo>
                    <a:pt x="36578" y="20861"/>
                  </a:lnTo>
                  <a:lnTo>
                    <a:pt x="35901" y="19933"/>
                  </a:lnTo>
                  <a:lnTo>
                    <a:pt x="35244" y="19005"/>
                  </a:lnTo>
                  <a:lnTo>
                    <a:pt x="34587" y="18058"/>
                  </a:lnTo>
                  <a:lnTo>
                    <a:pt x="33968" y="17111"/>
                  </a:lnTo>
                  <a:lnTo>
                    <a:pt x="33349" y="16163"/>
                  </a:lnTo>
                  <a:lnTo>
                    <a:pt x="32750" y="15177"/>
                  </a:lnTo>
                  <a:lnTo>
                    <a:pt x="32170" y="14211"/>
                  </a:lnTo>
                  <a:lnTo>
                    <a:pt x="31590" y="13225"/>
                  </a:lnTo>
                  <a:lnTo>
                    <a:pt x="31049" y="12239"/>
                  </a:lnTo>
                  <a:lnTo>
                    <a:pt x="30508" y="11233"/>
                  </a:lnTo>
                  <a:lnTo>
                    <a:pt x="29986" y="10228"/>
                  </a:lnTo>
                  <a:lnTo>
                    <a:pt x="29483" y="9203"/>
                  </a:lnTo>
                  <a:lnTo>
                    <a:pt x="29000" y="8198"/>
                  </a:lnTo>
                  <a:lnTo>
                    <a:pt x="28536" y="7173"/>
                  </a:lnTo>
                  <a:lnTo>
                    <a:pt x="28072" y="6149"/>
                  </a:lnTo>
                  <a:lnTo>
                    <a:pt x="27646" y="5124"/>
                  </a:lnTo>
                  <a:lnTo>
                    <a:pt x="27376" y="4467"/>
                  </a:lnTo>
                  <a:lnTo>
                    <a:pt x="27105" y="3829"/>
                  </a:lnTo>
                  <a:lnTo>
                    <a:pt x="26815" y="3191"/>
                  </a:lnTo>
                  <a:lnTo>
                    <a:pt x="26486" y="2591"/>
                  </a:lnTo>
                  <a:lnTo>
                    <a:pt x="26312" y="2282"/>
                  </a:lnTo>
                  <a:lnTo>
                    <a:pt x="26119" y="1992"/>
                  </a:lnTo>
                  <a:lnTo>
                    <a:pt x="25926" y="1721"/>
                  </a:lnTo>
                  <a:lnTo>
                    <a:pt x="25713" y="1451"/>
                  </a:lnTo>
                  <a:lnTo>
                    <a:pt x="25481" y="1199"/>
                  </a:lnTo>
                  <a:lnTo>
                    <a:pt x="25230" y="968"/>
                  </a:lnTo>
                  <a:lnTo>
                    <a:pt x="24978" y="755"/>
                  </a:lnTo>
                  <a:lnTo>
                    <a:pt x="24708" y="542"/>
                  </a:lnTo>
                  <a:lnTo>
                    <a:pt x="24398" y="368"/>
                  </a:lnTo>
                  <a:lnTo>
                    <a:pt x="24089" y="233"/>
                  </a:lnTo>
                  <a:lnTo>
                    <a:pt x="23760" y="117"/>
                  </a:lnTo>
                  <a:lnTo>
                    <a:pt x="23412" y="40"/>
                  </a:lnTo>
                  <a:lnTo>
                    <a:pt x="23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9"/>
            <p:cNvSpPr/>
            <p:nvPr/>
          </p:nvSpPr>
          <p:spPr>
            <a:xfrm>
              <a:off x="6926107" y="2406476"/>
              <a:ext cx="914009" cy="977005"/>
            </a:xfrm>
            <a:custGeom>
              <a:avLst/>
              <a:gdLst/>
              <a:ahLst/>
              <a:cxnLst/>
              <a:rect l="l" t="t" r="r" b="b"/>
              <a:pathLst>
                <a:path w="23838" h="25481" extrusionOk="0">
                  <a:moveTo>
                    <a:pt x="11542" y="0"/>
                  </a:moveTo>
                  <a:lnTo>
                    <a:pt x="11310" y="19"/>
                  </a:lnTo>
                  <a:lnTo>
                    <a:pt x="11059" y="77"/>
                  </a:lnTo>
                  <a:lnTo>
                    <a:pt x="10846" y="174"/>
                  </a:lnTo>
                  <a:lnTo>
                    <a:pt x="10614" y="309"/>
                  </a:lnTo>
                  <a:lnTo>
                    <a:pt x="10421" y="464"/>
                  </a:lnTo>
                  <a:lnTo>
                    <a:pt x="10227" y="638"/>
                  </a:lnTo>
                  <a:lnTo>
                    <a:pt x="10073" y="870"/>
                  </a:lnTo>
                  <a:lnTo>
                    <a:pt x="9937" y="1121"/>
                  </a:lnTo>
                  <a:lnTo>
                    <a:pt x="9821" y="1411"/>
                  </a:lnTo>
                  <a:lnTo>
                    <a:pt x="9744" y="1721"/>
                  </a:lnTo>
                  <a:lnTo>
                    <a:pt x="9725" y="1527"/>
                  </a:lnTo>
                  <a:lnTo>
                    <a:pt x="9686" y="1334"/>
                  </a:lnTo>
                  <a:lnTo>
                    <a:pt x="9628" y="1160"/>
                  </a:lnTo>
                  <a:lnTo>
                    <a:pt x="9551" y="1005"/>
                  </a:lnTo>
                  <a:lnTo>
                    <a:pt x="9454" y="851"/>
                  </a:lnTo>
                  <a:lnTo>
                    <a:pt x="9357" y="696"/>
                  </a:lnTo>
                  <a:lnTo>
                    <a:pt x="9261" y="561"/>
                  </a:lnTo>
                  <a:lnTo>
                    <a:pt x="9145" y="445"/>
                  </a:lnTo>
                  <a:lnTo>
                    <a:pt x="9009" y="348"/>
                  </a:lnTo>
                  <a:lnTo>
                    <a:pt x="8893" y="271"/>
                  </a:lnTo>
                  <a:lnTo>
                    <a:pt x="8758" y="193"/>
                  </a:lnTo>
                  <a:lnTo>
                    <a:pt x="8603" y="135"/>
                  </a:lnTo>
                  <a:lnTo>
                    <a:pt x="8468" y="116"/>
                  </a:lnTo>
                  <a:lnTo>
                    <a:pt x="8313" y="97"/>
                  </a:lnTo>
                  <a:lnTo>
                    <a:pt x="8178" y="97"/>
                  </a:lnTo>
                  <a:lnTo>
                    <a:pt x="8043" y="116"/>
                  </a:lnTo>
                  <a:lnTo>
                    <a:pt x="7888" y="155"/>
                  </a:lnTo>
                  <a:lnTo>
                    <a:pt x="7753" y="213"/>
                  </a:lnTo>
                  <a:lnTo>
                    <a:pt x="7617" y="290"/>
                  </a:lnTo>
                  <a:lnTo>
                    <a:pt x="7501" y="367"/>
                  </a:lnTo>
                  <a:lnTo>
                    <a:pt x="7366" y="464"/>
                  </a:lnTo>
                  <a:lnTo>
                    <a:pt x="7250" y="561"/>
                  </a:lnTo>
                  <a:lnTo>
                    <a:pt x="7018" y="812"/>
                  </a:lnTo>
                  <a:lnTo>
                    <a:pt x="6825" y="1102"/>
                  </a:lnTo>
                  <a:lnTo>
                    <a:pt x="6631" y="1411"/>
                  </a:lnTo>
                  <a:lnTo>
                    <a:pt x="6477" y="1759"/>
                  </a:lnTo>
                  <a:lnTo>
                    <a:pt x="6322" y="2107"/>
                  </a:lnTo>
                  <a:lnTo>
                    <a:pt x="6206" y="2475"/>
                  </a:lnTo>
                  <a:lnTo>
                    <a:pt x="6109" y="2861"/>
                  </a:lnTo>
                  <a:lnTo>
                    <a:pt x="6013" y="3248"/>
                  </a:lnTo>
                  <a:lnTo>
                    <a:pt x="5935" y="3635"/>
                  </a:lnTo>
                  <a:lnTo>
                    <a:pt x="5819" y="4427"/>
                  </a:lnTo>
                  <a:lnTo>
                    <a:pt x="5703" y="5220"/>
                  </a:lnTo>
                  <a:lnTo>
                    <a:pt x="5568" y="6245"/>
                  </a:lnTo>
                  <a:lnTo>
                    <a:pt x="5394" y="7250"/>
                  </a:lnTo>
                  <a:lnTo>
                    <a:pt x="5220" y="8275"/>
                  </a:lnTo>
                  <a:lnTo>
                    <a:pt x="5046" y="9280"/>
                  </a:lnTo>
                  <a:lnTo>
                    <a:pt x="4853" y="10266"/>
                  </a:lnTo>
                  <a:lnTo>
                    <a:pt x="4640" y="11271"/>
                  </a:lnTo>
                  <a:lnTo>
                    <a:pt x="4408" y="12257"/>
                  </a:lnTo>
                  <a:lnTo>
                    <a:pt x="4176" y="13243"/>
                  </a:lnTo>
                  <a:lnTo>
                    <a:pt x="3886" y="14403"/>
                  </a:lnTo>
                  <a:lnTo>
                    <a:pt x="3577" y="15563"/>
                  </a:lnTo>
                  <a:lnTo>
                    <a:pt x="3229" y="16723"/>
                  </a:lnTo>
                  <a:lnTo>
                    <a:pt x="2881" y="17864"/>
                  </a:lnTo>
                  <a:lnTo>
                    <a:pt x="2552" y="18888"/>
                  </a:lnTo>
                  <a:lnTo>
                    <a:pt x="2204" y="19913"/>
                  </a:lnTo>
                  <a:lnTo>
                    <a:pt x="1856" y="20918"/>
                  </a:lnTo>
                  <a:lnTo>
                    <a:pt x="1470" y="21924"/>
                  </a:lnTo>
                  <a:lnTo>
                    <a:pt x="1141" y="22774"/>
                  </a:lnTo>
                  <a:lnTo>
                    <a:pt x="793" y="23606"/>
                  </a:lnTo>
                  <a:lnTo>
                    <a:pt x="445" y="24456"/>
                  </a:lnTo>
                  <a:lnTo>
                    <a:pt x="97" y="25268"/>
                  </a:lnTo>
                  <a:lnTo>
                    <a:pt x="0" y="25481"/>
                  </a:lnTo>
                  <a:lnTo>
                    <a:pt x="13862" y="25481"/>
                  </a:lnTo>
                  <a:lnTo>
                    <a:pt x="13611" y="25268"/>
                  </a:lnTo>
                  <a:lnTo>
                    <a:pt x="23838" y="25268"/>
                  </a:lnTo>
                  <a:lnTo>
                    <a:pt x="23161" y="24147"/>
                  </a:lnTo>
                  <a:lnTo>
                    <a:pt x="22484" y="22987"/>
                  </a:lnTo>
                  <a:lnTo>
                    <a:pt x="21827" y="21808"/>
                  </a:lnTo>
                  <a:lnTo>
                    <a:pt x="21189" y="20609"/>
                  </a:lnTo>
                  <a:lnTo>
                    <a:pt x="20571" y="19410"/>
                  </a:lnTo>
                  <a:lnTo>
                    <a:pt x="19971" y="18173"/>
                  </a:lnTo>
                  <a:lnTo>
                    <a:pt x="19391" y="16916"/>
                  </a:lnTo>
                  <a:lnTo>
                    <a:pt x="18831" y="15660"/>
                  </a:lnTo>
                  <a:lnTo>
                    <a:pt x="18289" y="14384"/>
                  </a:lnTo>
                  <a:lnTo>
                    <a:pt x="17767" y="13088"/>
                  </a:lnTo>
                  <a:lnTo>
                    <a:pt x="17245" y="11793"/>
                  </a:lnTo>
                  <a:lnTo>
                    <a:pt x="16762" y="10478"/>
                  </a:lnTo>
                  <a:lnTo>
                    <a:pt x="16298" y="9145"/>
                  </a:lnTo>
                  <a:lnTo>
                    <a:pt x="15853" y="7811"/>
                  </a:lnTo>
                  <a:lnTo>
                    <a:pt x="15428" y="6457"/>
                  </a:lnTo>
                  <a:lnTo>
                    <a:pt x="15022" y="5123"/>
                  </a:lnTo>
                  <a:lnTo>
                    <a:pt x="14635" y="3828"/>
                  </a:lnTo>
                  <a:lnTo>
                    <a:pt x="14423" y="3190"/>
                  </a:lnTo>
                  <a:lnTo>
                    <a:pt x="14191" y="2591"/>
                  </a:lnTo>
                  <a:lnTo>
                    <a:pt x="13939" y="2011"/>
                  </a:lnTo>
                  <a:lnTo>
                    <a:pt x="13804" y="1721"/>
                  </a:lnTo>
                  <a:lnTo>
                    <a:pt x="13649" y="1469"/>
                  </a:lnTo>
                  <a:lnTo>
                    <a:pt x="13495" y="1218"/>
                  </a:lnTo>
                  <a:lnTo>
                    <a:pt x="13321" y="967"/>
                  </a:lnTo>
                  <a:lnTo>
                    <a:pt x="13147" y="754"/>
                  </a:lnTo>
                  <a:lnTo>
                    <a:pt x="12953" y="561"/>
                  </a:lnTo>
                  <a:lnTo>
                    <a:pt x="12741" y="367"/>
                  </a:lnTo>
                  <a:lnTo>
                    <a:pt x="12509" y="232"/>
                  </a:lnTo>
                  <a:lnTo>
                    <a:pt x="12277" y="116"/>
                  </a:lnTo>
                  <a:lnTo>
                    <a:pt x="12045" y="58"/>
                  </a:lnTo>
                  <a:lnTo>
                    <a:pt x="1179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1" name="Google Shape;851;p29"/>
          <p:cNvSpPr/>
          <p:nvPr/>
        </p:nvSpPr>
        <p:spPr>
          <a:xfrm flipH="1">
            <a:off x="-36488"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rgbClr val="8BCD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29"/>
          <p:cNvSpPr/>
          <p:nvPr/>
        </p:nvSpPr>
        <p:spPr>
          <a:xfrm flipH="1">
            <a:off x="-36488" y="43711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29"/>
          <p:cNvSpPr/>
          <p:nvPr/>
        </p:nvSpPr>
        <p:spPr>
          <a:xfrm rot="10800000">
            <a:off x="10318555" y="-819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29"/>
          <p:cNvSpPr/>
          <p:nvPr/>
        </p:nvSpPr>
        <p:spPr>
          <a:xfrm rot="-5400000" flipH="1">
            <a:off x="-672438"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29"/>
          <p:cNvSpPr/>
          <p:nvPr/>
        </p:nvSpPr>
        <p:spPr>
          <a:xfrm flipH="1">
            <a:off x="4444925" y="491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29"/>
          <p:cNvSpPr/>
          <p:nvPr/>
        </p:nvSpPr>
        <p:spPr>
          <a:xfrm>
            <a:off x="6161207" y="491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29"/>
          <p:cNvSpPr/>
          <p:nvPr/>
        </p:nvSpPr>
        <p:spPr>
          <a:xfrm>
            <a:off x="5470273" y="65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29"/>
          <p:cNvSpPr/>
          <p:nvPr/>
        </p:nvSpPr>
        <p:spPr>
          <a:xfrm rot="2516804" flipH="1">
            <a:off x="7811255" y="612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29"/>
          <p:cNvSpPr/>
          <p:nvPr/>
        </p:nvSpPr>
        <p:spPr>
          <a:xfrm>
            <a:off x="6676773" y="883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29"/>
          <p:cNvSpPr/>
          <p:nvPr/>
        </p:nvSpPr>
        <p:spPr>
          <a:xfrm rot="2417287">
            <a:off x="4439775" y="1207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29"/>
          <p:cNvSpPr/>
          <p:nvPr/>
        </p:nvSpPr>
        <p:spPr>
          <a:xfrm rot="-2516804">
            <a:off x="284871" y="12017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29"/>
          <p:cNvSpPr/>
          <p:nvPr/>
        </p:nvSpPr>
        <p:spPr>
          <a:xfrm>
            <a:off x="6165273" y="1421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29"/>
          <p:cNvSpPr/>
          <p:nvPr/>
        </p:nvSpPr>
        <p:spPr>
          <a:xfrm>
            <a:off x="3184273" y="1519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29"/>
          <p:cNvSpPr/>
          <p:nvPr/>
        </p:nvSpPr>
        <p:spPr>
          <a:xfrm rot="2517313" flipH="1">
            <a:off x="9681736" y="15153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29"/>
          <p:cNvSpPr/>
          <p:nvPr/>
        </p:nvSpPr>
        <p:spPr>
          <a:xfrm>
            <a:off x="10733607" y="1681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29"/>
          <p:cNvSpPr/>
          <p:nvPr/>
        </p:nvSpPr>
        <p:spPr>
          <a:xfrm>
            <a:off x="11301275" y="20765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29"/>
          <p:cNvSpPr/>
          <p:nvPr/>
        </p:nvSpPr>
        <p:spPr>
          <a:xfrm>
            <a:off x="11636107" y="21066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29"/>
          <p:cNvSpPr/>
          <p:nvPr/>
        </p:nvSpPr>
        <p:spPr>
          <a:xfrm>
            <a:off x="1992073" y="21910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29"/>
          <p:cNvSpPr/>
          <p:nvPr/>
        </p:nvSpPr>
        <p:spPr>
          <a:xfrm rot="2516804" flipH="1">
            <a:off x="11767304" y="2563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29"/>
          <p:cNvSpPr/>
          <p:nvPr/>
        </p:nvSpPr>
        <p:spPr>
          <a:xfrm>
            <a:off x="639141" y="28791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29"/>
          <p:cNvSpPr/>
          <p:nvPr/>
        </p:nvSpPr>
        <p:spPr>
          <a:xfrm>
            <a:off x="11935973" y="330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29"/>
          <p:cNvSpPr/>
          <p:nvPr/>
        </p:nvSpPr>
        <p:spPr>
          <a:xfrm rot="-2516804">
            <a:off x="465371" y="37502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29"/>
          <p:cNvSpPr/>
          <p:nvPr/>
        </p:nvSpPr>
        <p:spPr>
          <a:xfrm>
            <a:off x="11829757" y="40970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29"/>
          <p:cNvSpPr/>
          <p:nvPr/>
        </p:nvSpPr>
        <p:spPr>
          <a:xfrm>
            <a:off x="855407" y="431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29"/>
          <p:cNvSpPr/>
          <p:nvPr/>
        </p:nvSpPr>
        <p:spPr>
          <a:xfrm>
            <a:off x="1388401" y="26745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29"/>
          <p:cNvSpPr/>
          <p:nvPr/>
        </p:nvSpPr>
        <p:spPr>
          <a:xfrm>
            <a:off x="3302235" y="31416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29"/>
          <p:cNvSpPr/>
          <p:nvPr/>
        </p:nvSpPr>
        <p:spPr>
          <a:xfrm>
            <a:off x="8329535" y="27795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29"/>
          <p:cNvSpPr/>
          <p:nvPr/>
        </p:nvSpPr>
        <p:spPr>
          <a:xfrm>
            <a:off x="10371868" y="30998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29"/>
          <p:cNvSpPr/>
          <p:nvPr/>
        </p:nvSpPr>
        <p:spPr>
          <a:xfrm>
            <a:off x="9594906" y="3559951"/>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29"/>
          <p:cNvSpPr/>
          <p:nvPr/>
        </p:nvSpPr>
        <p:spPr>
          <a:xfrm>
            <a:off x="2587464" y="1156970"/>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3844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881"/>
        <p:cNvGrpSpPr/>
        <p:nvPr/>
      </p:nvGrpSpPr>
      <p:grpSpPr>
        <a:xfrm>
          <a:off x="0" y="0"/>
          <a:ext cx="0" cy="0"/>
          <a:chOff x="0" y="0"/>
          <a:chExt cx="0" cy="0"/>
        </a:xfrm>
      </p:grpSpPr>
      <p:pic>
        <p:nvPicPr>
          <p:cNvPr id="882" name="Google Shape;882;p3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83" name="Google Shape;883;p30"/>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884" name="Google Shape;884;p30"/>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5" name="Google Shape;885;p30"/>
          <p:cNvSpPr/>
          <p:nvPr/>
        </p:nvSpPr>
        <p:spPr>
          <a:xfrm flipH="1">
            <a:off x="10659503" y="5402998"/>
            <a:ext cx="1570031" cy="1491764"/>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55486" y="5268964"/>
            <a:ext cx="2368315" cy="1699464"/>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8" name="Google Shape;888;p30"/>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9" name="Google Shape;889;p30"/>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30"/>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1" name="Google Shape;891;p30"/>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2" name="Google Shape;892;p30"/>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3" name="Google Shape;893;p30"/>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4" name="Google Shape;894;p30"/>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5" name="Google Shape;895;p30"/>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30"/>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7" name="Google Shape;897;p30"/>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30"/>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30"/>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30"/>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30"/>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30"/>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30"/>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30"/>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30"/>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30"/>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7" name="Google Shape;907;p30"/>
          <p:cNvGrpSpPr/>
          <p:nvPr/>
        </p:nvGrpSpPr>
        <p:grpSpPr>
          <a:xfrm>
            <a:off x="1333500" y="4091818"/>
            <a:ext cx="9525000" cy="2802933"/>
            <a:chOff x="1698275" y="1828750"/>
            <a:chExt cx="7143750" cy="2102200"/>
          </a:xfrm>
        </p:grpSpPr>
        <p:sp>
          <p:nvSpPr>
            <p:cNvPr id="908" name="Google Shape;908;p30"/>
            <p:cNvSpPr/>
            <p:nvPr/>
          </p:nvSpPr>
          <p:spPr>
            <a:xfrm>
              <a:off x="1698275" y="1881600"/>
              <a:ext cx="7143750" cy="2049350"/>
            </a:xfrm>
            <a:custGeom>
              <a:avLst/>
              <a:gdLst/>
              <a:ahLst/>
              <a:cxnLst/>
              <a:rect l="l" t="t" r="r" b="b"/>
              <a:pathLst>
                <a:path w="285750" h="81974" extrusionOk="0">
                  <a:moveTo>
                    <a:pt x="142861" y="1"/>
                  </a:moveTo>
                  <a:lnTo>
                    <a:pt x="139877" y="29"/>
                  </a:lnTo>
                  <a:lnTo>
                    <a:pt x="136894" y="87"/>
                  </a:lnTo>
                  <a:lnTo>
                    <a:pt x="133939" y="203"/>
                  </a:lnTo>
                  <a:lnTo>
                    <a:pt x="130984" y="377"/>
                  </a:lnTo>
                  <a:lnTo>
                    <a:pt x="128059" y="609"/>
                  </a:lnTo>
                  <a:lnTo>
                    <a:pt x="125133" y="869"/>
                  </a:lnTo>
                  <a:lnTo>
                    <a:pt x="122237" y="1188"/>
                  </a:lnTo>
                  <a:lnTo>
                    <a:pt x="119340" y="1536"/>
                  </a:lnTo>
                  <a:lnTo>
                    <a:pt x="116472" y="1941"/>
                  </a:lnTo>
                  <a:lnTo>
                    <a:pt x="113634" y="2376"/>
                  </a:lnTo>
                  <a:lnTo>
                    <a:pt x="110795" y="2897"/>
                  </a:lnTo>
                  <a:lnTo>
                    <a:pt x="107985" y="3418"/>
                  </a:lnTo>
                  <a:lnTo>
                    <a:pt x="105205" y="3998"/>
                  </a:lnTo>
                  <a:lnTo>
                    <a:pt x="102424" y="4635"/>
                  </a:lnTo>
                  <a:lnTo>
                    <a:pt x="99672" y="5301"/>
                  </a:lnTo>
                  <a:lnTo>
                    <a:pt x="96920" y="6025"/>
                  </a:lnTo>
                  <a:lnTo>
                    <a:pt x="94227" y="6779"/>
                  </a:lnTo>
                  <a:lnTo>
                    <a:pt x="91533" y="7561"/>
                  </a:lnTo>
                  <a:lnTo>
                    <a:pt x="88868" y="8401"/>
                  </a:lnTo>
                  <a:lnTo>
                    <a:pt x="86203" y="9299"/>
                  </a:lnTo>
                  <a:lnTo>
                    <a:pt x="83596" y="10197"/>
                  </a:lnTo>
                  <a:lnTo>
                    <a:pt x="80989" y="11181"/>
                  </a:lnTo>
                  <a:lnTo>
                    <a:pt x="78411" y="12166"/>
                  </a:lnTo>
                  <a:lnTo>
                    <a:pt x="75862" y="13209"/>
                  </a:lnTo>
                  <a:lnTo>
                    <a:pt x="73342" y="14281"/>
                  </a:lnTo>
                  <a:lnTo>
                    <a:pt x="70851" y="15410"/>
                  </a:lnTo>
                  <a:lnTo>
                    <a:pt x="68389" y="16569"/>
                  </a:lnTo>
                  <a:lnTo>
                    <a:pt x="65927" y="17757"/>
                  </a:lnTo>
                  <a:lnTo>
                    <a:pt x="63523" y="18973"/>
                  </a:lnTo>
                  <a:lnTo>
                    <a:pt x="61118" y="20248"/>
                  </a:lnTo>
                  <a:lnTo>
                    <a:pt x="58772" y="21551"/>
                  </a:lnTo>
                  <a:lnTo>
                    <a:pt x="56426" y="22884"/>
                  </a:lnTo>
                  <a:lnTo>
                    <a:pt x="54138" y="24274"/>
                  </a:lnTo>
                  <a:lnTo>
                    <a:pt x="51849" y="25664"/>
                  </a:lnTo>
                  <a:lnTo>
                    <a:pt x="49619" y="27113"/>
                  </a:lnTo>
                  <a:lnTo>
                    <a:pt x="47388" y="28590"/>
                  </a:lnTo>
                  <a:lnTo>
                    <a:pt x="45216" y="30096"/>
                  </a:lnTo>
                  <a:lnTo>
                    <a:pt x="43073" y="31660"/>
                  </a:lnTo>
                  <a:lnTo>
                    <a:pt x="40958" y="33224"/>
                  </a:lnTo>
                  <a:lnTo>
                    <a:pt x="38872" y="34846"/>
                  </a:lnTo>
                  <a:lnTo>
                    <a:pt x="36816" y="36469"/>
                  </a:lnTo>
                  <a:lnTo>
                    <a:pt x="34788" y="38149"/>
                  </a:lnTo>
                  <a:lnTo>
                    <a:pt x="32819" y="39858"/>
                  </a:lnTo>
                  <a:lnTo>
                    <a:pt x="30878" y="41596"/>
                  </a:lnTo>
                  <a:lnTo>
                    <a:pt x="28966" y="43362"/>
                  </a:lnTo>
                  <a:lnTo>
                    <a:pt x="27083" y="45129"/>
                  </a:lnTo>
                  <a:lnTo>
                    <a:pt x="25229" y="46954"/>
                  </a:lnTo>
                  <a:lnTo>
                    <a:pt x="23434" y="48808"/>
                  </a:lnTo>
                  <a:lnTo>
                    <a:pt x="21667" y="50691"/>
                  </a:lnTo>
                  <a:lnTo>
                    <a:pt x="19929" y="52603"/>
                  </a:lnTo>
                  <a:lnTo>
                    <a:pt x="18249" y="54543"/>
                  </a:lnTo>
                  <a:lnTo>
                    <a:pt x="16598" y="56513"/>
                  </a:lnTo>
                  <a:lnTo>
                    <a:pt x="14975" y="58483"/>
                  </a:lnTo>
                  <a:lnTo>
                    <a:pt x="13411" y="60510"/>
                  </a:lnTo>
                  <a:lnTo>
                    <a:pt x="11876" y="62538"/>
                  </a:lnTo>
                  <a:lnTo>
                    <a:pt x="10399" y="64594"/>
                  </a:lnTo>
                  <a:lnTo>
                    <a:pt x="8951" y="66709"/>
                  </a:lnTo>
                  <a:lnTo>
                    <a:pt x="7531" y="68823"/>
                  </a:lnTo>
                  <a:lnTo>
                    <a:pt x="6170" y="70938"/>
                  </a:lnTo>
                  <a:lnTo>
                    <a:pt x="4837" y="73110"/>
                  </a:lnTo>
                  <a:lnTo>
                    <a:pt x="3563" y="75283"/>
                  </a:lnTo>
                  <a:lnTo>
                    <a:pt x="2317" y="77513"/>
                  </a:lnTo>
                  <a:lnTo>
                    <a:pt x="1130" y="79744"/>
                  </a:lnTo>
                  <a:lnTo>
                    <a:pt x="0" y="81974"/>
                  </a:lnTo>
                  <a:lnTo>
                    <a:pt x="285750" y="81974"/>
                  </a:lnTo>
                  <a:lnTo>
                    <a:pt x="284591" y="79744"/>
                  </a:lnTo>
                  <a:lnTo>
                    <a:pt x="283404" y="77513"/>
                  </a:lnTo>
                  <a:lnTo>
                    <a:pt x="282158" y="75283"/>
                  </a:lnTo>
                  <a:lnTo>
                    <a:pt x="280884" y="73110"/>
                  </a:lnTo>
                  <a:lnTo>
                    <a:pt x="279580" y="70938"/>
                  </a:lnTo>
                  <a:lnTo>
                    <a:pt x="278190" y="68823"/>
                  </a:lnTo>
                  <a:lnTo>
                    <a:pt x="276800" y="66709"/>
                  </a:lnTo>
                  <a:lnTo>
                    <a:pt x="275351" y="64594"/>
                  </a:lnTo>
                  <a:lnTo>
                    <a:pt x="273845" y="62538"/>
                  </a:lnTo>
                  <a:lnTo>
                    <a:pt x="272310" y="60510"/>
                  </a:lnTo>
                  <a:lnTo>
                    <a:pt x="270746" y="58483"/>
                  </a:lnTo>
                  <a:lnTo>
                    <a:pt x="269124" y="56513"/>
                  </a:lnTo>
                  <a:lnTo>
                    <a:pt x="267472" y="54543"/>
                  </a:lnTo>
                  <a:lnTo>
                    <a:pt x="265792" y="52603"/>
                  </a:lnTo>
                  <a:lnTo>
                    <a:pt x="264054" y="50691"/>
                  </a:lnTo>
                  <a:lnTo>
                    <a:pt x="262288" y="48808"/>
                  </a:lnTo>
                  <a:lnTo>
                    <a:pt x="260492" y="46954"/>
                  </a:lnTo>
                  <a:lnTo>
                    <a:pt x="258638" y="45129"/>
                  </a:lnTo>
                  <a:lnTo>
                    <a:pt x="256784" y="43362"/>
                  </a:lnTo>
                  <a:lnTo>
                    <a:pt x="254872" y="41596"/>
                  </a:lnTo>
                  <a:lnTo>
                    <a:pt x="252903" y="39858"/>
                  </a:lnTo>
                  <a:lnTo>
                    <a:pt x="250933" y="38149"/>
                  </a:lnTo>
                  <a:lnTo>
                    <a:pt x="248905" y="36469"/>
                  </a:lnTo>
                  <a:lnTo>
                    <a:pt x="246849" y="34846"/>
                  </a:lnTo>
                  <a:lnTo>
                    <a:pt x="244763" y="33224"/>
                  </a:lnTo>
                  <a:lnTo>
                    <a:pt x="242649" y="31660"/>
                  </a:lnTo>
                  <a:lnTo>
                    <a:pt x="240505" y="30096"/>
                  </a:lnTo>
                  <a:lnTo>
                    <a:pt x="238333" y="28590"/>
                  </a:lnTo>
                  <a:lnTo>
                    <a:pt x="236102" y="27113"/>
                  </a:lnTo>
                  <a:lnTo>
                    <a:pt x="233872" y="25664"/>
                  </a:lnTo>
                  <a:lnTo>
                    <a:pt x="231612" y="24274"/>
                  </a:lnTo>
                  <a:lnTo>
                    <a:pt x="229295" y="22884"/>
                  </a:lnTo>
                  <a:lnTo>
                    <a:pt x="226949" y="21551"/>
                  </a:lnTo>
                  <a:lnTo>
                    <a:pt x="224603" y="20248"/>
                  </a:lnTo>
                  <a:lnTo>
                    <a:pt x="222199" y="18973"/>
                  </a:lnTo>
                  <a:lnTo>
                    <a:pt x="219794" y="17757"/>
                  </a:lnTo>
                  <a:lnTo>
                    <a:pt x="217361" y="16569"/>
                  </a:lnTo>
                  <a:lnTo>
                    <a:pt x="214870" y="15410"/>
                  </a:lnTo>
                  <a:lnTo>
                    <a:pt x="212379" y="14281"/>
                  </a:lnTo>
                  <a:lnTo>
                    <a:pt x="209859" y="13209"/>
                  </a:lnTo>
                  <a:lnTo>
                    <a:pt x="207310" y="12166"/>
                  </a:lnTo>
                  <a:lnTo>
                    <a:pt x="204732" y="11181"/>
                  </a:lnTo>
                  <a:lnTo>
                    <a:pt x="202125" y="10197"/>
                  </a:lnTo>
                  <a:lnTo>
                    <a:pt x="199518" y="9299"/>
                  </a:lnTo>
                  <a:lnTo>
                    <a:pt x="196882" y="8401"/>
                  </a:lnTo>
                  <a:lnTo>
                    <a:pt x="194188" y="7561"/>
                  </a:lnTo>
                  <a:lnTo>
                    <a:pt x="191523" y="6779"/>
                  </a:lnTo>
                  <a:lnTo>
                    <a:pt x="188801" y="6025"/>
                  </a:lnTo>
                  <a:lnTo>
                    <a:pt x="186078" y="5301"/>
                  </a:lnTo>
                  <a:lnTo>
                    <a:pt x="183326" y="4635"/>
                  </a:lnTo>
                  <a:lnTo>
                    <a:pt x="180545" y="3998"/>
                  </a:lnTo>
                  <a:lnTo>
                    <a:pt x="177736" y="3418"/>
                  </a:lnTo>
                  <a:lnTo>
                    <a:pt x="174926" y="2897"/>
                  </a:lnTo>
                  <a:lnTo>
                    <a:pt x="172087" y="2376"/>
                  </a:lnTo>
                  <a:lnTo>
                    <a:pt x="169249" y="1941"/>
                  </a:lnTo>
                  <a:lnTo>
                    <a:pt x="166381" y="1536"/>
                  </a:lnTo>
                  <a:lnTo>
                    <a:pt x="163513" y="1188"/>
                  </a:lnTo>
                  <a:lnTo>
                    <a:pt x="160588" y="869"/>
                  </a:lnTo>
                  <a:lnTo>
                    <a:pt x="157691" y="609"/>
                  </a:lnTo>
                  <a:lnTo>
                    <a:pt x="154737" y="377"/>
                  </a:lnTo>
                  <a:lnTo>
                    <a:pt x="151811" y="203"/>
                  </a:lnTo>
                  <a:lnTo>
                    <a:pt x="148828" y="87"/>
                  </a:lnTo>
                  <a:lnTo>
                    <a:pt x="145844" y="29"/>
                  </a:lnTo>
                  <a:lnTo>
                    <a:pt x="142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0"/>
            <p:cNvSpPr/>
            <p:nvPr/>
          </p:nvSpPr>
          <p:spPr>
            <a:xfrm>
              <a:off x="2622275" y="3513100"/>
              <a:ext cx="8725" cy="8725"/>
            </a:xfrm>
            <a:custGeom>
              <a:avLst/>
              <a:gdLst/>
              <a:ahLst/>
              <a:cxnLst/>
              <a:rect l="l" t="t" r="r" b="b"/>
              <a:pathLst>
                <a:path w="349" h="349" extrusionOk="0">
                  <a:moveTo>
                    <a:pt x="117" y="1"/>
                  </a:moveTo>
                  <a:lnTo>
                    <a:pt x="59" y="30"/>
                  </a:lnTo>
                  <a:lnTo>
                    <a:pt x="30" y="88"/>
                  </a:lnTo>
                  <a:lnTo>
                    <a:pt x="1" y="174"/>
                  </a:lnTo>
                  <a:lnTo>
                    <a:pt x="30" y="232"/>
                  </a:lnTo>
                  <a:lnTo>
                    <a:pt x="59" y="290"/>
                  </a:lnTo>
                  <a:lnTo>
                    <a:pt x="117" y="319"/>
                  </a:lnTo>
                  <a:lnTo>
                    <a:pt x="174" y="348"/>
                  </a:lnTo>
                  <a:lnTo>
                    <a:pt x="261" y="319"/>
                  </a:lnTo>
                  <a:lnTo>
                    <a:pt x="290" y="290"/>
                  </a:lnTo>
                  <a:lnTo>
                    <a:pt x="319" y="232"/>
                  </a:lnTo>
                  <a:lnTo>
                    <a:pt x="348" y="174"/>
                  </a:lnTo>
                  <a:lnTo>
                    <a:pt x="319" y="88"/>
                  </a:lnTo>
                  <a:lnTo>
                    <a:pt x="290" y="30"/>
                  </a:lnTo>
                  <a:lnTo>
                    <a:pt x="261"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0"/>
            <p:cNvSpPr/>
            <p:nvPr/>
          </p:nvSpPr>
          <p:spPr>
            <a:xfrm>
              <a:off x="2549150" y="3352350"/>
              <a:ext cx="101400" cy="185400"/>
            </a:xfrm>
            <a:custGeom>
              <a:avLst/>
              <a:gdLst/>
              <a:ahLst/>
              <a:cxnLst/>
              <a:rect l="l" t="t" r="r" b="b"/>
              <a:pathLst>
                <a:path w="4056" h="7416" extrusionOk="0">
                  <a:moveTo>
                    <a:pt x="811" y="0"/>
                  </a:moveTo>
                  <a:lnTo>
                    <a:pt x="637" y="29"/>
                  </a:lnTo>
                  <a:lnTo>
                    <a:pt x="493" y="87"/>
                  </a:lnTo>
                  <a:lnTo>
                    <a:pt x="348" y="174"/>
                  </a:lnTo>
                  <a:lnTo>
                    <a:pt x="232" y="290"/>
                  </a:lnTo>
                  <a:lnTo>
                    <a:pt x="116" y="435"/>
                  </a:lnTo>
                  <a:lnTo>
                    <a:pt x="58" y="580"/>
                  </a:lnTo>
                  <a:lnTo>
                    <a:pt x="0" y="753"/>
                  </a:lnTo>
                  <a:lnTo>
                    <a:pt x="0" y="927"/>
                  </a:lnTo>
                  <a:lnTo>
                    <a:pt x="58" y="1072"/>
                  </a:lnTo>
                  <a:lnTo>
                    <a:pt x="2375" y="6778"/>
                  </a:lnTo>
                  <a:lnTo>
                    <a:pt x="2433" y="6923"/>
                  </a:lnTo>
                  <a:lnTo>
                    <a:pt x="2549" y="7068"/>
                  </a:lnTo>
                  <a:lnTo>
                    <a:pt x="2665" y="7184"/>
                  </a:lnTo>
                  <a:lnTo>
                    <a:pt x="2781" y="7300"/>
                  </a:lnTo>
                  <a:lnTo>
                    <a:pt x="2926" y="7358"/>
                  </a:lnTo>
                  <a:lnTo>
                    <a:pt x="3071" y="7416"/>
                  </a:lnTo>
                  <a:lnTo>
                    <a:pt x="3244" y="7416"/>
                  </a:lnTo>
                  <a:lnTo>
                    <a:pt x="3418" y="7387"/>
                  </a:lnTo>
                  <a:lnTo>
                    <a:pt x="3563" y="7329"/>
                  </a:lnTo>
                  <a:lnTo>
                    <a:pt x="3708" y="7242"/>
                  </a:lnTo>
                  <a:lnTo>
                    <a:pt x="3824" y="7126"/>
                  </a:lnTo>
                  <a:lnTo>
                    <a:pt x="3939" y="6981"/>
                  </a:lnTo>
                  <a:lnTo>
                    <a:pt x="4026" y="6807"/>
                  </a:lnTo>
                  <a:lnTo>
                    <a:pt x="4055" y="6662"/>
                  </a:lnTo>
                  <a:lnTo>
                    <a:pt x="4055" y="6489"/>
                  </a:lnTo>
                  <a:lnTo>
                    <a:pt x="4026" y="6315"/>
                  </a:lnTo>
                  <a:lnTo>
                    <a:pt x="1709" y="638"/>
                  </a:lnTo>
                  <a:lnTo>
                    <a:pt x="1622" y="464"/>
                  </a:lnTo>
                  <a:lnTo>
                    <a:pt x="1535" y="348"/>
                  </a:lnTo>
                  <a:lnTo>
                    <a:pt x="1419" y="203"/>
                  </a:lnTo>
                  <a:lnTo>
                    <a:pt x="1275" y="116"/>
                  </a:lnTo>
                  <a:lnTo>
                    <a:pt x="1130" y="58"/>
                  </a:lnTo>
                  <a:lnTo>
                    <a:pt x="98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0"/>
            <p:cNvSpPr/>
            <p:nvPr/>
          </p:nvSpPr>
          <p:spPr>
            <a:xfrm>
              <a:off x="2660650" y="3371900"/>
              <a:ext cx="51450" cy="147750"/>
            </a:xfrm>
            <a:custGeom>
              <a:avLst/>
              <a:gdLst/>
              <a:ahLst/>
              <a:cxnLst/>
              <a:rect l="l" t="t" r="r" b="b"/>
              <a:pathLst>
                <a:path w="2058" h="5910" extrusionOk="0">
                  <a:moveTo>
                    <a:pt x="841" y="0"/>
                  </a:moveTo>
                  <a:lnTo>
                    <a:pt x="696" y="29"/>
                  </a:lnTo>
                  <a:lnTo>
                    <a:pt x="522" y="87"/>
                  </a:lnTo>
                  <a:lnTo>
                    <a:pt x="377" y="174"/>
                  </a:lnTo>
                  <a:lnTo>
                    <a:pt x="262" y="261"/>
                  </a:lnTo>
                  <a:lnTo>
                    <a:pt x="146" y="377"/>
                  </a:lnTo>
                  <a:lnTo>
                    <a:pt x="59" y="522"/>
                  </a:lnTo>
                  <a:lnTo>
                    <a:pt x="1" y="696"/>
                  </a:lnTo>
                  <a:lnTo>
                    <a:pt x="1" y="869"/>
                  </a:lnTo>
                  <a:lnTo>
                    <a:pt x="348" y="5069"/>
                  </a:lnTo>
                  <a:lnTo>
                    <a:pt x="377" y="5214"/>
                  </a:lnTo>
                  <a:lnTo>
                    <a:pt x="435" y="5388"/>
                  </a:lnTo>
                  <a:lnTo>
                    <a:pt x="522" y="5533"/>
                  </a:lnTo>
                  <a:lnTo>
                    <a:pt x="609" y="5649"/>
                  </a:lnTo>
                  <a:lnTo>
                    <a:pt x="725" y="5765"/>
                  </a:lnTo>
                  <a:lnTo>
                    <a:pt x="870" y="5851"/>
                  </a:lnTo>
                  <a:lnTo>
                    <a:pt x="1044" y="5909"/>
                  </a:lnTo>
                  <a:lnTo>
                    <a:pt x="1217" y="5909"/>
                  </a:lnTo>
                  <a:lnTo>
                    <a:pt x="1362" y="5880"/>
                  </a:lnTo>
                  <a:lnTo>
                    <a:pt x="1536" y="5851"/>
                  </a:lnTo>
                  <a:lnTo>
                    <a:pt x="1681" y="5765"/>
                  </a:lnTo>
                  <a:lnTo>
                    <a:pt x="1826" y="5649"/>
                  </a:lnTo>
                  <a:lnTo>
                    <a:pt x="1942" y="5533"/>
                  </a:lnTo>
                  <a:lnTo>
                    <a:pt x="2028" y="5388"/>
                  </a:lnTo>
                  <a:lnTo>
                    <a:pt x="2057" y="5243"/>
                  </a:lnTo>
                  <a:lnTo>
                    <a:pt x="2057" y="5069"/>
                  </a:lnTo>
                  <a:lnTo>
                    <a:pt x="1710" y="869"/>
                  </a:lnTo>
                  <a:lnTo>
                    <a:pt x="1681" y="696"/>
                  </a:lnTo>
                  <a:lnTo>
                    <a:pt x="1623" y="551"/>
                  </a:lnTo>
                  <a:lnTo>
                    <a:pt x="1565" y="406"/>
                  </a:lnTo>
                  <a:lnTo>
                    <a:pt x="1449" y="261"/>
                  </a:lnTo>
                  <a:lnTo>
                    <a:pt x="1333" y="145"/>
                  </a:lnTo>
                  <a:lnTo>
                    <a:pt x="1188" y="58"/>
                  </a:lnTo>
                  <a:lnTo>
                    <a:pt x="1044" y="29"/>
                  </a:lnTo>
                  <a:lnTo>
                    <a:pt x="84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0"/>
            <p:cNvSpPr/>
            <p:nvPr/>
          </p:nvSpPr>
          <p:spPr>
            <a:xfrm>
              <a:off x="2748275" y="3410275"/>
              <a:ext cx="42750" cy="128200"/>
            </a:xfrm>
            <a:custGeom>
              <a:avLst/>
              <a:gdLst/>
              <a:ahLst/>
              <a:cxnLst/>
              <a:rect l="l" t="t" r="r" b="b"/>
              <a:pathLst>
                <a:path w="1710" h="5128" extrusionOk="0">
                  <a:moveTo>
                    <a:pt x="667" y="1"/>
                  </a:moveTo>
                  <a:lnTo>
                    <a:pt x="522" y="58"/>
                  </a:lnTo>
                  <a:lnTo>
                    <a:pt x="377" y="145"/>
                  </a:lnTo>
                  <a:lnTo>
                    <a:pt x="261" y="232"/>
                  </a:lnTo>
                  <a:lnTo>
                    <a:pt x="146" y="377"/>
                  </a:lnTo>
                  <a:lnTo>
                    <a:pt x="59" y="522"/>
                  </a:lnTo>
                  <a:lnTo>
                    <a:pt x="1" y="667"/>
                  </a:lnTo>
                  <a:lnTo>
                    <a:pt x="1" y="841"/>
                  </a:lnTo>
                  <a:lnTo>
                    <a:pt x="1" y="4287"/>
                  </a:lnTo>
                  <a:lnTo>
                    <a:pt x="1" y="4432"/>
                  </a:lnTo>
                  <a:lnTo>
                    <a:pt x="59" y="4606"/>
                  </a:lnTo>
                  <a:lnTo>
                    <a:pt x="146" y="4751"/>
                  </a:lnTo>
                  <a:lnTo>
                    <a:pt x="261" y="4867"/>
                  </a:lnTo>
                  <a:lnTo>
                    <a:pt x="377" y="4983"/>
                  </a:lnTo>
                  <a:lnTo>
                    <a:pt x="522" y="5070"/>
                  </a:lnTo>
                  <a:lnTo>
                    <a:pt x="667" y="5127"/>
                  </a:lnTo>
                  <a:lnTo>
                    <a:pt x="841" y="5127"/>
                  </a:lnTo>
                  <a:lnTo>
                    <a:pt x="1015" y="5099"/>
                  </a:lnTo>
                  <a:lnTo>
                    <a:pt x="1188" y="5070"/>
                  </a:lnTo>
                  <a:lnTo>
                    <a:pt x="1333" y="4983"/>
                  </a:lnTo>
                  <a:lnTo>
                    <a:pt x="1449" y="4867"/>
                  </a:lnTo>
                  <a:lnTo>
                    <a:pt x="1565" y="4751"/>
                  </a:lnTo>
                  <a:lnTo>
                    <a:pt x="1652" y="4606"/>
                  </a:lnTo>
                  <a:lnTo>
                    <a:pt x="1681" y="4461"/>
                  </a:lnTo>
                  <a:lnTo>
                    <a:pt x="1710" y="4287"/>
                  </a:lnTo>
                  <a:lnTo>
                    <a:pt x="1710" y="841"/>
                  </a:lnTo>
                  <a:lnTo>
                    <a:pt x="1681" y="667"/>
                  </a:lnTo>
                  <a:lnTo>
                    <a:pt x="1652" y="522"/>
                  </a:lnTo>
                  <a:lnTo>
                    <a:pt x="1565" y="377"/>
                  </a:lnTo>
                  <a:lnTo>
                    <a:pt x="1449" y="232"/>
                  </a:lnTo>
                  <a:lnTo>
                    <a:pt x="1333" y="145"/>
                  </a:lnTo>
                  <a:lnTo>
                    <a:pt x="1188" y="58"/>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0"/>
            <p:cNvSpPr/>
            <p:nvPr/>
          </p:nvSpPr>
          <p:spPr>
            <a:xfrm>
              <a:off x="3091525" y="2723775"/>
              <a:ext cx="89825" cy="147750"/>
            </a:xfrm>
            <a:custGeom>
              <a:avLst/>
              <a:gdLst/>
              <a:ahLst/>
              <a:cxnLst/>
              <a:rect l="l" t="t" r="r" b="b"/>
              <a:pathLst>
                <a:path w="3593" h="5910" extrusionOk="0">
                  <a:moveTo>
                    <a:pt x="899" y="1"/>
                  </a:moveTo>
                  <a:lnTo>
                    <a:pt x="725" y="30"/>
                  </a:lnTo>
                  <a:lnTo>
                    <a:pt x="580" y="59"/>
                  </a:lnTo>
                  <a:lnTo>
                    <a:pt x="406" y="117"/>
                  </a:lnTo>
                  <a:lnTo>
                    <a:pt x="290" y="233"/>
                  </a:lnTo>
                  <a:lnTo>
                    <a:pt x="174" y="377"/>
                  </a:lnTo>
                  <a:lnTo>
                    <a:pt x="88" y="493"/>
                  </a:lnTo>
                  <a:lnTo>
                    <a:pt x="30" y="638"/>
                  </a:lnTo>
                  <a:lnTo>
                    <a:pt x="1" y="812"/>
                  </a:lnTo>
                  <a:lnTo>
                    <a:pt x="30" y="957"/>
                  </a:lnTo>
                  <a:lnTo>
                    <a:pt x="59" y="1131"/>
                  </a:lnTo>
                  <a:lnTo>
                    <a:pt x="117" y="1304"/>
                  </a:lnTo>
                  <a:lnTo>
                    <a:pt x="1999" y="5504"/>
                  </a:lnTo>
                  <a:lnTo>
                    <a:pt x="2086" y="5649"/>
                  </a:lnTo>
                  <a:lnTo>
                    <a:pt x="2202" y="5765"/>
                  </a:lnTo>
                  <a:lnTo>
                    <a:pt x="2347" y="5852"/>
                  </a:lnTo>
                  <a:lnTo>
                    <a:pt x="2521" y="5881"/>
                  </a:lnTo>
                  <a:lnTo>
                    <a:pt x="2695" y="5910"/>
                  </a:lnTo>
                  <a:lnTo>
                    <a:pt x="2868" y="5910"/>
                  </a:lnTo>
                  <a:lnTo>
                    <a:pt x="3013" y="5881"/>
                  </a:lnTo>
                  <a:lnTo>
                    <a:pt x="3187" y="5794"/>
                  </a:lnTo>
                  <a:lnTo>
                    <a:pt x="3303" y="5707"/>
                  </a:lnTo>
                  <a:lnTo>
                    <a:pt x="3419" y="5562"/>
                  </a:lnTo>
                  <a:lnTo>
                    <a:pt x="3506" y="5417"/>
                  </a:lnTo>
                  <a:lnTo>
                    <a:pt x="3563" y="5273"/>
                  </a:lnTo>
                  <a:lnTo>
                    <a:pt x="3592" y="5128"/>
                  </a:lnTo>
                  <a:lnTo>
                    <a:pt x="3563" y="4954"/>
                  </a:lnTo>
                  <a:lnTo>
                    <a:pt x="3535" y="4809"/>
                  </a:lnTo>
                  <a:lnTo>
                    <a:pt x="3477" y="4635"/>
                  </a:lnTo>
                  <a:lnTo>
                    <a:pt x="1594" y="435"/>
                  </a:lnTo>
                  <a:lnTo>
                    <a:pt x="1507" y="291"/>
                  </a:lnTo>
                  <a:lnTo>
                    <a:pt x="1391" y="175"/>
                  </a:lnTo>
                  <a:lnTo>
                    <a:pt x="1246" y="88"/>
                  </a:lnTo>
                  <a:lnTo>
                    <a:pt x="1072" y="30"/>
                  </a:lnTo>
                  <a:lnTo>
                    <a:pt x="89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0"/>
            <p:cNvSpPr/>
            <p:nvPr/>
          </p:nvSpPr>
          <p:spPr>
            <a:xfrm>
              <a:off x="3205225" y="2695550"/>
              <a:ext cx="42750" cy="138325"/>
            </a:xfrm>
            <a:custGeom>
              <a:avLst/>
              <a:gdLst/>
              <a:ahLst/>
              <a:cxnLst/>
              <a:rect l="l" t="t" r="r" b="b"/>
              <a:pathLst>
                <a:path w="1710" h="5533" extrusionOk="0">
                  <a:moveTo>
                    <a:pt x="869" y="0"/>
                  </a:moveTo>
                  <a:lnTo>
                    <a:pt x="696" y="29"/>
                  </a:lnTo>
                  <a:lnTo>
                    <a:pt x="522" y="87"/>
                  </a:lnTo>
                  <a:lnTo>
                    <a:pt x="377" y="145"/>
                  </a:lnTo>
                  <a:lnTo>
                    <a:pt x="261" y="261"/>
                  </a:lnTo>
                  <a:lnTo>
                    <a:pt x="145" y="377"/>
                  </a:lnTo>
                  <a:lnTo>
                    <a:pt x="87" y="522"/>
                  </a:lnTo>
                  <a:lnTo>
                    <a:pt x="29" y="695"/>
                  </a:lnTo>
                  <a:lnTo>
                    <a:pt x="0" y="869"/>
                  </a:lnTo>
                  <a:lnTo>
                    <a:pt x="0" y="4664"/>
                  </a:lnTo>
                  <a:lnTo>
                    <a:pt x="29" y="4837"/>
                  </a:lnTo>
                  <a:lnTo>
                    <a:pt x="87" y="5011"/>
                  </a:lnTo>
                  <a:lnTo>
                    <a:pt x="145" y="5156"/>
                  </a:lnTo>
                  <a:lnTo>
                    <a:pt x="261" y="5272"/>
                  </a:lnTo>
                  <a:lnTo>
                    <a:pt x="377" y="5388"/>
                  </a:lnTo>
                  <a:lnTo>
                    <a:pt x="522" y="5475"/>
                  </a:lnTo>
                  <a:lnTo>
                    <a:pt x="696" y="5504"/>
                  </a:lnTo>
                  <a:lnTo>
                    <a:pt x="869" y="5533"/>
                  </a:lnTo>
                  <a:lnTo>
                    <a:pt x="1043" y="5504"/>
                  </a:lnTo>
                  <a:lnTo>
                    <a:pt x="1188" y="5446"/>
                  </a:lnTo>
                  <a:lnTo>
                    <a:pt x="1333" y="5388"/>
                  </a:lnTo>
                  <a:lnTo>
                    <a:pt x="1478" y="5272"/>
                  </a:lnTo>
                  <a:lnTo>
                    <a:pt x="1565" y="5156"/>
                  </a:lnTo>
                  <a:lnTo>
                    <a:pt x="1651" y="5011"/>
                  </a:lnTo>
                  <a:lnTo>
                    <a:pt x="1709" y="4837"/>
                  </a:lnTo>
                  <a:lnTo>
                    <a:pt x="1709" y="4664"/>
                  </a:lnTo>
                  <a:lnTo>
                    <a:pt x="1709" y="869"/>
                  </a:lnTo>
                  <a:lnTo>
                    <a:pt x="1709" y="695"/>
                  </a:lnTo>
                  <a:lnTo>
                    <a:pt x="1651" y="522"/>
                  </a:lnTo>
                  <a:lnTo>
                    <a:pt x="1565" y="377"/>
                  </a:lnTo>
                  <a:lnTo>
                    <a:pt x="1478" y="261"/>
                  </a:lnTo>
                  <a:lnTo>
                    <a:pt x="1333" y="145"/>
                  </a:lnTo>
                  <a:lnTo>
                    <a:pt x="1188" y="58"/>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0"/>
            <p:cNvSpPr/>
            <p:nvPr/>
          </p:nvSpPr>
          <p:spPr>
            <a:xfrm>
              <a:off x="5375500" y="1962700"/>
              <a:ext cx="71000" cy="138350"/>
            </a:xfrm>
            <a:custGeom>
              <a:avLst/>
              <a:gdLst/>
              <a:ahLst/>
              <a:cxnLst/>
              <a:rect l="l" t="t" r="r" b="b"/>
              <a:pathLst>
                <a:path w="2840" h="5534" extrusionOk="0">
                  <a:moveTo>
                    <a:pt x="812" y="1"/>
                  </a:moveTo>
                  <a:lnTo>
                    <a:pt x="638" y="30"/>
                  </a:lnTo>
                  <a:lnTo>
                    <a:pt x="493" y="88"/>
                  </a:lnTo>
                  <a:lnTo>
                    <a:pt x="348" y="174"/>
                  </a:lnTo>
                  <a:lnTo>
                    <a:pt x="232" y="290"/>
                  </a:lnTo>
                  <a:lnTo>
                    <a:pt x="116" y="435"/>
                  </a:lnTo>
                  <a:lnTo>
                    <a:pt x="58" y="580"/>
                  </a:lnTo>
                  <a:lnTo>
                    <a:pt x="30" y="754"/>
                  </a:lnTo>
                  <a:lnTo>
                    <a:pt x="1" y="899"/>
                  </a:lnTo>
                  <a:lnTo>
                    <a:pt x="30" y="1072"/>
                  </a:lnTo>
                  <a:lnTo>
                    <a:pt x="1159" y="4896"/>
                  </a:lnTo>
                  <a:lnTo>
                    <a:pt x="1217" y="5041"/>
                  </a:lnTo>
                  <a:lnTo>
                    <a:pt x="1333" y="5186"/>
                  </a:lnTo>
                  <a:lnTo>
                    <a:pt x="1449" y="5301"/>
                  </a:lnTo>
                  <a:lnTo>
                    <a:pt x="1565" y="5417"/>
                  </a:lnTo>
                  <a:lnTo>
                    <a:pt x="1739" y="5475"/>
                  </a:lnTo>
                  <a:lnTo>
                    <a:pt x="1883" y="5533"/>
                  </a:lnTo>
                  <a:lnTo>
                    <a:pt x="2057" y="5533"/>
                  </a:lnTo>
                  <a:lnTo>
                    <a:pt x="2231" y="5504"/>
                  </a:lnTo>
                  <a:lnTo>
                    <a:pt x="2376" y="5417"/>
                  </a:lnTo>
                  <a:lnTo>
                    <a:pt x="2521" y="5330"/>
                  </a:lnTo>
                  <a:lnTo>
                    <a:pt x="2636" y="5215"/>
                  </a:lnTo>
                  <a:lnTo>
                    <a:pt x="2723" y="5099"/>
                  </a:lnTo>
                  <a:lnTo>
                    <a:pt x="2810" y="4925"/>
                  </a:lnTo>
                  <a:lnTo>
                    <a:pt x="2839" y="4780"/>
                  </a:lnTo>
                  <a:lnTo>
                    <a:pt x="2839" y="4606"/>
                  </a:lnTo>
                  <a:lnTo>
                    <a:pt x="2810" y="4432"/>
                  </a:lnTo>
                  <a:lnTo>
                    <a:pt x="1681" y="638"/>
                  </a:lnTo>
                  <a:lnTo>
                    <a:pt x="1623" y="464"/>
                  </a:lnTo>
                  <a:lnTo>
                    <a:pt x="1536" y="319"/>
                  </a:lnTo>
                  <a:lnTo>
                    <a:pt x="1420" y="203"/>
                  </a:lnTo>
                  <a:lnTo>
                    <a:pt x="1275" y="117"/>
                  </a:lnTo>
                  <a:lnTo>
                    <a:pt x="1130" y="30"/>
                  </a:lnTo>
                  <a:lnTo>
                    <a:pt x="98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0"/>
            <p:cNvSpPr/>
            <p:nvPr/>
          </p:nvSpPr>
          <p:spPr>
            <a:xfrm>
              <a:off x="5463125" y="1981525"/>
              <a:ext cx="42750" cy="118800"/>
            </a:xfrm>
            <a:custGeom>
              <a:avLst/>
              <a:gdLst/>
              <a:ahLst/>
              <a:cxnLst/>
              <a:rect l="l" t="t" r="r" b="b"/>
              <a:pathLst>
                <a:path w="1710" h="4752" extrusionOk="0">
                  <a:moveTo>
                    <a:pt x="667" y="1"/>
                  </a:moveTo>
                  <a:lnTo>
                    <a:pt x="522" y="59"/>
                  </a:lnTo>
                  <a:lnTo>
                    <a:pt x="377" y="146"/>
                  </a:lnTo>
                  <a:lnTo>
                    <a:pt x="232" y="233"/>
                  </a:lnTo>
                  <a:lnTo>
                    <a:pt x="145" y="377"/>
                  </a:lnTo>
                  <a:lnTo>
                    <a:pt x="58" y="522"/>
                  </a:lnTo>
                  <a:lnTo>
                    <a:pt x="0" y="667"/>
                  </a:lnTo>
                  <a:lnTo>
                    <a:pt x="0" y="841"/>
                  </a:lnTo>
                  <a:lnTo>
                    <a:pt x="0" y="3882"/>
                  </a:lnTo>
                  <a:lnTo>
                    <a:pt x="0" y="4056"/>
                  </a:lnTo>
                  <a:lnTo>
                    <a:pt x="58" y="4230"/>
                  </a:lnTo>
                  <a:lnTo>
                    <a:pt x="145" y="4375"/>
                  </a:lnTo>
                  <a:lnTo>
                    <a:pt x="232" y="4491"/>
                  </a:lnTo>
                  <a:lnTo>
                    <a:pt x="377" y="4606"/>
                  </a:lnTo>
                  <a:lnTo>
                    <a:pt x="522" y="4693"/>
                  </a:lnTo>
                  <a:lnTo>
                    <a:pt x="667" y="4751"/>
                  </a:lnTo>
                  <a:lnTo>
                    <a:pt x="840" y="4751"/>
                  </a:lnTo>
                  <a:lnTo>
                    <a:pt x="1014" y="4722"/>
                  </a:lnTo>
                  <a:lnTo>
                    <a:pt x="1188" y="4664"/>
                  </a:lnTo>
                  <a:lnTo>
                    <a:pt x="1333" y="4606"/>
                  </a:lnTo>
                  <a:lnTo>
                    <a:pt x="1449" y="4491"/>
                  </a:lnTo>
                  <a:lnTo>
                    <a:pt x="1565" y="4375"/>
                  </a:lnTo>
                  <a:lnTo>
                    <a:pt x="1623" y="4230"/>
                  </a:lnTo>
                  <a:lnTo>
                    <a:pt x="1680" y="4056"/>
                  </a:lnTo>
                  <a:lnTo>
                    <a:pt x="1709" y="3882"/>
                  </a:lnTo>
                  <a:lnTo>
                    <a:pt x="1709" y="841"/>
                  </a:lnTo>
                  <a:lnTo>
                    <a:pt x="1680" y="667"/>
                  </a:lnTo>
                  <a:lnTo>
                    <a:pt x="1623" y="522"/>
                  </a:lnTo>
                  <a:lnTo>
                    <a:pt x="1565" y="377"/>
                  </a:lnTo>
                  <a:lnTo>
                    <a:pt x="1449" y="233"/>
                  </a:lnTo>
                  <a:lnTo>
                    <a:pt x="1333" y="146"/>
                  </a:lnTo>
                  <a:lnTo>
                    <a:pt x="1159" y="59"/>
                  </a:lnTo>
                  <a:lnTo>
                    <a:pt x="1014"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0"/>
            <p:cNvSpPr/>
            <p:nvPr/>
          </p:nvSpPr>
          <p:spPr>
            <a:xfrm>
              <a:off x="7065675" y="2637600"/>
              <a:ext cx="69550" cy="157900"/>
            </a:xfrm>
            <a:custGeom>
              <a:avLst/>
              <a:gdLst/>
              <a:ahLst/>
              <a:cxnLst/>
              <a:rect l="l" t="t" r="r" b="b"/>
              <a:pathLst>
                <a:path w="2782" h="6316" extrusionOk="0">
                  <a:moveTo>
                    <a:pt x="782" y="1"/>
                  </a:moveTo>
                  <a:lnTo>
                    <a:pt x="609" y="30"/>
                  </a:lnTo>
                  <a:lnTo>
                    <a:pt x="464" y="117"/>
                  </a:lnTo>
                  <a:lnTo>
                    <a:pt x="319" y="204"/>
                  </a:lnTo>
                  <a:lnTo>
                    <a:pt x="203" y="320"/>
                  </a:lnTo>
                  <a:lnTo>
                    <a:pt x="116" y="464"/>
                  </a:lnTo>
                  <a:lnTo>
                    <a:pt x="29" y="609"/>
                  </a:lnTo>
                  <a:lnTo>
                    <a:pt x="0" y="754"/>
                  </a:lnTo>
                  <a:lnTo>
                    <a:pt x="0" y="928"/>
                  </a:lnTo>
                  <a:lnTo>
                    <a:pt x="29" y="1102"/>
                  </a:lnTo>
                  <a:lnTo>
                    <a:pt x="1130" y="5678"/>
                  </a:lnTo>
                  <a:lnTo>
                    <a:pt x="1188" y="5852"/>
                  </a:lnTo>
                  <a:lnTo>
                    <a:pt x="1275" y="5968"/>
                  </a:lnTo>
                  <a:lnTo>
                    <a:pt x="1391" y="6113"/>
                  </a:lnTo>
                  <a:lnTo>
                    <a:pt x="1536" y="6200"/>
                  </a:lnTo>
                  <a:lnTo>
                    <a:pt x="1680" y="6258"/>
                  </a:lnTo>
                  <a:lnTo>
                    <a:pt x="1825" y="6315"/>
                  </a:lnTo>
                  <a:lnTo>
                    <a:pt x="1999" y="6315"/>
                  </a:lnTo>
                  <a:lnTo>
                    <a:pt x="2173" y="6287"/>
                  </a:lnTo>
                  <a:lnTo>
                    <a:pt x="2318" y="6200"/>
                  </a:lnTo>
                  <a:lnTo>
                    <a:pt x="2462" y="6113"/>
                  </a:lnTo>
                  <a:lnTo>
                    <a:pt x="2578" y="5997"/>
                  </a:lnTo>
                  <a:lnTo>
                    <a:pt x="2694" y="5881"/>
                  </a:lnTo>
                  <a:lnTo>
                    <a:pt x="2752" y="5736"/>
                  </a:lnTo>
                  <a:lnTo>
                    <a:pt x="2781" y="5562"/>
                  </a:lnTo>
                  <a:lnTo>
                    <a:pt x="2781" y="5389"/>
                  </a:lnTo>
                  <a:lnTo>
                    <a:pt x="2781" y="5215"/>
                  </a:lnTo>
                  <a:lnTo>
                    <a:pt x="1680" y="638"/>
                  </a:lnTo>
                  <a:lnTo>
                    <a:pt x="1622" y="493"/>
                  </a:lnTo>
                  <a:lnTo>
                    <a:pt x="1536" y="349"/>
                  </a:lnTo>
                  <a:lnTo>
                    <a:pt x="1420" y="233"/>
                  </a:lnTo>
                  <a:lnTo>
                    <a:pt x="1275" y="117"/>
                  </a:lnTo>
                  <a:lnTo>
                    <a:pt x="1130" y="59"/>
                  </a:lnTo>
                  <a:lnTo>
                    <a:pt x="956" y="30"/>
                  </a:lnTo>
                  <a:lnTo>
                    <a:pt x="782"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0"/>
            <p:cNvSpPr/>
            <p:nvPr/>
          </p:nvSpPr>
          <p:spPr>
            <a:xfrm>
              <a:off x="7148950" y="2638325"/>
              <a:ext cx="42750" cy="138350"/>
            </a:xfrm>
            <a:custGeom>
              <a:avLst/>
              <a:gdLst/>
              <a:ahLst/>
              <a:cxnLst/>
              <a:rect l="l" t="t" r="r" b="b"/>
              <a:pathLst>
                <a:path w="1710" h="5534" extrusionOk="0">
                  <a:moveTo>
                    <a:pt x="840" y="1"/>
                  </a:moveTo>
                  <a:lnTo>
                    <a:pt x="667" y="30"/>
                  </a:lnTo>
                  <a:lnTo>
                    <a:pt x="522" y="88"/>
                  </a:lnTo>
                  <a:lnTo>
                    <a:pt x="377" y="175"/>
                  </a:lnTo>
                  <a:lnTo>
                    <a:pt x="261" y="262"/>
                  </a:lnTo>
                  <a:lnTo>
                    <a:pt x="145" y="377"/>
                  </a:lnTo>
                  <a:lnTo>
                    <a:pt x="58" y="522"/>
                  </a:lnTo>
                  <a:lnTo>
                    <a:pt x="0" y="696"/>
                  </a:lnTo>
                  <a:lnTo>
                    <a:pt x="0" y="870"/>
                  </a:lnTo>
                  <a:lnTo>
                    <a:pt x="0" y="4664"/>
                  </a:lnTo>
                  <a:lnTo>
                    <a:pt x="0" y="4838"/>
                  </a:lnTo>
                  <a:lnTo>
                    <a:pt x="58" y="5012"/>
                  </a:lnTo>
                  <a:lnTo>
                    <a:pt x="145" y="5157"/>
                  </a:lnTo>
                  <a:lnTo>
                    <a:pt x="261" y="5273"/>
                  </a:lnTo>
                  <a:lnTo>
                    <a:pt x="377" y="5389"/>
                  </a:lnTo>
                  <a:lnTo>
                    <a:pt x="522" y="5475"/>
                  </a:lnTo>
                  <a:lnTo>
                    <a:pt x="667" y="5533"/>
                  </a:lnTo>
                  <a:lnTo>
                    <a:pt x="840" y="5533"/>
                  </a:lnTo>
                  <a:lnTo>
                    <a:pt x="1014" y="5504"/>
                  </a:lnTo>
                  <a:lnTo>
                    <a:pt x="1188" y="5446"/>
                  </a:lnTo>
                  <a:lnTo>
                    <a:pt x="1333" y="5389"/>
                  </a:lnTo>
                  <a:lnTo>
                    <a:pt x="1449" y="5273"/>
                  </a:lnTo>
                  <a:lnTo>
                    <a:pt x="1565" y="5157"/>
                  </a:lnTo>
                  <a:lnTo>
                    <a:pt x="1651" y="5012"/>
                  </a:lnTo>
                  <a:lnTo>
                    <a:pt x="1680" y="4838"/>
                  </a:lnTo>
                  <a:lnTo>
                    <a:pt x="1709" y="4664"/>
                  </a:lnTo>
                  <a:lnTo>
                    <a:pt x="1709" y="870"/>
                  </a:lnTo>
                  <a:lnTo>
                    <a:pt x="1680" y="696"/>
                  </a:lnTo>
                  <a:lnTo>
                    <a:pt x="1651" y="551"/>
                  </a:lnTo>
                  <a:lnTo>
                    <a:pt x="1565" y="377"/>
                  </a:lnTo>
                  <a:lnTo>
                    <a:pt x="1449" y="262"/>
                  </a:lnTo>
                  <a:lnTo>
                    <a:pt x="1333" y="146"/>
                  </a:lnTo>
                  <a:lnTo>
                    <a:pt x="1188"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0"/>
            <p:cNvSpPr/>
            <p:nvPr/>
          </p:nvSpPr>
          <p:spPr>
            <a:xfrm>
              <a:off x="7234400" y="2696275"/>
              <a:ext cx="52875" cy="108650"/>
            </a:xfrm>
            <a:custGeom>
              <a:avLst/>
              <a:gdLst/>
              <a:ahLst/>
              <a:cxnLst/>
              <a:rect l="l" t="t" r="r" b="b"/>
              <a:pathLst>
                <a:path w="2115" h="4346" extrusionOk="0">
                  <a:moveTo>
                    <a:pt x="1159" y="0"/>
                  </a:moveTo>
                  <a:lnTo>
                    <a:pt x="1014" y="29"/>
                  </a:lnTo>
                  <a:lnTo>
                    <a:pt x="840" y="87"/>
                  </a:lnTo>
                  <a:lnTo>
                    <a:pt x="725" y="203"/>
                  </a:lnTo>
                  <a:lnTo>
                    <a:pt x="609" y="319"/>
                  </a:lnTo>
                  <a:lnTo>
                    <a:pt x="493" y="464"/>
                  </a:lnTo>
                  <a:lnTo>
                    <a:pt x="464" y="608"/>
                  </a:lnTo>
                  <a:lnTo>
                    <a:pt x="29" y="3273"/>
                  </a:lnTo>
                  <a:lnTo>
                    <a:pt x="0" y="3447"/>
                  </a:lnTo>
                  <a:lnTo>
                    <a:pt x="0" y="3621"/>
                  </a:lnTo>
                  <a:lnTo>
                    <a:pt x="29" y="3766"/>
                  </a:lnTo>
                  <a:lnTo>
                    <a:pt x="116" y="3940"/>
                  </a:lnTo>
                  <a:lnTo>
                    <a:pt x="203" y="4055"/>
                  </a:lnTo>
                  <a:lnTo>
                    <a:pt x="319" y="4171"/>
                  </a:lnTo>
                  <a:lnTo>
                    <a:pt x="464" y="4258"/>
                  </a:lnTo>
                  <a:lnTo>
                    <a:pt x="609" y="4316"/>
                  </a:lnTo>
                  <a:lnTo>
                    <a:pt x="782" y="4345"/>
                  </a:lnTo>
                  <a:lnTo>
                    <a:pt x="956" y="4345"/>
                  </a:lnTo>
                  <a:lnTo>
                    <a:pt x="1130" y="4316"/>
                  </a:lnTo>
                  <a:lnTo>
                    <a:pt x="1275" y="4229"/>
                  </a:lnTo>
                  <a:lnTo>
                    <a:pt x="1420" y="4142"/>
                  </a:lnTo>
                  <a:lnTo>
                    <a:pt x="1536" y="4026"/>
                  </a:lnTo>
                  <a:lnTo>
                    <a:pt x="1622" y="3882"/>
                  </a:lnTo>
                  <a:lnTo>
                    <a:pt x="1680" y="3737"/>
                  </a:lnTo>
                  <a:lnTo>
                    <a:pt x="2115" y="1072"/>
                  </a:lnTo>
                  <a:lnTo>
                    <a:pt x="2115" y="898"/>
                  </a:lnTo>
                  <a:lnTo>
                    <a:pt x="2115" y="724"/>
                  </a:lnTo>
                  <a:lnTo>
                    <a:pt x="2086" y="579"/>
                  </a:lnTo>
                  <a:lnTo>
                    <a:pt x="2028" y="406"/>
                  </a:lnTo>
                  <a:lnTo>
                    <a:pt x="1912" y="290"/>
                  </a:lnTo>
                  <a:lnTo>
                    <a:pt x="1796" y="145"/>
                  </a:lnTo>
                  <a:lnTo>
                    <a:pt x="1651" y="58"/>
                  </a:lnTo>
                  <a:lnTo>
                    <a:pt x="150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0"/>
            <p:cNvSpPr/>
            <p:nvPr/>
          </p:nvSpPr>
          <p:spPr>
            <a:xfrm>
              <a:off x="8006350" y="3438525"/>
              <a:ext cx="61575" cy="119500"/>
            </a:xfrm>
            <a:custGeom>
              <a:avLst/>
              <a:gdLst/>
              <a:ahLst/>
              <a:cxnLst/>
              <a:rect l="l" t="t" r="r" b="b"/>
              <a:pathLst>
                <a:path w="2463" h="4780" extrusionOk="0">
                  <a:moveTo>
                    <a:pt x="782" y="0"/>
                  </a:moveTo>
                  <a:lnTo>
                    <a:pt x="637" y="29"/>
                  </a:lnTo>
                  <a:lnTo>
                    <a:pt x="464" y="87"/>
                  </a:lnTo>
                  <a:lnTo>
                    <a:pt x="319" y="203"/>
                  </a:lnTo>
                  <a:lnTo>
                    <a:pt x="203" y="319"/>
                  </a:lnTo>
                  <a:lnTo>
                    <a:pt x="116" y="435"/>
                  </a:lnTo>
                  <a:lnTo>
                    <a:pt x="58" y="580"/>
                  </a:lnTo>
                  <a:lnTo>
                    <a:pt x="0" y="753"/>
                  </a:lnTo>
                  <a:lnTo>
                    <a:pt x="0" y="898"/>
                  </a:lnTo>
                  <a:lnTo>
                    <a:pt x="29" y="1072"/>
                  </a:lnTo>
                  <a:lnTo>
                    <a:pt x="782" y="4142"/>
                  </a:lnTo>
                  <a:lnTo>
                    <a:pt x="840" y="4287"/>
                  </a:lnTo>
                  <a:lnTo>
                    <a:pt x="927" y="4432"/>
                  </a:lnTo>
                  <a:lnTo>
                    <a:pt x="1043" y="4548"/>
                  </a:lnTo>
                  <a:lnTo>
                    <a:pt x="1188" y="4664"/>
                  </a:lnTo>
                  <a:lnTo>
                    <a:pt x="1333" y="4722"/>
                  </a:lnTo>
                  <a:lnTo>
                    <a:pt x="1506" y="4751"/>
                  </a:lnTo>
                  <a:lnTo>
                    <a:pt x="1680" y="4780"/>
                  </a:lnTo>
                  <a:lnTo>
                    <a:pt x="1825" y="4722"/>
                  </a:lnTo>
                  <a:lnTo>
                    <a:pt x="1999" y="4664"/>
                  </a:lnTo>
                  <a:lnTo>
                    <a:pt x="2144" y="4577"/>
                  </a:lnTo>
                  <a:lnTo>
                    <a:pt x="2260" y="4461"/>
                  </a:lnTo>
                  <a:lnTo>
                    <a:pt x="2346" y="4316"/>
                  </a:lnTo>
                  <a:lnTo>
                    <a:pt x="2404" y="4171"/>
                  </a:lnTo>
                  <a:lnTo>
                    <a:pt x="2462" y="4026"/>
                  </a:lnTo>
                  <a:lnTo>
                    <a:pt x="2462" y="3853"/>
                  </a:lnTo>
                  <a:lnTo>
                    <a:pt x="2433" y="3679"/>
                  </a:lnTo>
                  <a:lnTo>
                    <a:pt x="1680" y="637"/>
                  </a:lnTo>
                  <a:lnTo>
                    <a:pt x="1622" y="464"/>
                  </a:lnTo>
                  <a:lnTo>
                    <a:pt x="1535" y="319"/>
                  </a:lnTo>
                  <a:lnTo>
                    <a:pt x="1420" y="203"/>
                  </a:lnTo>
                  <a:lnTo>
                    <a:pt x="1275" y="116"/>
                  </a:lnTo>
                  <a:lnTo>
                    <a:pt x="1130" y="58"/>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0"/>
            <p:cNvSpPr/>
            <p:nvPr/>
          </p:nvSpPr>
          <p:spPr>
            <a:xfrm>
              <a:off x="8092525" y="3476900"/>
              <a:ext cx="52150" cy="90550"/>
            </a:xfrm>
            <a:custGeom>
              <a:avLst/>
              <a:gdLst/>
              <a:ahLst/>
              <a:cxnLst/>
              <a:rect l="l" t="t" r="r" b="b"/>
              <a:pathLst>
                <a:path w="2086" h="3622" extrusionOk="0">
                  <a:moveTo>
                    <a:pt x="782" y="0"/>
                  </a:moveTo>
                  <a:lnTo>
                    <a:pt x="608" y="29"/>
                  </a:lnTo>
                  <a:lnTo>
                    <a:pt x="464" y="87"/>
                  </a:lnTo>
                  <a:lnTo>
                    <a:pt x="319" y="174"/>
                  </a:lnTo>
                  <a:lnTo>
                    <a:pt x="203" y="290"/>
                  </a:lnTo>
                  <a:lnTo>
                    <a:pt x="87" y="406"/>
                  </a:lnTo>
                  <a:lnTo>
                    <a:pt x="29" y="580"/>
                  </a:lnTo>
                  <a:lnTo>
                    <a:pt x="0" y="725"/>
                  </a:lnTo>
                  <a:lnTo>
                    <a:pt x="0" y="898"/>
                  </a:lnTo>
                  <a:lnTo>
                    <a:pt x="0" y="1072"/>
                  </a:lnTo>
                  <a:lnTo>
                    <a:pt x="406" y="2984"/>
                  </a:lnTo>
                  <a:lnTo>
                    <a:pt x="464" y="3129"/>
                  </a:lnTo>
                  <a:lnTo>
                    <a:pt x="551" y="3274"/>
                  </a:lnTo>
                  <a:lnTo>
                    <a:pt x="666" y="3389"/>
                  </a:lnTo>
                  <a:lnTo>
                    <a:pt x="782" y="3505"/>
                  </a:lnTo>
                  <a:lnTo>
                    <a:pt x="956" y="3563"/>
                  </a:lnTo>
                  <a:lnTo>
                    <a:pt x="1101" y="3592"/>
                  </a:lnTo>
                  <a:lnTo>
                    <a:pt x="1275" y="3621"/>
                  </a:lnTo>
                  <a:lnTo>
                    <a:pt x="1448" y="3592"/>
                  </a:lnTo>
                  <a:lnTo>
                    <a:pt x="1593" y="3505"/>
                  </a:lnTo>
                  <a:lnTo>
                    <a:pt x="1738" y="3418"/>
                  </a:lnTo>
                  <a:lnTo>
                    <a:pt x="1883" y="3331"/>
                  </a:lnTo>
                  <a:lnTo>
                    <a:pt x="1970" y="3187"/>
                  </a:lnTo>
                  <a:lnTo>
                    <a:pt x="2028" y="3013"/>
                  </a:lnTo>
                  <a:lnTo>
                    <a:pt x="2057" y="2868"/>
                  </a:lnTo>
                  <a:lnTo>
                    <a:pt x="2086" y="2694"/>
                  </a:lnTo>
                  <a:lnTo>
                    <a:pt x="2057" y="2520"/>
                  </a:lnTo>
                  <a:lnTo>
                    <a:pt x="1680" y="609"/>
                  </a:lnTo>
                  <a:lnTo>
                    <a:pt x="1622" y="464"/>
                  </a:lnTo>
                  <a:lnTo>
                    <a:pt x="1506" y="319"/>
                  </a:lnTo>
                  <a:lnTo>
                    <a:pt x="1391"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0"/>
            <p:cNvSpPr/>
            <p:nvPr/>
          </p:nvSpPr>
          <p:spPr>
            <a:xfrm>
              <a:off x="5310325" y="2476850"/>
              <a:ext cx="42750" cy="128200"/>
            </a:xfrm>
            <a:custGeom>
              <a:avLst/>
              <a:gdLst/>
              <a:ahLst/>
              <a:cxnLst/>
              <a:rect l="l" t="t" r="r" b="b"/>
              <a:pathLst>
                <a:path w="1710" h="5128" extrusionOk="0">
                  <a:moveTo>
                    <a:pt x="696" y="0"/>
                  </a:moveTo>
                  <a:lnTo>
                    <a:pt x="522" y="58"/>
                  </a:lnTo>
                  <a:lnTo>
                    <a:pt x="377" y="145"/>
                  </a:lnTo>
                  <a:lnTo>
                    <a:pt x="261" y="232"/>
                  </a:lnTo>
                  <a:lnTo>
                    <a:pt x="145" y="377"/>
                  </a:lnTo>
                  <a:lnTo>
                    <a:pt x="59" y="522"/>
                  </a:lnTo>
                  <a:lnTo>
                    <a:pt x="30" y="667"/>
                  </a:lnTo>
                  <a:lnTo>
                    <a:pt x="1" y="840"/>
                  </a:lnTo>
                  <a:lnTo>
                    <a:pt x="1" y="4287"/>
                  </a:lnTo>
                  <a:lnTo>
                    <a:pt x="30" y="4432"/>
                  </a:lnTo>
                  <a:lnTo>
                    <a:pt x="59" y="4606"/>
                  </a:lnTo>
                  <a:lnTo>
                    <a:pt x="145" y="4751"/>
                  </a:lnTo>
                  <a:lnTo>
                    <a:pt x="261" y="4867"/>
                  </a:lnTo>
                  <a:lnTo>
                    <a:pt x="377" y="4983"/>
                  </a:lnTo>
                  <a:lnTo>
                    <a:pt x="522" y="5070"/>
                  </a:lnTo>
                  <a:lnTo>
                    <a:pt x="696" y="5127"/>
                  </a:lnTo>
                  <a:lnTo>
                    <a:pt x="870" y="5127"/>
                  </a:lnTo>
                  <a:lnTo>
                    <a:pt x="1043" y="5098"/>
                  </a:lnTo>
                  <a:lnTo>
                    <a:pt x="1188" y="5070"/>
                  </a:lnTo>
                  <a:lnTo>
                    <a:pt x="1333" y="4983"/>
                  </a:lnTo>
                  <a:lnTo>
                    <a:pt x="1449" y="4867"/>
                  </a:lnTo>
                  <a:lnTo>
                    <a:pt x="1565" y="4751"/>
                  </a:lnTo>
                  <a:lnTo>
                    <a:pt x="1652" y="4606"/>
                  </a:lnTo>
                  <a:lnTo>
                    <a:pt x="1710" y="4461"/>
                  </a:lnTo>
                  <a:lnTo>
                    <a:pt x="1710" y="4287"/>
                  </a:lnTo>
                  <a:lnTo>
                    <a:pt x="1710" y="840"/>
                  </a:lnTo>
                  <a:lnTo>
                    <a:pt x="1710" y="667"/>
                  </a:lnTo>
                  <a:lnTo>
                    <a:pt x="1652" y="522"/>
                  </a:lnTo>
                  <a:lnTo>
                    <a:pt x="1565" y="377"/>
                  </a:lnTo>
                  <a:lnTo>
                    <a:pt x="1449" y="232"/>
                  </a:lnTo>
                  <a:lnTo>
                    <a:pt x="1333" y="145"/>
                  </a:lnTo>
                  <a:lnTo>
                    <a:pt x="1188" y="58"/>
                  </a:lnTo>
                  <a:lnTo>
                    <a:pt x="104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0"/>
            <p:cNvSpPr/>
            <p:nvPr/>
          </p:nvSpPr>
          <p:spPr>
            <a:xfrm>
              <a:off x="5386375" y="2486275"/>
              <a:ext cx="71700" cy="118775"/>
            </a:xfrm>
            <a:custGeom>
              <a:avLst/>
              <a:gdLst/>
              <a:ahLst/>
              <a:cxnLst/>
              <a:rect l="l" t="t" r="r" b="b"/>
              <a:pathLst>
                <a:path w="2868" h="4751" extrusionOk="0">
                  <a:moveTo>
                    <a:pt x="1883" y="0"/>
                  </a:moveTo>
                  <a:lnTo>
                    <a:pt x="1738" y="58"/>
                  </a:lnTo>
                  <a:lnTo>
                    <a:pt x="1593" y="116"/>
                  </a:lnTo>
                  <a:lnTo>
                    <a:pt x="1448" y="203"/>
                  </a:lnTo>
                  <a:lnTo>
                    <a:pt x="1361" y="319"/>
                  </a:lnTo>
                  <a:lnTo>
                    <a:pt x="1246" y="463"/>
                  </a:lnTo>
                  <a:lnTo>
                    <a:pt x="1188" y="608"/>
                  </a:lnTo>
                  <a:lnTo>
                    <a:pt x="29" y="3679"/>
                  </a:lnTo>
                  <a:lnTo>
                    <a:pt x="0" y="3824"/>
                  </a:lnTo>
                  <a:lnTo>
                    <a:pt x="0" y="3997"/>
                  </a:lnTo>
                  <a:lnTo>
                    <a:pt x="58" y="4171"/>
                  </a:lnTo>
                  <a:lnTo>
                    <a:pt x="116" y="4316"/>
                  </a:lnTo>
                  <a:lnTo>
                    <a:pt x="232" y="4461"/>
                  </a:lnTo>
                  <a:lnTo>
                    <a:pt x="348" y="4577"/>
                  </a:lnTo>
                  <a:lnTo>
                    <a:pt x="492" y="4664"/>
                  </a:lnTo>
                  <a:lnTo>
                    <a:pt x="637" y="4721"/>
                  </a:lnTo>
                  <a:lnTo>
                    <a:pt x="811" y="4750"/>
                  </a:lnTo>
                  <a:lnTo>
                    <a:pt x="985" y="4750"/>
                  </a:lnTo>
                  <a:lnTo>
                    <a:pt x="1130" y="4693"/>
                  </a:lnTo>
                  <a:lnTo>
                    <a:pt x="1275" y="4635"/>
                  </a:lnTo>
                  <a:lnTo>
                    <a:pt x="1419" y="4548"/>
                  </a:lnTo>
                  <a:lnTo>
                    <a:pt x="1535" y="4432"/>
                  </a:lnTo>
                  <a:lnTo>
                    <a:pt x="1622" y="4287"/>
                  </a:lnTo>
                  <a:lnTo>
                    <a:pt x="1680" y="4113"/>
                  </a:lnTo>
                  <a:lnTo>
                    <a:pt x="2839" y="1072"/>
                  </a:lnTo>
                  <a:lnTo>
                    <a:pt x="2868" y="927"/>
                  </a:lnTo>
                  <a:lnTo>
                    <a:pt x="2868" y="753"/>
                  </a:lnTo>
                  <a:lnTo>
                    <a:pt x="2839" y="579"/>
                  </a:lnTo>
                  <a:lnTo>
                    <a:pt x="2752" y="435"/>
                  </a:lnTo>
                  <a:lnTo>
                    <a:pt x="2665" y="290"/>
                  </a:lnTo>
                  <a:lnTo>
                    <a:pt x="2520" y="174"/>
                  </a:lnTo>
                  <a:lnTo>
                    <a:pt x="2404" y="87"/>
                  </a:lnTo>
                  <a:lnTo>
                    <a:pt x="2230" y="29"/>
                  </a:lnTo>
                  <a:lnTo>
                    <a:pt x="205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0"/>
            <p:cNvSpPr/>
            <p:nvPr/>
          </p:nvSpPr>
          <p:spPr>
            <a:xfrm>
              <a:off x="4052475" y="2781725"/>
              <a:ext cx="71000" cy="81125"/>
            </a:xfrm>
            <a:custGeom>
              <a:avLst/>
              <a:gdLst/>
              <a:ahLst/>
              <a:cxnLst/>
              <a:rect l="l" t="t" r="r" b="b"/>
              <a:pathLst>
                <a:path w="2840" h="3245" extrusionOk="0">
                  <a:moveTo>
                    <a:pt x="754" y="0"/>
                  </a:moveTo>
                  <a:lnTo>
                    <a:pt x="580" y="58"/>
                  </a:lnTo>
                  <a:lnTo>
                    <a:pt x="435" y="116"/>
                  </a:lnTo>
                  <a:lnTo>
                    <a:pt x="290" y="232"/>
                  </a:lnTo>
                  <a:lnTo>
                    <a:pt x="174" y="348"/>
                  </a:lnTo>
                  <a:lnTo>
                    <a:pt x="88" y="464"/>
                  </a:lnTo>
                  <a:lnTo>
                    <a:pt x="30" y="637"/>
                  </a:lnTo>
                  <a:lnTo>
                    <a:pt x="1" y="811"/>
                  </a:lnTo>
                  <a:lnTo>
                    <a:pt x="1" y="985"/>
                  </a:lnTo>
                  <a:lnTo>
                    <a:pt x="30" y="1130"/>
                  </a:lnTo>
                  <a:lnTo>
                    <a:pt x="116" y="1304"/>
                  </a:lnTo>
                  <a:lnTo>
                    <a:pt x="1246" y="2810"/>
                  </a:lnTo>
                  <a:lnTo>
                    <a:pt x="1362" y="2955"/>
                  </a:lnTo>
                  <a:lnTo>
                    <a:pt x="1478" y="3071"/>
                  </a:lnTo>
                  <a:lnTo>
                    <a:pt x="1623" y="3157"/>
                  </a:lnTo>
                  <a:lnTo>
                    <a:pt x="1768" y="3215"/>
                  </a:lnTo>
                  <a:lnTo>
                    <a:pt x="1941" y="3244"/>
                  </a:lnTo>
                  <a:lnTo>
                    <a:pt x="2115" y="3244"/>
                  </a:lnTo>
                  <a:lnTo>
                    <a:pt x="2289" y="3186"/>
                  </a:lnTo>
                  <a:lnTo>
                    <a:pt x="2434" y="3128"/>
                  </a:lnTo>
                  <a:lnTo>
                    <a:pt x="2579" y="3013"/>
                  </a:lnTo>
                  <a:lnTo>
                    <a:pt x="2665" y="2897"/>
                  </a:lnTo>
                  <a:lnTo>
                    <a:pt x="2781" y="2781"/>
                  </a:lnTo>
                  <a:lnTo>
                    <a:pt x="2839" y="2607"/>
                  </a:lnTo>
                  <a:lnTo>
                    <a:pt x="2839" y="2433"/>
                  </a:lnTo>
                  <a:lnTo>
                    <a:pt x="2839" y="2259"/>
                  </a:lnTo>
                  <a:lnTo>
                    <a:pt x="2810" y="2115"/>
                  </a:lnTo>
                  <a:lnTo>
                    <a:pt x="2752" y="1941"/>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0"/>
            <p:cNvSpPr/>
            <p:nvPr/>
          </p:nvSpPr>
          <p:spPr>
            <a:xfrm>
              <a:off x="4148075" y="2714375"/>
              <a:ext cx="43475" cy="176700"/>
            </a:xfrm>
            <a:custGeom>
              <a:avLst/>
              <a:gdLst/>
              <a:ahLst/>
              <a:cxnLst/>
              <a:rect l="l" t="t" r="r" b="b"/>
              <a:pathLst>
                <a:path w="1739" h="7068" extrusionOk="0">
                  <a:moveTo>
                    <a:pt x="869" y="0"/>
                  </a:moveTo>
                  <a:lnTo>
                    <a:pt x="695" y="29"/>
                  </a:lnTo>
                  <a:lnTo>
                    <a:pt x="550" y="87"/>
                  </a:lnTo>
                  <a:lnTo>
                    <a:pt x="406" y="174"/>
                  </a:lnTo>
                  <a:lnTo>
                    <a:pt x="261" y="261"/>
                  </a:lnTo>
                  <a:lnTo>
                    <a:pt x="145" y="406"/>
                  </a:lnTo>
                  <a:lnTo>
                    <a:pt x="87" y="551"/>
                  </a:lnTo>
                  <a:lnTo>
                    <a:pt x="29" y="695"/>
                  </a:lnTo>
                  <a:lnTo>
                    <a:pt x="0" y="869"/>
                  </a:lnTo>
                  <a:lnTo>
                    <a:pt x="0" y="6199"/>
                  </a:lnTo>
                  <a:lnTo>
                    <a:pt x="29" y="6373"/>
                  </a:lnTo>
                  <a:lnTo>
                    <a:pt x="87" y="6518"/>
                  </a:lnTo>
                  <a:lnTo>
                    <a:pt x="145" y="6691"/>
                  </a:lnTo>
                  <a:lnTo>
                    <a:pt x="261" y="6807"/>
                  </a:lnTo>
                  <a:lnTo>
                    <a:pt x="406" y="6923"/>
                  </a:lnTo>
                  <a:lnTo>
                    <a:pt x="550" y="7010"/>
                  </a:lnTo>
                  <a:lnTo>
                    <a:pt x="695" y="7039"/>
                  </a:lnTo>
                  <a:lnTo>
                    <a:pt x="869" y="7068"/>
                  </a:lnTo>
                  <a:lnTo>
                    <a:pt x="1043" y="7039"/>
                  </a:lnTo>
                  <a:lnTo>
                    <a:pt x="1188" y="6981"/>
                  </a:lnTo>
                  <a:lnTo>
                    <a:pt x="1333" y="6894"/>
                  </a:lnTo>
                  <a:lnTo>
                    <a:pt x="1477" y="6807"/>
                  </a:lnTo>
                  <a:lnTo>
                    <a:pt x="1564" y="6691"/>
                  </a:lnTo>
                  <a:lnTo>
                    <a:pt x="1651" y="6547"/>
                  </a:lnTo>
                  <a:lnTo>
                    <a:pt x="1709" y="6373"/>
                  </a:lnTo>
                  <a:lnTo>
                    <a:pt x="1738" y="6199"/>
                  </a:lnTo>
                  <a:lnTo>
                    <a:pt x="1738" y="869"/>
                  </a:lnTo>
                  <a:lnTo>
                    <a:pt x="1709" y="695"/>
                  </a:lnTo>
                  <a:lnTo>
                    <a:pt x="1651" y="551"/>
                  </a:lnTo>
                  <a:lnTo>
                    <a:pt x="1564" y="406"/>
                  </a:lnTo>
                  <a:lnTo>
                    <a:pt x="1477" y="261"/>
                  </a:lnTo>
                  <a:lnTo>
                    <a:pt x="1333" y="145"/>
                  </a:lnTo>
                  <a:lnTo>
                    <a:pt x="1188" y="87"/>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0"/>
            <p:cNvSpPr/>
            <p:nvPr/>
          </p:nvSpPr>
          <p:spPr>
            <a:xfrm>
              <a:off x="5854900" y="2820100"/>
              <a:ext cx="52150" cy="108650"/>
            </a:xfrm>
            <a:custGeom>
              <a:avLst/>
              <a:gdLst/>
              <a:ahLst/>
              <a:cxnLst/>
              <a:rect l="l" t="t" r="r" b="b"/>
              <a:pathLst>
                <a:path w="2086" h="4346" extrusionOk="0">
                  <a:moveTo>
                    <a:pt x="1130" y="0"/>
                  </a:moveTo>
                  <a:lnTo>
                    <a:pt x="956" y="29"/>
                  </a:lnTo>
                  <a:lnTo>
                    <a:pt x="811" y="87"/>
                  </a:lnTo>
                  <a:lnTo>
                    <a:pt x="666" y="203"/>
                  </a:lnTo>
                  <a:lnTo>
                    <a:pt x="550" y="319"/>
                  </a:lnTo>
                  <a:lnTo>
                    <a:pt x="464" y="464"/>
                  </a:lnTo>
                  <a:lnTo>
                    <a:pt x="406" y="609"/>
                  </a:lnTo>
                  <a:lnTo>
                    <a:pt x="29" y="3273"/>
                  </a:lnTo>
                  <a:lnTo>
                    <a:pt x="0" y="3447"/>
                  </a:lnTo>
                  <a:lnTo>
                    <a:pt x="0" y="3621"/>
                  </a:lnTo>
                  <a:lnTo>
                    <a:pt x="29" y="3766"/>
                  </a:lnTo>
                  <a:lnTo>
                    <a:pt x="116" y="3940"/>
                  </a:lnTo>
                  <a:lnTo>
                    <a:pt x="203" y="4056"/>
                  </a:lnTo>
                  <a:lnTo>
                    <a:pt x="319" y="4171"/>
                  </a:lnTo>
                  <a:lnTo>
                    <a:pt x="464" y="4287"/>
                  </a:lnTo>
                  <a:lnTo>
                    <a:pt x="608" y="4345"/>
                  </a:lnTo>
                  <a:lnTo>
                    <a:pt x="956" y="4345"/>
                  </a:lnTo>
                  <a:lnTo>
                    <a:pt x="1130" y="4316"/>
                  </a:lnTo>
                  <a:lnTo>
                    <a:pt x="1275" y="4258"/>
                  </a:lnTo>
                  <a:lnTo>
                    <a:pt x="1419" y="4142"/>
                  </a:lnTo>
                  <a:lnTo>
                    <a:pt x="1535" y="4027"/>
                  </a:lnTo>
                  <a:lnTo>
                    <a:pt x="1622" y="3882"/>
                  </a:lnTo>
                  <a:lnTo>
                    <a:pt x="1680" y="3737"/>
                  </a:lnTo>
                  <a:lnTo>
                    <a:pt x="2057" y="1072"/>
                  </a:lnTo>
                  <a:lnTo>
                    <a:pt x="2086" y="898"/>
                  </a:lnTo>
                  <a:lnTo>
                    <a:pt x="2086" y="724"/>
                  </a:lnTo>
                  <a:lnTo>
                    <a:pt x="2057" y="580"/>
                  </a:lnTo>
                  <a:lnTo>
                    <a:pt x="1970" y="406"/>
                  </a:lnTo>
                  <a:lnTo>
                    <a:pt x="1883" y="290"/>
                  </a:lnTo>
                  <a:lnTo>
                    <a:pt x="1767" y="174"/>
                  </a:lnTo>
                  <a:lnTo>
                    <a:pt x="1622" y="58"/>
                  </a:lnTo>
                  <a:lnTo>
                    <a:pt x="144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0"/>
            <p:cNvSpPr/>
            <p:nvPr/>
          </p:nvSpPr>
          <p:spPr>
            <a:xfrm>
              <a:off x="5928750" y="2867175"/>
              <a:ext cx="52175" cy="89800"/>
            </a:xfrm>
            <a:custGeom>
              <a:avLst/>
              <a:gdLst/>
              <a:ahLst/>
              <a:cxnLst/>
              <a:rect l="l" t="t" r="r" b="b"/>
              <a:pathLst>
                <a:path w="2087" h="3592" extrusionOk="0">
                  <a:moveTo>
                    <a:pt x="1130" y="0"/>
                  </a:moveTo>
                  <a:lnTo>
                    <a:pt x="957" y="29"/>
                  </a:lnTo>
                  <a:lnTo>
                    <a:pt x="812" y="116"/>
                  </a:lnTo>
                  <a:lnTo>
                    <a:pt x="667" y="203"/>
                  </a:lnTo>
                  <a:lnTo>
                    <a:pt x="551" y="319"/>
                  </a:lnTo>
                  <a:lnTo>
                    <a:pt x="464" y="464"/>
                  </a:lnTo>
                  <a:lnTo>
                    <a:pt x="406" y="608"/>
                  </a:lnTo>
                  <a:lnTo>
                    <a:pt x="30" y="2520"/>
                  </a:lnTo>
                  <a:lnTo>
                    <a:pt x="1" y="2694"/>
                  </a:lnTo>
                  <a:lnTo>
                    <a:pt x="1" y="2868"/>
                  </a:lnTo>
                  <a:lnTo>
                    <a:pt x="59" y="3042"/>
                  </a:lnTo>
                  <a:lnTo>
                    <a:pt x="116" y="3186"/>
                  </a:lnTo>
                  <a:lnTo>
                    <a:pt x="203" y="3302"/>
                  </a:lnTo>
                  <a:lnTo>
                    <a:pt x="348" y="3418"/>
                  </a:lnTo>
                  <a:lnTo>
                    <a:pt x="464" y="3534"/>
                  </a:lnTo>
                  <a:lnTo>
                    <a:pt x="638" y="3592"/>
                  </a:lnTo>
                  <a:lnTo>
                    <a:pt x="957" y="3592"/>
                  </a:lnTo>
                  <a:lnTo>
                    <a:pt x="1130" y="3563"/>
                  </a:lnTo>
                  <a:lnTo>
                    <a:pt x="1275" y="3505"/>
                  </a:lnTo>
                  <a:lnTo>
                    <a:pt x="1420" y="3389"/>
                  </a:lnTo>
                  <a:lnTo>
                    <a:pt x="1536" y="3273"/>
                  </a:lnTo>
                  <a:lnTo>
                    <a:pt x="1623" y="3128"/>
                  </a:lnTo>
                  <a:lnTo>
                    <a:pt x="1681" y="2984"/>
                  </a:lnTo>
                  <a:lnTo>
                    <a:pt x="2057" y="1072"/>
                  </a:lnTo>
                  <a:lnTo>
                    <a:pt x="2086" y="898"/>
                  </a:lnTo>
                  <a:lnTo>
                    <a:pt x="2086" y="724"/>
                  </a:lnTo>
                  <a:lnTo>
                    <a:pt x="2057" y="579"/>
                  </a:lnTo>
                  <a:lnTo>
                    <a:pt x="1970" y="406"/>
                  </a:lnTo>
                  <a:lnTo>
                    <a:pt x="1883" y="290"/>
                  </a:lnTo>
                  <a:lnTo>
                    <a:pt x="1768" y="174"/>
                  </a:lnTo>
                  <a:lnTo>
                    <a:pt x="1623" y="87"/>
                  </a:lnTo>
                  <a:lnTo>
                    <a:pt x="1478" y="29"/>
                  </a:lnTo>
                  <a:lnTo>
                    <a:pt x="130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0"/>
            <p:cNvSpPr/>
            <p:nvPr/>
          </p:nvSpPr>
          <p:spPr>
            <a:xfrm>
              <a:off x="5834625" y="3638375"/>
              <a:ext cx="42750" cy="119525"/>
            </a:xfrm>
            <a:custGeom>
              <a:avLst/>
              <a:gdLst/>
              <a:ahLst/>
              <a:cxnLst/>
              <a:rect l="l" t="t" r="r" b="b"/>
              <a:pathLst>
                <a:path w="1710" h="4781" extrusionOk="0">
                  <a:moveTo>
                    <a:pt x="840" y="1"/>
                  </a:moveTo>
                  <a:lnTo>
                    <a:pt x="666" y="30"/>
                  </a:lnTo>
                  <a:lnTo>
                    <a:pt x="521" y="88"/>
                  </a:lnTo>
                  <a:lnTo>
                    <a:pt x="377" y="175"/>
                  </a:lnTo>
                  <a:lnTo>
                    <a:pt x="232" y="261"/>
                  </a:lnTo>
                  <a:lnTo>
                    <a:pt x="145" y="377"/>
                  </a:lnTo>
                  <a:lnTo>
                    <a:pt x="58" y="522"/>
                  </a:lnTo>
                  <a:lnTo>
                    <a:pt x="0" y="696"/>
                  </a:lnTo>
                  <a:lnTo>
                    <a:pt x="0" y="870"/>
                  </a:lnTo>
                  <a:lnTo>
                    <a:pt x="0" y="3911"/>
                  </a:lnTo>
                  <a:lnTo>
                    <a:pt x="0" y="4085"/>
                  </a:lnTo>
                  <a:lnTo>
                    <a:pt x="58" y="4230"/>
                  </a:lnTo>
                  <a:lnTo>
                    <a:pt x="145" y="4404"/>
                  </a:lnTo>
                  <a:lnTo>
                    <a:pt x="232" y="4519"/>
                  </a:lnTo>
                  <a:lnTo>
                    <a:pt x="377" y="4635"/>
                  </a:lnTo>
                  <a:lnTo>
                    <a:pt x="521" y="4722"/>
                  </a:lnTo>
                  <a:lnTo>
                    <a:pt x="666" y="4751"/>
                  </a:lnTo>
                  <a:lnTo>
                    <a:pt x="840" y="4780"/>
                  </a:lnTo>
                  <a:lnTo>
                    <a:pt x="1014" y="4751"/>
                  </a:lnTo>
                  <a:lnTo>
                    <a:pt x="1188" y="4693"/>
                  </a:lnTo>
                  <a:lnTo>
                    <a:pt x="1332" y="4606"/>
                  </a:lnTo>
                  <a:lnTo>
                    <a:pt x="1448" y="4519"/>
                  </a:lnTo>
                  <a:lnTo>
                    <a:pt x="1564" y="4404"/>
                  </a:lnTo>
                  <a:lnTo>
                    <a:pt x="1622" y="4259"/>
                  </a:lnTo>
                  <a:lnTo>
                    <a:pt x="1680" y="4085"/>
                  </a:lnTo>
                  <a:lnTo>
                    <a:pt x="1709" y="3911"/>
                  </a:lnTo>
                  <a:lnTo>
                    <a:pt x="1709" y="870"/>
                  </a:lnTo>
                  <a:lnTo>
                    <a:pt x="1680" y="696"/>
                  </a:lnTo>
                  <a:lnTo>
                    <a:pt x="1622" y="551"/>
                  </a:lnTo>
                  <a:lnTo>
                    <a:pt x="1564" y="406"/>
                  </a:lnTo>
                  <a:lnTo>
                    <a:pt x="1448" y="261"/>
                  </a:lnTo>
                  <a:lnTo>
                    <a:pt x="1332" y="146"/>
                  </a:lnTo>
                  <a:lnTo>
                    <a:pt x="1159"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0"/>
            <p:cNvSpPr/>
            <p:nvPr/>
          </p:nvSpPr>
          <p:spPr>
            <a:xfrm>
              <a:off x="5946850" y="3639100"/>
              <a:ext cx="63750" cy="127475"/>
            </a:xfrm>
            <a:custGeom>
              <a:avLst/>
              <a:gdLst/>
              <a:ahLst/>
              <a:cxnLst/>
              <a:rect l="l" t="t" r="r" b="b"/>
              <a:pathLst>
                <a:path w="2550" h="5099" extrusionOk="0">
                  <a:moveTo>
                    <a:pt x="1594" y="1"/>
                  </a:moveTo>
                  <a:lnTo>
                    <a:pt x="1420" y="30"/>
                  </a:lnTo>
                  <a:lnTo>
                    <a:pt x="1275" y="88"/>
                  </a:lnTo>
                  <a:lnTo>
                    <a:pt x="1130" y="204"/>
                  </a:lnTo>
                  <a:lnTo>
                    <a:pt x="1015" y="319"/>
                  </a:lnTo>
                  <a:lnTo>
                    <a:pt x="928" y="435"/>
                  </a:lnTo>
                  <a:lnTo>
                    <a:pt x="870" y="609"/>
                  </a:lnTo>
                  <a:lnTo>
                    <a:pt x="30" y="4027"/>
                  </a:lnTo>
                  <a:lnTo>
                    <a:pt x="1" y="4172"/>
                  </a:lnTo>
                  <a:lnTo>
                    <a:pt x="1" y="4346"/>
                  </a:lnTo>
                  <a:lnTo>
                    <a:pt x="30" y="4519"/>
                  </a:lnTo>
                  <a:lnTo>
                    <a:pt x="117" y="4664"/>
                  </a:lnTo>
                  <a:lnTo>
                    <a:pt x="204" y="4809"/>
                  </a:lnTo>
                  <a:lnTo>
                    <a:pt x="319" y="4925"/>
                  </a:lnTo>
                  <a:lnTo>
                    <a:pt x="464" y="5012"/>
                  </a:lnTo>
                  <a:lnTo>
                    <a:pt x="609" y="5070"/>
                  </a:lnTo>
                  <a:lnTo>
                    <a:pt x="783" y="5099"/>
                  </a:lnTo>
                  <a:lnTo>
                    <a:pt x="957" y="5099"/>
                  </a:lnTo>
                  <a:lnTo>
                    <a:pt x="1130" y="5041"/>
                  </a:lnTo>
                  <a:lnTo>
                    <a:pt x="1275" y="4983"/>
                  </a:lnTo>
                  <a:lnTo>
                    <a:pt x="1420" y="4896"/>
                  </a:lnTo>
                  <a:lnTo>
                    <a:pt x="1536" y="4780"/>
                  </a:lnTo>
                  <a:lnTo>
                    <a:pt x="1623" y="4635"/>
                  </a:lnTo>
                  <a:lnTo>
                    <a:pt x="1681" y="4490"/>
                  </a:lnTo>
                  <a:lnTo>
                    <a:pt x="2521" y="1072"/>
                  </a:lnTo>
                  <a:lnTo>
                    <a:pt x="2550" y="899"/>
                  </a:lnTo>
                  <a:lnTo>
                    <a:pt x="2521" y="725"/>
                  </a:lnTo>
                  <a:lnTo>
                    <a:pt x="2492" y="580"/>
                  </a:lnTo>
                  <a:lnTo>
                    <a:pt x="2434" y="406"/>
                  </a:lnTo>
                  <a:lnTo>
                    <a:pt x="2347" y="290"/>
                  </a:lnTo>
                  <a:lnTo>
                    <a:pt x="2231" y="175"/>
                  </a:lnTo>
                  <a:lnTo>
                    <a:pt x="2086" y="59"/>
                  </a:lnTo>
                  <a:lnTo>
                    <a:pt x="191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a:off x="6026525" y="3628975"/>
              <a:ext cx="77500" cy="166575"/>
            </a:xfrm>
            <a:custGeom>
              <a:avLst/>
              <a:gdLst/>
              <a:ahLst/>
              <a:cxnLst/>
              <a:rect l="l" t="t" r="r" b="b"/>
              <a:pathLst>
                <a:path w="3100" h="6663" extrusionOk="0">
                  <a:moveTo>
                    <a:pt x="2028" y="0"/>
                  </a:moveTo>
                  <a:lnTo>
                    <a:pt x="1883" y="58"/>
                  </a:lnTo>
                  <a:lnTo>
                    <a:pt x="1738" y="145"/>
                  </a:lnTo>
                  <a:lnTo>
                    <a:pt x="1593" y="261"/>
                  </a:lnTo>
                  <a:lnTo>
                    <a:pt x="1506" y="406"/>
                  </a:lnTo>
                  <a:lnTo>
                    <a:pt x="1246" y="1043"/>
                  </a:lnTo>
                  <a:lnTo>
                    <a:pt x="1014" y="1651"/>
                  </a:lnTo>
                  <a:lnTo>
                    <a:pt x="782" y="2289"/>
                  </a:lnTo>
                  <a:lnTo>
                    <a:pt x="579" y="2955"/>
                  </a:lnTo>
                  <a:lnTo>
                    <a:pt x="406" y="3592"/>
                  </a:lnTo>
                  <a:lnTo>
                    <a:pt x="232" y="4258"/>
                  </a:lnTo>
                  <a:lnTo>
                    <a:pt x="116" y="4924"/>
                  </a:lnTo>
                  <a:lnTo>
                    <a:pt x="0" y="5591"/>
                  </a:lnTo>
                  <a:lnTo>
                    <a:pt x="0" y="5764"/>
                  </a:lnTo>
                  <a:lnTo>
                    <a:pt x="0" y="5938"/>
                  </a:lnTo>
                  <a:lnTo>
                    <a:pt x="29" y="6083"/>
                  </a:lnTo>
                  <a:lnTo>
                    <a:pt x="87" y="6257"/>
                  </a:lnTo>
                  <a:lnTo>
                    <a:pt x="174" y="6373"/>
                  </a:lnTo>
                  <a:lnTo>
                    <a:pt x="290" y="6489"/>
                  </a:lnTo>
                  <a:lnTo>
                    <a:pt x="435" y="6575"/>
                  </a:lnTo>
                  <a:lnTo>
                    <a:pt x="608" y="6662"/>
                  </a:lnTo>
                  <a:lnTo>
                    <a:pt x="927" y="6662"/>
                  </a:lnTo>
                  <a:lnTo>
                    <a:pt x="1101" y="6633"/>
                  </a:lnTo>
                  <a:lnTo>
                    <a:pt x="1246" y="6575"/>
                  </a:lnTo>
                  <a:lnTo>
                    <a:pt x="1390" y="6460"/>
                  </a:lnTo>
                  <a:lnTo>
                    <a:pt x="1535" y="6344"/>
                  </a:lnTo>
                  <a:lnTo>
                    <a:pt x="1622" y="6228"/>
                  </a:lnTo>
                  <a:lnTo>
                    <a:pt x="1651" y="6054"/>
                  </a:lnTo>
                  <a:lnTo>
                    <a:pt x="1767" y="5417"/>
                  </a:lnTo>
                  <a:lnTo>
                    <a:pt x="1883" y="4780"/>
                  </a:lnTo>
                  <a:lnTo>
                    <a:pt x="2028" y="4171"/>
                  </a:lnTo>
                  <a:lnTo>
                    <a:pt x="2172" y="3563"/>
                  </a:lnTo>
                  <a:lnTo>
                    <a:pt x="2346" y="2955"/>
                  </a:lnTo>
                  <a:lnTo>
                    <a:pt x="2549" y="2346"/>
                  </a:lnTo>
                  <a:lnTo>
                    <a:pt x="2781" y="1738"/>
                  </a:lnTo>
                  <a:lnTo>
                    <a:pt x="2984" y="1275"/>
                  </a:lnTo>
                  <a:lnTo>
                    <a:pt x="3041" y="1101"/>
                  </a:lnTo>
                  <a:lnTo>
                    <a:pt x="3070" y="956"/>
                  </a:lnTo>
                  <a:lnTo>
                    <a:pt x="3099" y="782"/>
                  </a:lnTo>
                  <a:lnTo>
                    <a:pt x="3070" y="609"/>
                  </a:lnTo>
                  <a:lnTo>
                    <a:pt x="3013" y="464"/>
                  </a:lnTo>
                  <a:lnTo>
                    <a:pt x="2955" y="319"/>
                  </a:lnTo>
                  <a:lnTo>
                    <a:pt x="2839" y="203"/>
                  </a:lnTo>
                  <a:lnTo>
                    <a:pt x="2694" y="87"/>
                  </a:lnTo>
                  <a:lnTo>
                    <a:pt x="2520" y="29"/>
                  </a:lnTo>
                  <a:lnTo>
                    <a:pt x="237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0"/>
            <p:cNvSpPr/>
            <p:nvPr/>
          </p:nvSpPr>
          <p:spPr>
            <a:xfrm>
              <a:off x="4481900" y="3591325"/>
              <a:ext cx="42750" cy="128175"/>
            </a:xfrm>
            <a:custGeom>
              <a:avLst/>
              <a:gdLst/>
              <a:ahLst/>
              <a:cxnLst/>
              <a:rect l="l" t="t" r="r" b="b"/>
              <a:pathLst>
                <a:path w="1710" h="5127" extrusionOk="0">
                  <a:moveTo>
                    <a:pt x="667" y="0"/>
                  </a:moveTo>
                  <a:lnTo>
                    <a:pt x="522" y="58"/>
                  </a:lnTo>
                  <a:lnTo>
                    <a:pt x="377" y="145"/>
                  </a:lnTo>
                  <a:lnTo>
                    <a:pt x="232" y="232"/>
                  </a:lnTo>
                  <a:lnTo>
                    <a:pt x="145" y="377"/>
                  </a:lnTo>
                  <a:lnTo>
                    <a:pt x="58" y="521"/>
                  </a:lnTo>
                  <a:lnTo>
                    <a:pt x="0" y="666"/>
                  </a:lnTo>
                  <a:lnTo>
                    <a:pt x="0" y="840"/>
                  </a:lnTo>
                  <a:lnTo>
                    <a:pt x="0" y="4287"/>
                  </a:lnTo>
                  <a:lnTo>
                    <a:pt x="0" y="4432"/>
                  </a:lnTo>
                  <a:lnTo>
                    <a:pt x="58" y="4606"/>
                  </a:lnTo>
                  <a:lnTo>
                    <a:pt x="145" y="4750"/>
                  </a:lnTo>
                  <a:lnTo>
                    <a:pt x="261" y="4866"/>
                  </a:lnTo>
                  <a:lnTo>
                    <a:pt x="377" y="4982"/>
                  </a:lnTo>
                  <a:lnTo>
                    <a:pt x="522" y="5069"/>
                  </a:lnTo>
                  <a:lnTo>
                    <a:pt x="667" y="5127"/>
                  </a:lnTo>
                  <a:lnTo>
                    <a:pt x="840" y="5127"/>
                  </a:lnTo>
                  <a:lnTo>
                    <a:pt x="1014" y="5098"/>
                  </a:lnTo>
                  <a:lnTo>
                    <a:pt x="1188" y="5069"/>
                  </a:lnTo>
                  <a:lnTo>
                    <a:pt x="1333" y="4982"/>
                  </a:lnTo>
                  <a:lnTo>
                    <a:pt x="1449" y="4866"/>
                  </a:lnTo>
                  <a:lnTo>
                    <a:pt x="1565" y="4750"/>
                  </a:lnTo>
                  <a:lnTo>
                    <a:pt x="1652" y="4606"/>
                  </a:lnTo>
                  <a:lnTo>
                    <a:pt x="1680" y="4461"/>
                  </a:lnTo>
                  <a:lnTo>
                    <a:pt x="1709" y="4287"/>
                  </a:lnTo>
                  <a:lnTo>
                    <a:pt x="1709" y="840"/>
                  </a:lnTo>
                  <a:lnTo>
                    <a:pt x="1680" y="666"/>
                  </a:lnTo>
                  <a:lnTo>
                    <a:pt x="1652" y="521"/>
                  </a:lnTo>
                  <a:lnTo>
                    <a:pt x="1565" y="377"/>
                  </a:lnTo>
                  <a:lnTo>
                    <a:pt x="1449" y="232"/>
                  </a:lnTo>
                  <a:lnTo>
                    <a:pt x="1333"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0"/>
            <p:cNvSpPr/>
            <p:nvPr/>
          </p:nvSpPr>
          <p:spPr>
            <a:xfrm>
              <a:off x="4586175" y="3647800"/>
              <a:ext cx="52900" cy="62300"/>
            </a:xfrm>
            <a:custGeom>
              <a:avLst/>
              <a:gdLst/>
              <a:ahLst/>
              <a:cxnLst/>
              <a:rect l="l" t="t" r="r" b="b"/>
              <a:pathLst>
                <a:path w="2116" h="2492" extrusionOk="0">
                  <a:moveTo>
                    <a:pt x="1246" y="0"/>
                  </a:moveTo>
                  <a:lnTo>
                    <a:pt x="1014" y="58"/>
                  </a:lnTo>
                  <a:lnTo>
                    <a:pt x="812" y="145"/>
                  </a:lnTo>
                  <a:lnTo>
                    <a:pt x="638" y="261"/>
                  </a:lnTo>
                  <a:lnTo>
                    <a:pt x="522" y="435"/>
                  </a:lnTo>
                  <a:lnTo>
                    <a:pt x="116" y="1188"/>
                  </a:lnTo>
                  <a:lnTo>
                    <a:pt x="59" y="1362"/>
                  </a:lnTo>
                  <a:lnTo>
                    <a:pt x="30" y="1507"/>
                  </a:lnTo>
                  <a:lnTo>
                    <a:pt x="1" y="1680"/>
                  </a:lnTo>
                  <a:lnTo>
                    <a:pt x="30" y="1854"/>
                  </a:lnTo>
                  <a:lnTo>
                    <a:pt x="87" y="2028"/>
                  </a:lnTo>
                  <a:lnTo>
                    <a:pt x="203" y="2144"/>
                  </a:lnTo>
                  <a:lnTo>
                    <a:pt x="290" y="2289"/>
                  </a:lnTo>
                  <a:lnTo>
                    <a:pt x="435" y="2376"/>
                  </a:lnTo>
                  <a:lnTo>
                    <a:pt x="638" y="2462"/>
                  </a:lnTo>
                  <a:lnTo>
                    <a:pt x="870" y="2491"/>
                  </a:lnTo>
                  <a:lnTo>
                    <a:pt x="1101" y="2462"/>
                  </a:lnTo>
                  <a:lnTo>
                    <a:pt x="1304" y="2376"/>
                  </a:lnTo>
                  <a:lnTo>
                    <a:pt x="1478" y="2231"/>
                  </a:lnTo>
                  <a:lnTo>
                    <a:pt x="1623" y="2057"/>
                  </a:lnTo>
                  <a:lnTo>
                    <a:pt x="1999" y="1304"/>
                  </a:lnTo>
                  <a:lnTo>
                    <a:pt x="2057" y="1159"/>
                  </a:lnTo>
                  <a:lnTo>
                    <a:pt x="2086" y="985"/>
                  </a:lnTo>
                  <a:lnTo>
                    <a:pt x="2115" y="811"/>
                  </a:lnTo>
                  <a:lnTo>
                    <a:pt x="2086" y="638"/>
                  </a:lnTo>
                  <a:lnTo>
                    <a:pt x="2028" y="493"/>
                  </a:lnTo>
                  <a:lnTo>
                    <a:pt x="1912" y="348"/>
                  </a:lnTo>
                  <a:lnTo>
                    <a:pt x="1825" y="232"/>
                  </a:lnTo>
                  <a:lnTo>
                    <a:pt x="1681" y="145"/>
                  </a:lnTo>
                  <a:lnTo>
                    <a:pt x="1478" y="58"/>
                  </a:lnTo>
                  <a:lnTo>
                    <a:pt x="124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7091750" y="3648525"/>
              <a:ext cx="52150" cy="99950"/>
            </a:xfrm>
            <a:custGeom>
              <a:avLst/>
              <a:gdLst/>
              <a:ahLst/>
              <a:cxnLst/>
              <a:rect l="l" t="t" r="r" b="b"/>
              <a:pathLst>
                <a:path w="2086" h="3998" extrusionOk="0">
                  <a:moveTo>
                    <a:pt x="782" y="0"/>
                  </a:moveTo>
                  <a:lnTo>
                    <a:pt x="637" y="29"/>
                  </a:lnTo>
                  <a:lnTo>
                    <a:pt x="464" y="87"/>
                  </a:lnTo>
                  <a:lnTo>
                    <a:pt x="319" y="174"/>
                  </a:lnTo>
                  <a:lnTo>
                    <a:pt x="203" y="261"/>
                  </a:lnTo>
                  <a:lnTo>
                    <a:pt x="116" y="406"/>
                  </a:lnTo>
                  <a:lnTo>
                    <a:pt x="58" y="580"/>
                  </a:lnTo>
                  <a:lnTo>
                    <a:pt x="0" y="724"/>
                  </a:lnTo>
                  <a:lnTo>
                    <a:pt x="0" y="898"/>
                  </a:lnTo>
                  <a:lnTo>
                    <a:pt x="29" y="1072"/>
                  </a:lnTo>
                  <a:lnTo>
                    <a:pt x="406" y="3360"/>
                  </a:lnTo>
                  <a:lnTo>
                    <a:pt x="464" y="3505"/>
                  </a:lnTo>
                  <a:lnTo>
                    <a:pt x="550" y="3650"/>
                  </a:lnTo>
                  <a:lnTo>
                    <a:pt x="666" y="3766"/>
                  </a:lnTo>
                  <a:lnTo>
                    <a:pt x="811" y="3882"/>
                  </a:lnTo>
                  <a:lnTo>
                    <a:pt x="956" y="3940"/>
                  </a:lnTo>
                  <a:lnTo>
                    <a:pt x="1130" y="3969"/>
                  </a:lnTo>
                  <a:lnTo>
                    <a:pt x="1304" y="3998"/>
                  </a:lnTo>
                  <a:lnTo>
                    <a:pt x="1448" y="3969"/>
                  </a:lnTo>
                  <a:lnTo>
                    <a:pt x="1622" y="3882"/>
                  </a:lnTo>
                  <a:lnTo>
                    <a:pt x="1767" y="3795"/>
                  </a:lnTo>
                  <a:lnTo>
                    <a:pt x="1883" y="3708"/>
                  </a:lnTo>
                  <a:lnTo>
                    <a:pt x="1970" y="3563"/>
                  </a:lnTo>
                  <a:lnTo>
                    <a:pt x="2028" y="3389"/>
                  </a:lnTo>
                  <a:lnTo>
                    <a:pt x="2086" y="3244"/>
                  </a:lnTo>
                  <a:lnTo>
                    <a:pt x="2086" y="3071"/>
                  </a:lnTo>
                  <a:lnTo>
                    <a:pt x="2057" y="2897"/>
                  </a:lnTo>
                  <a:lnTo>
                    <a:pt x="1680" y="609"/>
                  </a:lnTo>
                  <a:lnTo>
                    <a:pt x="1622" y="464"/>
                  </a:lnTo>
                  <a:lnTo>
                    <a:pt x="1535" y="319"/>
                  </a:lnTo>
                  <a:lnTo>
                    <a:pt x="1419"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7206150" y="3639100"/>
              <a:ext cx="52175" cy="71000"/>
            </a:xfrm>
            <a:custGeom>
              <a:avLst/>
              <a:gdLst/>
              <a:ahLst/>
              <a:cxnLst/>
              <a:rect l="l" t="t" r="r" b="b"/>
              <a:pathLst>
                <a:path w="2087" h="2840" extrusionOk="0">
                  <a:moveTo>
                    <a:pt x="1130" y="1"/>
                  </a:moveTo>
                  <a:lnTo>
                    <a:pt x="957" y="30"/>
                  </a:lnTo>
                  <a:lnTo>
                    <a:pt x="783" y="88"/>
                  </a:lnTo>
                  <a:lnTo>
                    <a:pt x="609" y="232"/>
                  </a:lnTo>
                  <a:lnTo>
                    <a:pt x="493" y="406"/>
                  </a:lnTo>
                  <a:lnTo>
                    <a:pt x="406" y="609"/>
                  </a:lnTo>
                  <a:lnTo>
                    <a:pt x="30" y="1768"/>
                  </a:lnTo>
                  <a:lnTo>
                    <a:pt x="1" y="1913"/>
                  </a:lnTo>
                  <a:lnTo>
                    <a:pt x="1" y="2086"/>
                  </a:lnTo>
                  <a:lnTo>
                    <a:pt x="30" y="2260"/>
                  </a:lnTo>
                  <a:lnTo>
                    <a:pt x="117" y="2405"/>
                  </a:lnTo>
                  <a:lnTo>
                    <a:pt x="203" y="2550"/>
                  </a:lnTo>
                  <a:lnTo>
                    <a:pt x="319" y="2666"/>
                  </a:lnTo>
                  <a:lnTo>
                    <a:pt x="464" y="2753"/>
                  </a:lnTo>
                  <a:lnTo>
                    <a:pt x="609" y="2810"/>
                  </a:lnTo>
                  <a:lnTo>
                    <a:pt x="783" y="2839"/>
                  </a:lnTo>
                  <a:lnTo>
                    <a:pt x="957" y="2839"/>
                  </a:lnTo>
                  <a:lnTo>
                    <a:pt x="1130" y="2781"/>
                  </a:lnTo>
                  <a:lnTo>
                    <a:pt x="1275" y="2724"/>
                  </a:lnTo>
                  <a:lnTo>
                    <a:pt x="1449" y="2579"/>
                  </a:lnTo>
                  <a:lnTo>
                    <a:pt x="1594" y="2405"/>
                  </a:lnTo>
                  <a:lnTo>
                    <a:pt x="1681" y="2202"/>
                  </a:lnTo>
                  <a:lnTo>
                    <a:pt x="2057" y="1072"/>
                  </a:lnTo>
                  <a:lnTo>
                    <a:pt x="2086" y="899"/>
                  </a:lnTo>
                  <a:lnTo>
                    <a:pt x="2057" y="725"/>
                  </a:lnTo>
                  <a:lnTo>
                    <a:pt x="2028" y="551"/>
                  </a:lnTo>
                  <a:lnTo>
                    <a:pt x="1970" y="406"/>
                  </a:lnTo>
                  <a:lnTo>
                    <a:pt x="1884" y="261"/>
                  </a:lnTo>
                  <a:lnTo>
                    <a:pt x="1739" y="175"/>
                  </a:lnTo>
                  <a:lnTo>
                    <a:pt x="1623" y="59"/>
                  </a:lnTo>
                  <a:lnTo>
                    <a:pt x="144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0"/>
            <p:cNvSpPr/>
            <p:nvPr/>
          </p:nvSpPr>
          <p:spPr>
            <a:xfrm>
              <a:off x="7710900" y="2905550"/>
              <a:ext cx="42750" cy="89825"/>
            </a:xfrm>
            <a:custGeom>
              <a:avLst/>
              <a:gdLst/>
              <a:ahLst/>
              <a:cxnLst/>
              <a:rect l="l" t="t" r="r" b="b"/>
              <a:pathLst>
                <a:path w="1710" h="3593" extrusionOk="0">
                  <a:moveTo>
                    <a:pt x="695" y="0"/>
                  </a:moveTo>
                  <a:lnTo>
                    <a:pt x="521" y="58"/>
                  </a:lnTo>
                  <a:lnTo>
                    <a:pt x="377" y="116"/>
                  </a:lnTo>
                  <a:lnTo>
                    <a:pt x="232" y="232"/>
                  </a:lnTo>
                  <a:lnTo>
                    <a:pt x="145" y="377"/>
                  </a:lnTo>
                  <a:lnTo>
                    <a:pt x="58" y="522"/>
                  </a:lnTo>
                  <a:lnTo>
                    <a:pt x="0" y="667"/>
                  </a:lnTo>
                  <a:lnTo>
                    <a:pt x="0" y="840"/>
                  </a:lnTo>
                  <a:lnTo>
                    <a:pt x="0" y="2752"/>
                  </a:lnTo>
                  <a:lnTo>
                    <a:pt x="0" y="2926"/>
                  </a:lnTo>
                  <a:lnTo>
                    <a:pt x="58" y="3071"/>
                  </a:lnTo>
                  <a:lnTo>
                    <a:pt x="145" y="3216"/>
                  </a:lnTo>
                  <a:lnTo>
                    <a:pt x="232" y="3360"/>
                  </a:lnTo>
                  <a:lnTo>
                    <a:pt x="377" y="3447"/>
                  </a:lnTo>
                  <a:lnTo>
                    <a:pt x="521" y="3534"/>
                  </a:lnTo>
                  <a:lnTo>
                    <a:pt x="695" y="3592"/>
                  </a:lnTo>
                  <a:lnTo>
                    <a:pt x="1014" y="3592"/>
                  </a:lnTo>
                  <a:lnTo>
                    <a:pt x="1188" y="3534"/>
                  </a:lnTo>
                  <a:lnTo>
                    <a:pt x="1332" y="3476"/>
                  </a:lnTo>
                  <a:lnTo>
                    <a:pt x="1448" y="3360"/>
                  </a:lnTo>
                  <a:lnTo>
                    <a:pt x="1564" y="3216"/>
                  </a:lnTo>
                  <a:lnTo>
                    <a:pt x="1651" y="3071"/>
                  </a:lnTo>
                  <a:lnTo>
                    <a:pt x="1680" y="2926"/>
                  </a:lnTo>
                  <a:lnTo>
                    <a:pt x="1709" y="2752"/>
                  </a:lnTo>
                  <a:lnTo>
                    <a:pt x="1709" y="840"/>
                  </a:lnTo>
                  <a:lnTo>
                    <a:pt x="1680" y="667"/>
                  </a:lnTo>
                  <a:lnTo>
                    <a:pt x="1651" y="522"/>
                  </a:lnTo>
                  <a:lnTo>
                    <a:pt x="1564" y="377"/>
                  </a:lnTo>
                  <a:lnTo>
                    <a:pt x="1448" y="232"/>
                  </a:lnTo>
                  <a:lnTo>
                    <a:pt x="1332"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0"/>
            <p:cNvSpPr/>
            <p:nvPr/>
          </p:nvSpPr>
          <p:spPr>
            <a:xfrm>
              <a:off x="7777500" y="2905550"/>
              <a:ext cx="61600" cy="109375"/>
            </a:xfrm>
            <a:custGeom>
              <a:avLst/>
              <a:gdLst/>
              <a:ahLst/>
              <a:cxnLst/>
              <a:rect l="l" t="t" r="r" b="b"/>
              <a:pathLst>
                <a:path w="2464" h="4375" extrusionOk="0">
                  <a:moveTo>
                    <a:pt x="1507" y="0"/>
                  </a:moveTo>
                  <a:lnTo>
                    <a:pt x="1333" y="29"/>
                  </a:lnTo>
                  <a:lnTo>
                    <a:pt x="1189" y="116"/>
                  </a:lnTo>
                  <a:lnTo>
                    <a:pt x="1073" y="203"/>
                  </a:lnTo>
                  <a:lnTo>
                    <a:pt x="957" y="319"/>
                  </a:lnTo>
                  <a:lnTo>
                    <a:pt x="841" y="464"/>
                  </a:lnTo>
                  <a:lnTo>
                    <a:pt x="783" y="609"/>
                  </a:lnTo>
                  <a:lnTo>
                    <a:pt x="30" y="3273"/>
                  </a:lnTo>
                  <a:lnTo>
                    <a:pt x="1" y="3447"/>
                  </a:lnTo>
                  <a:lnTo>
                    <a:pt x="1" y="3621"/>
                  </a:lnTo>
                  <a:lnTo>
                    <a:pt x="59" y="3766"/>
                  </a:lnTo>
                  <a:lnTo>
                    <a:pt x="117" y="3940"/>
                  </a:lnTo>
                  <a:lnTo>
                    <a:pt x="204" y="4084"/>
                  </a:lnTo>
                  <a:lnTo>
                    <a:pt x="320" y="4200"/>
                  </a:lnTo>
                  <a:lnTo>
                    <a:pt x="464" y="4287"/>
                  </a:lnTo>
                  <a:lnTo>
                    <a:pt x="638" y="4345"/>
                  </a:lnTo>
                  <a:lnTo>
                    <a:pt x="783" y="4374"/>
                  </a:lnTo>
                  <a:lnTo>
                    <a:pt x="957" y="4345"/>
                  </a:lnTo>
                  <a:lnTo>
                    <a:pt x="1131" y="4316"/>
                  </a:lnTo>
                  <a:lnTo>
                    <a:pt x="1275" y="4258"/>
                  </a:lnTo>
                  <a:lnTo>
                    <a:pt x="1420" y="4171"/>
                  </a:lnTo>
                  <a:lnTo>
                    <a:pt x="1536" y="4056"/>
                  </a:lnTo>
                  <a:lnTo>
                    <a:pt x="1623" y="3911"/>
                  </a:lnTo>
                  <a:lnTo>
                    <a:pt x="1681" y="3737"/>
                  </a:lnTo>
                  <a:lnTo>
                    <a:pt x="2434" y="1072"/>
                  </a:lnTo>
                  <a:lnTo>
                    <a:pt x="2463" y="898"/>
                  </a:lnTo>
                  <a:lnTo>
                    <a:pt x="2463" y="753"/>
                  </a:lnTo>
                  <a:lnTo>
                    <a:pt x="2434" y="580"/>
                  </a:lnTo>
                  <a:lnTo>
                    <a:pt x="2347" y="435"/>
                  </a:lnTo>
                  <a:lnTo>
                    <a:pt x="2260" y="290"/>
                  </a:lnTo>
                  <a:lnTo>
                    <a:pt x="2144" y="174"/>
                  </a:lnTo>
                  <a:lnTo>
                    <a:pt x="2000" y="87"/>
                  </a:lnTo>
                  <a:lnTo>
                    <a:pt x="1855" y="29"/>
                  </a:lnTo>
                  <a:lnTo>
                    <a:pt x="168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a:off x="7009175" y="2153150"/>
              <a:ext cx="86925" cy="176725"/>
            </a:xfrm>
            <a:custGeom>
              <a:avLst/>
              <a:gdLst/>
              <a:ahLst/>
              <a:cxnLst/>
              <a:rect l="l" t="t" r="r" b="b"/>
              <a:pathLst>
                <a:path w="3477" h="7069" extrusionOk="0">
                  <a:moveTo>
                    <a:pt x="2550" y="1"/>
                  </a:moveTo>
                  <a:lnTo>
                    <a:pt x="2376" y="30"/>
                  </a:lnTo>
                  <a:lnTo>
                    <a:pt x="2231" y="88"/>
                  </a:lnTo>
                  <a:lnTo>
                    <a:pt x="2087" y="203"/>
                  </a:lnTo>
                  <a:lnTo>
                    <a:pt x="1971" y="319"/>
                  </a:lnTo>
                  <a:lnTo>
                    <a:pt x="1855" y="435"/>
                  </a:lnTo>
                  <a:lnTo>
                    <a:pt x="1826" y="609"/>
                  </a:lnTo>
                  <a:lnTo>
                    <a:pt x="1681" y="1304"/>
                  </a:lnTo>
                  <a:lnTo>
                    <a:pt x="1507" y="1970"/>
                  </a:lnTo>
                  <a:lnTo>
                    <a:pt x="1333" y="2637"/>
                  </a:lnTo>
                  <a:lnTo>
                    <a:pt x="1131" y="3274"/>
                  </a:lnTo>
                  <a:lnTo>
                    <a:pt x="899" y="3940"/>
                  </a:lnTo>
                  <a:lnTo>
                    <a:pt x="638" y="4577"/>
                  </a:lnTo>
                  <a:lnTo>
                    <a:pt x="378" y="5186"/>
                  </a:lnTo>
                  <a:lnTo>
                    <a:pt x="88" y="5794"/>
                  </a:lnTo>
                  <a:lnTo>
                    <a:pt x="30" y="5968"/>
                  </a:lnTo>
                  <a:lnTo>
                    <a:pt x="1" y="6113"/>
                  </a:lnTo>
                  <a:lnTo>
                    <a:pt x="1" y="6286"/>
                  </a:lnTo>
                  <a:lnTo>
                    <a:pt x="30" y="6460"/>
                  </a:lnTo>
                  <a:lnTo>
                    <a:pt x="59" y="6605"/>
                  </a:lnTo>
                  <a:lnTo>
                    <a:pt x="146" y="6750"/>
                  </a:lnTo>
                  <a:lnTo>
                    <a:pt x="262" y="6866"/>
                  </a:lnTo>
                  <a:lnTo>
                    <a:pt x="406" y="6982"/>
                  </a:lnTo>
                  <a:lnTo>
                    <a:pt x="551" y="7039"/>
                  </a:lnTo>
                  <a:lnTo>
                    <a:pt x="725" y="7068"/>
                  </a:lnTo>
                  <a:lnTo>
                    <a:pt x="1073" y="7068"/>
                  </a:lnTo>
                  <a:lnTo>
                    <a:pt x="1218" y="7010"/>
                  </a:lnTo>
                  <a:lnTo>
                    <a:pt x="1362" y="6924"/>
                  </a:lnTo>
                  <a:lnTo>
                    <a:pt x="1478" y="6808"/>
                  </a:lnTo>
                  <a:lnTo>
                    <a:pt x="1594" y="6663"/>
                  </a:lnTo>
                  <a:lnTo>
                    <a:pt x="1884" y="5997"/>
                  </a:lnTo>
                  <a:lnTo>
                    <a:pt x="2202" y="5301"/>
                  </a:lnTo>
                  <a:lnTo>
                    <a:pt x="2463" y="4635"/>
                  </a:lnTo>
                  <a:lnTo>
                    <a:pt x="2724" y="3940"/>
                  </a:lnTo>
                  <a:lnTo>
                    <a:pt x="2927" y="3216"/>
                  </a:lnTo>
                  <a:lnTo>
                    <a:pt x="3129" y="2521"/>
                  </a:lnTo>
                  <a:lnTo>
                    <a:pt x="3303" y="1797"/>
                  </a:lnTo>
                  <a:lnTo>
                    <a:pt x="3477" y="1072"/>
                  </a:lnTo>
                  <a:lnTo>
                    <a:pt x="3477" y="899"/>
                  </a:lnTo>
                  <a:lnTo>
                    <a:pt x="3477" y="725"/>
                  </a:lnTo>
                  <a:lnTo>
                    <a:pt x="3448" y="580"/>
                  </a:lnTo>
                  <a:lnTo>
                    <a:pt x="3390" y="406"/>
                  </a:lnTo>
                  <a:lnTo>
                    <a:pt x="3303" y="290"/>
                  </a:lnTo>
                  <a:lnTo>
                    <a:pt x="3187" y="175"/>
                  </a:lnTo>
                  <a:lnTo>
                    <a:pt x="3042" y="88"/>
                  </a:lnTo>
                  <a:lnTo>
                    <a:pt x="2869" y="30"/>
                  </a:lnTo>
                  <a:lnTo>
                    <a:pt x="269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0"/>
            <p:cNvSpPr/>
            <p:nvPr/>
          </p:nvSpPr>
          <p:spPr>
            <a:xfrm>
              <a:off x="7082325" y="2219050"/>
              <a:ext cx="62300" cy="128925"/>
            </a:xfrm>
            <a:custGeom>
              <a:avLst/>
              <a:gdLst/>
              <a:ahLst/>
              <a:cxnLst/>
              <a:rect l="l" t="t" r="r" b="b"/>
              <a:pathLst>
                <a:path w="2492" h="5157" extrusionOk="0">
                  <a:moveTo>
                    <a:pt x="1623" y="1"/>
                  </a:moveTo>
                  <a:lnTo>
                    <a:pt x="1449" y="30"/>
                  </a:lnTo>
                  <a:lnTo>
                    <a:pt x="1275" y="88"/>
                  </a:lnTo>
                  <a:lnTo>
                    <a:pt x="1130" y="174"/>
                  </a:lnTo>
                  <a:lnTo>
                    <a:pt x="1014" y="261"/>
                  </a:lnTo>
                  <a:lnTo>
                    <a:pt x="898" y="406"/>
                  </a:lnTo>
                  <a:lnTo>
                    <a:pt x="812" y="551"/>
                  </a:lnTo>
                  <a:lnTo>
                    <a:pt x="754" y="696"/>
                  </a:lnTo>
                  <a:lnTo>
                    <a:pt x="754" y="870"/>
                  </a:lnTo>
                  <a:lnTo>
                    <a:pt x="783" y="1304"/>
                  </a:lnTo>
                  <a:lnTo>
                    <a:pt x="754" y="1768"/>
                  </a:lnTo>
                  <a:lnTo>
                    <a:pt x="754" y="1941"/>
                  </a:lnTo>
                  <a:lnTo>
                    <a:pt x="725" y="2057"/>
                  </a:lnTo>
                  <a:lnTo>
                    <a:pt x="754" y="1999"/>
                  </a:lnTo>
                  <a:lnTo>
                    <a:pt x="725" y="2086"/>
                  </a:lnTo>
                  <a:lnTo>
                    <a:pt x="725" y="2173"/>
                  </a:lnTo>
                  <a:lnTo>
                    <a:pt x="667" y="2405"/>
                  </a:lnTo>
                  <a:lnTo>
                    <a:pt x="551" y="2810"/>
                  </a:lnTo>
                  <a:lnTo>
                    <a:pt x="435" y="3216"/>
                  </a:lnTo>
                  <a:lnTo>
                    <a:pt x="377" y="3332"/>
                  </a:lnTo>
                  <a:lnTo>
                    <a:pt x="319" y="3448"/>
                  </a:lnTo>
                  <a:lnTo>
                    <a:pt x="87" y="3853"/>
                  </a:lnTo>
                  <a:lnTo>
                    <a:pt x="29" y="4027"/>
                  </a:lnTo>
                  <a:lnTo>
                    <a:pt x="1" y="4172"/>
                  </a:lnTo>
                  <a:lnTo>
                    <a:pt x="1" y="4346"/>
                  </a:lnTo>
                  <a:lnTo>
                    <a:pt x="29" y="4519"/>
                  </a:lnTo>
                  <a:lnTo>
                    <a:pt x="58" y="4664"/>
                  </a:lnTo>
                  <a:lnTo>
                    <a:pt x="145" y="4809"/>
                  </a:lnTo>
                  <a:lnTo>
                    <a:pt x="261" y="4954"/>
                  </a:lnTo>
                  <a:lnTo>
                    <a:pt x="406" y="5041"/>
                  </a:lnTo>
                  <a:lnTo>
                    <a:pt x="580" y="5099"/>
                  </a:lnTo>
                  <a:lnTo>
                    <a:pt x="725" y="5128"/>
                  </a:lnTo>
                  <a:lnTo>
                    <a:pt x="898" y="5157"/>
                  </a:lnTo>
                  <a:lnTo>
                    <a:pt x="1072" y="5128"/>
                  </a:lnTo>
                  <a:lnTo>
                    <a:pt x="1217" y="5070"/>
                  </a:lnTo>
                  <a:lnTo>
                    <a:pt x="1362" y="4983"/>
                  </a:lnTo>
                  <a:lnTo>
                    <a:pt x="1478" y="4867"/>
                  </a:lnTo>
                  <a:lnTo>
                    <a:pt x="1594" y="4722"/>
                  </a:lnTo>
                  <a:lnTo>
                    <a:pt x="1825" y="4288"/>
                  </a:lnTo>
                  <a:lnTo>
                    <a:pt x="2028" y="3824"/>
                  </a:lnTo>
                  <a:lnTo>
                    <a:pt x="2202" y="3361"/>
                  </a:lnTo>
                  <a:lnTo>
                    <a:pt x="2318" y="2868"/>
                  </a:lnTo>
                  <a:lnTo>
                    <a:pt x="2405" y="2376"/>
                  </a:lnTo>
                  <a:lnTo>
                    <a:pt x="2463" y="1883"/>
                  </a:lnTo>
                  <a:lnTo>
                    <a:pt x="2492" y="1362"/>
                  </a:lnTo>
                  <a:lnTo>
                    <a:pt x="2463" y="870"/>
                  </a:lnTo>
                  <a:lnTo>
                    <a:pt x="2434" y="696"/>
                  </a:lnTo>
                  <a:lnTo>
                    <a:pt x="2405" y="551"/>
                  </a:lnTo>
                  <a:lnTo>
                    <a:pt x="2318" y="406"/>
                  </a:lnTo>
                  <a:lnTo>
                    <a:pt x="2202" y="261"/>
                  </a:lnTo>
                  <a:lnTo>
                    <a:pt x="2086" y="174"/>
                  </a:lnTo>
                  <a:lnTo>
                    <a:pt x="1941" y="88"/>
                  </a:lnTo>
                  <a:lnTo>
                    <a:pt x="1767" y="30"/>
                  </a:lnTo>
                  <a:lnTo>
                    <a:pt x="162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0"/>
            <p:cNvSpPr/>
            <p:nvPr/>
          </p:nvSpPr>
          <p:spPr>
            <a:xfrm>
              <a:off x="7148950" y="2229200"/>
              <a:ext cx="99950" cy="128200"/>
            </a:xfrm>
            <a:custGeom>
              <a:avLst/>
              <a:gdLst/>
              <a:ahLst/>
              <a:cxnLst/>
              <a:rect l="l" t="t" r="r" b="b"/>
              <a:pathLst>
                <a:path w="3998" h="5128" extrusionOk="0">
                  <a:moveTo>
                    <a:pt x="3013" y="0"/>
                  </a:moveTo>
                  <a:lnTo>
                    <a:pt x="2868" y="29"/>
                  </a:lnTo>
                  <a:lnTo>
                    <a:pt x="2723" y="116"/>
                  </a:lnTo>
                  <a:lnTo>
                    <a:pt x="2578" y="203"/>
                  </a:lnTo>
                  <a:lnTo>
                    <a:pt x="2463" y="319"/>
                  </a:lnTo>
                  <a:lnTo>
                    <a:pt x="2376" y="464"/>
                  </a:lnTo>
                  <a:lnTo>
                    <a:pt x="2318" y="608"/>
                  </a:lnTo>
                  <a:lnTo>
                    <a:pt x="2144" y="1101"/>
                  </a:lnTo>
                  <a:lnTo>
                    <a:pt x="2144" y="1043"/>
                  </a:lnTo>
                  <a:lnTo>
                    <a:pt x="2086" y="1159"/>
                  </a:lnTo>
                  <a:lnTo>
                    <a:pt x="1999" y="1391"/>
                  </a:lnTo>
                  <a:lnTo>
                    <a:pt x="1738" y="1854"/>
                  </a:lnTo>
                  <a:lnTo>
                    <a:pt x="1478" y="2288"/>
                  </a:lnTo>
                  <a:lnTo>
                    <a:pt x="1217" y="2665"/>
                  </a:lnTo>
                  <a:lnTo>
                    <a:pt x="1159" y="2752"/>
                  </a:lnTo>
                  <a:lnTo>
                    <a:pt x="985" y="2926"/>
                  </a:lnTo>
                  <a:lnTo>
                    <a:pt x="638" y="3302"/>
                  </a:lnTo>
                  <a:lnTo>
                    <a:pt x="232" y="3679"/>
                  </a:lnTo>
                  <a:lnTo>
                    <a:pt x="145" y="3795"/>
                  </a:lnTo>
                  <a:lnTo>
                    <a:pt x="58" y="3940"/>
                  </a:lnTo>
                  <a:lnTo>
                    <a:pt x="0" y="4113"/>
                  </a:lnTo>
                  <a:lnTo>
                    <a:pt x="0" y="4287"/>
                  </a:lnTo>
                  <a:lnTo>
                    <a:pt x="0" y="4432"/>
                  </a:lnTo>
                  <a:lnTo>
                    <a:pt x="58" y="4606"/>
                  </a:lnTo>
                  <a:lnTo>
                    <a:pt x="145" y="4751"/>
                  </a:lnTo>
                  <a:lnTo>
                    <a:pt x="232" y="4895"/>
                  </a:lnTo>
                  <a:lnTo>
                    <a:pt x="377" y="4982"/>
                  </a:lnTo>
                  <a:lnTo>
                    <a:pt x="522" y="5069"/>
                  </a:lnTo>
                  <a:lnTo>
                    <a:pt x="696" y="5098"/>
                  </a:lnTo>
                  <a:lnTo>
                    <a:pt x="840" y="5127"/>
                  </a:lnTo>
                  <a:lnTo>
                    <a:pt x="1014" y="5098"/>
                  </a:lnTo>
                  <a:lnTo>
                    <a:pt x="1159" y="5069"/>
                  </a:lnTo>
                  <a:lnTo>
                    <a:pt x="1304" y="4982"/>
                  </a:lnTo>
                  <a:lnTo>
                    <a:pt x="1449" y="4895"/>
                  </a:lnTo>
                  <a:lnTo>
                    <a:pt x="1883" y="4490"/>
                  </a:lnTo>
                  <a:lnTo>
                    <a:pt x="2260" y="4055"/>
                  </a:lnTo>
                  <a:lnTo>
                    <a:pt x="2636" y="3621"/>
                  </a:lnTo>
                  <a:lnTo>
                    <a:pt x="2955" y="3128"/>
                  </a:lnTo>
                  <a:lnTo>
                    <a:pt x="3245" y="2665"/>
                  </a:lnTo>
                  <a:lnTo>
                    <a:pt x="3534" y="2144"/>
                  </a:lnTo>
                  <a:lnTo>
                    <a:pt x="3766" y="1622"/>
                  </a:lnTo>
                  <a:lnTo>
                    <a:pt x="3969" y="1072"/>
                  </a:lnTo>
                  <a:lnTo>
                    <a:pt x="3998" y="898"/>
                  </a:lnTo>
                  <a:lnTo>
                    <a:pt x="3998" y="753"/>
                  </a:lnTo>
                  <a:lnTo>
                    <a:pt x="3940" y="579"/>
                  </a:lnTo>
                  <a:lnTo>
                    <a:pt x="3882" y="435"/>
                  </a:lnTo>
                  <a:lnTo>
                    <a:pt x="3766" y="290"/>
                  </a:lnTo>
                  <a:lnTo>
                    <a:pt x="3650" y="174"/>
                  </a:lnTo>
                  <a:lnTo>
                    <a:pt x="3505" y="87"/>
                  </a:lnTo>
                  <a:lnTo>
                    <a:pt x="3360" y="29"/>
                  </a:lnTo>
                  <a:lnTo>
                    <a:pt x="318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8149000" y="2972175"/>
              <a:ext cx="99950" cy="118775"/>
            </a:xfrm>
            <a:custGeom>
              <a:avLst/>
              <a:gdLst/>
              <a:ahLst/>
              <a:cxnLst/>
              <a:rect l="l" t="t" r="r" b="b"/>
              <a:pathLst>
                <a:path w="3998" h="4751" extrusionOk="0">
                  <a:moveTo>
                    <a:pt x="3100" y="0"/>
                  </a:moveTo>
                  <a:lnTo>
                    <a:pt x="2926" y="29"/>
                  </a:lnTo>
                  <a:lnTo>
                    <a:pt x="2752" y="87"/>
                  </a:lnTo>
                  <a:lnTo>
                    <a:pt x="2607" y="145"/>
                  </a:lnTo>
                  <a:lnTo>
                    <a:pt x="2492" y="261"/>
                  </a:lnTo>
                  <a:lnTo>
                    <a:pt x="2405" y="406"/>
                  </a:lnTo>
                  <a:lnTo>
                    <a:pt x="2173" y="840"/>
                  </a:lnTo>
                  <a:lnTo>
                    <a:pt x="1941" y="1246"/>
                  </a:lnTo>
                  <a:lnTo>
                    <a:pt x="1681" y="1651"/>
                  </a:lnTo>
                  <a:lnTo>
                    <a:pt x="1420" y="2028"/>
                  </a:lnTo>
                  <a:lnTo>
                    <a:pt x="1362" y="2115"/>
                  </a:lnTo>
                  <a:lnTo>
                    <a:pt x="1362" y="2115"/>
                  </a:lnTo>
                  <a:lnTo>
                    <a:pt x="1217" y="2259"/>
                  </a:lnTo>
                  <a:lnTo>
                    <a:pt x="927" y="2607"/>
                  </a:lnTo>
                  <a:lnTo>
                    <a:pt x="580" y="2955"/>
                  </a:lnTo>
                  <a:lnTo>
                    <a:pt x="261" y="3273"/>
                  </a:lnTo>
                  <a:lnTo>
                    <a:pt x="145" y="3418"/>
                  </a:lnTo>
                  <a:lnTo>
                    <a:pt x="58" y="3563"/>
                  </a:lnTo>
                  <a:lnTo>
                    <a:pt x="1" y="3737"/>
                  </a:lnTo>
                  <a:lnTo>
                    <a:pt x="1" y="3882"/>
                  </a:lnTo>
                  <a:lnTo>
                    <a:pt x="1" y="4055"/>
                  </a:lnTo>
                  <a:lnTo>
                    <a:pt x="58" y="4229"/>
                  </a:lnTo>
                  <a:lnTo>
                    <a:pt x="145" y="4374"/>
                  </a:lnTo>
                  <a:lnTo>
                    <a:pt x="261" y="4490"/>
                  </a:lnTo>
                  <a:lnTo>
                    <a:pt x="377" y="4606"/>
                  </a:lnTo>
                  <a:lnTo>
                    <a:pt x="551" y="4693"/>
                  </a:lnTo>
                  <a:lnTo>
                    <a:pt x="696" y="4722"/>
                  </a:lnTo>
                  <a:lnTo>
                    <a:pt x="841" y="4751"/>
                  </a:lnTo>
                  <a:lnTo>
                    <a:pt x="1014" y="4722"/>
                  </a:lnTo>
                  <a:lnTo>
                    <a:pt x="1159" y="4693"/>
                  </a:lnTo>
                  <a:lnTo>
                    <a:pt x="1333" y="4606"/>
                  </a:lnTo>
                  <a:lnTo>
                    <a:pt x="1449" y="4490"/>
                  </a:lnTo>
                  <a:lnTo>
                    <a:pt x="1825" y="4142"/>
                  </a:lnTo>
                  <a:lnTo>
                    <a:pt x="2173" y="3795"/>
                  </a:lnTo>
                  <a:lnTo>
                    <a:pt x="2521" y="3389"/>
                  </a:lnTo>
                  <a:lnTo>
                    <a:pt x="2810" y="3013"/>
                  </a:lnTo>
                  <a:lnTo>
                    <a:pt x="3129" y="2578"/>
                  </a:lnTo>
                  <a:lnTo>
                    <a:pt x="3390" y="2173"/>
                  </a:lnTo>
                  <a:lnTo>
                    <a:pt x="3650" y="1738"/>
                  </a:lnTo>
                  <a:lnTo>
                    <a:pt x="3882" y="1275"/>
                  </a:lnTo>
                  <a:lnTo>
                    <a:pt x="3940" y="1130"/>
                  </a:lnTo>
                  <a:lnTo>
                    <a:pt x="3998" y="956"/>
                  </a:lnTo>
                  <a:lnTo>
                    <a:pt x="3998" y="782"/>
                  </a:lnTo>
                  <a:lnTo>
                    <a:pt x="3969" y="608"/>
                  </a:lnTo>
                  <a:lnTo>
                    <a:pt x="3911" y="464"/>
                  </a:lnTo>
                  <a:lnTo>
                    <a:pt x="3824" y="319"/>
                  </a:lnTo>
                  <a:lnTo>
                    <a:pt x="3708" y="203"/>
                  </a:lnTo>
                  <a:lnTo>
                    <a:pt x="3563" y="116"/>
                  </a:lnTo>
                  <a:lnTo>
                    <a:pt x="3419" y="29"/>
                  </a:lnTo>
                  <a:lnTo>
                    <a:pt x="324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8222875" y="3010550"/>
              <a:ext cx="121675" cy="135425"/>
            </a:xfrm>
            <a:custGeom>
              <a:avLst/>
              <a:gdLst/>
              <a:ahLst/>
              <a:cxnLst/>
              <a:rect l="l" t="t" r="r" b="b"/>
              <a:pathLst>
                <a:path w="4867" h="5417" extrusionOk="0">
                  <a:moveTo>
                    <a:pt x="3853" y="0"/>
                  </a:moveTo>
                  <a:lnTo>
                    <a:pt x="3679" y="58"/>
                  </a:lnTo>
                  <a:lnTo>
                    <a:pt x="3534" y="116"/>
                  </a:lnTo>
                  <a:lnTo>
                    <a:pt x="3418" y="232"/>
                  </a:lnTo>
                  <a:lnTo>
                    <a:pt x="232" y="3940"/>
                  </a:lnTo>
                  <a:lnTo>
                    <a:pt x="145" y="4085"/>
                  </a:lnTo>
                  <a:lnTo>
                    <a:pt x="58" y="4229"/>
                  </a:lnTo>
                  <a:lnTo>
                    <a:pt x="0" y="4403"/>
                  </a:lnTo>
                  <a:lnTo>
                    <a:pt x="0" y="4548"/>
                  </a:lnTo>
                  <a:lnTo>
                    <a:pt x="0" y="4722"/>
                  </a:lnTo>
                  <a:lnTo>
                    <a:pt x="58" y="4896"/>
                  </a:lnTo>
                  <a:lnTo>
                    <a:pt x="116" y="5040"/>
                  </a:lnTo>
                  <a:lnTo>
                    <a:pt x="232" y="5156"/>
                  </a:lnTo>
                  <a:lnTo>
                    <a:pt x="377" y="5272"/>
                  </a:lnTo>
                  <a:lnTo>
                    <a:pt x="521" y="5330"/>
                  </a:lnTo>
                  <a:lnTo>
                    <a:pt x="666" y="5388"/>
                  </a:lnTo>
                  <a:lnTo>
                    <a:pt x="840" y="5417"/>
                  </a:lnTo>
                  <a:lnTo>
                    <a:pt x="1014" y="5388"/>
                  </a:lnTo>
                  <a:lnTo>
                    <a:pt x="1188" y="5359"/>
                  </a:lnTo>
                  <a:lnTo>
                    <a:pt x="1332" y="5272"/>
                  </a:lnTo>
                  <a:lnTo>
                    <a:pt x="1448" y="5156"/>
                  </a:lnTo>
                  <a:lnTo>
                    <a:pt x="4635" y="1449"/>
                  </a:lnTo>
                  <a:lnTo>
                    <a:pt x="4722" y="1333"/>
                  </a:lnTo>
                  <a:lnTo>
                    <a:pt x="4808" y="1159"/>
                  </a:lnTo>
                  <a:lnTo>
                    <a:pt x="4837" y="1014"/>
                  </a:lnTo>
                  <a:lnTo>
                    <a:pt x="4866" y="840"/>
                  </a:lnTo>
                  <a:lnTo>
                    <a:pt x="4866" y="696"/>
                  </a:lnTo>
                  <a:lnTo>
                    <a:pt x="4808" y="522"/>
                  </a:lnTo>
                  <a:lnTo>
                    <a:pt x="4750" y="377"/>
                  </a:lnTo>
                  <a:lnTo>
                    <a:pt x="4635" y="232"/>
                  </a:lnTo>
                  <a:lnTo>
                    <a:pt x="4490" y="145"/>
                  </a:lnTo>
                  <a:lnTo>
                    <a:pt x="4345" y="58"/>
                  </a:lnTo>
                  <a:lnTo>
                    <a:pt x="4171" y="29"/>
                  </a:lnTo>
                  <a:lnTo>
                    <a:pt x="39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5137975" y="1828750"/>
              <a:ext cx="52900" cy="119500"/>
            </a:xfrm>
            <a:custGeom>
              <a:avLst/>
              <a:gdLst/>
              <a:ahLst/>
              <a:cxnLst/>
              <a:rect l="l" t="t" r="r" b="b"/>
              <a:pathLst>
                <a:path w="2116" h="4780" extrusionOk="0">
                  <a:moveTo>
                    <a:pt x="783" y="0"/>
                  </a:moveTo>
                  <a:lnTo>
                    <a:pt x="609" y="29"/>
                  </a:lnTo>
                  <a:lnTo>
                    <a:pt x="464" y="116"/>
                  </a:lnTo>
                  <a:lnTo>
                    <a:pt x="319" y="203"/>
                  </a:lnTo>
                  <a:lnTo>
                    <a:pt x="203" y="290"/>
                  </a:lnTo>
                  <a:lnTo>
                    <a:pt x="88" y="434"/>
                  </a:lnTo>
                  <a:lnTo>
                    <a:pt x="30" y="608"/>
                  </a:lnTo>
                  <a:lnTo>
                    <a:pt x="1" y="753"/>
                  </a:lnTo>
                  <a:lnTo>
                    <a:pt x="1" y="927"/>
                  </a:lnTo>
                  <a:lnTo>
                    <a:pt x="30" y="1101"/>
                  </a:lnTo>
                  <a:lnTo>
                    <a:pt x="464" y="4142"/>
                  </a:lnTo>
                  <a:lnTo>
                    <a:pt x="493" y="4287"/>
                  </a:lnTo>
                  <a:lnTo>
                    <a:pt x="609" y="4432"/>
                  </a:lnTo>
                  <a:lnTo>
                    <a:pt x="725" y="4548"/>
                  </a:lnTo>
                  <a:lnTo>
                    <a:pt x="841" y="4664"/>
                  </a:lnTo>
                  <a:lnTo>
                    <a:pt x="986" y="4721"/>
                  </a:lnTo>
                  <a:lnTo>
                    <a:pt x="1159" y="4750"/>
                  </a:lnTo>
                  <a:lnTo>
                    <a:pt x="1333" y="4779"/>
                  </a:lnTo>
                  <a:lnTo>
                    <a:pt x="1507" y="4750"/>
                  </a:lnTo>
                  <a:lnTo>
                    <a:pt x="1652" y="4664"/>
                  </a:lnTo>
                  <a:lnTo>
                    <a:pt x="1797" y="4577"/>
                  </a:lnTo>
                  <a:lnTo>
                    <a:pt x="1912" y="4490"/>
                  </a:lnTo>
                  <a:lnTo>
                    <a:pt x="2028" y="4345"/>
                  </a:lnTo>
                  <a:lnTo>
                    <a:pt x="2086" y="4171"/>
                  </a:lnTo>
                  <a:lnTo>
                    <a:pt x="2115" y="4026"/>
                  </a:lnTo>
                  <a:lnTo>
                    <a:pt x="2115" y="3852"/>
                  </a:lnTo>
                  <a:lnTo>
                    <a:pt x="2115" y="3679"/>
                  </a:lnTo>
                  <a:lnTo>
                    <a:pt x="1681" y="637"/>
                  </a:lnTo>
                  <a:lnTo>
                    <a:pt x="1623" y="492"/>
                  </a:lnTo>
                  <a:lnTo>
                    <a:pt x="1536" y="348"/>
                  </a:lnTo>
                  <a:lnTo>
                    <a:pt x="1391" y="232"/>
                  </a:lnTo>
                  <a:lnTo>
                    <a:pt x="1275" y="116"/>
                  </a:lnTo>
                  <a:lnTo>
                    <a:pt x="1130" y="58"/>
                  </a:lnTo>
                  <a:lnTo>
                    <a:pt x="957" y="29"/>
                  </a:lnTo>
                  <a:lnTo>
                    <a:pt x="78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0"/>
            <p:cNvSpPr/>
            <p:nvPr/>
          </p:nvSpPr>
          <p:spPr>
            <a:xfrm>
              <a:off x="3729500" y="2048150"/>
              <a:ext cx="99975" cy="128200"/>
            </a:xfrm>
            <a:custGeom>
              <a:avLst/>
              <a:gdLst/>
              <a:ahLst/>
              <a:cxnLst/>
              <a:rect l="l" t="t" r="r" b="b"/>
              <a:pathLst>
                <a:path w="3999" h="5128" extrusionOk="0">
                  <a:moveTo>
                    <a:pt x="696" y="1"/>
                  </a:moveTo>
                  <a:lnTo>
                    <a:pt x="522" y="30"/>
                  </a:lnTo>
                  <a:lnTo>
                    <a:pt x="377" y="117"/>
                  </a:lnTo>
                  <a:lnTo>
                    <a:pt x="261" y="232"/>
                  </a:lnTo>
                  <a:lnTo>
                    <a:pt x="146" y="377"/>
                  </a:lnTo>
                  <a:lnTo>
                    <a:pt x="59" y="522"/>
                  </a:lnTo>
                  <a:lnTo>
                    <a:pt x="30" y="667"/>
                  </a:lnTo>
                  <a:lnTo>
                    <a:pt x="1" y="841"/>
                  </a:lnTo>
                  <a:lnTo>
                    <a:pt x="1" y="1014"/>
                  </a:lnTo>
                  <a:lnTo>
                    <a:pt x="59" y="1159"/>
                  </a:lnTo>
                  <a:lnTo>
                    <a:pt x="146" y="1304"/>
                  </a:lnTo>
                  <a:lnTo>
                    <a:pt x="261" y="1449"/>
                  </a:lnTo>
                  <a:lnTo>
                    <a:pt x="609" y="1797"/>
                  </a:lnTo>
                  <a:lnTo>
                    <a:pt x="957" y="2173"/>
                  </a:lnTo>
                  <a:lnTo>
                    <a:pt x="1101" y="2347"/>
                  </a:lnTo>
                  <a:lnTo>
                    <a:pt x="1188" y="2434"/>
                  </a:lnTo>
                  <a:lnTo>
                    <a:pt x="1159" y="2434"/>
                  </a:lnTo>
                  <a:lnTo>
                    <a:pt x="1449" y="2839"/>
                  </a:lnTo>
                  <a:lnTo>
                    <a:pt x="1739" y="3274"/>
                  </a:lnTo>
                  <a:lnTo>
                    <a:pt x="1970" y="3708"/>
                  </a:lnTo>
                  <a:lnTo>
                    <a:pt x="2086" y="3940"/>
                  </a:lnTo>
                  <a:lnTo>
                    <a:pt x="2115" y="4056"/>
                  </a:lnTo>
                  <a:lnTo>
                    <a:pt x="2144" y="4085"/>
                  </a:lnTo>
                  <a:lnTo>
                    <a:pt x="2144" y="4143"/>
                  </a:lnTo>
                  <a:lnTo>
                    <a:pt x="2202" y="4230"/>
                  </a:lnTo>
                  <a:lnTo>
                    <a:pt x="2289" y="4519"/>
                  </a:lnTo>
                  <a:lnTo>
                    <a:pt x="2376" y="4664"/>
                  </a:lnTo>
                  <a:lnTo>
                    <a:pt x="2463" y="4809"/>
                  </a:lnTo>
                  <a:lnTo>
                    <a:pt x="2579" y="4925"/>
                  </a:lnTo>
                  <a:lnTo>
                    <a:pt x="2695" y="5012"/>
                  </a:lnTo>
                  <a:lnTo>
                    <a:pt x="2868" y="5099"/>
                  </a:lnTo>
                  <a:lnTo>
                    <a:pt x="3013" y="5128"/>
                  </a:lnTo>
                  <a:lnTo>
                    <a:pt x="3187" y="5128"/>
                  </a:lnTo>
                  <a:lnTo>
                    <a:pt x="3361" y="5099"/>
                  </a:lnTo>
                  <a:lnTo>
                    <a:pt x="3506" y="5041"/>
                  </a:lnTo>
                  <a:lnTo>
                    <a:pt x="3650" y="4954"/>
                  </a:lnTo>
                  <a:lnTo>
                    <a:pt x="3766" y="4838"/>
                  </a:lnTo>
                  <a:lnTo>
                    <a:pt x="3853" y="4693"/>
                  </a:lnTo>
                  <a:lnTo>
                    <a:pt x="3940" y="4548"/>
                  </a:lnTo>
                  <a:lnTo>
                    <a:pt x="3969" y="4403"/>
                  </a:lnTo>
                  <a:lnTo>
                    <a:pt x="3998" y="4230"/>
                  </a:lnTo>
                  <a:lnTo>
                    <a:pt x="3940" y="4056"/>
                  </a:lnTo>
                  <a:lnTo>
                    <a:pt x="3737" y="3506"/>
                  </a:lnTo>
                  <a:lnTo>
                    <a:pt x="3506" y="2984"/>
                  </a:lnTo>
                  <a:lnTo>
                    <a:pt x="3245" y="2492"/>
                  </a:lnTo>
                  <a:lnTo>
                    <a:pt x="2955" y="1999"/>
                  </a:lnTo>
                  <a:lnTo>
                    <a:pt x="2608" y="1507"/>
                  </a:lnTo>
                  <a:lnTo>
                    <a:pt x="2260" y="1072"/>
                  </a:lnTo>
                  <a:lnTo>
                    <a:pt x="1884" y="638"/>
                  </a:lnTo>
                  <a:lnTo>
                    <a:pt x="1449" y="232"/>
                  </a:lnTo>
                  <a:lnTo>
                    <a:pt x="1333" y="146"/>
                  </a:lnTo>
                  <a:lnTo>
                    <a:pt x="1188" y="59"/>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0"/>
            <p:cNvSpPr/>
            <p:nvPr/>
          </p:nvSpPr>
          <p:spPr>
            <a:xfrm>
              <a:off x="3826550" y="2019200"/>
              <a:ext cx="79675" cy="136150"/>
            </a:xfrm>
            <a:custGeom>
              <a:avLst/>
              <a:gdLst/>
              <a:ahLst/>
              <a:cxnLst/>
              <a:rect l="l" t="t" r="r" b="b"/>
              <a:pathLst>
                <a:path w="3187" h="5446" extrusionOk="0">
                  <a:moveTo>
                    <a:pt x="1072" y="0"/>
                  </a:moveTo>
                  <a:lnTo>
                    <a:pt x="927" y="29"/>
                  </a:lnTo>
                  <a:lnTo>
                    <a:pt x="753" y="87"/>
                  </a:lnTo>
                  <a:lnTo>
                    <a:pt x="608" y="174"/>
                  </a:lnTo>
                  <a:lnTo>
                    <a:pt x="493" y="290"/>
                  </a:lnTo>
                  <a:lnTo>
                    <a:pt x="406" y="435"/>
                  </a:lnTo>
                  <a:lnTo>
                    <a:pt x="261" y="753"/>
                  </a:lnTo>
                  <a:lnTo>
                    <a:pt x="145" y="1101"/>
                  </a:lnTo>
                  <a:lnTo>
                    <a:pt x="58" y="1448"/>
                  </a:lnTo>
                  <a:lnTo>
                    <a:pt x="29" y="1796"/>
                  </a:lnTo>
                  <a:lnTo>
                    <a:pt x="0" y="2144"/>
                  </a:lnTo>
                  <a:lnTo>
                    <a:pt x="29" y="2491"/>
                  </a:lnTo>
                  <a:lnTo>
                    <a:pt x="87" y="2839"/>
                  </a:lnTo>
                  <a:lnTo>
                    <a:pt x="174" y="3186"/>
                  </a:lnTo>
                  <a:lnTo>
                    <a:pt x="319" y="3534"/>
                  </a:lnTo>
                  <a:lnTo>
                    <a:pt x="464" y="3852"/>
                  </a:lnTo>
                  <a:lnTo>
                    <a:pt x="637" y="4142"/>
                  </a:lnTo>
                  <a:lnTo>
                    <a:pt x="840" y="4432"/>
                  </a:lnTo>
                  <a:lnTo>
                    <a:pt x="1072" y="4693"/>
                  </a:lnTo>
                  <a:lnTo>
                    <a:pt x="1333" y="4953"/>
                  </a:lnTo>
                  <a:lnTo>
                    <a:pt x="1593" y="5156"/>
                  </a:lnTo>
                  <a:lnTo>
                    <a:pt x="1912" y="5359"/>
                  </a:lnTo>
                  <a:lnTo>
                    <a:pt x="2057" y="5417"/>
                  </a:lnTo>
                  <a:lnTo>
                    <a:pt x="2231" y="5446"/>
                  </a:lnTo>
                  <a:lnTo>
                    <a:pt x="2549" y="5446"/>
                  </a:lnTo>
                  <a:lnTo>
                    <a:pt x="2723" y="5388"/>
                  </a:lnTo>
                  <a:lnTo>
                    <a:pt x="2839" y="5301"/>
                  </a:lnTo>
                  <a:lnTo>
                    <a:pt x="2984" y="5185"/>
                  </a:lnTo>
                  <a:lnTo>
                    <a:pt x="3071" y="5040"/>
                  </a:lnTo>
                  <a:lnTo>
                    <a:pt x="3129" y="4895"/>
                  </a:lnTo>
                  <a:lnTo>
                    <a:pt x="3186" y="4721"/>
                  </a:lnTo>
                  <a:lnTo>
                    <a:pt x="3186" y="4548"/>
                  </a:lnTo>
                  <a:lnTo>
                    <a:pt x="3157" y="4403"/>
                  </a:lnTo>
                  <a:lnTo>
                    <a:pt x="3100" y="4229"/>
                  </a:lnTo>
                  <a:lnTo>
                    <a:pt x="3013" y="4084"/>
                  </a:lnTo>
                  <a:lnTo>
                    <a:pt x="2897" y="3968"/>
                  </a:lnTo>
                  <a:lnTo>
                    <a:pt x="2752" y="3881"/>
                  </a:lnTo>
                  <a:lnTo>
                    <a:pt x="2549" y="3737"/>
                  </a:lnTo>
                  <a:lnTo>
                    <a:pt x="2448" y="3661"/>
                  </a:lnTo>
                  <a:lnTo>
                    <a:pt x="2173" y="3362"/>
                  </a:lnTo>
                  <a:lnTo>
                    <a:pt x="2173" y="3360"/>
                  </a:lnTo>
                  <a:lnTo>
                    <a:pt x="2086" y="3273"/>
                  </a:lnTo>
                  <a:lnTo>
                    <a:pt x="1970" y="3041"/>
                  </a:lnTo>
                  <a:lnTo>
                    <a:pt x="1912" y="2955"/>
                  </a:lnTo>
                  <a:lnTo>
                    <a:pt x="1825" y="2723"/>
                  </a:lnTo>
                  <a:lnTo>
                    <a:pt x="1767" y="2491"/>
                  </a:lnTo>
                  <a:lnTo>
                    <a:pt x="1738" y="2259"/>
                  </a:lnTo>
                  <a:lnTo>
                    <a:pt x="1738" y="2201"/>
                  </a:lnTo>
                  <a:lnTo>
                    <a:pt x="1738" y="1941"/>
                  </a:lnTo>
                  <a:lnTo>
                    <a:pt x="1738" y="1738"/>
                  </a:lnTo>
                  <a:lnTo>
                    <a:pt x="1767" y="1622"/>
                  </a:lnTo>
                  <a:lnTo>
                    <a:pt x="1825" y="1390"/>
                  </a:lnTo>
                  <a:lnTo>
                    <a:pt x="1883" y="1275"/>
                  </a:lnTo>
                  <a:lnTo>
                    <a:pt x="1941" y="1130"/>
                  </a:lnTo>
                  <a:lnTo>
                    <a:pt x="1970" y="956"/>
                  </a:lnTo>
                  <a:lnTo>
                    <a:pt x="1970" y="811"/>
                  </a:lnTo>
                  <a:lnTo>
                    <a:pt x="1970" y="637"/>
                  </a:lnTo>
                  <a:lnTo>
                    <a:pt x="1912" y="492"/>
                  </a:lnTo>
                  <a:lnTo>
                    <a:pt x="1825" y="348"/>
                  </a:lnTo>
                  <a:lnTo>
                    <a:pt x="1709" y="203"/>
                  </a:lnTo>
                  <a:lnTo>
                    <a:pt x="1564" y="116"/>
                  </a:lnTo>
                  <a:lnTo>
                    <a:pt x="1420" y="58"/>
                  </a:lnTo>
                  <a:lnTo>
                    <a:pt x="1246" y="29"/>
                  </a:lnTo>
                  <a:lnTo>
                    <a:pt x="1072"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0"/>
            <p:cNvSpPr/>
            <p:nvPr/>
          </p:nvSpPr>
          <p:spPr>
            <a:xfrm>
              <a:off x="2814900" y="2523925"/>
              <a:ext cx="109375" cy="110100"/>
            </a:xfrm>
            <a:custGeom>
              <a:avLst/>
              <a:gdLst/>
              <a:ahLst/>
              <a:cxnLst/>
              <a:rect l="l" t="t" r="r" b="b"/>
              <a:pathLst>
                <a:path w="4375" h="4404" extrusionOk="0">
                  <a:moveTo>
                    <a:pt x="754" y="0"/>
                  </a:moveTo>
                  <a:lnTo>
                    <a:pt x="580" y="58"/>
                  </a:lnTo>
                  <a:lnTo>
                    <a:pt x="435" y="116"/>
                  </a:lnTo>
                  <a:lnTo>
                    <a:pt x="290" y="232"/>
                  </a:lnTo>
                  <a:lnTo>
                    <a:pt x="203" y="348"/>
                  </a:lnTo>
                  <a:lnTo>
                    <a:pt x="117" y="493"/>
                  </a:lnTo>
                  <a:lnTo>
                    <a:pt x="30" y="638"/>
                  </a:lnTo>
                  <a:lnTo>
                    <a:pt x="1" y="811"/>
                  </a:lnTo>
                  <a:lnTo>
                    <a:pt x="1" y="985"/>
                  </a:lnTo>
                  <a:lnTo>
                    <a:pt x="30" y="1130"/>
                  </a:lnTo>
                  <a:lnTo>
                    <a:pt x="117" y="1304"/>
                  </a:lnTo>
                  <a:lnTo>
                    <a:pt x="435" y="1709"/>
                  </a:lnTo>
                  <a:lnTo>
                    <a:pt x="754" y="2144"/>
                  </a:lnTo>
                  <a:lnTo>
                    <a:pt x="1101" y="2520"/>
                  </a:lnTo>
                  <a:lnTo>
                    <a:pt x="1478" y="2926"/>
                  </a:lnTo>
                  <a:lnTo>
                    <a:pt x="1854" y="3273"/>
                  </a:lnTo>
                  <a:lnTo>
                    <a:pt x="2260" y="3621"/>
                  </a:lnTo>
                  <a:lnTo>
                    <a:pt x="2666" y="3969"/>
                  </a:lnTo>
                  <a:lnTo>
                    <a:pt x="3071" y="4287"/>
                  </a:lnTo>
                  <a:lnTo>
                    <a:pt x="3245" y="4345"/>
                  </a:lnTo>
                  <a:lnTo>
                    <a:pt x="3390" y="4403"/>
                  </a:lnTo>
                  <a:lnTo>
                    <a:pt x="3592" y="4403"/>
                  </a:lnTo>
                  <a:lnTo>
                    <a:pt x="3737" y="4374"/>
                  </a:lnTo>
                  <a:lnTo>
                    <a:pt x="3882" y="4316"/>
                  </a:lnTo>
                  <a:lnTo>
                    <a:pt x="4027" y="4229"/>
                  </a:lnTo>
                  <a:lnTo>
                    <a:pt x="4172" y="4113"/>
                  </a:lnTo>
                  <a:lnTo>
                    <a:pt x="4259" y="3969"/>
                  </a:lnTo>
                  <a:lnTo>
                    <a:pt x="4317" y="3824"/>
                  </a:lnTo>
                  <a:lnTo>
                    <a:pt x="4375" y="3650"/>
                  </a:lnTo>
                  <a:lnTo>
                    <a:pt x="4375" y="3476"/>
                  </a:lnTo>
                  <a:lnTo>
                    <a:pt x="4346" y="3302"/>
                  </a:lnTo>
                  <a:lnTo>
                    <a:pt x="4288" y="3158"/>
                  </a:lnTo>
                  <a:lnTo>
                    <a:pt x="4201" y="3013"/>
                  </a:lnTo>
                  <a:lnTo>
                    <a:pt x="4085" y="2897"/>
                  </a:lnTo>
                  <a:lnTo>
                    <a:pt x="3940" y="2810"/>
                  </a:lnTo>
                  <a:lnTo>
                    <a:pt x="3685" y="2601"/>
                  </a:lnTo>
                  <a:lnTo>
                    <a:pt x="3685" y="2601"/>
                  </a:lnTo>
                  <a:lnTo>
                    <a:pt x="3245" y="2231"/>
                  </a:lnTo>
                  <a:lnTo>
                    <a:pt x="2723" y="1767"/>
                  </a:lnTo>
                  <a:lnTo>
                    <a:pt x="2260" y="1246"/>
                  </a:lnTo>
                  <a:lnTo>
                    <a:pt x="1912" y="833"/>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0"/>
            <p:cNvSpPr/>
            <p:nvPr/>
          </p:nvSpPr>
          <p:spPr>
            <a:xfrm>
              <a:off x="2890950" y="2476850"/>
              <a:ext cx="109350" cy="166575"/>
            </a:xfrm>
            <a:custGeom>
              <a:avLst/>
              <a:gdLst/>
              <a:ahLst/>
              <a:cxnLst/>
              <a:rect l="l" t="t" r="r" b="b"/>
              <a:pathLst>
                <a:path w="4374" h="6663" extrusionOk="0">
                  <a:moveTo>
                    <a:pt x="840" y="0"/>
                  </a:moveTo>
                  <a:lnTo>
                    <a:pt x="666" y="29"/>
                  </a:lnTo>
                  <a:lnTo>
                    <a:pt x="521" y="58"/>
                  </a:lnTo>
                  <a:lnTo>
                    <a:pt x="377" y="145"/>
                  </a:lnTo>
                  <a:lnTo>
                    <a:pt x="232" y="261"/>
                  </a:lnTo>
                  <a:lnTo>
                    <a:pt x="145" y="377"/>
                  </a:lnTo>
                  <a:lnTo>
                    <a:pt x="58" y="551"/>
                  </a:lnTo>
                  <a:lnTo>
                    <a:pt x="0" y="696"/>
                  </a:lnTo>
                  <a:lnTo>
                    <a:pt x="0" y="869"/>
                  </a:lnTo>
                  <a:lnTo>
                    <a:pt x="0" y="1014"/>
                  </a:lnTo>
                  <a:lnTo>
                    <a:pt x="58" y="1159"/>
                  </a:lnTo>
                  <a:lnTo>
                    <a:pt x="145" y="1333"/>
                  </a:lnTo>
                  <a:lnTo>
                    <a:pt x="232" y="1449"/>
                  </a:lnTo>
                  <a:lnTo>
                    <a:pt x="666" y="1970"/>
                  </a:lnTo>
                  <a:lnTo>
                    <a:pt x="782" y="2115"/>
                  </a:lnTo>
                  <a:lnTo>
                    <a:pt x="811" y="2173"/>
                  </a:lnTo>
                  <a:lnTo>
                    <a:pt x="1014" y="2434"/>
                  </a:lnTo>
                  <a:lnTo>
                    <a:pt x="1390" y="3013"/>
                  </a:lnTo>
                  <a:lnTo>
                    <a:pt x="1738" y="3592"/>
                  </a:lnTo>
                  <a:lnTo>
                    <a:pt x="2057" y="4201"/>
                  </a:lnTo>
                  <a:lnTo>
                    <a:pt x="2173" y="4490"/>
                  </a:lnTo>
                  <a:lnTo>
                    <a:pt x="2201" y="4519"/>
                  </a:lnTo>
                  <a:lnTo>
                    <a:pt x="2259" y="4693"/>
                  </a:lnTo>
                  <a:lnTo>
                    <a:pt x="2491" y="5359"/>
                  </a:lnTo>
                  <a:lnTo>
                    <a:pt x="2694" y="6025"/>
                  </a:lnTo>
                  <a:lnTo>
                    <a:pt x="2781" y="6170"/>
                  </a:lnTo>
                  <a:lnTo>
                    <a:pt x="2868" y="6315"/>
                  </a:lnTo>
                  <a:lnTo>
                    <a:pt x="2984" y="6431"/>
                  </a:lnTo>
                  <a:lnTo>
                    <a:pt x="3099" y="6547"/>
                  </a:lnTo>
                  <a:lnTo>
                    <a:pt x="3273" y="6605"/>
                  </a:lnTo>
                  <a:lnTo>
                    <a:pt x="3418" y="6663"/>
                  </a:lnTo>
                  <a:lnTo>
                    <a:pt x="3592" y="6663"/>
                  </a:lnTo>
                  <a:lnTo>
                    <a:pt x="3766" y="6634"/>
                  </a:lnTo>
                  <a:lnTo>
                    <a:pt x="3910" y="6547"/>
                  </a:lnTo>
                  <a:lnTo>
                    <a:pt x="4055" y="6460"/>
                  </a:lnTo>
                  <a:lnTo>
                    <a:pt x="4171" y="6344"/>
                  </a:lnTo>
                  <a:lnTo>
                    <a:pt x="4287" y="6228"/>
                  </a:lnTo>
                  <a:lnTo>
                    <a:pt x="4345" y="6083"/>
                  </a:lnTo>
                  <a:lnTo>
                    <a:pt x="4374" y="5910"/>
                  </a:lnTo>
                  <a:lnTo>
                    <a:pt x="4374" y="5736"/>
                  </a:lnTo>
                  <a:lnTo>
                    <a:pt x="4374" y="5562"/>
                  </a:lnTo>
                  <a:lnTo>
                    <a:pt x="4142" y="4838"/>
                  </a:lnTo>
                  <a:lnTo>
                    <a:pt x="3882" y="4114"/>
                  </a:lnTo>
                  <a:lnTo>
                    <a:pt x="3563" y="3418"/>
                  </a:lnTo>
                  <a:lnTo>
                    <a:pt x="3215" y="2752"/>
                  </a:lnTo>
                  <a:lnTo>
                    <a:pt x="2839" y="2086"/>
                  </a:lnTo>
                  <a:lnTo>
                    <a:pt x="2404" y="1449"/>
                  </a:lnTo>
                  <a:lnTo>
                    <a:pt x="1941" y="840"/>
                  </a:lnTo>
                  <a:lnTo>
                    <a:pt x="1448" y="261"/>
                  </a:lnTo>
                  <a:lnTo>
                    <a:pt x="1333" y="145"/>
                  </a:lnTo>
                  <a:lnTo>
                    <a:pt x="1188" y="58"/>
                  </a:lnTo>
                  <a:lnTo>
                    <a:pt x="1014" y="29"/>
                  </a:lnTo>
                  <a:lnTo>
                    <a:pt x="840"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2959000" y="2456575"/>
              <a:ext cx="62300" cy="80400"/>
            </a:xfrm>
            <a:custGeom>
              <a:avLst/>
              <a:gdLst/>
              <a:ahLst/>
              <a:cxnLst/>
              <a:rect l="l" t="t" r="r" b="b"/>
              <a:pathLst>
                <a:path w="2492" h="3216" extrusionOk="0">
                  <a:moveTo>
                    <a:pt x="928" y="0"/>
                  </a:moveTo>
                  <a:lnTo>
                    <a:pt x="754" y="29"/>
                  </a:lnTo>
                  <a:lnTo>
                    <a:pt x="580" y="58"/>
                  </a:lnTo>
                  <a:lnTo>
                    <a:pt x="435" y="116"/>
                  </a:lnTo>
                  <a:lnTo>
                    <a:pt x="291" y="232"/>
                  </a:lnTo>
                  <a:lnTo>
                    <a:pt x="175" y="348"/>
                  </a:lnTo>
                  <a:lnTo>
                    <a:pt x="88" y="493"/>
                  </a:lnTo>
                  <a:lnTo>
                    <a:pt x="30" y="638"/>
                  </a:lnTo>
                  <a:lnTo>
                    <a:pt x="1" y="811"/>
                  </a:lnTo>
                  <a:lnTo>
                    <a:pt x="1" y="985"/>
                  </a:lnTo>
                  <a:lnTo>
                    <a:pt x="59" y="1130"/>
                  </a:lnTo>
                  <a:lnTo>
                    <a:pt x="117" y="1304"/>
                  </a:lnTo>
                  <a:lnTo>
                    <a:pt x="928" y="2810"/>
                  </a:lnTo>
                  <a:lnTo>
                    <a:pt x="1015" y="2926"/>
                  </a:lnTo>
                  <a:lnTo>
                    <a:pt x="1131" y="3042"/>
                  </a:lnTo>
                  <a:lnTo>
                    <a:pt x="1275" y="3129"/>
                  </a:lnTo>
                  <a:lnTo>
                    <a:pt x="1420" y="3187"/>
                  </a:lnTo>
                  <a:lnTo>
                    <a:pt x="1594" y="3216"/>
                  </a:lnTo>
                  <a:lnTo>
                    <a:pt x="1768" y="3216"/>
                  </a:lnTo>
                  <a:lnTo>
                    <a:pt x="1942" y="3187"/>
                  </a:lnTo>
                  <a:lnTo>
                    <a:pt x="2086" y="3100"/>
                  </a:lnTo>
                  <a:lnTo>
                    <a:pt x="2231" y="3013"/>
                  </a:lnTo>
                  <a:lnTo>
                    <a:pt x="2347" y="2897"/>
                  </a:lnTo>
                  <a:lnTo>
                    <a:pt x="2434" y="2752"/>
                  </a:lnTo>
                  <a:lnTo>
                    <a:pt x="2492" y="2607"/>
                  </a:lnTo>
                  <a:lnTo>
                    <a:pt x="2492" y="2434"/>
                  </a:lnTo>
                  <a:lnTo>
                    <a:pt x="2492" y="2260"/>
                  </a:lnTo>
                  <a:lnTo>
                    <a:pt x="2463" y="2086"/>
                  </a:lnTo>
                  <a:lnTo>
                    <a:pt x="2405" y="1941"/>
                  </a:lnTo>
                  <a:lnTo>
                    <a:pt x="1594" y="435"/>
                  </a:lnTo>
                  <a:lnTo>
                    <a:pt x="1507" y="290"/>
                  </a:lnTo>
                  <a:lnTo>
                    <a:pt x="1391" y="203"/>
                  </a:lnTo>
                  <a:lnTo>
                    <a:pt x="1246" y="87"/>
                  </a:lnTo>
                  <a:lnTo>
                    <a:pt x="1073"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2109575" y="3143800"/>
              <a:ext cx="110825" cy="108625"/>
            </a:xfrm>
            <a:custGeom>
              <a:avLst/>
              <a:gdLst/>
              <a:ahLst/>
              <a:cxnLst/>
              <a:rect l="l" t="t" r="r" b="b"/>
              <a:pathLst>
                <a:path w="4433" h="4345" extrusionOk="0">
                  <a:moveTo>
                    <a:pt x="580" y="1680"/>
                  </a:moveTo>
                  <a:lnTo>
                    <a:pt x="783" y="1767"/>
                  </a:lnTo>
                  <a:lnTo>
                    <a:pt x="754" y="1750"/>
                  </a:lnTo>
                  <a:lnTo>
                    <a:pt x="580" y="1680"/>
                  </a:lnTo>
                  <a:close/>
                  <a:moveTo>
                    <a:pt x="2231" y="2897"/>
                  </a:moveTo>
                  <a:lnTo>
                    <a:pt x="2376" y="3070"/>
                  </a:lnTo>
                  <a:lnTo>
                    <a:pt x="2376" y="3070"/>
                  </a:lnTo>
                  <a:lnTo>
                    <a:pt x="2318" y="2996"/>
                  </a:lnTo>
                  <a:lnTo>
                    <a:pt x="2318" y="2996"/>
                  </a:lnTo>
                  <a:lnTo>
                    <a:pt x="2231" y="2897"/>
                  </a:lnTo>
                  <a:close/>
                  <a:moveTo>
                    <a:pt x="928" y="0"/>
                  </a:moveTo>
                  <a:lnTo>
                    <a:pt x="754" y="29"/>
                  </a:lnTo>
                  <a:lnTo>
                    <a:pt x="580" y="58"/>
                  </a:lnTo>
                  <a:lnTo>
                    <a:pt x="435" y="116"/>
                  </a:lnTo>
                  <a:lnTo>
                    <a:pt x="290" y="232"/>
                  </a:lnTo>
                  <a:lnTo>
                    <a:pt x="175" y="348"/>
                  </a:lnTo>
                  <a:lnTo>
                    <a:pt x="88" y="492"/>
                  </a:lnTo>
                  <a:lnTo>
                    <a:pt x="30" y="637"/>
                  </a:lnTo>
                  <a:lnTo>
                    <a:pt x="1" y="811"/>
                  </a:lnTo>
                  <a:lnTo>
                    <a:pt x="1" y="985"/>
                  </a:lnTo>
                  <a:lnTo>
                    <a:pt x="59" y="1130"/>
                  </a:lnTo>
                  <a:lnTo>
                    <a:pt x="117" y="1304"/>
                  </a:lnTo>
                  <a:lnTo>
                    <a:pt x="232" y="1419"/>
                  </a:lnTo>
                  <a:lnTo>
                    <a:pt x="348" y="1535"/>
                  </a:lnTo>
                  <a:lnTo>
                    <a:pt x="493" y="1622"/>
                  </a:lnTo>
                  <a:lnTo>
                    <a:pt x="638" y="1680"/>
                  </a:lnTo>
                  <a:lnTo>
                    <a:pt x="754" y="1750"/>
                  </a:lnTo>
                  <a:lnTo>
                    <a:pt x="870" y="1796"/>
                  </a:lnTo>
                  <a:lnTo>
                    <a:pt x="1130" y="1941"/>
                  </a:lnTo>
                  <a:lnTo>
                    <a:pt x="1391" y="2115"/>
                  </a:lnTo>
                  <a:lnTo>
                    <a:pt x="1617" y="2265"/>
                  </a:lnTo>
                  <a:lnTo>
                    <a:pt x="1617" y="2265"/>
                  </a:lnTo>
                  <a:lnTo>
                    <a:pt x="1710" y="2346"/>
                  </a:lnTo>
                  <a:lnTo>
                    <a:pt x="1970" y="2578"/>
                  </a:lnTo>
                  <a:lnTo>
                    <a:pt x="2173" y="2810"/>
                  </a:lnTo>
                  <a:lnTo>
                    <a:pt x="2318" y="2996"/>
                  </a:lnTo>
                  <a:lnTo>
                    <a:pt x="2318" y="2996"/>
                  </a:lnTo>
                  <a:lnTo>
                    <a:pt x="2434" y="3128"/>
                  </a:lnTo>
                  <a:lnTo>
                    <a:pt x="2579" y="3389"/>
                  </a:lnTo>
                  <a:lnTo>
                    <a:pt x="2724" y="3650"/>
                  </a:lnTo>
                  <a:lnTo>
                    <a:pt x="2839" y="3910"/>
                  </a:lnTo>
                  <a:lnTo>
                    <a:pt x="2926" y="4055"/>
                  </a:lnTo>
                  <a:lnTo>
                    <a:pt x="3071" y="4171"/>
                  </a:lnTo>
                  <a:lnTo>
                    <a:pt x="3216" y="4258"/>
                  </a:lnTo>
                  <a:lnTo>
                    <a:pt x="3361" y="4316"/>
                  </a:lnTo>
                  <a:lnTo>
                    <a:pt x="3535" y="4345"/>
                  </a:lnTo>
                  <a:lnTo>
                    <a:pt x="3708" y="4345"/>
                  </a:lnTo>
                  <a:lnTo>
                    <a:pt x="3882" y="4287"/>
                  </a:lnTo>
                  <a:lnTo>
                    <a:pt x="4027" y="4229"/>
                  </a:lnTo>
                  <a:lnTo>
                    <a:pt x="4143" y="4113"/>
                  </a:lnTo>
                  <a:lnTo>
                    <a:pt x="4259" y="3997"/>
                  </a:lnTo>
                  <a:lnTo>
                    <a:pt x="4375" y="3853"/>
                  </a:lnTo>
                  <a:lnTo>
                    <a:pt x="4404" y="3708"/>
                  </a:lnTo>
                  <a:lnTo>
                    <a:pt x="4433" y="3534"/>
                  </a:lnTo>
                  <a:lnTo>
                    <a:pt x="4433" y="3389"/>
                  </a:lnTo>
                  <a:lnTo>
                    <a:pt x="4404" y="3215"/>
                  </a:lnTo>
                  <a:lnTo>
                    <a:pt x="4346" y="3041"/>
                  </a:lnTo>
                  <a:lnTo>
                    <a:pt x="4085" y="2549"/>
                  </a:lnTo>
                  <a:lnTo>
                    <a:pt x="3766" y="2057"/>
                  </a:lnTo>
                  <a:lnTo>
                    <a:pt x="3419" y="1622"/>
                  </a:lnTo>
                  <a:lnTo>
                    <a:pt x="3013" y="1217"/>
                  </a:lnTo>
                  <a:lnTo>
                    <a:pt x="2579" y="869"/>
                  </a:lnTo>
                  <a:lnTo>
                    <a:pt x="2115" y="550"/>
                  </a:lnTo>
                  <a:lnTo>
                    <a:pt x="1623" y="261"/>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2077725" y="3222000"/>
              <a:ext cx="123125" cy="105750"/>
            </a:xfrm>
            <a:custGeom>
              <a:avLst/>
              <a:gdLst/>
              <a:ahLst/>
              <a:cxnLst/>
              <a:rect l="l" t="t" r="r" b="b"/>
              <a:pathLst>
                <a:path w="4925" h="4230" extrusionOk="0">
                  <a:moveTo>
                    <a:pt x="753" y="0"/>
                  </a:moveTo>
                  <a:lnTo>
                    <a:pt x="580" y="29"/>
                  </a:lnTo>
                  <a:lnTo>
                    <a:pt x="435" y="116"/>
                  </a:lnTo>
                  <a:lnTo>
                    <a:pt x="319" y="203"/>
                  </a:lnTo>
                  <a:lnTo>
                    <a:pt x="203" y="348"/>
                  </a:lnTo>
                  <a:lnTo>
                    <a:pt x="116" y="493"/>
                  </a:lnTo>
                  <a:lnTo>
                    <a:pt x="58" y="638"/>
                  </a:lnTo>
                  <a:lnTo>
                    <a:pt x="0" y="811"/>
                  </a:lnTo>
                  <a:lnTo>
                    <a:pt x="0" y="956"/>
                  </a:lnTo>
                  <a:lnTo>
                    <a:pt x="58" y="1130"/>
                  </a:lnTo>
                  <a:lnTo>
                    <a:pt x="145" y="1275"/>
                  </a:lnTo>
                  <a:lnTo>
                    <a:pt x="493" y="1767"/>
                  </a:lnTo>
                  <a:lnTo>
                    <a:pt x="898" y="2202"/>
                  </a:lnTo>
                  <a:lnTo>
                    <a:pt x="1333" y="2636"/>
                  </a:lnTo>
                  <a:lnTo>
                    <a:pt x="1767" y="3013"/>
                  </a:lnTo>
                  <a:lnTo>
                    <a:pt x="2260" y="3360"/>
                  </a:lnTo>
                  <a:lnTo>
                    <a:pt x="2752" y="3679"/>
                  </a:lnTo>
                  <a:lnTo>
                    <a:pt x="3273" y="3969"/>
                  </a:lnTo>
                  <a:lnTo>
                    <a:pt x="3853" y="4200"/>
                  </a:lnTo>
                  <a:lnTo>
                    <a:pt x="3998" y="4229"/>
                  </a:lnTo>
                  <a:lnTo>
                    <a:pt x="4171" y="4229"/>
                  </a:lnTo>
                  <a:lnTo>
                    <a:pt x="4345" y="4171"/>
                  </a:lnTo>
                  <a:lnTo>
                    <a:pt x="4490" y="4114"/>
                  </a:lnTo>
                  <a:lnTo>
                    <a:pt x="4635" y="4027"/>
                  </a:lnTo>
                  <a:lnTo>
                    <a:pt x="4751" y="3911"/>
                  </a:lnTo>
                  <a:lnTo>
                    <a:pt x="4838" y="3766"/>
                  </a:lnTo>
                  <a:lnTo>
                    <a:pt x="4895" y="3592"/>
                  </a:lnTo>
                  <a:lnTo>
                    <a:pt x="4924" y="3447"/>
                  </a:lnTo>
                  <a:lnTo>
                    <a:pt x="4924" y="3274"/>
                  </a:lnTo>
                  <a:lnTo>
                    <a:pt x="4895" y="3100"/>
                  </a:lnTo>
                  <a:lnTo>
                    <a:pt x="4809" y="2955"/>
                  </a:lnTo>
                  <a:lnTo>
                    <a:pt x="4693" y="2810"/>
                  </a:lnTo>
                  <a:lnTo>
                    <a:pt x="4577" y="2694"/>
                  </a:lnTo>
                  <a:lnTo>
                    <a:pt x="4461" y="2607"/>
                  </a:lnTo>
                  <a:lnTo>
                    <a:pt x="4287" y="2549"/>
                  </a:lnTo>
                  <a:lnTo>
                    <a:pt x="4258" y="2549"/>
                  </a:lnTo>
                  <a:lnTo>
                    <a:pt x="4229" y="2520"/>
                  </a:lnTo>
                  <a:lnTo>
                    <a:pt x="3998" y="2405"/>
                  </a:lnTo>
                  <a:lnTo>
                    <a:pt x="3563" y="2173"/>
                  </a:lnTo>
                  <a:lnTo>
                    <a:pt x="3158" y="1912"/>
                  </a:lnTo>
                  <a:lnTo>
                    <a:pt x="2955" y="1767"/>
                  </a:lnTo>
                  <a:lnTo>
                    <a:pt x="2839" y="1709"/>
                  </a:lnTo>
                  <a:lnTo>
                    <a:pt x="2868" y="1738"/>
                  </a:lnTo>
                  <a:lnTo>
                    <a:pt x="2491" y="1420"/>
                  </a:lnTo>
                  <a:lnTo>
                    <a:pt x="2144" y="1072"/>
                  </a:lnTo>
                  <a:lnTo>
                    <a:pt x="1825" y="696"/>
                  </a:lnTo>
                  <a:lnTo>
                    <a:pt x="1767" y="609"/>
                  </a:lnTo>
                  <a:lnTo>
                    <a:pt x="1767" y="638"/>
                  </a:lnTo>
                  <a:lnTo>
                    <a:pt x="1622" y="406"/>
                  </a:lnTo>
                  <a:lnTo>
                    <a:pt x="1506" y="290"/>
                  </a:lnTo>
                  <a:lnTo>
                    <a:pt x="1391" y="174"/>
                  </a:lnTo>
                  <a:lnTo>
                    <a:pt x="1246" y="87"/>
                  </a:lnTo>
                  <a:lnTo>
                    <a:pt x="1101" y="29"/>
                  </a:lnTo>
                  <a:lnTo>
                    <a:pt x="92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0" name="Google Shape;950;p30"/>
          <p:cNvSpPr/>
          <p:nvPr/>
        </p:nvSpPr>
        <p:spPr>
          <a:xfrm>
            <a:off x="6401801" y="24244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3586468" y="21693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8913199" y="1784459"/>
            <a:ext cx="1900160" cy="104324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0"/>
          <p:cNvSpPr/>
          <p:nvPr/>
        </p:nvSpPr>
        <p:spPr>
          <a:xfrm>
            <a:off x="8913200" y="1277730"/>
            <a:ext cx="684257" cy="37567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9953849" y="5529567"/>
            <a:ext cx="1518063" cy="87924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5" name="Google Shape;955;p30"/>
          <p:cNvGrpSpPr/>
          <p:nvPr/>
        </p:nvGrpSpPr>
        <p:grpSpPr>
          <a:xfrm>
            <a:off x="10067402" y="4608313"/>
            <a:ext cx="1518153" cy="1415764"/>
            <a:chOff x="10877375" y="3226825"/>
            <a:chExt cx="871100" cy="812350"/>
          </a:xfrm>
        </p:grpSpPr>
        <p:sp>
          <p:nvSpPr>
            <p:cNvPr id="956" name="Google Shape;956;p30"/>
            <p:cNvSpPr/>
            <p:nvPr/>
          </p:nvSpPr>
          <p:spPr>
            <a:xfrm>
              <a:off x="11298225" y="3849025"/>
              <a:ext cx="137800" cy="175725"/>
            </a:xfrm>
            <a:custGeom>
              <a:avLst/>
              <a:gdLst/>
              <a:ahLst/>
              <a:cxnLst/>
              <a:rect l="l" t="t" r="r" b="b"/>
              <a:pathLst>
                <a:path w="5512" h="7029" extrusionOk="0">
                  <a:moveTo>
                    <a:pt x="2543" y="0"/>
                  </a:moveTo>
                  <a:lnTo>
                    <a:pt x="2457" y="22"/>
                  </a:lnTo>
                  <a:lnTo>
                    <a:pt x="2372" y="43"/>
                  </a:lnTo>
                  <a:lnTo>
                    <a:pt x="2286" y="107"/>
                  </a:lnTo>
                  <a:lnTo>
                    <a:pt x="2222" y="171"/>
                  </a:lnTo>
                  <a:lnTo>
                    <a:pt x="2158" y="257"/>
                  </a:lnTo>
                  <a:lnTo>
                    <a:pt x="0" y="4444"/>
                  </a:lnTo>
                  <a:lnTo>
                    <a:pt x="4123" y="5085"/>
                  </a:lnTo>
                  <a:lnTo>
                    <a:pt x="3632" y="6345"/>
                  </a:lnTo>
                  <a:lnTo>
                    <a:pt x="3589" y="6452"/>
                  </a:lnTo>
                  <a:lnTo>
                    <a:pt x="3589" y="6537"/>
                  </a:lnTo>
                  <a:lnTo>
                    <a:pt x="3611" y="6644"/>
                  </a:lnTo>
                  <a:lnTo>
                    <a:pt x="3632" y="6730"/>
                  </a:lnTo>
                  <a:lnTo>
                    <a:pt x="3675" y="6815"/>
                  </a:lnTo>
                  <a:lnTo>
                    <a:pt x="3739" y="6879"/>
                  </a:lnTo>
                  <a:lnTo>
                    <a:pt x="3803" y="6943"/>
                  </a:lnTo>
                  <a:lnTo>
                    <a:pt x="3910" y="6986"/>
                  </a:lnTo>
                  <a:lnTo>
                    <a:pt x="3995" y="7007"/>
                  </a:lnTo>
                  <a:lnTo>
                    <a:pt x="4081" y="7029"/>
                  </a:lnTo>
                  <a:lnTo>
                    <a:pt x="4230" y="7007"/>
                  </a:lnTo>
                  <a:lnTo>
                    <a:pt x="4358" y="6943"/>
                  </a:lnTo>
                  <a:lnTo>
                    <a:pt x="4465" y="6836"/>
                  </a:lnTo>
                  <a:lnTo>
                    <a:pt x="4551" y="6708"/>
                  </a:lnTo>
                  <a:lnTo>
                    <a:pt x="5512" y="4294"/>
                  </a:lnTo>
                  <a:lnTo>
                    <a:pt x="1496" y="3675"/>
                  </a:lnTo>
                  <a:lnTo>
                    <a:pt x="3034" y="705"/>
                  </a:lnTo>
                  <a:lnTo>
                    <a:pt x="3077" y="620"/>
                  </a:lnTo>
                  <a:lnTo>
                    <a:pt x="3098" y="513"/>
                  </a:lnTo>
                  <a:lnTo>
                    <a:pt x="3098" y="427"/>
                  </a:lnTo>
                  <a:lnTo>
                    <a:pt x="3077" y="342"/>
                  </a:lnTo>
                  <a:lnTo>
                    <a:pt x="3034" y="235"/>
                  </a:lnTo>
                  <a:lnTo>
                    <a:pt x="2991" y="171"/>
                  </a:lnTo>
                  <a:lnTo>
                    <a:pt x="2906" y="107"/>
                  </a:lnTo>
                  <a:lnTo>
                    <a:pt x="2820" y="43"/>
                  </a:lnTo>
                  <a:lnTo>
                    <a:pt x="2735"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11147075" y="3852225"/>
              <a:ext cx="128200" cy="186950"/>
            </a:xfrm>
            <a:custGeom>
              <a:avLst/>
              <a:gdLst/>
              <a:ahLst/>
              <a:cxnLst/>
              <a:rect l="l" t="t" r="r" b="b"/>
              <a:pathLst>
                <a:path w="5128" h="7478" extrusionOk="0">
                  <a:moveTo>
                    <a:pt x="3889" y="0"/>
                  </a:moveTo>
                  <a:lnTo>
                    <a:pt x="3782" y="22"/>
                  </a:lnTo>
                  <a:lnTo>
                    <a:pt x="3696" y="64"/>
                  </a:lnTo>
                  <a:lnTo>
                    <a:pt x="3611" y="129"/>
                  </a:lnTo>
                  <a:lnTo>
                    <a:pt x="1" y="3141"/>
                  </a:lnTo>
                  <a:lnTo>
                    <a:pt x="3590" y="5341"/>
                  </a:lnTo>
                  <a:lnTo>
                    <a:pt x="2329" y="6644"/>
                  </a:lnTo>
                  <a:lnTo>
                    <a:pt x="2265" y="6730"/>
                  </a:lnTo>
                  <a:lnTo>
                    <a:pt x="2222" y="6815"/>
                  </a:lnTo>
                  <a:lnTo>
                    <a:pt x="2201" y="6901"/>
                  </a:lnTo>
                  <a:lnTo>
                    <a:pt x="2201" y="7007"/>
                  </a:lnTo>
                  <a:lnTo>
                    <a:pt x="2222" y="7093"/>
                  </a:lnTo>
                  <a:lnTo>
                    <a:pt x="2244" y="7200"/>
                  </a:lnTo>
                  <a:lnTo>
                    <a:pt x="2286" y="7264"/>
                  </a:lnTo>
                  <a:lnTo>
                    <a:pt x="2351" y="7349"/>
                  </a:lnTo>
                  <a:lnTo>
                    <a:pt x="2436" y="7413"/>
                  </a:lnTo>
                  <a:lnTo>
                    <a:pt x="2521" y="7456"/>
                  </a:lnTo>
                  <a:lnTo>
                    <a:pt x="2607" y="7477"/>
                  </a:lnTo>
                  <a:lnTo>
                    <a:pt x="2799" y="7477"/>
                  </a:lnTo>
                  <a:lnTo>
                    <a:pt x="2885" y="7456"/>
                  </a:lnTo>
                  <a:lnTo>
                    <a:pt x="2970" y="7392"/>
                  </a:lnTo>
                  <a:lnTo>
                    <a:pt x="3056" y="7328"/>
                  </a:lnTo>
                  <a:lnTo>
                    <a:pt x="5128" y="5128"/>
                  </a:lnTo>
                  <a:lnTo>
                    <a:pt x="1688" y="3013"/>
                  </a:lnTo>
                  <a:lnTo>
                    <a:pt x="4252" y="876"/>
                  </a:lnTo>
                  <a:lnTo>
                    <a:pt x="4316" y="812"/>
                  </a:lnTo>
                  <a:lnTo>
                    <a:pt x="4380" y="727"/>
                  </a:lnTo>
                  <a:lnTo>
                    <a:pt x="4401" y="641"/>
                  </a:lnTo>
                  <a:lnTo>
                    <a:pt x="4423" y="534"/>
                  </a:lnTo>
                  <a:lnTo>
                    <a:pt x="4423" y="449"/>
                  </a:lnTo>
                  <a:lnTo>
                    <a:pt x="4401" y="364"/>
                  </a:lnTo>
                  <a:lnTo>
                    <a:pt x="4380" y="257"/>
                  </a:lnTo>
                  <a:lnTo>
                    <a:pt x="4316" y="193"/>
                  </a:lnTo>
                  <a:lnTo>
                    <a:pt x="4252" y="107"/>
                  </a:lnTo>
                  <a:lnTo>
                    <a:pt x="4166" y="64"/>
                  </a:lnTo>
                  <a:lnTo>
                    <a:pt x="4081" y="22"/>
                  </a:lnTo>
                  <a:lnTo>
                    <a:pt x="3974"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11168975" y="3308525"/>
              <a:ext cx="324750" cy="232900"/>
            </a:xfrm>
            <a:custGeom>
              <a:avLst/>
              <a:gdLst/>
              <a:ahLst/>
              <a:cxnLst/>
              <a:rect l="l" t="t" r="r" b="b"/>
              <a:pathLst>
                <a:path w="12990" h="9316" extrusionOk="0">
                  <a:moveTo>
                    <a:pt x="3803" y="1"/>
                  </a:moveTo>
                  <a:lnTo>
                    <a:pt x="3461" y="22"/>
                  </a:lnTo>
                  <a:lnTo>
                    <a:pt x="3098" y="65"/>
                  </a:lnTo>
                  <a:lnTo>
                    <a:pt x="2735" y="129"/>
                  </a:lnTo>
                  <a:lnTo>
                    <a:pt x="2372" y="214"/>
                  </a:lnTo>
                  <a:lnTo>
                    <a:pt x="1987" y="321"/>
                  </a:lnTo>
                  <a:lnTo>
                    <a:pt x="1603" y="449"/>
                  </a:lnTo>
                  <a:lnTo>
                    <a:pt x="1218" y="599"/>
                  </a:lnTo>
                  <a:lnTo>
                    <a:pt x="812" y="770"/>
                  </a:lnTo>
                  <a:lnTo>
                    <a:pt x="406" y="962"/>
                  </a:lnTo>
                  <a:lnTo>
                    <a:pt x="0" y="1197"/>
                  </a:lnTo>
                  <a:lnTo>
                    <a:pt x="65" y="1710"/>
                  </a:lnTo>
                  <a:lnTo>
                    <a:pt x="150" y="2223"/>
                  </a:lnTo>
                  <a:lnTo>
                    <a:pt x="257" y="2714"/>
                  </a:lnTo>
                  <a:lnTo>
                    <a:pt x="364" y="3184"/>
                  </a:lnTo>
                  <a:lnTo>
                    <a:pt x="492" y="3633"/>
                  </a:lnTo>
                  <a:lnTo>
                    <a:pt x="620" y="4060"/>
                  </a:lnTo>
                  <a:lnTo>
                    <a:pt x="791" y="4444"/>
                  </a:lnTo>
                  <a:lnTo>
                    <a:pt x="940" y="4829"/>
                  </a:lnTo>
                  <a:lnTo>
                    <a:pt x="1111" y="5192"/>
                  </a:lnTo>
                  <a:lnTo>
                    <a:pt x="1304" y="5555"/>
                  </a:lnTo>
                  <a:lnTo>
                    <a:pt x="1496" y="5876"/>
                  </a:lnTo>
                  <a:lnTo>
                    <a:pt x="1688" y="6175"/>
                  </a:lnTo>
                  <a:lnTo>
                    <a:pt x="1902" y="6474"/>
                  </a:lnTo>
                  <a:lnTo>
                    <a:pt x="2137" y="6752"/>
                  </a:lnTo>
                  <a:lnTo>
                    <a:pt x="2372" y="7008"/>
                  </a:lnTo>
                  <a:lnTo>
                    <a:pt x="2607" y="7243"/>
                  </a:lnTo>
                  <a:lnTo>
                    <a:pt x="2842" y="7457"/>
                  </a:lnTo>
                  <a:lnTo>
                    <a:pt x="3098" y="7670"/>
                  </a:lnTo>
                  <a:lnTo>
                    <a:pt x="3354" y="7862"/>
                  </a:lnTo>
                  <a:lnTo>
                    <a:pt x="3611" y="8055"/>
                  </a:lnTo>
                  <a:lnTo>
                    <a:pt x="3867" y="8204"/>
                  </a:lnTo>
                  <a:lnTo>
                    <a:pt x="4145" y="8354"/>
                  </a:lnTo>
                  <a:lnTo>
                    <a:pt x="4423" y="8503"/>
                  </a:lnTo>
                  <a:lnTo>
                    <a:pt x="4700" y="8631"/>
                  </a:lnTo>
                  <a:lnTo>
                    <a:pt x="5277" y="8845"/>
                  </a:lnTo>
                  <a:lnTo>
                    <a:pt x="5854" y="9016"/>
                  </a:lnTo>
                  <a:lnTo>
                    <a:pt x="6431" y="9144"/>
                  </a:lnTo>
                  <a:lnTo>
                    <a:pt x="7008" y="9230"/>
                  </a:lnTo>
                  <a:lnTo>
                    <a:pt x="7584" y="9294"/>
                  </a:lnTo>
                  <a:lnTo>
                    <a:pt x="8140" y="9315"/>
                  </a:lnTo>
                  <a:lnTo>
                    <a:pt x="8695" y="9315"/>
                  </a:lnTo>
                  <a:lnTo>
                    <a:pt x="9229" y="9294"/>
                  </a:lnTo>
                  <a:lnTo>
                    <a:pt x="9763" y="9251"/>
                  </a:lnTo>
                  <a:lnTo>
                    <a:pt x="10255" y="9208"/>
                  </a:lnTo>
                  <a:lnTo>
                    <a:pt x="10725" y="9123"/>
                  </a:lnTo>
                  <a:lnTo>
                    <a:pt x="11152" y="9059"/>
                  </a:lnTo>
                  <a:lnTo>
                    <a:pt x="11900" y="8888"/>
                  </a:lnTo>
                  <a:lnTo>
                    <a:pt x="12498" y="8738"/>
                  </a:lnTo>
                  <a:lnTo>
                    <a:pt x="12989" y="8589"/>
                  </a:lnTo>
                  <a:lnTo>
                    <a:pt x="12797" y="8055"/>
                  </a:lnTo>
                  <a:lnTo>
                    <a:pt x="12541" y="7478"/>
                  </a:lnTo>
                  <a:lnTo>
                    <a:pt x="12199" y="6730"/>
                  </a:lnTo>
                  <a:lnTo>
                    <a:pt x="11772" y="5854"/>
                  </a:lnTo>
                  <a:lnTo>
                    <a:pt x="11494" y="5406"/>
                  </a:lnTo>
                  <a:lnTo>
                    <a:pt x="11216" y="4914"/>
                  </a:lnTo>
                  <a:lnTo>
                    <a:pt x="10896" y="4444"/>
                  </a:lnTo>
                  <a:lnTo>
                    <a:pt x="10575" y="3953"/>
                  </a:lnTo>
                  <a:lnTo>
                    <a:pt x="10212" y="3483"/>
                  </a:lnTo>
                  <a:lnTo>
                    <a:pt x="9827" y="3013"/>
                  </a:lnTo>
                  <a:lnTo>
                    <a:pt x="9400" y="2564"/>
                  </a:lnTo>
                  <a:lnTo>
                    <a:pt x="8973" y="2116"/>
                  </a:lnTo>
                  <a:lnTo>
                    <a:pt x="8503" y="1710"/>
                  </a:lnTo>
                  <a:lnTo>
                    <a:pt x="8012" y="1325"/>
                  </a:lnTo>
                  <a:lnTo>
                    <a:pt x="7478" y="984"/>
                  </a:lnTo>
                  <a:lnTo>
                    <a:pt x="7221" y="834"/>
                  </a:lnTo>
                  <a:lnTo>
                    <a:pt x="6943" y="684"/>
                  </a:lnTo>
                  <a:lnTo>
                    <a:pt x="6666" y="556"/>
                  </a:lnTo>
                  <a:lnTo>
                    <a:pt x="6367" y="428"/>
                  </a:lnTo>
                  <a:lnTo>
                    <a:pt x="6068" y="321"/>
                  </a:lnTo>
                  <a:lnTo>
                    <a:pt x="5769" y="236"/>
                  </a:lnTo>
                  <a:lnTo>
                    <a:pt x="5448" y="150"/>
                  </a:lnTo>
                  <a:lnTo>
                    <a:pt x="5149" y="86"/>
                  </a:lnTo>
                  <a:lnTo>
                    <a:pt x="4807" y="44"/>
                  </a:lnTo>
                  <a:lnTo>
                    <a:pt x="4487" y="22"/>
                  </a:lnTo>
                  <a:lnTo>
                    <a:pt x="41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10986325" y="3389725"/>
              <a:ext cx="689500" cy="525550"/>
            </a:xfrm>
            <a:custGeom>
              <a:avLst/>
              <a:gdLst/>
              <a:ahLst/>
              <a:cxnLst/>
              <a:rect l="l" t="t" r="r" b="b"/>
              <a:pathLst>
                <a:path w="27580" h="21022" extrusionOk="0">
                  <a:moveTo>
                    <a:pt x="21449" y="0"/>
                  </a:moveTo>
                  <a:lnTo>
                    <a:pt x="20744" y="21"/>
                  </a:lnTo>
                  <a:lnTo>
                    <a:pt x="20039" y="107"/>
                  </a:lnTo>
                  <a:lnTo>
                    <a:pt x="19334" y="214"/>
                  </a:lnTo>
                  <a:lnTo>
                    <a:pt x="18650" y="363"/>
                  </a:lnTo>
                  <a:lnTo>
                    <a:pt x="17988" y="534"/>
                  </a:lnTo>
                  <a:lnTo>
                    <a:pt x="17347" y="726"/>
                  </a:lnTo>
                  <a:lnTo>
                    <a:pt x="16728" y="919"/>
                  </a:lnTo>
                  <a:lnTo>
                    <a:pt x="16151" y="1132"/>
                  </a:lnTo>
                  <a:lnTo>
                    <a:pt x="15617" y="1325"/>
                  </a:lnTo>
                  <a:lnTo>
                    <a:pt x="15147" y="1538"/>
                  </a:lnTo>
                  <a:lnTo>
                    <a:pt x="14356" y="1880"/>
                  </a:lnTo>
                  <a:lnTo>
                    <a:pt x="13844" y="2136"/>
                  </a:lnTo>
                  <a:lnTo>
                    <a:pt x="13651" y="2222"/>
                  </a:lnTo>
                  <a:lnTo>
                    <a:pt x="13224" y="2051"/>
                  </a:lnTo>
                  <a:lnTo>
                    <a:pt x="12754" y="1923"/>
                  </a:lnTo>
                  <a:lnTo>
                    <a:pt x="12263" y="1816"/>
                  </a:lnTo>
                  <a:lnTo>
                    <a:pt x="11729" y="1752"/>
                  </a:lnTo>
                  <a:lnTo>
                    <a:pt x="11152" y="1709"/>
                  </a:lnTo>
                  <a:lnTo>
                    <a:pt x="10554" y="1709"/>
                  </a:lnTo>
                  <a:lnTo>
                    <a:pt x="9956" y="1752"/>
                  </a:lnTo>
                  <a:lnTo>
                    <a:pt x="9315" y="1837"/>
                  </a:lnTo>
                  <a:lnTo>
                    <a:pt x="8674" y="1944"/>
                  </a:lnTo>
                  <a:lnTo>
                    <a:pt x="8033" y="2094"/>
                  </a:lnTo>
                  <a:lnTo>
                    <a:pt x="7371" y="2264"/>
                  </a:lnTo>
                  <a:lnTo>
                    <a:pt x="6708" y="2478"/>
                  </a:lnTo>
                  <a:lnTo>
                    <a:pt x="6067" y="2734"/>
                  </a:lnTo>
                  <a:lnTo>
                    <a:pt x="5427" y="3034"/>
                  </a:lnTo>
                  <a:lnTo>
                    <a:pt x="4807" y="3354"/>
                  </a:lnTo>
                  <a:lnTo>
                    <a:pt x="4209" y="3717"/>
                  </a:lnTo>
                  <a:lnTo>
                    <a:pt x="3632" y="4102"/>
                  </a:lnTo>
                  <a:lnTo>
                    <a:pt x="3077" y="4529"/>
                  </a:lnTo>
                  <a:lnTo>
                    <a:pt x="2543" y="4999"/>
                  </a:lnTo>
                  <a:lnTo>
                    <a:pt x="2308" y="5255"/>
                  </a:lnTo>
                  <a:lnTo>
                    <a:pt x="2073" y="5512"/>
                  </a:lnTo>
                  <a:lnTo>
                    <a:pt x="1838" y="5768"/>
                  </a:lnTo>
                  <a:lnTo>
                    <a:pt x="1624" y="6046"/>
                  </a:lnTo>
                  <a:lnTo>
                    <a:pt x="1410" y="6323"/>
                  </a:lnTo>
                  <a:lnTo>
                    <a:pt x="1218" y="6623"/>
                  </a:lnTo>
                  <a:lnTo>
                    <a:pt x="1047" y="6922"/>
                  </a:lnTo>
                  <a:lnTo>
                    <a:pt x="876" y="7242"/>
                  </a:lnTo>
                  <a:lnTo>
                    <a:pt x="705" y="7563"/>
                  </a:lnTo>
                  <a:lnTo>
                    <a:pt x="577" y="7883"/>
                  </a:lnTo>
                  <a:lnTo>
                    <a:pt x="449" y="8225"/>
                  </a:lnTo>
                  <a:lnTo>
                    <a:pt x="321" y="8567"/>
                  </a:lnTo>
                  <a:lnTo>
                    <a:pt x="235" y="8930"/>
                  </a:lnTo>
                  <a:lnTo>
                    <a:pt x="150" y="9293"/>
                  </a:lnTo>
                  <a:lnTo>
                    <a:pt x="86" y="9677"/>
                  </a:lnTo>
                  <a:lnTo>
                    <a:pt x="43" y="10062"/>
                  </a:lnTo>
                  <a:lnTo>
                    <a:pt x="22" y="10447"/>
                  </a:lnTo>
                  <a:lnTo>
                    <a:pt x="0" y="10852"/>
                  </a:lnTo>
                  <a:lnTo>
                    <a:pt x="0" y="11258"/>
                  </a:lnTo>
                  <a:lnTo>
                    <a:pt x="43" y="11686"/>
                  </a:lnTo>
                  <a:lnTo>
                    <a:pt x="86" y="12113"/>
                  </a:lnTo>
                  <a:lnTo>
                    <a:pt x="150" y="12561"/>
                  </a:lnTo>
                  <a:lnTo>
                    <a:pt x="235" y="13010"/>
                  </a:lnTo>
                  <a:lnTo>
                    <a:pt x="342" y="13459"/>
                  </a:lnTo>
                  <a:lnTo>
                    <a:pt x="470" y="13929"/>
                  </a:lnTo>
                  <a:lnTo>
                    <a:pt x="641" y="14399"/>
                  </a:lnTo>
                  <a:lnTo>
                    <a:pt x="812" y="14890"/>
                  </a:lnTo>
                  <a:lnTo>
                    <a:pt x="1026" y="15339"/>
                  </a:lnTo>
                  <a:lnTo>
                    <a:pt x="1239" y="15766"/>
                  </a:lnTo>
                  <a:lnTo>
                    <a:pt x="1496" y="16193"/>
                  </a:lnTo>
                  <a:lnTo>
                    <a:pt x="1773" y="16599"/>
                  </a:lnTo>
                  <a:lnTo>
                    <a:pt x="2073" y="16984"/>
                  </a:lnTo>
                  <a:lnTo>
                    <a:pt x="2393" y="17347"/>
                  </a:lnTo>
                  <a:lnTo>
                    <a:pt x="2713" y="17689"/>
                  </a:lnTo>
                  <a:lnTo>
                    <a:pt x="3077" y="18030"/>
                  </a:lnTo>
                  <a:lnTo>
                    <a:pt x="3461" y="18329"/>
                  </a:lnTo>
                  <a:lnTo>
                    <a:pt x="3846" y="18629"/>
                  </a:lnTo>
                  <a:lnTo>
                    <a:pt x="4252" y="18906"/>
                  </a:lnTo>
                  <a:lnTo>
                    <a:pt x="4679" y="19163"/>
                  </a:lnTo>
                  <a:lnTo>
                    <a:pt x="5106" y="19419"/>
                  </a:lnTo>
                  <a:lnTo>
                    <a:pt x="5576" y="19633"/>
                  </a:lnTo>
                  <a:lnTo>
                    <a:pt x="6025" y="19846"/>
                  </a:lnTo>
                  <a:lnTo>
                    <a:pt x="6516" y="20039"/>
                  </a:lnTo>
                  <a:lnTo>
                    <a:pt x="7007" y="20209"/>
                  </a:lnTo>
                  <a:lnTo>
                    <a:pt x="7499" y="20380"/>
                  </a:lnTo>
                  <a:lnTo>
                    <a:pt x="8011" y="20509"/>
                  </a:lnTo>
                  <a:lnTo>
                    <a:pt x="8524" y="20637"/>
                  </a:lnTo>
                  <a:lnTo>
                    <a:pt x="9058" y="20744"/>
                  </a:lnTo>
                  <a:lnTo>
                    <a:pt x="9592" y="20829"/>
                  </a:lnTo>
                  <a:lnTo>
                    <a:pt x="10126" y="20893"/>
                  </a:lnTo>
                  <a:lnTo>
                    <a:pt x="10682" y="20957"/>
                  </a:lnTo>
                  <a:lnTo>
                    <a:pt x="11237" y="21000"/>
                  </a:lnTo>
                  <a:lnTo>
                    <a:pt x="11793" y="21021"/>
                  </a:lnTo>
                  <a:lnTo>
                    <a:pt x="12348" y="21021"/>
                  </a:lnTo>
                  <a:lnTo>
                    <a:pt x="12904" y="21000"/>
                  </a:lnTo>
                  <a:lnTo>
                    <a:pt x="13480" y="20978"/>
                  </a:lnTo>
                  <a:lnTo>
                    <a:pt x="14036" y="20936"/>
                  </a:lnTo>
                  <a:lnTo>
                    <a:pt x="14591" y="20872"/>
                  </a:lnTo>
                  <a:lnTo>
                    <a:pt x="15147" y="20786"/>
                  </a:lnTo>
                  <a:lnTo>
                    <a:pt x="15724" y="20701"/>
                  </a:lnTo>
                  <a:lnTo>
                    <a:pt x="16279" y="20594"/>
                  </a:lnTo>
                  <a:lnTo>
                    <a:pt x="16813" y="20466"/>
                  </a:lnTo>
                  <a:lnTo>
                    <a:pt x="17368" y="20316"/>
                  </a:lnTo>
                  <a:lnTo>
                    <a:pt x="17903" y="20167"/>
                  </a:lnTo>
                  <a:lnTo>
                    <a:pt x="18458" y="19974"/>
                  </a:lnTo>
                  <a:lnTo>
                    <a:pt x="18971" y="19782"/>
                  </a:lnTo>
                  <a:lnTo>
                    <a:pt x="19505" y="19590"/>
                  </a:lnTo>
                  <a:lnTo>
                    <a:pt x="20017" y="19355"/>
                  </a:lnTo>
                  <a:lnTo>
                    <a:pt x="20509" y="19120"/>
                  </a:lnTo>
                  <a:lnTo>
                    <a:pt x="21000" y="18864"/>
                  </a:lnTo>
                  <a:lnTo>
                    <a:pt x="21492" y="18586"/>
                  </a:lnTo>
                  <a:lnTo>
                    <a:pt x="21940" y="18308"/>
                  </a:lnTo>
                  <a:lnTo>
                    <a:pt x="22410" y="17988"/>
                  </a:lnTo>
                  <a:lnTo>
                    <a:pt x="22837" y="17667"/>
                  </a:lnTo>
                  <a:lnTo>
                    <a:pt x="23265" y="17347"/>
                  </a:lnTo>
                  <a:lnTo>
                    <a:pt x="23692" y="16984"/>
                  </a:lnTo>
                  <a:lnTo>
                    <a:pt x="24076" y="16620"/>
                  </a:lnTo>
                  <a:lnTo>
                    <a:pt x="24461" y="16236"/>
                  </a:lnTo>
                  <a:lnTo>
                    <a:pt x="24803" y="15830"/>
                  </a:lnTo>
                  <a:lnTo>
                    <a:pt x="25145" y="15424"/>
                  </a:lnTo>
                  <a:lnTo>
                    <a:pt x="25465" y="14997"/>
                  </a:lnTo>
                  <a:lnTo>
                    <a:pt x="25764" y="14548"/>
                  </a:lnTo>
                  <a:lnTo>
                    <a:pt x="26042" y="14100"/>
                  </a:lnTo>
                  <a:lnTo>
                    <a:pt x="26298" y="13608"/>
                  </a:lnTo>
                  <a:lnTo>
                    <a:pt x="26533" y="13117"/>
                  </a:lnTo>
                  <a:lnTo>
                    <a:pt x="26725" y="12626"/>
                  </a:lnTo>
                  <a:lnTo>
                    <a:pt x="26918" y="12091"/>
                  </a:lnTo>
                  <a:lnTo>
                    <a:pt x="27067" y="11557"/>
                  </a:lnTo>
                  <a:lnTo>
                    <a:pt x="27195" y="11002"/>
                  </a:lnTo>
                  <a:lnTo>
                    <a:pt x="27302" y="10447"/>
                  </a:lnTo>
                  <a:lnTo>
                    <a:pt x="27409" y="9677"/>
                  </a:lnTo>
                  <a:lnTo>
                    <a:pt x="27495" y="8930"/>
                  </a:lnTo>
                  <a:lnTo>
                    <a:pt x="27559" y="8225"/>
                  </a:lnTo>
                  <a:lnTo>
                    <a:pt x="27580" y="7563"/>
                  </a:lnTo>
                  <a:lnTo>
                    <a:pt x="27580" y="6943"/>
                  </a:lnTo>
                  <a:lnTo>
                    <a:pt x="27559" y="6345"/>
                  </a:lnTo>
                  <a:lnTo>
                    <a:pt x="27516" y="5768"/>
                  </a:lnTo>
                  <a:lnTo>
                    <a:pt x="27452" y="5234"/>
                  </a:lnTo>
                  <a:lnTo>
                    <a:pt x="27388" y="4743"/>
                  </a:lnTo>
                  <a:lnTo>
                    <a:pt x="27281" y="4273"/>
                  </a:lnTo>
                  <a:lnTo>
                    <a:pt x="27153" y="3824"/>
                  </a:lnTo>
                  <a:lnTo>
                    <a:pt x="27003" y="3418"/>
                  </a:lnTo>
                  <a:lnTo>
                    <a:pt x="26854" y="3034"/>
                  </a:lnTo>
                  <a:lnTo>
                    <a:pt x="26661" y="2670"/>
                  </a:lnTo>
                  <a:lnTo>
                    <a:pt x="26469" y="2329"/>
                  </a:lnTo>
                  <a:lnTo>
                    <a:pt x="26255" y="2029"/>
                  </a:lnTo>
                  <a:lnTo>
                    <a:pt x="26042" y="1752"/>
                  </a:lnTo>
                  <a:lnTo>
                    <a:pt x="25807" y="1495"/>
                  </a:lnTo>
                  <a:lnTo>
                    <a:pt x="25551" y="1260"/>
                  </a:lnTo>
                  <a:lnTo>
                    <a:pt x="25294" y="1047"/>
                  </a:lnTo>
                  <a:lnTo>
                    <a:pt x="25016" y="855"/>
                  </a:lnTo>
                  <a:lnTo>
                    <a:pt x="24717" y="684"/>
                  </a:lnTo>
                  <a:lnTo>
                    <a:pt x="24418" y="555"/>
                  </a:lnTo>
                  <a:lnTo>
                    <a:pt x="24119" y="427"/>
                  </a:lnTo>
                  <a:lnTo>
                    <a:pt x="23820" y="299"/>
                  </a:lnTo>
                  <a:lnTo>
                    <a:pt x="23478" y="214"/>
                  </a:lnTo>
                  <a:lnTo>
                    <a:pt x="23158" y="150"/>
                  </a:lnTo>
                  <a:lnTo>
                    <a:pt x="22837" y="85"/>
                  </a:lnTo>
                  <a:lnTo>
                    <a:pt x="22496" y="43"/>
                  </a:lnTo>
                  <a:lnTo>
                    <a:pt x="22154" y="21"/>
                  </a:lnTo>
                  <a:lnTo>
                    <a:pt x="217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10962825" y="3226825"/>
              <a:ext cx="351450" cy="347700"/>
            </a:xfrm>
            <a:custGeom>
              <a:avLst/>
              <a:gdLst/>
              <a:ahLst/>
              <a:cxnLst/>
              <a:rect l="l" t="t" r="r" b="b"/>
              <a:pathLst>
                <a:path w="14058" h="13908" extrusionOk="0">
                  <a:moveTo>
                    <a:pt x="7905" y="0"/>
                  </a:moveTo>
                  <a:lnTo>
                    <a:pt x="7691" y="22"/>
                  </a:lnTo>
                  <a:lnTo>
                    <a:pt x="7499" y="64"/>
                  </a:lnTo>
                  <a:lnTo>
                    <a:pt x="7328" y="150"/>
                  </a:lnTo>
                  <a:lnTo>
                    <a:pt x="7178" y="257"/>
                  </a:lnTo>
                  <a:lnTo>
                    <a:pt x="7050" y="363"/>
                  </a:lnTo>
                  <a:lnTo>
                    <a:pt x="6922" y="513"/>
                  </a:lnTo>
                  <a:lnTo>
                    <a:pt x="6815" y="684"/>
                  </a:lnTo>
                  <a:lnTo>
                    <a:pt x="6730" y="876"/>
                  </a:lnTo>
                  <a:lnTo>
                    <a:pt x="6666" y="1068"/>
                  </a:lnTo>
                  <a:lnTo>
                    <a:pt x="6602" y="1282"/>
                  </a:lnTo>
                  <a:lnTo>
                    <a:pt x="6559" y="1517"/>
                  </a:lnTo>
                  <a:lnTo>
                    <a:pt x="6495" y="1966"/>
                  </a:lnTo>
                  <a:lnTo>
                    <a:pt x="6452" y="2436"/>
                  </a:lnTo>
                  <a:lnTo>
                    <a:pt x="6452" y="2884"/>
                  </a:lnTo>
                  <a:lnTo>
                    <a:pt x="6452" y="3290"/>
                  </a:lnTo>
                  <a:lnTo>
                    <a:pt x="6516" y="3931"/>
                  </a:lnTo>
                  <a:lnTo>
                    <a:pt x="6537" y="4187"/>
                  </a:lnTo>
                  <a:lnTo>
                    <a:pt x="6537" y="4187"/>
                  </a:lnTo>
                  <a:lnTo>
                    <a:pt x="6409" y="4123"/>
                  </a:lnTo>
                  <a:lnTo>
                    <a:pt x="6046" y="3974"/>
                  </a:lnTo>
                  <a:lnTo>
                    <a:pt x="5512" y="3803"/>
                  </a:lnTo>
                  <a:lnTo>
                    <a:pt x="5192" y="3739"/>
                  </a:lnTo>
                  <a:lnTo>
                    <a:pt x="4871" y="3653"/>
                  </a:lnTo>
                  <a:lnTo>
                    <a:pt x="4508" y="3589"/>
                  </a:lnTo>
                  <a:lnTo>
                    <a:pt x="4145" y="3568"/>
                  </a:lnTo>
                  <a:lnTo>
                    <a:pt x="3760" y="3568"/>
                  </a:lnTo>
                  <a:lnTo>
                    <a:pt x="3397" y="3589"/>
                  </a:lnTo>
                  <a:lnTo>
                    <a:pt x="3034" y="3675"/>
                  </a:lnTo>
                  <a:lnTo>
                    <a:pt x="2863" y="3717"/>
                  </a:lnTo>
                  <a:lnTo>
                    <a:pt x="2713" y="3782"/>
                  </a:lnTo>
                  <a:lnTo>
                    <a:pt x="2543" y="3867"/>
                  </a:lnTo>
                  <a:lnTo>
                    <a:pt x="2393" y="3952"/>
                  </a:lnTo>
                  <a:lnTo>
                    <a:pt x="2243" y="4059"/>
                  </a:lnTo>
                  <a:lnTo>
                    <a:pt x="2094" y="4187"/>
                  </a:lnTo>
                  <a:lnTo>
                    <a:pt x="1987" y="4316"/>
                  </a:lnTo>
                  <a:lnTo>
                    <a:pt x="1880" y="4465"/>
                  </a:lnTo>
                  <a:lnTo>
                    <a:pt x="1838" y="4593"/>
                  </a:lnTo>
                  <a:lnTo>
                    <a:pt x="1795" y="4722"/>
                  </a:lnTo>
                  <a:lnTo>
                    <a:pt x="1795" y="4871"/>
                  </a:lnTo>
                  <a:lnTo>
                    <a:pt x="1816" y="4999"/>
                  </a:lnTo>
                  <a:lnTo>
                    <a:pt x="1859" y="5127"/>
                  </a:lnTo>
                  <a:lnTo>
                    <a:pt x="1923" y="5277"/>
                  </a:lnTo>
                  <a:lnTo>
                    <a:pt x="1987" y="5405"/>
                  </a:lnTo>
                  <a:lnTo>
                    <a:pt x="2094" y="5533"/>
                  </a:lnTo>
                  <a:lnTo>
                    <a:pt x="2329" y="5790"/>
                  </a:lnTo>
                  <a:lnTo>
                    <a:pt x="2607" y="6046"/>
                  </a:lnTo>
                  <a:lnTo>
                    <a:pt x="2927" y="6281"/>
                  </a:lnTo>
                  <a:lnTo>
                    <a:pt x="3248" y="6495"/>
                  </a:lnTo>
                  <a:lnTo>
                    <a:pt x="3589" y="6687"/>
                  </a:lnTo>
                  <a:lnTo>
                    <a:pt x="4188" y="7007"/>
                  </a:lnTo>
                  <a:lnTo>
                    <a:pt x="4636" y="7221"/>
                  </a:lnTo>
                  <a:lnTo>
                    <a:pt x="4828" y="7285"/>
                  </a:lnTo>
                  <a:lnTo>
                    <a:pt x="4593" y="7306"/>
                  </a:lnTo>
                  <a:lnTo>
                    <a:pt x="3995" y="7371"/>
                  </a:lnTo>
                  <a:lnTo>
                    <a:pt x="3611" y="7413"/>
                  </a:lnTo>
                  <a:lnTo>
                    <a:pt x="3183" y="7477"/>
                  </a:lnTo>
                  <a:lnTo>
                    <a:pt x="2713" y="7584"/>
                  </a:lnTo>
                  <a:lnTo>
                    <a:pt x="2243" y="7712"/>
                  </a:lnTo>
                  <a:lnTo>
                    <a:pt x="1773" y="7883"/>
                  </a:lnTo>
                  <a:lnTo>
                    <a:pt x="1325" y="8076"/>
                  </a:lnTo>
                  <a:lnTo>
                    <a:pt x="1111" y="8204"/>
                  </a:lnTo>
                  <a:lnTo>
                    <a:pt x="919" y="8332"/>
                  </a:lnTo>
                  <a:lnTo>
                    <a:pt x="748" y="8460"/>
                  </a:lnTo>
                  <a:lnTo>
                    <a:pt x="577" y="8610"/>
                  </a:lnTo>
                  <a:lnTo>
                    <a:pt x="428" y="8759"/>
                  </a:lnTo>
                  <a:lnTo>
                    <a:pt x="299" y="8951"/>
                  </a:lnTo>
                  <a:lnTo>
                    <a:pt x="171" y="9122"/>
                  </a:lnTo>
                  <a:lnTo>
                    <a:pt x="86" y="9336"/>
                  </a:lnTo>
                  <a:lnTo>
                    <a:pt x="43" y="9550"/>
                  </a:lnTo>
                  <a:lnTo>
                    <a:pt x="0" y="9763"/>
                  </a:lnTo>
                  <a:lnTo>
                    <a:pt x="0" y="10020"/>
                  </a:lnTo>
                  <a:lnTo>
                    <a:pt x="22" y="10276"/>
                  </a:lnTo>
                  <a:lnTo>
                    <a:pt x="86" y="10532"/>
                  </a:lnTo>
                  <a:lnTo>
                    <a:pt x="193" y="10789"/>
                  </a:lnTo>
                  <a:lnTo>
                    <a:pt x="321" y="11024"/>
                  </a:lnTo>
                  <a:lnTo>
                    <a:pt x="492" y="11237"/>
                  </a:lnTo>
                  <a:lnTo>
                    <a:pt x="663" y="11451"/>
                  </a:lnTo>
                  <a:lnTo>
                    <a:pt x="876" y="11664"/>
                  </a:lnTo>
                  <a:lnTo>
                    <a:pt x="1111" y="11857"/>
                  </a:lnTo>
                  <a:lnTo>
                    <a:pt x="1368" y="12049"/>
                  </a:lnTo>
                  <a:lnTo>
                    <a:pt x="1624" y="12220"/>
                  </a:lnTo>
                  <a:lnTo>
                    <a:pt x="1923" y="12369"/>
                  </a:lnTo>
                  <a:lnTo>
                    <a:pt x="2222" y="12519"/>
                  </a:lnTo>
                  <a:lnTo>
                    <a:pt x="2521" y="12669"/>
                  </a:lnTo>
                  <a:lnTo>
                    <a:pt x="3162" y="12925"/>
                  </a:lnTo>
                  <a:lnTo>
                    <a:pt x="3803" y="13160"/>
                  </a:lnTo>
                  <a:lnTo>
                    <a:pt x="4444" y="13352"/>
                  </a:lnTo>
                  <a:lnTo>
                    <a:pt x="5063" y="13502"/>
                  </a:lnTo>
                  <a:lnTo>
                    <a:pt x="5640" y="13630"/>
                  </a:lnTo>
                  <a:lnTo>
                    <a:pt x="6153" y="13737"/>
                  </a:lnTo>
                  <a:lnTo>
                    <a:pt x="6922" y="13865"/>
                  </a:lnTo>
                  <a:lnTo>
                    <a:pt x="7221" y="13908"/>
                  </a:lnTo>
                  <a:lnTo>
                    <a:pt x="14057" y="12134"/>
                  </a:lnTo>
                  <a:lnTo>
                    <a:pt x="13993" y="11729"/>
                  </a:lnTo>
                  <a:lnTo>
                    <a:pt x="13822" y="10639"/>
                  </a:lnTo>
                  <a:lnTo>
                    <a:pt x="13694" y="9891"/>
                  </a:lnTo>
                  <a:lnTo>
                    <a:pt x="13502" y="9058"/>
                  </a:lnTo>
                  <a:lnTo>
                    <a:pt x="13310" y="8140"/>
                  </a:lnTo>
                  <a:lnTo>
                    <a:pt x="13053" y="7157"/>
                  </a:lnTo>
                  <a:lnTo>
                    <a:pt x="12754" y="6174"/>
                  </a:lnTo>
                  <a:lnTo>
                    <a:pt x="12412" y="5170"/>
                  </a:lnTo>
                  <a:lnTo>
                    <a:pt x="12220" y="4679"/>
                  </a:lnTo>
                  <a:lnTo>
                    <a:pt x="12028" y="4209"/>
                  </a:lnTo>
                  <a:lnTo>
                    <a:pt x="11814" y="3717"/>
                  </a:lnTo>
                  <a:lnTo>
                    <a:pt x="11579" y="3269"/>
                  </a:lnTo>
                  <a:lnTo>
                    <a:pt x="11344" y="2842"/>
                  </a:lnTo>
                  <a:lnTo>
                    <a:pt x="11109" y="2414"/>
                  </a:lnTo>
                  <a:lnTo>
                    <a:pt x="10831" y="2030"/>
                  </a:lnTo>
                  <a:lnTo>
                    <a:pt x="10554" y="1645"/>
                  </a:lnTo>
                  <a:lnTo>
                    <a:pt x="10276" y="1325"/>
                  </a:lnTo>
                  <a:lnTo>
                    <a:pt x="9956" y="1004"/>
                  </a:lnTo>
                  <a:lnTo>
                    <a:pt x="9635" y="748"/>
                  </a:lnTo>
                  <a:lnTo>
                    <a:pt x="9315" y="513"/>
                  </a:lnTo>
                  <a:lnTo>
                    <a:pt x="8973" y="321"/>
                  </a:lnTo>
                  <a:lnTo>
                    <a:pt x="8674" y="193"/>
                  </a:lnTo>
                  <a:lnTo>
                    <a:pt x="8396" y="86"/>
                  </a:lnTo>
                  <a:lnTo>
                    <a:pt x="8140" y="22"/>
                  </a:lnTo>
                  <a:lnTo>
                    <a:pt x="7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10962825" y="3226825"/>
              <a:ext cx="351450" cy="347700"/>
            </a:xfrm>
            <a:custGeom>
              <a:avLst/>
              <a:gdLst/>
              <a:ahLst/>
              <a:cxnLst/>
              <a:rect l="l" t="t" r="r" b="b"/>
              <a:pathLst>
                <a:path w="14058" h="13908" fill="none" extrusionOk="0">
                  <a:moveTo>
                    <a:pt x="14057" y="12134"/>
                  </a:moveTo>
                  <a:lnTo>
                    <a:pt x="14057" y="12134"/>
                  </a:lnTo>
                  <a:lnTo>
                    <a:pt x="13993" y="11729"/>
                  </a:lnTo>
                  <a:lnTo>
                    <a:pt x="13822" y="10639"/>
                  </a:lnTo>
                  <a:lnTo>
                    <a:pt x="13694" y="9891"/>
                  </a:lnTo>
                  <a:lnTo>
                    <a:pt x="13502" y="9058"/>
                  </a:lnTo>
                  <a:lnTo>
                    <a:pt x="13310" y="8140"/>
                  </a:lnTo>
                  <a:lnTo>
                    <a:pt x="13053" y="7157"/>
                  </a:lnTo>
                  <a:lnTo>
                    <a:pt x="12754" y="6174"/>
                  </a:lnTo>
                  <a:lnTo>
                    <a:pt x="12412" y="5170"/>
                  </a:lnTo>
                  <a:lnTo>
                    <a:pt x="12220" y="4679"/>
                  </a:lnTo>
                  <a:lnTo>
                    <a:pt x="12028" y="4209"/>
                  </a:lnTo>
                  <a:lnTo>
                    <a:pt x="11814" y="3717"/>
                  </a:lnTo>
                  <a:lnTo>
                    <a:pt x="11579" y="3269"/>
                  </a:lnTo>
                  <a:lnTo>
                    <a:pt x="11344" y="2842"/>
                  </a:lnTo>
                  <a:lnTo>
                    <a:pt x="11109" y="2414"/>
                  </a:lnTo>
                  <a:lnTo>
                    <a:pt x="10831" y="2030"/>
                  </a:lnTo>
                  <a:lnTo>
                    <a:pt x="10554" y="1645"/>
                  </a:lnTo>
                  <a:lnTo>
                    <a:pt x="10276" y="1325"/>
                  </a:lnTo>
                  <a:lnTo>
                    <a:pt x="9956" y="1004"/>
                  </a:lnTo>
                  <a:lnTo>
                    <a:pt x="9635" y="748"/>
                  </a:lnTo>
                  <a:lnTo>
                    <a:pt x="9315" y="513"/>
                  </a:lnTo>
                  <a:lnTo>
                    <a:pt x="9315" y="513"/>
                  </a:lnTo>
                  <a:lnTo>
                    <a:pt x="8973" y="321"/>
                  </a:lnTo>
                  <a:lnTo>
                    <a:pt x="8674" y="193"/>
                  </a:lnTo>
                  <a:lnTo>
                    <a:pt x="8396" y="86"/>
                  </a:lnTo>
                  <a:lnTo>
                    <a:pt x="8140" y="22"/>
                  </a:lnTo>
                  <a:lnTo>
                    <a:pt x="7905" y="0"/>
                  </a:lnTo>
                  <a:lnTo>
                    <a:pt x="7691" y="22"/>
                  </a:lnTo>
                  <a:lnTo>
                    <a:pt x="7499" y="64"/>
                  </a:lnTo>
                  <a:lnTo>
                    <a:pt x="7328" y="150"/>
                  </a:lnTo>
                  <a:lnTo>
                    <a:pt x="7178" y="257"/>
                  </a:lnTo>
                  <a:lnTo>
                    <a:pt x="7050" y="363"/>
                  </a:lnTo>
                  <a:lnTo>
                    <a:pt x="6922" y="513"/>
                  </a:lnTo>
                  <a:lnTo>
                    <a:pt x="6815" y="684"/>
                  </a:lnTo>
                  <a:lnTo>
                    <a:pt x="6730" y="876"/>
                  </a:lnTo>
                  <a:lnTo>
                    <a:pt x="6666" y="1068"/>
                  </a:lnTo>
                  <a:lnTo>
                    <a:pt x="6602" y="1282"/>
                  </a:lnTo>
                  <a:lnTo>
                    <a:pt x="6559" y="1517"/>
                  </a:lnTo>
                  <a:lnTo>
                    <a:pt x="6495" y="1966"/>
                  </a:lnTo>
                  <a:lnTo>
                    <a:pt x="6452" y="2436"/>
                  </a:lnTo>
                  <a:lnTo>
                    <a:pt x="6452" y="2884"/>
                  </a:lnTo>
                  <a:lnTo>
                    <a:pt x="6452" y="3290"/>
                  </a:lnTo>
                  <a:lnTo>
                    <a:pt x="6516" y="3931"/>
                  </a:lnTo>
                  <a:lnTo>
                    <a:pt x="6537" y="4187"/>
                  </a:lnTo>
                  <a:lnTo>
                    <a:pt x="6537" y="4187"/>
                  </a:lnTo>
                  <a:lnTo>
                    <a:pt x="6409" y="4123"/>
                  </a:lnTo>
                  <a:lnTo>
                    <a:pt x="6046" y="3974"/>
                  </a:lnTo>
                  <a:lnTo>
                    <a:pt x="5512" y="3803"/>
                  </a:lnTo>
                  <a:lnTo>
                    <a:pt x="5192" y="3739"/>
                  </a:lnTo>
                  <a:lnTo>
                    <a:pt x="4871" y="3653"/>
                  </a:lnTo>
                  <a:lnTo>
                    <a:pt x="4508" y="3589"/>
                  </a:lnTo>
                  <a:lnTo>
                    <a:pt x="4145" y="3568"/>
                  </a:lnTo>
                  <a:lnTo>
                    <a:pt x="3760" y="3568"/>
                  </a:lnTo>
                  <a:lnTo>
                    <a:pt x="3397" y="3589"/>
                  </a:lnTo>
                  <a:lnTo>
                    <a:pt x="3034" y="3675"/>
                  </a:lnTo>
                  <a:lnTo>
                    <a:pt x="2863" y="3717"/>
                  </a:lnTo>
                  <a:lnTo>
                    <a:pt x="2713" y="3782"/>
                  </a:lnTo>
                  <a:lnTo>
                    <a:pt x="2543" y="3867"/>
                  </a:lnTo>
                  <a:lnTo>
                    <a:pt x="2393" y="3952"/>
                  </a:lnTo>
                  <a:lnTo>
                    <a:pt x="2243" y="4059"/>
                  </a:lnTo>
                  <a:lnTo>
                    <a:pt x="2094" y="4187"/>
                  </a:lnTo>
                  <a:lnTo>
                    <a:pt x="2094" y="4187"/>
                  </a:lnTo>
                  <a:lnTo>
                    <a:pt x="1987" y="4316"/>
                  </a:lnTo>
                  <a:lnTo>
                    <a:pt x="1880" y="4465"/>
                  </a:lnTo>
                  <a:lnTo>
                    <a:pt x="1838" y="4593"/>
                  </a:lnTo>
                  <a:lnTo>
                    <a:pt x="1795" y="4722"/>
                  </a:lnTo>
                  <a:lnTo>
                    <a:pt x="1795" y="4871"/>
                  </a:lnTo>
                  <a:lnTo>
                    <a:pt x="1816" y="4999"/>
                  </a:lnTo>
                  <a:lnTo>
                    <a:pt x="1859" y="5127"/>
                  </a:lnTo>
                  <a:lnTo>
                    <a:pt x="1923" y="5277"/>
                  </a:lnTo>
                  <a:lnTo>
                    <a:pt x="1987" y="5405"/>
                  </a:lnTo>
                  <a:lnTo>
                    <a:pt x="2094" y="5533"/>
                  </a:lnTo>
                  <a:lnTo>
                    <a:pt x="2329" y="5790"/>
                  </a:lnTo>
                  <a:lnTo>
                    <a:pt x="2607" y="6046"/>
                  </a:lnTo>
                  <a:lnTo>
                    <a:pt x="2927" y="6281"/>
                  </a:lnTo>
                  <a:lnTo>
                    <a:pt x="3248" y="6495"/>
                  </a:lnTo>
                  <a:lnTo>
                    <a:pt x="3589" y="6687"/>
                  </a:lnTo>
                  <a:lnTo>
                    <a:pt x="4188" y="7007"/>
                  </a:lnTo>
                  <a:lnTo>
                    <a:pt x="4636" y="7221"/>
                  </a:lnTo>
                  <a:lnTo>
                    <a:pt x="4828" y="7285"/>
                  </a:lnTo>
                  <a:lnTo>
                    <a:pt x="4828" y="7285"/>
                  </a:lnTo>
                  <a:lnTo>
                    <a:pt x="4593" y="7306"/>
                  </a:lnTo>
                  <a:lnTo>
                    <a:pt x="3995" y="7371"/>
                  </a:lnTo>
                  <a:lnTo>
                    <a:pt x="3611" y="7413"/>
                  </a:lnTo>
                  <a:lnTo>
                    <a:pt x="3183" y="7477"/>
                  </a:lnTo>
                  <a:lnTo>
                    <a:pt x="2713" y="7584"/>
                  </a:lnTo>
                  <a:lnTo>
                    <a:pt x="2243" y="7712"/>
                  </a:lnTo>
                  <a:lnTo>
                    <a:pt x="1773" y="7883"/>
                  </a:lnTo>
                  <a:lnTo>
                    <a:pt x="1325" y="8076"/>
                  </a:lnTo>
                  <a:lnTo>
                    <a:pt x="1111" y="8204"/>
                  </a:lnTo>
                  <a:lnTo>
                    <a:pt x="919" y="8332"/>
                  </a:lnTo>
                  <a:lnTo>
                    <a:pt x="748" y="8460"/>
                  </a:lnTo>
                  <a:lnTo>
                    <a:pt x="577" y="8610"/>
                  </a:lnTo>
                  <a:lnTo>
                    <a:pt x="428" y="8759"/>
                  </a:lnTo>
                  <a:lnTo>
                    <a:pt x="299" y="8951"/>
                  </a:lnTo>
                  <a:lnTo>
                    <a:pt x="171" y="9122"/>
                  </a:lnTo>
                  <a:lnTo>
                    <a:pt x="86" y="9336"/>
                  </a:lnTo>
                  <a:lnTo>
                    <a:pt x="43" y="9550"/>
                  </a:lnTo>
                  <a:lnTo>
                    <a:pt x="0" y="9763"/>
                  </a:lnTo>
                  <a:lnTo>
                    <a:pt x="0" y="10020"/>
                  </a:lnTo>
                  <a:lnTo>
                    <a:pt x="22" y="10276"/>
                  </a:lnTo>
                  <a:lnTo>
                    <a:pt x="22" y="10276"/>
                  </a:lnTo>
                  <a:lnTo>
                    <a:pt x="86" y="10532"/>
                  </a:lnTo>
                  <a:lnTo>
                    <a:pt x="193" y="10789"/>
                  </a:lnTo>
                  <a:lnTo>
                    <a:pt x="321" y="11024"/>
                  </a:lnTo>
                  <a:lnTo>
                    <a:pt x="492" y="11237"/>
                  </a:lnTo>
                  <a:lnTo>
                    <a:pt x="663" y="11451"/>
                  </a:lnTo>
                  <a:lnTo>
                    <a:pt x="876" y="11664"/>
                  </a:lnTo>
                  <a:lnTo>
                    <a:pt x="1111" y="11857"/>
                  </a:lnTo>
                  <a:lnTo>
                    <a:pt x="1368" y="12049"/>
                  </a:lnTo>
                  <a:lnTo>
                    <a:pt x="1624" y="12220"/>
                  </a:lnTo>
                  <a:lnTo>
                    <a:pt x="1923" y="12369"/>
                  </a:lnTo>
                  <a:lnTo>
                    <a:pt x="2222" y="12519"/>
                  </a:lnTo>
                  <a:lnTo>
                    <a:pt x="2521" y="12669"/>
                  </a:lnTo>
                  <a:lnTo>
                    <a:pt x="3162" y="12925"/>
                  </a:lnTo>
                  <a:lnTo>
                    <a:pt x="3803" y="13160"/>
                  </a:lnTo>
                  <a:lnTo>
                    <a:pt x="4444" y="13352"/>
                  </a:lnTo>
                  <a:lnTo>
                    <a:pt x="5063" y="13502"/>
                  </a:lnTo>
                  <a:lnTo>
                    <a:pt x="5640" y="13630"/>
                  </a:lnTo>
                  <a:lnTo>
                    <a:pt x="6153" y="13737"/>
                  </a:lnTo>
                  <a:lnTo>
                    <a:pt x="6922" y="13865"/>
                  </a:lnTo>
                  <a:lnTo>
                    <a:pt x="7221" y="139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10994325" y="3388100"/>
              <a:ext cx="365875" cy="228625"/>
            </a:xfrm>
            <a:custGeom>
              <a:avLst/>
              <a:gdLst/>
              <a:ahLst/>
              <a:cxnLst/>
              <a:rect l="l" t="t" r="r" b="b"/>
              <a:pathLst>
                <a:path w="14635" h="9145" extrusionOk="0">
                  <a:moveTo>
                    <a:pt x="14634" y="1"/>
                  </a:moveTo>
                  <a:lnTo>
                    <a:pt x="13844" y="236"/>
                  </a:lnTo>
                  <a:lnTo>
                    <a:pt x="13759" y="364"/>
                  </a:lnTo>
                  <a:lnTo>
                    <a:pt x="13609" y="706"/>
                  </a:lnTo>
                  <a:lnTo>
                    <a:pt x="13374" y="1176"/>
                  </a:lnTo>
                  <a:lnTo>
                    <a:pt x="13032" y="1774"/>
                  </a:lnTo>
                  <a:lnTo>
                    <a:pt x="12605" y="2479"/>
                  </a:lnTo>
                  <a:lnTo>
                    <a:pt x="12349" y="2842"/>
                  </a:lnTo>
                  <a:lnTo>
                    <a:pt x="12071" y="3227"/>
                  </a:lnTo>
                  <a:lnTo>
                    <a:pt x="11772" y="3633"/>
                  </a:lnTo>
                  <a:lnTo>
                    <a:pt x="11451" y="4017"/>
                  </a:lnTo>
                  <a:lnTo>
                    <a:pt x="11088" y="4402"/>
                  </a:lnTo>
                  <a:lnTo>
                    <a:pt x="10725" y="4786"/>
                  </a:lnTo>
                  <a:lnTo>
                    <a:pt x="10319" y="5171"/>
                  </a:lnTo>
                  <a:lnTo>
                    <a:pt x="9870" y="5534"/>
                  </a:lnTo>
                  <a:lnTo>
                    <a:pt x="9422" y="5876"/>
                  </a:lnTo>
                  <a:lnTo>
                    <a:pt x="8931" y="6196"/>
                  </a:lnTo>
                  <a:lnTo>
                    <a:pt x="8418" y="6474"/>
                  </a:lnTo>
                  <a:lnTo>
                    <a:pt x="7862" y="6752"/>
                  </a:lnTo>
                  <a:lnTo>
                    <a:pt x="7307" y="6987"/>
                  </a:lnTo>
                  <a:lnTo>
                    <a:pt x="6687" y="7179"/>
                  </a:lnTo>
                  <a:lnTo>
                    <a:pt x="6068" y="7328"/>
                  </a:lnTo>
                  <a:lnTo>
                    <a:pt x="5726" y="7393"/>
                  </a:lnTo>
                  <a:lnTo>
                    <a:pt x="5406" y="7435"/>
                  </a:lnTo>
                  <a:lnTo>
                    <a:pt x="5064" y="7457"/>
                  </a:lnTo>
                  <a:lnTo>
                    <a:pt x="4701" y="7478"/>
                  </a:lnTo>
                  <a:lnTo>
                    <a:pt x="4337" y="7499"/>
                  </a:lnTo>
                  <a:lnTo>
                    <a:pt x="3974" y="7478"/>
                  </a:lnTo>
                  <a:lnTo>
                    <a:pt x="3611" y="7457"/>
                  </a:lnTo>
                  <a:lnTo>
                    <a:pt x="3227" y="7435"/>
                  </a:lnTo>
                  <a:lnTo>
                    <a:pt x="2821" y="7371"/>
                  </a:lnTo>
                  <a:lnTo>
                    <a:pt x="2436" y="7307"/>
                  </a:lnTo>
                  <a:lnTo>
                    <a:pt x="2030" y="7222"/>
                  </a:lnTo>
                  <a:lnTo>
                    <a:pt x="1603" y="7115"/>
                  </a:lnTo>
                  <a:lnTo>
                    <a:pt x="1176" y="7008"/>
                  </a:lnTo>
                  <a:lnTo>
                    <a:pt x="748" y="6858"/>
                  </a:lnTo>
                  <a:lnTo>
                    <a:pt x="578" y="7008"/>
                  </a:lnTo>
                  <a:lnTo>
                    <a:pt x="407" y="7158"/>
                  </a:lnTo>
                  <a:lnTo>
                    <a:pt x="300" y="7286"/>
                  </a:lnTo>
                  <a:lnTo>
                    <a:pt x="193" y="7435"/>
                  </a:lnTo>
                  <a:lnTo>
                    <a:pt x="108" y="7563"/>
                  </a:lnTo>
                  <a:lnTo>
                    <a:pt x="65" y="7692"/>
                  </a:lnTo>
                  <a:lnTo>
                    <a:pt x="22" y="7798"/>
                  </a:lnTo>
                  <a:lnTo>
                    <a:pt x="1" y="7905"/>
                  </a:lnTo>
                  <a:lnTo>
                    <a:pt x="1" y="8098"/>
                  </a:lnTo>
                  <a:lnTo>
                    <a:pt x="22" y="8226"/>
                  </a:lnTo>
                  <a:lnTo>
                    <a:pt x="44" y="8354"/>
                  </a:lnTo>
                  <a:lnTo>
                    <a:pt x="193" y="8397"/>
                  </a:lnTo>
                  <a:lnTo>
                    <a:pt x="578" y="8525"/>
                  </a:lnTo>
                  <a:lnTo>
                    <a:pt x="1197" y="8696"/>
                  </a:lnTo>
                  <a:lnTo>
                    <a:pt x="2009" y="8867"/>
                  </a:lnTo>
                  <a:lnTo>
                    <a:pt x="2458" y="8952"/>
                  </a:lnTo>
                  <a:lnTo>
                    <a:pt x="2970" y="9037"/>
                  </a:lnTo>
                  <a:lnTo>
                    <a:pt x="3504" y="9080"/>
                  </a:lnTo>
                  <a:lnTo>
                    <a:pt x="4060" y="9123"/>
                  </a:lnTo>
                  <a:lnTo>
                    <a:pt x="4637" y="9144"/>
                  </a:lnTo>
                  <a:lnTo>
                    <a:pt x="5235" y="9144"/>
                  </a:lnTo>
                  <a:lnTo>
                    <a:pt x="5854" y="9102"/>
                  </a:lnTo>
                  <a:lnTo>
                    <a:pt x="6474" y="9037"/>
                  </a:lnTo>
                  <a:lnTo>
                    <a:pt x="7093" y="8931"/>
                  </a:lnTo>
                  <a:lnTo>
                    <a:pt x="7734" y="8781"/>
                  </a:lnTo>
                  <a:lnTo>
                    <a:pt x="8375" y="8589"/>
                  </a:lnTo>
                  <a:lnTo>
                    <a:pt x="8696" y="8461"/>
                  </a:lnTo>
                  <a:lnTo>
                    <a:pt x="8995" y="8332"/>
                  </a:lnTo>
                  <a:lnTo>
                    <a:pt x="9315" y="8204"/>
                  </a:lnTo>
                  <a:lnTo>
                    <a:pt x="9614" y="8033"/>
                  </a:lnTo>
                  <a:lnTo>
                    <a:pt x="9913" y="7863"/>
                  </a:lnTo>
                  <a:lnTo>
                    <a:pt x="10212" y="7692"/>
                  </a:lnTo>
                  <a:lnTo>
                    <a:pt x="10511" y="7478"/>
                  </a:lnTo>
                  <a:lnTo>
                    <a:pt x="10810" y="7264"/>
                  </a:lnTo>
                  <a:lnTo>
                    <a:pt x="11088" y="7029"/>
                  </a:lnTo>
                  <a:lnTo>
                    <a:pt x="11387" y="6773"/>
                  </a:lnTo>
                  <a:lnTo>
                    <a:pt x="11644" y="6495"/>
                  </a:lnTo>
                  <a:lnTo>
                    <a:pt x="11921" y="6218"/>
                  </a:lnTo>
                  <a:lnTo>
                    <a:pt x="12178" y="5918"/>
                  </a:lnTo>
                  <a:lnTo>
                    <a:pt x="12434" y="5577"/>
                  </a:lnTo>
                  <a:lnTo>
                    <a:pt x="12669" y="5235"/>
                  </a:lnTo>
                  <a:lnTo>
                    <a:pt x="12904" y="4872"/>
                  </a:lnTo>
                  <a:lnTo>
                    <a:pt x="13139" y="4487"/>
                  </a:lnTo>
                  <a:lnTo>
                    <a:pt x="13353" y="4081"/>
                  </a:lnTo>
                  <a:lnTo>
                    <a:pt x="13545" y="3654"/>
                  </a:lnTo>
                  <a:lnTo>
                    <a:pt x="13737" y="3205"/>
                  </a:lnTo>
                  <a:lnTo>
                    <a:pt x="13929" y="2735"/>
                  </a:lnTo>
                  <a:lnTo>
                    <a:pt x="14100" y="2223"/>
                  </a:lnTo>
                  <a:lnTo>
                    <a:pt x="14250" y="1710"/>
                  </a:lnTo>
                  <a:lnTo>
                    <a:pt x="14399" y="1155"/>
                  </a:lnTo>
                  <a:lnTo>
                    <a:pt x="14528" y="599"/>
                  </a:lnTo>
                  <a:lnTo>
                    <a:pt x="14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10994325" y="3388100"/>
              <a:ext cx="365875" cy="228625"/>
            </a:xfrm>
            <a:custGeom>
              <a:avLst/>
              <a:gdLst/>
              <a:ahLst/>
              <a:cxnLst/>
              <a:rect l="l" t="t" r="r" b="b"/>
              <a:pathLst>
                <a:path w="14635" h="9145" fill="none" extrusionOk="0">
                  <a:moveTo>
                    <a:pt x="13844" y="236"/>
                  </a:moveTo>
                  <a:lnTo>
                    <a:pt x="13844" y="236"/>
                  </a:lnTo>
                  <a:lnTo>
                    <a:pt x="13759" y="364"/>
                  </a:lnTo>
                  <a:lnTo>
                    <a:pt x="13609" y="706"/>
                  </a:lnTo>
                  <a:lnTo>
                    <a:pt x="13374" y="1176"/>
                  </a:lnTo>
                  <a:lnTo>
                    <a:pt x="13032" y="1774"/>
                  </a:lnTo>
                  <a:lnTo>
                    <a:pt x="12605" y="2479"/>
                  </a:lnTo>
                  <a:lnTo>
                    <a:pt x="12349" y="2842"/>
                  </a:lnTo>
                  <a:lnTo>
                    <a:pt x="12071" y="3227"/>
                  </a:lnTo>
                  <a:lnTo>
                    <a:pt x="11772" y="3633"/>
                  </a:lnTo>
                  <a:lnTo>
                    <a:pt x="11451" y="4017"/>
                  </a:lnTo>
                  <a:lnTo>
                    <a:pt x="11088" y="4402"/>
                  </a:lnTo>
                  <a:lnTo>
                    <a:pt x="10725" y="4786"/>
                  </a:lnTo>
                  <a:lnTo>
                    <a:pt x="10319" y="5171"/>
                  </a:lnTo>
                  <a:lnTo>
                    <a:pt x="9870" y="5534"/>
                  </a:lnTo>
                  <a:lnTo>
                    <a:pt x="9422" y="5876"/>
                  </a:lnTo>
                  <a:lnTo>
                    <a:pt x="8931" y="6196"/>
                  </a:lnTo>
                  <a:lnTo>
                    <a:pt x="8418" y="6474"/>
                  </a:lnTo>
                  <a:lnTo>
                    <a:pt x="7862" y="6752"/>
                  </a:lnTo>
                  <a:lnTo>
                    <a:pt x="7307" y="6987"/>
                  </a:lnTo>
                  <a:lnTo>
                    <a:pt x="6687" y="7179"/>
                  </a:lnTo>
                  <a:lnTo>
                    <a:pt x="6068" y="7328"/>
                  </a:lnTo>
                  <a:lnTo>
                    <a:pt x="5726" y="7393"/>
                  </a:lnTo>
                  <a:lnTo>
                    <a:pt x="5406" y="7435"/>
                  </a:lnTo>
                  <a:lnTo>
                    <a:pt x="5064" y="7457"/>
                  </a:lnTo>
                  <a:lnTo>
                    <a:pt x="4701" y="7478"/>
                  </a:lnTo>
                  <a:lnTo>
                    <a:pt x="4337" y="7499"/>
                  </a:lnTo>
                  <a:lnTo>
                    <a:pt x="3974" y="7478"/>
                  </a:lnTo>
                  <a:lnTo>
                    <a:pt x="3611" y="7457"/>
                  </a:lnTo>
                  <a:lnTo>
                    <a:pt x="3227" y="7435"/>
                  </a:lnTo>
                  <a:lnTo>
                    <a:pt x="2821" y="7371"/>
                  </a:lnTo>
                  <a:lnTo>
                    <a:pt x="2436" y="7307"/>
                  </a:lnTo>
                  <a:lnTo>
                    <a:pt x="2030" y="7222"/>
                  </a:lnTo>
                  <a:lnTo>
                    <a:pt x="1603" y="7115"/>
                  </a:lnTo>
                  <a:lnTo>
                    <a:pt x="1176" y="7008"/>
                  </a:lnTo>
                  <a:lnTo>
                    <a:pt x="748" y="6858"/>
                  </a:lnTo>
                  <a:lnTo>
                    <a:pt x="748" y="6858"/>
                  </a:lnTo>
                  <a:lnTo>
                    <a:pt x="578" y="7008"/>
                  </a:lnTo>
                  <a:lnTo>
                    <a:pt x="407" y="7158"/>
                  </a:lnTo>
                  <a:lnTo>
                    <a:pt x="300" y="7286"/>
                  </a:lnTo>
                  <a:lnTo>
                    <a:pt x="193" y="7435"/>
                  </a:lnTo>
                  <a:lnTo>
                    <a:pt x="108" y="7563"/>
                  </a:lnTo>
                  <a:lnTo>
                    <a:pt x="65" y="7692"/>
                  </a:lnTo>
                  <a:lnTo>
                    <a:pt x="22" y="7798"/>
                  </a:lnTo>
                  <a:lnTo>
                    <a:pt x="1" y="7905"/>
                  </a:lnTo>
                  <a:lnTo>
                    <a:pt x="1" y="8098"/>
                  </a:lnTo>
                  <a:lnTo>
                    <a:pt x="22" y="8226"/>
                  </a:lnTo>
                  <a:lnTo>
                    <a:pt x="44" y="8354"/>
                  </a:lnTo>
                  <a:lnTo>
                    <a:pt x="44" y="8354"/>
                  </a:lnTo>
                  <a:lnTo>
                    <a:pt x="193" y="8397"/>
                  </a:lnTo>
                  <a:lnTo>
                    <a:pt x="578" y="8525"/>
                  </a:lnTo>
                  <a:lnTo>
                    <a:pt x="1197" y="8696"/>
                  </a:lnTo>
                  <a:lnTo>
                    <a:pt x="2009" y="8867"/>
                  </a:lnTo>
                  <a:lnTo>
                    <a:pt x="2458" y="8952"/>
                  </a:lnTo>
                  <a:lnTo>
                    <a:pt x="2970" y="9037"/>
                  </a:lnTo>
                  <a:lnTo>
                    <a:pt x="3504" y="9080"/>
                  </a:lnTo>
                  <a:lnTo>
                    <a:pt x="4060" y="9123"/>
                  </a:lnTo>
                  <a:lnTo>
                    <a:pt x="4637" y="9144"/>
                  </a:lnTo>
                  <a:lnTo>
                    <a:pt x="5235" y="9144"/>
                  </a:lnTo>
                  <a:lnTo>
                    <a:pt x="5854" y="9102"/>
                  </a:lnTo>
                  <a:lnTo>
                    <a:pt x="6474" y="9037"/>
                  </a:lnTo>
                  <a:lnTo>
                    <a:pt x="7093" y="8931"/>
                  </a:lnTo>
                  <a:lnTo>
                    <a:pt x="7734" y="8781"/>
                  </a:lnTo>
                  <a:lnTo>
                    <a:pt x="8375" y="8589"/>
                  </a:lnTo>
                  <a:lnTo>
                    <a:pt x="8696" y="8461"/>
                  </a:lnTo>
                  <a:lnTo>
                    <a:pt x="8995" y="8332"/>
                  </a:lnTo>
                  <a:lnTo>
                    <a:pt x="9315" y="8204"/>
                  </a:lnTo>
                  <a:lnTo>
                    <a:pt x="9614" y="8033"/>
                  </a:lnTo>
                  <a:lnTo>
                    <a:pt x="9913" y="7863"/>
                  </a:lnTo>
                  <a:lnTo>
                    <a:pt x="10212" y="7692"/>
                  </a:lnTo>
                  <a:lnTo>
                    <a:pt x="10511" y="7478"/>
                  </a:lnTo>
                  <a:lnTo>
                    <a:pt x="10810" y="7264"/>
                  </a:lnTo>
                  <a:lnTo>
                    <a:pt x="11088" y="7029"/>
                  </a:lnTo>
                  <a:lnTo>
                    <a:pt x="11387" y="6773"/>
                  </a:lnTo>
                  <a:lnTo>
                    <a:pt x="11644" y="6495"/>
                  </a:lnTo>
                  <a:lnTo>
                    <a:pt x="11921" y="6218"/>
                  </a:lnTo>
                  <a:lnTo>
                    <a:pt x="12178" y="5918"/>
                  </a:lnTo>
                  <a:lnTo>
                    <a:pt x="12434" y="5577"/>
                  </a:lnTo>
                  <a:lnTo>
                    <a:pt x="12669" y="5235"/>
                  </a:lnTo>
                  <a:lnTo>
                    <a:pt x="12904" y="4872"/>
                  </a:lnTo>
                  <a:lnTo>
                    <a:pt x="13139" y="4487"/>
                  </a:lnTo>
                  <a:lnTo>
                    <a:pt x="13353" y="4081"/>
                  </a:lnTo>
                  <a:lnTo>
                    <a:pt x="13545" y="3654"/>
                  </a:lnTo>
                  <a:lnTo>
                    <a:pt x="13737" y="3205"/>
                  </a:lnTo>
                  <a:lnTo>
                    <a:pt x="13929" y="2735"/>
                  </a:lnTo>
                  <a:lnTo>
                    <a:pt x="14100" y="2223"/>
                  </a:lnTo>
                  <a:lnTo>
                    <a:pt x="14250" y="1710"/>
                  </a:lnTo>
                  <a:lnTo>
                    <a:pt x="14399" y="1155"/>
                  </a:lnTo>
                  <a:lnTo>
                    <a:pt x="14528" y="599"/>
                  </a:lnTo>
                  <a:lnTo>
                    <a:pt x="146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11614925" y="3497050"/>
              <a:ext cx="133550" cy="98850"/>
            </a:xfrm>
            <a:custGeom>
              <a:avLst/>
              <a:gdLst/>
              <a:ahLst/>
              <a:cxnLst/>
              <a:rect l="l" t="t" r="r" b="b"/>
              <a:pathLst>
                <a:path w="5342" h="3954" extrusionOk="0">
                  <a:moveTo>
                    <a:pt x="1902" y="1"/>
                  </a:moveTo>
                  <a:lnTo>
                    <a:pt x="1774" y="22"/>
                  </a:lnTo>
                  <a:lnTo>
                    <a:pt x="1453" y="86"/>
                  </a:lnTo>
                  <a:lnTo>
                    <a:pt x="1261" y="172"/>
                  </a:lnTo>
                  <a:lnTo>
                    <a:pt x="1047" y="279"/>
                  </a:lnTo>
                  <a:lnTo>
                    <a:pt x="812" y="407"/>
                  </a:lnTo>
                  <a:lnTo>
                    <a:pt x="599" y="599"/>
                  </a:lnTo>
                  <a:lnTo>
                    <a:pt x="407" y="813"/>
                  </a:lnTo>
                  <a:lnTo>
                    <a:pt x="321" y="941"/>
                  </a:lnTo>
                  <a:lnTo>
                    <a:pt x="236" y="1069"/>
                  </a:lnTo>
                  <a:lnTo>
                    <a:pt x="150" y="1240"/>
                  </a:lnTo>
                  <a:lnTo>
                    <a:pt x="107" y="1390"/>
                  </a:lnTo>
                  <a:lnTo>
                    <a:pt x="43" y="1582"/>
                  </a:lnTo>
                  <a:lnTo>
                    <a:pt x="22" y="1774"/>
                  </a:lnTo>
                  <a:lnTo>
                    <a:pt x="1" y="1988"/>
                  </a:lnTo>
                  <a:lnTo>
                    <a:pt x="1" y="2223"/>
                  </a:lnTo>
                  <a:lnTo>
                    <a:pt x="22" y="2458"/>
                  </a:lnTo>
                  <a:lnTo>
                    <a:pt x="65" y="2714"/>
                  </a:lnTo>
                  <a:lnTo>
                    <a:pt x="107" y="2992"/>
                  </a:lnTo>
                  <a:lnTo>
                    <a:pt x="193" y="3291"/>
                  </a:lnTo>
                  <a:lnTo>
                    <a:pt x="300" y="3611"/>
                  </a:lnTo>
                  <a:lnTo>
                    <a:pt x="428" y="3953"/>
                  </a:lnTo>
                  <a:lnTo>
                    <a:pt x="5341" y="1069"/>
                  </a:lnTo>
                  <a:lnTo>
                    <a:pt x="19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10877375" y="3583575"/>
              <a:ext cx="154375" cy="136225"/>
            </a:xfrm>
            <a:custGeom>
              <a:avLst/>
              <a:gdLst/>
              <a:ahLst/>
              <a:cxnLst/>
              <a:rect l="l" t="t" r="r" b="b"/>
              <a:pathLst>
                <a:path w="6175" h="5449" extrusionOk="0">
                  <a:moveTo>
                    <a:pt x="1303" y="1"/>
                  </a:moveTo>
                  <a:lnTo>
                    <a:pt x="1111" y="22"/>
                  </a:lnTo>
                  <a:lnTo>
                    <a:pt x="898" y="44"/>
                  </a:lnTo>
                  <a:lnTo>
                    <a:pt x="727" y="86"/>
                  </a:lnTo>
                  <a:lnTo>
                    <a:pt x="556" y="172"/>
                  </a:lnTo>
                  <a:lnTo>
                    <a:pt x="406" y="257"/>
                  </a:lnTo>
                  <a:lnTo>
                    <a:pt x="278" y="385"/>
                  </a:lnTo>
                  <a:lnTo>
                    <a:pt x="150" y="513"/>
                  </a:lnTo>
                  <a:lnTo>
                    <a:pt x="86" y="642"/>
                  </a:lnTo>
                  <a:lnTo>
                    <a:pt x="22" y="770"/>
                  </a:lnTo>
                  <a:lnTo>
                    <a:pt x="0" y="898"/>
                  </a:lnTo>
                  <a:lnTo>
                    <a:pt x="0" y="1005"/>
                  </a:lnTo>
                  <a:lnTo>
                    <a:pt x="0" y="1112"/>
                  </a:lnTo>
                  <a:lnTo>
                    <a:pt x="43" y="1240"/>
                  </a:lnTo>
                  <a:lnTo>
                    <a:pt x="107" y="1347"/>
                  </a:lnTo>
                  <a:lnTo>
                    <a:pt x="193" y="1453"/>
                  </a:lnTo>
                  <a:lnTo>
                    <a:pt x="278" y="1539"/>
                  </a:lnTo>
                  <a:lnTo>
                    <a:pt x="492" y="1731"/>
                  </a:lnTo>
                  <a:lnTo>
                    <a:pt x="769" y="1902"/>
                  </a:lnTo>
                  <a:lnTo>
                    <a:pt x="1068" y="2073"/>
                  </a:lnTo>
                  <a:lnTo>
                    <a:pt x="1368" y="2201"/>
                  </a:lnTo>
                  <a:lnTo>
                    <a:pt x="1688" y="2329"/>
                  </a:lnTo>
                  <a:lnTo>
                    <a:pt x="2265" y="2522"/>
                  </a:lnTo>
                  <a:lnTo>
                    <a:pt x="2692" y="2650"/>
                  </a:lnTo>
                  <a:lnTo>
                    <a:pt x="2863" y="2693"/>
                  </a:lnTo>
                  <a:lnTo>
                    <a:pt x="2756" y="2714"/>
                  </a:lnTo>
                  <a:lnTo>
                    <a:pt x="2478" y="2757"/>
                  </a:lnTo>
                  <a:lnTo>
                    <a:pt x="2072" y="2885"/>
                  </a:lnTo>
                  <a:lnTo>
                    <a:pt x="1838" y="2949"/>
                  </a:lnTo>
                  <a:lnTo>
                    <a:pt x="1624" y="3056"/>
                  </a:lnTo>
                  <a:lnTo>
                    <a:pt x="1410" y="3184"/>
                  </a:lnTo>
                  <a:lnTo>
                    <a:pt x="1197" y="3333"/>
                  </a:lnTo>
                  <a:lnTo>
                    <a:pt x="1004" y="3504"/>
                  </a:lnTo>
                  <a:lnTo>
                    <a:pt x="833" y="3697"/>
                  </a:lnTo>
                  <a:lnTo>
                    <a:pt x="769" y="3803"/>
                  </a:lnTo>
                  <a:lnTo>
                    <a:pt x="727" y="3932"/>
                  </a:lnTo>
                  <a:lnTo>
                    <a:pt x="684" y="4038"/>
                  </a:lnTo>
                  <a:lnTo>
                    <a:pt x="641" y="4188"/>
                  </a:lnTo>
                  <a:lnTo>
                    <a:pt x="620" y="4316"/>
                  </a:lnTo>
                  <a:lnTo>
                    <a:pt x="620" y="4466"/>
                  </a:lnTo>
                  <a:lnTo>
                    <a:pt x="641" y="4615"/>
                  </a:lnTo>
                  <a:lnTo>
                    <a:pt x="663" y="4786"/>
                  </a:lnTo>
                  <a:lnTo>
                    <a:pt x="705" y="4957"/>
                  </a:lnTo>
                  <a:lnTo>
                    <a:pt x="769" y="5085"/>
                  </a:lnTo>
                  <a:lnTo>
                    <a:pt x="876" y="5192"/>
                  </a:lnTo>
                  <a:lnTo>
                    <a:pt x="1004" y="5277"/>
                  </a:lnTo>
                  <a:lnTo>
                    <a:pt x="1133" y="5363"/>
                  </a:lnTo>
                  <a:lnTo>
                    <a:pt x="1282" y="5406"/>
                  </a:lnTo>
                  <a:lnTo>
                    <a:pt x="1474" y="5448"/>
                  </a:lnTo>
                  <a:lnTo>
                    <a:pt x="2072" y="5448"/>
                  </a:lnTo>
                  <a:lnTo>
                    <a:pt x="2521" y="5384"/>
                  </a:lnTo>
                  <a:lnTo>
                    <a:pt x="2991" y="5277"/>
                  </a:lnTo>
                  <a:lnTo>
                    <a:pt x="3461" y="5149"/>
                  </a:lnTo>
                  <a:lnTo>
                    <a:pt x="3952" y="5000"/>
                  </a:lnTo>
                  <a:lnTo>
                    <a:pt x="4401" y="4829"/>
                  </a:lnTo>
                  <a:lnTo>
                    <a:pt x="5213" y="4508"/>
                  </a:lnTo>
                  <a:lnTo>
                    <a:pt x="5790" y="4252"/>
                  </a:lnTo>
                  <a:lnTo>
                    <a:pt x="6003" y="4167"/>
                  </a:lnTo>
                  <a:lnTo>
                    <a:pt x="6174" y="2052"/>
                  </a:lnTo>
                  <a:lnTo>
                    <a:pt x="5961" y="1923"/>
                  </a:lnTo>
                  <a:lnTo>
                    <a:pt x="5426" y="1603"/>
                  </a:lnTo>
                  <a:lnTo>
                    <a:pt x="4657" y="1154"/>
                  </a:lnTo>
                  <a:lnTo>
                    <a:pt x="4209" y="919"/>
                  </a:lnTo>
                  <a:lnTo>
                    <a:pt x="3717" y="684"/>
                  </a:lnTo>
                  <a:lnTo>
                    <a:pt x="3226" y="471"/>
                  </a:lnTo>
                  <a:lnTo>
                    <a:pt x="2735" y="279"/>
                  </a:lnTo>
                  <a:lnTo>
                    <a:pt x="2222" y="150"/>
                  </a:lnTo>
                  <a:lnTo>
                    <a:pt x="1752" y="44"/>
                  </a:lnTo>
                  <a:lnTo>
                    <a:pt x="1538" y="22"/>
                  </a:lnTo>
                  <a:lnTo>
                    <a:pt x="1303" y="1"/>
                  </a:lnTo>
                  <a:close/>
                </a:path>
              </a:pathLst>
            </a:custGeom>
            <a:solidFill>
              <a:srgbClr val="FFC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10877375" y="3583575"/>
              <a:ext cx="154375" cy="136225"/>
            </a:xfrm>
            <a:custGeom>
              <a:avLst/>
              <a:gdLst/>
              <a:ahLst/>
              <a:cxnLst/>
              <a:rect l="l" t="t" r="r" b="b"/>
              <a:pathLst>
                <a:path w="6175" h="5449" fill="none" extrusionOk="0">
                  <a:moveTo>
                    <a:pt x="6174" y="2052"/>
                  </a:moveTo>
                  <a:lnTo>
                    <a:pt x="6174" y="2052"/>
                  </a:lnTo>
                  <a:lnTo>
                    <a:pt x="5961" y="1923"/>
                  </a:lnTo>
                  <a:lnTo>
                    <a:pt x="5426" y="1603"/>
                  </a:lnTo>
                  <a:lnTo>
                    <a:pt x="4657" y="1154"/>
                  </a:lnTo>
                  <a:lnTo>
                    <a:pt x="4209" y="919"/>
                  </a:lnTo>
                  <a:lnTo>
                    <a:pt x="3717" y="684"/>
                  </a:lnTo>
                  <a:lnTo>
                    <a:pt x="3226" y="471"/>
                  </a:lnTo>
                  <a:lnTo>
                    <a:pt x="2735" y="279"/>
                  </a:lnTo>
                  <a:lnTo>
                    <a:pt x="2222" y="150"/>
                  </a:lnTo>
                  <a:lnTo>
                    <a:pt x="1752" y="44"/>
                  </a:lnTo>
                  <a:lnTo>
                    <a:pt x="1538" y="22"/>
                  </a:lnTo>
                  <a:lnTo>
                    <a:pt x="1303" y="1"/>
                  </a:lnTo>
                  <a:lnTo>
                    <a:pt x="1111" y="22"/>
                  </a:lnTo>
                  <a:lnTo>
                    <a:pt x="898" y="44"/>
                  </a:lnTo>
                  <a:lnTo>
                    <a:pt x="727" y="86"/>
                  </a:lnTo>
                  <a:lnTo>
                    <a:pt x="556" y="172"/>
                  </a:lnTo>
                  <a:lnTo>
                    <a:pt x="406" y="257"/>
                  </a:lnTo>
                  <a:lnTo>
                    <a:pt x="278" y="385"/>
                  </a:lnTo>
                  <a:lnTo>
                    <a:pt x="278" y="385"/>
                  </a:lnTo>
                  <a:lnTo>
                    <a:pt x="150" y="513"/>
                  </a:lnTo>
                  <a:lnTo>
                    <a:pt x="86" y="642"/>
                  </a:lnTo>
                  <a:lnTo>
                    <a:pt x="22" y="770"/>
                  </a:lnTo>
                  <a:lnTo>
                    <a:pt x="0" y="898"/>
                  </a:lnTo>
                  <a:lnTo>
                    <a:pt x="0" y="1005"/>
                  </a:lnTo>
                  <a:lnTo>
                    <a:pt x="0" y="1112"/>
                  </a:lnTo>
                  <a:lnTo>
                    <a:pt x="43" y="1240"/>
                  </a:lnTo>
                  <a:lnTo>
                    <a:pt x="107" y="1347"/>
                  </a:lnTo>
                  <a:lnTo>
                    <a:pt x="193" y="1453"/>
                  </a:lnTo>
                  <a:lnTo>
                    <a:pt x="278" y="1539"/>
                  </a:lnTo>
                  <a:lnTo>
                    <a:pt x="492" y="1731"/>
                  </a:lnTo>
                  <a:lnTo>
                    <a:pt x="769" y="1902"/>
                  </a:lnTo>
                  <a:lnTo>
                    <a:pt x="1068" y="2073"/>
                  </a:lnTo>
                  <a:lnTo>
                    <a:pt x="1368" y="2201"/>
                  </a:lnTo>
                  <a:lnTo>
                    <a:pt x="1688" y="2329"/>
                  </a:lnTo>
                  <a:lnTo>
                    <a:pt x="2265" y="2522"/>
                  </a:lnTo>
                  <a:lnTo>
                    <a:pt x="2692" y="2650"/>
                  </a:lnTo>
                  <a:lnTo>
                    <a:pt x="2863" y="2693"/>
                  </a:lnTo>
                  <a:lnTo>
                    <a:pt x="2863" y="2693"/>
                  </a:lnTo>
                  <a:lnTo>
                    <a:pt x="2756" y="2714"/>
                  </a:lnTo>
                  <a:lnTo>
                    <a:pt x="2478" y="2757"/>
                  </a:lnTo>
                  <a:lnTo>
                    <a:pt x="2072" y="2885"/>
                  </a:lnTo>
                  <a:lnTo>
                    <a:pt x="1838" y="2949"/>
                  </a:lnTo>
                  <a:lnTo>
                    <a:pt x="1624" y="3056"/>
                  </a:lnTo>
                  <a:lnTo>
                    <a:pt x="1410" y="3184"/>
                  </a:lnTo>
                  <a:lnTo>
                    <a:pt x="1197" y="3333"/>
                  </a:lnTo>
                  <a:lnTo>
                    <a:pt x="1004" y="3504"/>
                  </a:lnTo>
                  <a:lnTo>
                    <a:pt x="833" y="3697"/>
                  </a:lnTo>
                  <a:lnTo>
                    <a:pt x="769" y="3803"/>
                  </a:lnTo>
                  <a:lnTo>
                    <a:pt x="727" y="3932"/>
                  </a:lnTo>
                  <a:lnTo>
                    <a:pt x="684" y="4038"/>
                  </a:lnTo>
                  <a:lnTo>
                    <a:pt x="641" y="4188"/>
                  </a:lnTo>
                  <a:lnTo>
                    <a:pt x="620" y="4316"/>
                  </a:lnTo>
                  <a:lnTo>
                    <a:pt x="620" y="4466"/>
                  </a:lnTo>
                  <a:lnTo>
                    <a:pt x="641" y="4615"/>
                  </a:lnTo>
                  <a:lnTo>
                    <a:pt x="663" y="4786"/>
                  </a:lnTo>
                  <a:lnTo>
                    <a:pt x="663" y="4786"/>
                  </a:lnTo>
                  <a:lnTo>
                    <a:pt x="705" y="4957"/>
                  </a:lnTo>
                  <a:lnTo>
                    <a:pt x="769" y="5085"/>
                  </a:lnTo>
                  <a:lnTo>
                    <a:pt x="876" y="5192"/>
                  </a:lnTo>
                  <a:lnTo>
                    <a:pt x="1004" y="5277"/>
                  </a:lnTo>
                  <a:lnTo>
                    <a:pt x="1133" y="5363"/>
                  </a:lnTo>
                  <a:lnTo>
                    <a:pt x="1282" y="5406"/>
                  </a:lnTo>
                  <a:lnTo>
                    <a:pt x="1474" y="5448"/>
                  </a:lnTo>
                  <a:lnTo>
                    <a:pt x="1645" y="5448"/>
                  </a:lnTo>
                  <a:lnTo>
                    <a:pt x="1859" y="5448"/>
                  </a:lnTo>
                  <a:lnTo>
                    <a:pt x="2072" y="5448"/>
                  </a:lnTo>
                  <a:lnTo>
                    <a:pt x="2521" y="5384"/>
                  </a:lnTo>
                  <a:lnTo>
                    <a:pt x="2991" y="5277"/>
                  </a:lnTo>
                  <a:lnTo>
                    <a:pt x="3461" y="5149"/>
                  </a:lnTo>
                  <a:lnTo>
                    <a:pt x="3952" y="5000"/>
                  </a:lnTo>
                  <a:lnTo>
                    <a:pt x="4401" y="4829"/>
                  </a:lnTo>
                  <a:lnTo>
                    <a:pt x="5213" y="4508"/>
                  </a:lnTo>
                  <a:lnTo>
                    <a:pt x="5790" y="4252"/>
                  </a:lnTo>
                  <a:lnTo>
                    <a:pt x="6003" y="4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0"/>
            <p:cNvSpPr/>
            <p:nvPr/>
          </p:nvSpPr>
          <p:spPr>
            <a:xfrm>
              <a:off x="11494225" y="3444725"/>
              <a:ext cx="97750" cy="95075"/>
            </a:xfrm>
            <a:custGeom>
              <a:avLst/>
              <a:gdLst/>
              <a:ahLst/>
              <a:cxnLst/>
              <a:rect l="l" t="t" r="r" b="b"/>
              <a:pathLst>
                <a:path w="3910" h="3803" extrusionOk="0">
                  <a:moveTo>
                    <a:pt x="1838" y="0"/>
                  </a:moveTo>
                  <a:lnTo>
                    <a:pt x="1539" y="22"/>
                  </a:lnTo>
                  <a:lnTo>
                    <a:pt x="1240" y="86"/>
                  </a:lnTo>
                  <a:lnTo>
                    <a:pt x="962" y="193"/>
                  </a:lnTo>
                  <a:lnTo>
                    <a:pt x="706" y="299"/>
                  </a:lnTo>
                  <a:lnTo>
                    <a:pt x="492" y="449"/>
                  </a:lnTo>
                  <a:lnTo>
                    <a:pt x="385" y="577"/>
                  </a:lnTo>
                  <a:lnTo>
                    <a:pt x="300" y="727"/>
                  </a:lnTo>
                  <a:lnTo>
                    <a:pt x="214" y="876"/>
                  </a:lnTo>
                  <a:lnTo>
                    <a:pt x="150" y="1026"/>
                  </a:lnTo>
                  <a:lnTo>
                    <a:pt x="86" y="1175"/>
                  </a:lnTo>
                  <a:lnTo>
                    <a:pt x="43" y="1325"/>
                  </a:lnTo>
                  <a:lnTo>
                    <a:pt x="1" y="1667"/>
                  </a:lnTo>
                  <a:lnTo>
                    <a:pt x="1" y="1987"/>
                  </a:lnTo>
                  <a:lnTo>
                    <a:pt x="22" y="2158"/>
                  </a:lnTo>
                  <a:lnTo>
                    <a:pt x="43" y="2308"/>
                  </a:lnTo>
                  <a:lnTo>
                    <a:pt x="86" y="2479"/>
                  </a:lnTo>
                  <a:lnTo>
                    <a:pt x="150" y="2628"/>
                  </a:lnTo>
                  <a:lnTo>
                    <a:pt x="214" y="2778"/>
                  </a:lnTo>
                  <a:lnTo>
                    <a:pt x="300" y="2927"/>
                  </a:lnTo>
                  <a:lnTo>
                    <a:pt x="406" y="3055"/>
                  </a:lnTo>
                  <a:lnTo>
                    <a:pt x="513" y="3183"/>
                  </a:lnTo>
                  <a:lnTo>
                    <a:pt x="641" y="3290"/>
                  </a:lnTo>
                  <a:lnTo>
                    <a:pt x="770" y="3397"/>
                  </a:lnTo>
                  <a:lnTo>
                    <a:pt x="898" y="3483"/>
                  </a:lnTo>
                  <a:lnTo>
                    <a:pt x="1047" y="3568"/>
                  </a:lnTo>
                  <a:lnTo>
                    <a:pt x="1197" y="3632"/>
                  </a:lnTo>
                  <a:lnTo>
                    <a:pt x="1346" y="3696"/>
                  </a:lnTo>
                  <a:lnTo>
                    <a:pt x="1496" y="3739"/>
                  </a:lnTo>
                  <a:lnTo>
                    <a:pt x="1667" y="3782"/>
                  </a:lnTo>
                  <a:lnTo>
                    <a:pt x="1838" y="3803"/>
                  </a:lnTo>
                  <a:lnTo>
                    <a:pt x="2158" y="3803"/>
                  </a:lnTo>
                  <a:lnTo>
                    <a:pt x="2329" y="3782"/>
                  </a:lnTo>
                  <a:lnTo>
                    <a:pt x="2479" y="3739"/>
                  </a:lnTo>
                  <a:lnTo>
                    <a:pt x="2650" y="3696"/>
                  </a:lnTo>
                  <a:lnTo>
                    <a:pt x="2799" y="3632"/>
                  </a:lnTo>
                  <a:lnTo>
                    <a:pt x="2949" y="3547"/>
                  </a:lnTo>
                  <a:lnTo>
                    <a:pt x="3077" y="3461"/>
                  </a:lnTo>
                  <a:lnTo>
                    <a:pt x="3205" y="3354"/>
                  </a:lnTo>
                  <a:lnTo>
                    <a:pt x="3333" y="3248"/>
                  </a:lnTo>
                  <a:lnTo>
                    <a:pt x="3440" y="3119"/>
                  </a:lnTo>
                  <a:lnTo>
                    <a:pt x="3547" y="2991"/>
                  </a:lnTo>
                  <a:lnTo>
                    <a:pt x="3632" y="2863"/>
                  </a:lnTo>
                  <a:lnTo>
                    <a:pt x="3718" y="2713"/>
                  </a:lnTo>
                  <a:lnTo>
                    <a:pt x="3782" y="2564"/>
                  </a:lnTo>
                  <a:lnTo>
                    <a:pt x="3825" y="2414"/>
                  </a:lnTo>
                  <a:lnTo>
                    <a:pt x="3867" y="2244"/>
                  </a:lnTo>
                  <a:lnTo>
                    <a:pt x="3910" y="2073"/>
                  </a:lnTo>
                  <a:lnTo>
                    <a:pt x="3910" y="1923"/>
                  </a:lnTo>
                  <a:lnTo>
                    <a:pt x="3910" y="1752"/>
                  </a:lnTo>
                  <a:lnTo>
                    <a:pt x="3889" y="1581"/>
                  </a:lnTo>
                  <a:lnTo>
                    <a:pt x="3846" y="1346"/>
                  </a:lnTo>
                  <a:lnTo>
                    <a:pt x="3739" y="1111"/>
                  </a:lnTo>
                  <a:lnTo>
                    <a:pt x="3632" y="898"/>
                  </a:lnTo>
                  <a:lnTo>
                    <a:pt x="3483" y="684"/>
                  </a:lnTo>
                  <a:lnTo>
                    <a:pt x="3312" y="492"/>
                  </a:lnTo>
                  <a:lnTo>
                    <a:pt x="3120" y="342"/>
                  </a:lnTo>
                  <a:lnTo>
                    <a:pt x="2906" y="214"/>
                  </a:lnTo>
                  <a:lnTo>
                    <a:pt x="2671" y="107"/>
                  </a:lnTo>
                  <a:lnTo>
                    <a:pt x="2436" y="22"/>
                  </a:lnTo>
                  <a:lnTo>
                    <a:pt x="2137"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0"/>
            <p:cNvSpPr/>
            <p:nvPr/>
          </p:nvSpPr>
          <p:spPr>
            <a:xfrm>
              <a:off x="11494225" y="3444725"/>
              <a:ext cx="97750" cy="95075"/>
            </a:xfrm>
            <a:custGeom>
              <a:avLst/>
              <a:gdLst/>
              <a:ahLst/>
              <a:cxnLst/>
              <a:rect l="l" t="t" r="r" b="b"/>
              <a:pathLst>
                <a:path w="3910" h="3803" fill="none" extrusionOk="0">
                  <a:moveTo>
                    <a:pt x="492" y="449"/>
                  </a:moveTo>
                  <a:lnTo>
                    <a:pt x="492" y="449"/>
                  </a:lnTo>
                  <a:lnTo>
                    <a:pt x="385" y="577"/>
                  </a:lnTo>
                  <a:lnTo>
                    <a:pt x="300" y="727"/>
                  </a:lnTo>
                  <a:lnTo>
                    <a:pt x="214" y="876"/>
                  </a:lnTo>
                  <a:lnTo>
                    <a:pt x="150" y="1026"/>
                  </a:lnTo>
                  <a:lnTo>
                    <a:pt x="86" y="1175"/>
                  </a:lnTo>
                  <a:lnTo>
                    <a:pt x="43" y="1325"/>
                  </a:lnTo>
                  <a:lnTo>
                    <a:pt x="1" y="1667"/>
                  </a:lnTo>
                  <a:lnTo>
                    <a:pt x="1" y="1987"/>
                  </a:lnTo>
                  <a:lnTo>
                    <a:pt x="22" y="2158"/>
                  </a:lnTo>
                  <a:lnTo>
                    <a:pt x="43" y="2308"/>
                  </a:lnTo>
                  <a:lnTo>
                    <a:pt x="86" y="2479"/>
                  </a:lnTo>
                  <a:lnTo>
                    <a:pt x="150" y="2628"/>
                  </a:lnTo>
                  <a:lnTo>
                    <a:pt x="214" y="2778"/>
                  </a:lnTo>
                  <a:lnTo>
                    <a:pt x="300" y="2927"/>
                  </a:lnTo>
                  <a:lnTo>
                    <a:pt x="300" y="2927"/>
                  </a:lnTo>
                  <a:lnTo>
                    <a:pt x="406" y="3055"/>
                  </a:lnTo>
                  <a:lnTo>
                    <a:pt x="513" y="3183"/>
                  </a:lnTo>
                  <a:lnTo>
                    <a:pt x="641" y="3290"/>
                  </a:lnTo>
                  <a:lnTo>
                    <a:pt x="770" y="3397"/>
                  </a:lnTo>
                  <a:lnTo>
                    <a:pt x="898" y="3483"/>
                  </a:lnTo>
                  <a:lnTo>
                    <a:pt x="1047" y="3568"/>
                  </a:lnTo>
                  <a:lnTo>
                    <a:pt x="1197" y="3632"/>
                  </a:lnTo>
                  <a:lnTo>
                    <a:pt x="1346" y="3696"/>
                  </a:lnTo>
                  <a:lnTo>
                    <a:pt x="1496" y="3739"/>
                  </a:lnTo>
                  <a:lnTo>
                    <a:pt x="1667" y="3782"/>
                  </a:lnTo>
                  <a:lnTo>
                    <a:pt x="1838" y="3803"/>
                  </a:lnTo>
                  <a:lnTo>
                    <a:pt x="1987" y="3803"/>
                  </a:lnTo>
                  <a:lnTo>
                    <a:pt x="2158" y="3803"/>
                  </a:lnTo>
                  <a:lnTo>
                    <a:pt x="2329" y="3782"/>
                  </a:lnTo>
                  <a:lnTo>
                    <a:pt x="2479" y="3739"/>
                  </a:lnTo>
                  <a:lnTo>
                    <a:pt x="2650" y="3696"/>
                  </a:lnTo>
                  <a:lnTo>
                    <a:pt x="2650" y="3696"/>
                  </a:lnTo>
                  <a:lnTo>
                    <a:pt x="2799" y="3632"/>
                  </a:lnTo>
                  <a:lnTo>
                    <a:pt x="2949" y="3547"/>
                  </a:lnTo>
                  <a:lnTo>
                    <a:pt x="3077" y="3461"/>
                  </a:lnTo>
                  <a:lnTo>
                    <a:pt x="3205" y="3354"/>
                  </a:lnTo>
                  <a:lnTo>
                    <a:pt x="3333" y="3248"/>
                  </a:lnTo>
                  <a:lnTo>
                    <a:pt x="3440" y="3119"/>
                  </a:lnTo>
                  <a:lnTo>
                    <a:pt x="3547" y="2991"/>
                  </a:lnTo>
                  <a:lnTo>
                    <a:pt x="3632" y="2863"/>
                  </a:lnTo>
                  <a:lnTo>
                    <a:pt x="3718" y="2713"/>
                  </a:lnTo>
                  <a:lnTo>
                    <a:pt x="3782" y="2564"/>
                  </a:lnTo>
                  <a:lnTo>
                    <a:pt x="3825" y="2414"/>
                  </a:lnTo>
                  <a:lnTo>
                    <a:pt x="3867" y="2244"/>
                  </a:lnTo>
                  <a:lnTo>
                    <a:pt x="3910" y="2073"/>
                  </a:lnTo>
                  <a:lnTo>
                    <a:pt x="3910" y="1923"/>
                  </a:lnTo>
                  <a:lnTo>
                    <a:pt x="3910" y="1752"/>
                  </a:lnTo>
                  <a:lnTo>
                    <a:pt x="3889" y="1581"/>
                  </a:lnTo>
                  <a:lnTo>
                    <a:pt x="3889" y="1581"/>
                  </a:lnTo>
                  <a:lnTo>
                    <a:pt x="3846" y="1346"/>
                  </a:lnTo>
                  <a:lnTo>
                    <a:pt x="3739" y="1111"/>
                  </a:lnTo>
                  <a:lnTo>
                    <a:pt x="3632" y="898"/>
                  </a:lnTo>
                  <a:lnTo>
                    <a:pt x="3483" y="684"/>
                  </a:lnTo>
                  <a:lnTo>
                    <a:pt x="3312" y="492"/>
                  </a:lnTo>
                  <a:lnTo>
                    <a:pt x="3120" y="342"/>
                  </a:lnTo>
                  <a:lnTo>
                    <a:pt x="2906" y="214"/>
                  </a:lnTo>
                  <a:lnTo>
                    <a:pt x="2671" y="107"/>
                  </a:lnTo>
                  <a:lnTo>
                    <a:pt x="2671" y="107"/>
                  </a:lnTo>
                  <a:lnTo>
                    <a:pt x="2436" y="22"/>
                  </a:lnTo>
                  <a:lnTo>
                    <a:pt x="2137" y="0"/>
                  </a:lnTo>
                  <a:lnTo>
                    <a:pt x="1838" y="0"/>
                  </a:lnTo>
                  <a:lnTo>
                    <a:pt x="1539" y="22"/>
                  </a:lnTo>
                  <a:lnTo>
                    <a:pt x="1240" y="86"/>
                  </a:lnTo>
                  <a:lnTo>
                    <a:pt x="962" y="193"/>
                  </a:lnTo>
                  <a:lnTo>
                    <a:pt x="706" y="299"/>
                  </a:lnTo>
                  <a:lnTo>
                    <a:pt x="492" y="4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9" name="Google Shape;969;p30"/>
          <p:cNvGrpSpPr/>
          <p:nvPr/>
        </p:nvGrpSpPr>
        <p:grpSpPr>
          <a:xfrm>
            <a:off x="405266" y="4249833"/>
            <a:ext cx="2116501" cy="1940467"/>
            <a:chOff x="3211550" y="1840913"/>
            <a:chExt cx="1564225" cy="1434125"/>
          </a:xfrm>
        </p:grpSpPr>
        <p:sp>
          <p:nvSpPr>
            <p:cNvPr id="970" name="Google Shape;970;p30"/>
            <p:cNvSpPr/>
            <p:nvPr/>
          </p:nvSpPr>
          <p:spPr>
            <a:xfrm>
              <a:off x="3412125" y="2784813"/>
              <a:ext cx="464600" cy="253775"/>
            </a:xfrm>
            <a:custGeom>
              <a:avLst/>
              <a:gdLst/>
              <a:ahLst/>
              <a:cxnLst/>
              <a:rect l="l" t="t" r="r" b="b"/>
              <a:pathLst>
                <a:path w="18584" h="10151" extrusionOk="0">
                  <a:moveTo>
                    <a:pt x="4691" y="0"/>
                  </a:moveTo>
                  <a:lnTo>
                    <a:pt x="4563" y="51"/>
                  </a:lnTo>
                  <a:lnTo>
                    <a:pt x="4409" y="103"/>
                  </a:lnTo>
                  <a:lnTo>
                    <a:pt x="4281" y="180"/>
                  </a:lnTo>
                  <a:lnTo>
                    <a:pt x="4153" y="257"/>
                  </a:lnTo>
                  <a:lnTo>
                    <a:pt x="4050" y="359"/>
                  </a:lnTo>
                  <a:lnTo>
                    <a:pt x="3948" y="487"/>
                  </a:lnTo>
                  <a:lnTo>
                    <a:pt x="3871" y="615"/>
                  </a:lnTo>
                  <a:lnTo>
                    <a:pt x="3794" y="769"/>
                  </a:lnTo>
                  <a:lnTo>
                    <a:pt x="3743" y="923"/>
                  </a:lnTo>
                  <a:lnTo>
                    <a:pt x="3691" y="1128"/>
                  </a:lnTo>
                  <a:lnTo>
                    <a:pt x="3691" y="1307"/>
                  </a:lnTo>
                  <a:lnTo>
                    <a:pt x="3691" y="1512"/>
                  </a:lnTo>
                  <a:lnTo>
                    <a:pt x="3717" y="1923"/>
                  </a:lnTo>
                  <a:lnTo>
                    <a:pt x="3819" y="2358"/>
                  </a:lnTo>
                  <a:lnTo>
                    <a:pt x="3922" y="2768"/>
                  </a:lnTo>
                  <a:lnTo>
                    <a:pt x="4050" y="3179"/>
                  </a:lnTo>
                  <a:lnTo>
                    <a:pt x="4255" y="3922"/>
                  </a:lnTo>
                  <a:lnTo>
                    <a:pt x="4460" y="4640"/>
                  </a:lnTo>
                  <a:lnTo>
                    <a:pt x="4665" y="5383"/>
                  </a:lnTo>
                  <a:lnTo>
                    <a:pt x="4050" y="4973"/>
                  </a:lnTo>
                  <a:lnTo>
                    <a:pt x="3486" y="4563"/>
                  </a:lnTo>
                  <a:lnTo>
                    <a:pt x="3179" y="4281"/>
                  </a:lnTo>
                  <a:lnTo>
                    <a:pt x="2897" y="3999"/>
                  </a:lnTo>
                  <a:lnTo>
                    <a:pt x="2333" y="3384"/>
                  </a:lnTo>
                  <a:lnTo>
                    <a:pt x="2025" y="3127"/>
                  </a:lnTo>
                  <a:lnTo>
                    <a:pt x="1871" y="2999"/>
                  </a:lnTo>
                  <a:lnTo>
                    <a:pt x="1718" y="2897"/>
                  </a:lnTo>
                  <a:lnTo>
                    <a:pt x="1538" y="2820"/>
                  </a:lnTo>
                  <a:lnTo>
                    <a:pt x="1359" y="2743"/>
                  </a:lnTo>
                  <a:lnTo>
                    <a:pt x="1154" y="2692"/>
                  </a:lnTo>
                  <a:lnTo>
                    <a:pt x="949" y="2666"/>
                  </a:lnTo>
                  <a:lnTo>
                    <a:pt x="820" y="2666"/>
                  </a:lnTo>
                  <a:lnTo>
                    <a:pt x="667" y="2692"/>
                  </a:lnTo>
                  <a:lnTo>
                    <a:pt x="539" y="2743"/>
                  </a:lnTo>
                  <a:lnTo>
                    <a:pt x="410" y="2845"/>
                  </a:lnTo>
                  <a:lnTo>
                    <a:pt x="282" y="2948"/>
                  </a:lnTo>
                  <a:lnTo>
                    <a:pt x="180" y="3050"/>
                  </a:lnTo>
                  <a:lnTo>
                    <a:pt x="128" y="3179"/>
                  </a:lnTo>
                  <a:lnTo>
                    <a:pt x="77" y="3307"/>
                  </a:lnTo>
                  <a:lnTo>
                    <a:pt x="51" y="3563"/>
                  </a:lnTo>
                  <a:lnTo>
                    <a:pt x="77" y="3794"/>
                  </a:lnTo>
                  <a:lnTo>
                    <a:pt x="103" y="4024"/>
                  </a:lnTo>
                  <a:lnTo>
                    <a:pt x="180" y="4255"/>
                  </a:lnTo>
                  <a:lnTo>
                    <a:pt x="282" y="4460"/>
                  </a:lnTo>
                  <a:lnTo>
                    <a:pt x="410" y="4640"/>
                  </a:lnTo>
                  <a:lnTo>
                    <a:pt x="539" y="4845"/>
                  </a:lnTo>
                  <a:lnTo>
                    <a:pt x="692" y="4998"/>
                  </a:lnTo>
                  <a:lnTo>
                    <a:pt x="1051" y="5332"/>
                  </a:lnTo>
                  <a:lnTo>
                    <a:pt x="1436" y="5639"/>
                  </a:lnTo>
                  <a:lnTo>
                    <a:pt x="1846" y="5896"/>
                  </a:lnTo>
                  <a:lnTo>
                    <a:pt x="2256" y="6152"/>
                  </a:lnTo>
                  <a:lnTo>
                    <a:pt x="2589" y="6331"/>
                  </a:lnTo>
                  <a:lnTo>
                    <a:pt x="2948" y="6511"/>
                  </a:lnTo>
                  <a:lnTo>
                    <a:pt x="2282" y="6639"/>
                  </a:lnTo>
                  <a:lnTo>
                    <a:pt x="1641" y="6818"/>
                  </a:lnTo>
                  <a:lnTo>
                    <a:pt x="1307" y="6921"/>
                  </a:lnTo>
                  <a:lnTo>
                    <a:pt x="1000" y="7049"/>
                  </a:lnTo>
                  <a:lnTo>
                    <a:pt x="718" y="7203"/>
                  </a:lnTo>
                  <a:lnTo>
                    <a:pt x="462" y="7357"/>
                  </a:lnTo>
                  <a:lnTo>
                    <a:pt x="333" y="7485"/>
                  </a:lnTo>
                  <a:lnTo>
                    <a:pt x="205" y="7613"/>
                  </a:lnTo>
                  <a:lnTo>
                    <a:pt x="128" y="7741"/>
                  </a:lnTo>
                  <a:lnTo>
                    <a:pt x="77" y="7869"/>
                  </a:lnTo>
                  <a:lnTo>
                    <a:pt x="26" y="8023"/>
                  </a:lnTo>
                  <a:lnTo>
                    <a:pt x="0" y="8151"/>
                  </a:lnTo>
                  <a:lnTo>
                    <a:pt x="26" y="8305"/>
                  </a:lnTo>
                  <a:lnTo>
                    <a:pt x="51" y="8433"/>
                  </a:lnTo>
                  <a:lnTo>
                    <a:pt x="103" y="8561"/>
                  </a:lnTo>
                  <a:lnTo>
                    <a:pt x="154" y="8689"/>
                  </a:lnTo>
                  <a:lnTo>
                    <a:pt x="257" y="8818"/>
                  </a:lnTo>
                  <a:lnTo>
                    <a:pt x="359" y="8920"/>
                  </a:lnTo>
                  <a:lnTo>
                    <a:pt x="487" y="8997"/>
                  </a:lnTo>
                  <a:lnTo>
                    <a:pt x="615" y="9074"/>
                  </a:lnTo>
                  <a:lnTo>
                    <a:pt x="769" y="9125"/>
                  </a:lnTo>
                  <a:lnTo>
                    <a:pt x="949" y="9151"/>
                  </a:lnTo>
                  <a:lnTo>
                    <a:pt x="1256" y="9176"/>
                  </a:lnTo>
                  <a:lnTo>
                    <a:pt x="1538" y="9125"/>
                  </a:lnTo>
                  <a:lnTo>
                    <a:pt x="1820" y="9074"/>
                  </a:lnTo>
                  <a:lnTo>
                    <a:pt x="2102" y="8997"/>
                  </a:lnTo>
                  <a:lnTo>
                    <a:pt x="2666" y="8792"/>
                  </a:lnTo>
                  <a:lnTo>
                    <a:pt x="3204" y="8561"/>
                  </a:lnTo>
                  <a:lnTo>
                    <a:pt x="3743" y="8356"/>
                  </a:lnTo>
                  <a:lnTo>
                    <a:pt x="4281" y="8202"/>
                  </a:lnTo>
                  <a:lnTo>
                    <a:pt x="5357" y="7895"/>
                  </a:lnTo>
                  <a:lnTo>
                    <a:pt x="5562" y="8177"/>
                  </a:lnTo>
                  <a:lnTo>
                    <a:pt x="5793" y="8433"/>
                  </a:lnTo>
                  <a:lnTo>
                    <a:pt x="6024" y="8689"/>
                  </a:lnTo>
                  <a:lnTo>
                    <a:pt x="6306" y="8920"/>
                  </a:lnTo>
                  <a:lnTo>
                    <a:pt x="6588" y="9125"/>
                  </a:lnTo>
                  <a:lnTo>
                    <a:pt x="6895" y="9305"/>
                  </a:lnTo>
                  <a:lnTo>
                    <a:pt x="7177" y="9484"/>
                  </a:lnTo>
                  <a:lnTo>
                    <a:pt x="7485" y="9638"/>
                  </a:lnTo>
                  <a:lnTo>
                    <a:pt x="7792" y="9766"/>
                  </a:lnTo>
                  <a:lnTo>
                    <a:pt x="8126" y="9894"/>
                  </a:lnTo>
                  <a:lnTo>
                    <a:pt x="8459" y="9971"/>
                  </a:lnTo>
                  <a:lnTo>
                    <a:pt x="8792" y="10048"/>
                  </a:lnTo>
                  <a:lnTo>
                    <a:pt x="9151" y="10099"/>
                  </a:lnTo>
                  <a:lnTo>
                    <a:pt x="9484" y="10125"/>
                  </a:lnTo>
                  <a:lnTo>
                    <a:pt x="9843" y="10151"/>
                  </a:lnTo>
                  <a:lnTo>
                    <a:pt x="10202" y="10151"/>
                  </a:lnTo>
                  <a:lnTo>
                    <a:pt x="10535" y="10125"/>
                  </a:lnTo>
                  <a:lnTo>
                    <a:pt x="10894" y="10074"/>
                  </a:lnTo>
                  <a:lnTo>
                    <a:pt x="11586" y="9945"/>
                  </a:lnTo>
                  <a:lnTo>
                    <a:pt x="12253" y="9792"/>
                  </a:lnTo>
                  <a:lnTo>
                    <a:pt x="12893" y="9561"/>
                  </a:lnTo>
                  <a:lnTo>
                    <a:pt x="13509" y="9305"/>
                  </a:lnTo>
                  <a:lnTo>
                    <a:pt x="14098" y="9023"/>
                  </a:lnTo>
                  <a:lnTo>
                    <a:pt x="14662" y="8689"/>
                  </a:lnTo>
                  <a:lnTo>
                    <a:pt x="15226" y="8305"/>
                  </a:lnTo>
                  <a:lnTo>
                    <a:pt x="15764" y="7895"/>
                  </a:lnTo>
                  <a:lnTo>
                    <a:pt x="16277" y="7434"/>
                  </a:lnTo>
                  <a:lnTo>
                    <a:pt x="16738" y="6946"/>
                  </a:lnTo>
                  <a:lnTo>
                    <a:pt x="17174" y="6434"/>
                  </a:lnTo>
                  <a:lnTo>
                    <a:pt x="17558" y="5896"/>
                  </a:lnTo>
                  <a:lnTo>
                    <a:pt x="17892" y="5332"/>
                  </a:lnTo>
                  <a:lnTo>
                    <a:pt x="18045" y="5024"/>
                  </a:lnTo>
                  <a:lnTo>
                    <a:pt x="18174" y="4716"/>
                  </a:lnTo>
                  <a:lnTo>
                    <a:pt x="18276" y="4435"/>
                  </a:lnTo>
                  <a:lnTo>
                    <a:pt x="18379" y="4101"/>
                  </a:lnTo>
                  <a:lnTo>
                    <a:pt x="18456" y="3794"/>
                  </a:lnTo>
                  <a:lnTo>
                    <a:pt x="18532" y="3486"/>
                  </a:lnTo>
                  <a:lnTo>
                    <a:pt x="18558" y="3153"/>
                  </a:lnTo>
                  <a:lnTo>
                    <a:pt x="18584" y="2820"/>
                  </a:lnTo>
                  <a:lnTo>
                    <a:pt x="18584" y="2487"/>
                  </a:lnTo>
                  <a:lnTo>
                    <a:pt x="18584" y="2153"/>
                  </a:lnTo>
                  <a:lnTo>
                    <a:pt x="18532" y="1820"/>
                  </a:lnTo>
                  <a:lnTo>
                    <a:pt x="18481" y="1487"/>
                  </a:lnTo>
                  <a:lnTo>
                    <a:pt x="18456" y="1384"/>
                  </a:lnTo>
                  <a:lnTo>
                    <a:pt x="18404" y="1282"/>
                  </a:lnTo>
                  <a:lnTo>
                    <a:pt x="18327" y="1205"/>
                  </a:lnTo>
                  <a:lnTo>
                    <a:pt x="18250" y="1154"/>
                  </a:lnTo>
                  <a:lnTo>
                    <a:pt x="18174" y="1128"/>
                  </a:lnTo>
                  <a:lnTo>
                    <a:pt x="18071" y="1102"/>
                  </a:lnTo>
                  <a:lnTo>
                    <a:pt x="17892" y="1102"/>
                  </a:lnTo>
                  <a:lnTo>
                    <a:pt x="17712" y="1154"/>
                  </a:lnTo>
                  <a:lnTo>
                    <a:pt x="17635" y="1205"/>
                  </a:lnTo>
                  <a:lnTo>
                    <a:pt x="17558" y="1256"/>
                  </a:lnTo>
                  <a:lnTo>
                    <a:pt x="17482" y="1333"/>
                  </a:lnTo>
                  <a:lnTo>
                    <a:pt x="17430" y="1410"/>
                  </a:lnTo>
                  <a:lnTo>
                    <a:pt x="17405" y="1512"/>
                  </a:lnTo>
                  <a:lnTo>
                    <a:pt x="17405" y="1641"/>
                  </a:lnTo>
                  <a:lnTo>
                    <a:pt x="17353" y="2153"/>
                  </a:lnTo>
                  <a:lnTo>
                    <a:pt x="17251" y="2666"/>
                  </a:lnTo>
                  <a:lnTo>
                    <a:pt x="17097" y="3153"/>
                  </a:lnTo>
                  <a:lnTo>
                    <a:pt x="16918" y="3614"/>
                  </a:lnTo>
                  <a:lnTo>
                    <a:pt x="16687" y="4050"/>
                  </a:lnTo>
                  <a:lnTo>
                    <a:pt x="16405" y="4460"/>
                  </a:lnTo>
                  <a:lnTo>
                    <a:pt x="16097" y="4845"/>
                  </a:lnTo>
                  <a:lnTo>
                    <a:pt x="15764" y="5229"/>
                  </a:lnTo>
                  <a:lnTo>
                    <a:pt x="15380" y="5562"/>
                  </a:lnTo>
                  <a:lnTo>
                    <a:pt x="14995" y="5896"/>
                  </a:lnTo>
                  <a:lnTo>
                    <a:pt x="14559" y="6178"/>
                  </a:lnTo>
                  <a:lnTo>
                    <a:pt x="14124" y="6459"/>
                  </a:lnTo>
                  <a:lnTo>
                    <a:pt x="13688" y="6690"/>
                  </a:lnTo>
                  <a:lnTo>
                    <a:pt x="13227" y="6921"/>
                  </a:lnTo>
                  <a:lnTo>
                    <a:pt x="12740" y="7100"/>
                  </a:lnTo>
                  <a:lnTo>
                    <a:pt x="12278" y="7254"/>
                  </a:lnTo>
                  <a:lnTo>
                    <a:pt x="11842" y="7382"/>
                  </a:lnTo>
                  <a:lnTo>
                    <a:pt x="11432" y="7459"/>
                  </a:lnTo>
                  <a:lnTo>
                    <a:pt x="11022" y="7510"/>
                  </a:lnTo>
                  <a:lnTo>
                    <a:pt x="10586" y="7536"/>
                  </a:lnTo>
                  <a:lnTo>
                    <a:pt x="10176" y="7536"/>
                  </a:lnTo>
                  <a:lnTo>
                    <a:pt x="9766" y="7485"/>
                  </a:lnTo>
                  <a:lnTo>
                    <a:pt x="9356" y="7408"/>
                  </a:lnTo>
                  <a:lnTo>
                    <a:pt x="8920" y="7305"/>
                  </a:lnTo>
                  <a:lnTo>
                    <a:pt x="8741" y="7228"/>
                  </a:lnTo>
                  <a:lnTo>
                    <a:pt x="8561" y="7152"/>
                  </a:lnTo>
                  <a:lnTo>
                    <a:pt x="8254" y="6946"/>
                  </a:lnTo>
                  <a:lnTo>
                    <a:pt x="7972" y="6716"/>
                  </a:lnTo>
                  <a:lnTo>
                    <a:pt x="7690" y="6459"/>
                  </a:lnTo>
                  <a:lnTo>
                    <a:pt x="7152" y="5947"/>
                  </a:lnTo>
                  <a:lnTo>
                    <a:pt x="6870" y="5716"/>
                  </a:lnTo>
                  <a:lnTo>
                    <a:pt x="6536" y="5511"/>
                  </a:lnTo>
                  <a:lnTo>
                    <a:pt x="6485" y="5075"/>
                  </a:lnTo>
                  <a:lnTo>
                    <a:pt x="6408" y="4614"/>
                  </a:lnTo>
                  <a:lnTo>
                    <a:pt x="6280" y="3742"/>
                  </a:lnTo>
                  <a:lnTo>
                    <a:pt x="6229" y="3358"/>
                  </a:lnTo>
                  <a:lnTo>
                    <a:pt x="6203" y="2948"/>
                  </a:lnTo>
                  <a:lnTo>
                    <a:pt x="6152" y="2076"/>
                  </a:lnTo>
                  <a:lnTo>
                    <a:pt x="6101" y="1641"/>
                  </a:lnTo>
                  <a:lnTo>
                    <a:pt x="6024" y="1231"/>
                  </a:lnTo>
                  <a:lnTo>
                    <a:pt x="5896" y="846"/>
                  </a:lnTo>
                  <a:lnTo>
                    <a:pt x="5819" y="667"/>
                  </a:lnTo>
                  <a:lnTo>
                    <a:pt x="5742" y="513"/>
                  </a:lnTo>
                  <a:lnTo>
                    <a:pt x="5639" y="359"/>
                  </a:lnTo>
                  <a:lnTo>
                    <a:pt x="5511" y="231"/>
                  </a:lnTo>
                  <a:lnTo>
                    <a:pt x="5409" y="154"/>
                  </a:lnTo>
                  <a:lnTo>
                    <a:pt x="5255" y="77"/>
                  </a:lnTo>
                  <a:lnTo>
                    <a:pt x="5127" y="26"/>
                  </a:lnTo>
                  <a:lnTo>
                    <a:pt x="49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3761350" y="2765588"/>
              <a:ext cx="323650" cy="509450"/>
            </a:xfrm>
            <a:custGeom>
              <a:avLst/>
              <a:gdLst/>
              <a:ahLst/>
              <a:cxnLst/>
              <a:rect l="l" t="t" r="r" b="b"/>
              <a:pathLst>
                <a:path w="12946" h="20378" extrusionOk="0">
                  <a:moveTo>
                    <a:pt x="11766" y="0"/>
                  </a:moveTo>
                  <a:lnTo>
                    <a:pt x="11587" y="26"/>
                  </a:lnTo>
                  <a:lnTo>
                    <a:pt x="11433" y="103"/>
                  </a:lnTo>
                  <a:lnTo>
                    <a:pt x="11382" y="154"/>
                  </a:lnTo>
                  <a:lnTo>
                    <a:pt x="11305" y="205"/>
                  </a:lnTo>
                  <a:lnTo>
                    <a:pt x="11279" y="308"/>
                  </a:lnTo>
                  <a:lnTo>
                    <a:pt x="11254" y="385"/>
                  </a:lnTo>
                  <a:lnTo>
                    <a:pt x="11228" y="487"/>
                  </a:lnTo>
                  <a:lnTo>
                    <a:pt x="11228" y="590"/>
                  </a:lnTo>
                  <a:lnTo>
                    <a:pt x="11305" y="1205"/>
                  </a:lnTo>
                  <a:lnTo>
                    <a:pt x="11356" y="1820"/>
                  </a:lnTo>
                  <a:lnTo>
                    <a:pt x="11382" y="2410"/>
                  </a:lnTo>
                  <a:lnTo>
                    <a:pt x="11382" y="3025"/>
                  </a:lnTo>
                  <a:lnTo>
                    <a:pt x="11356" y="3640"/>
                  </a:lnTo>
                  <a:lnTo>
                    <a:pt x="11305" y="4255"/>
                  </a:lnTo>
                  <a:lnTo>
                    <a:pt x="11228" y="4870"/>
                  </a:lnTo>
                  <a:lnTo>
                    <a:pt x="11100" y="5485"/>
                  </a:lnTo>
                  <a:lnTo>
                    <a:pt x="10972" y="6075"/>
                  </a:lnTo>
                  <a:lnTo>
                    <a:pt x="10818" y="6665"/>
                  </a:lnTo>
                  <a:lnTo>
                    <a:pt x="10638" y="7254"/>
                  </a:lnTo>
                  <a:lnTo>
                    <a:pt x="10433" y="7818"/>
                  </a:lnTo>
                  <a:lnTo>
                    <a:pt x="10228" y="8408"/>
                  </a:lnTo>
                  <a:lnTo>
                    <a:pt x="9972" y="8946"/>
                  </a:lnTo>
                  <a:lnTo>
                    <a:pt x="9690" y="9484"/>
                  </a:lnTo>
                  <a:lnTo>
                    <a:pt x="9382" y="10022"/>
                  </a:lnTo>
                  <a:lnTo>
                    <a:pt x="8665" y="11278"/>
                  </a:lnTo>
                  <a:lnTo>
                    <a:pt x="8203" y="11996"/>
                  </a:lnTo>
                  <a:lnTo>
                    <a:pt x="7947" y="12355"/>
                  </a:lnTo>
                  <a:lnTo>
                    <a:pt x="7691" y="12688"/>
                  </a:lnTo>
                  <a:lnTo>
                    <a:pt x="7409" y="12970"/>
                  </a:lnTo>
                  <a:lnTo>
                    <a:pt x="7127" y="13226"/>
                  </a:lnTo>
                  <a:lnTo>
                    <a:pt x="6845" y="13457"/>
                  </a:lnTo>
                  <a:lnTo>
                    <a:pt x="6537" y="13611"/>
                  </a:lnTo>
                  <a:lnTo>
                    <a:pt x="6383" y="13662"/>
                  </a:lnTo>
                  <a:lnTo>
                    <a:pt x="6230" y="13713"/>
                  </a:lnTo>
                  <a:lnTo>
                    <a:pt x="5743" y="13713"/>
                  </a:lnTo>
                  <a:lnTo>
                    <a:pt x="5589" y="13662"/>
                  </a:lnTo>
                  <a:lnTo>
                    <a:pt x="5409" y="13585"/>
                  </a:lnTo>
                  <a:lnTo>
                    <a:pt x="5256" y="13508"/>
                  </a:lnTo>
                  <a:lnTo>
                    <a:pt x="5102" y="13431"/>
                  </a:lnTo>
                  <a:lnTo>
                    <a:pt x="4922" y="13380"/>
                  </a:lnTo>
                  <a:lnTo>
                    <a:pt x="4794" y="12944"/>
                  </a:lnTo>
                  <a:lnTo>
                    <a:pt x="4589" y="12534"/>
                  </a:lnTo>
                  <a:lnTo>
                    <a:pt x="4384" y="12150"/>
                  </a:lnTo>
                  <a:lnTo>
                    <a:pt x="4179" y="11765"/>
                  </a:lnTo>
                  <a:lnTo>
                    <a:pt x="3820" y="11125"/>
                  </a:lnTo>
                  <a:lnTo>
                    <a:pt x="3436" y="10458"/>
                  </a:lnTo>
                  <a:lnTo>
                    <a:pt x="3231" y="10151"/>
                  </a:lnTo>
                  <a:lnTo>
                    <a:pt x="3000" y="9869"/>
                  </a:lnTo>
                  <a:lnTo>
                    <a:pt x="2769" y="9587"/>
                  </a:lnTo>
                  <a:lnTo>
                    <a:pt x="2487" y="9356"/>
                  </a:lnTo>
                  <a:lnTo>
                    <a:pt x="2385" y="9305"/>
                  </a:lnTo>
                  <a:lnTo>
                    <a:pt x="2282" y="9253"/>
                  </a:lnTo>
                  <a:lnTo>
                    <a:pt x="2154" y="9228"/>
                  </a:lnTo>
                  <a:lnTo>
                    <a:pt x="1949" y="9228"/>
                  </a:lnTo>
                  <a:lnTo>
                    <a:pt x="1821" y="9253"/>
                  </a:lnTo>
                  <a:lnTo>
                    <a:pt x="1616" y="9356"/>
                  </a:lnTo>
                  <a:lnTo>
                    <a:pt x="1436" y="9510"/>
                  </a:lnTo>
                  <a:lnTo>
                    <a:pt x="1283" y="9689"/>
                  </a:lnTo>
                  <a:lnTo>
                    <a:pt x="1231" y="9792"/>
                  </a:lnTo>
                  <a:lnTo>
                    <a:pt x="1206" y="9894"/>
                  </a:lnTo>
                  <a:lnTo>
                    <a:pt x="1180" y="9997"/>
                  </a:lnTo>
                  <a:lnTo>
                    <a:pt x="1154" y="10125"/>
                  </a:lnTo>
                  <a:lnTo>
                    <a:pt x="1206" y="10458"/>
                  </a:lnTo>
                  <a:lnTo>
                    <a:pt x="1283" y="10791"/>
                  </a:lnTo>
                  <a:lnTo>
                    <a:pt x="1411" y="11099"/>
                  </a:lnTo>
                  <a:lnTo>
                    <a:pt x="1590" y="11381"/>
                  </a:lnTo>
                  <a:lnTo>
                    <a:pt x="1770" y="11688"/>
                  </a:lnTo>
                  <a:lnTo>
                    <a:pt x="1975" y="11970"/>
                  </a:lnTo>
                  <a:lnTo>
                    <a:pt x="2359" y="12509"/>
                  </a:lnTo>
                  <a:lnTo>
                    <a:pt x="2846" y="13278"/>
                  </a:lnTo>
                  <a:lnTo>
                    <a:pt x="3333" y="14047"/>
                  </a:lnTo>
                  <a:lnTo>
                    <a:pt x="2897" y="13944"/>
                  </a:lnTo>
                  <a:lnTo>
                    <a:pt x="2487" y="13816"/>
                  </a:lnTo>
                  <a:lnTo>
                    <a:pt x="2077" y="13662"/>
                  </a:lnTo>
                  <a:lnTo>
                    <a:pt x="1898" y="13585"/>
                  </a:lnTo>
                  <a:lnTo>
                    <a:pt x="1693" y="13457"/>
                  </a:lnTo>
                  <a:lnTo>
                    <a:pt x="1539" y="13380"/>
                  </a:lnTo>
                  <a:lnTo>
                    <a:pt x="1334" y="13329"/>
                  </a:lnTo>
                  <a:lnTo>
                    <a:pt x="1129" y="13303"/>
                  </a:lnTo>
                  <a:lnTo>
                    <a:pt x="949" y="13303"/>
                  </a:lnTo>
                  <a:lnTo>
                    <a:pt x="744" y="13355"/>
                  </a:lnTo>
                  <a:lnTo>
                    <a:pt x="565" y="13406"/>
                  </a:lnTo>
                  <a:lnTo>
                    <a:pt x="385" y="13508"/>
                  </a:lnTo>
                  <a:lnTo>
                    <a:pt x="257" y="13662"/>
                  </a:lnTo>
                  <a:lnTo>
                    <a:pt x="155" y="13816"/>
                  </a:lnTo>
                  <a:lnTo>
                    <a:pt x="78" y="13970"/>
                  </a:lnTo>
                  <a:lnTo>
                    <a:pt x="27" y="14124"/>
                  </a:lnTo>
                  <a:lnTo>
                    <a:pt x="1" y="14303"/>
                  </a:lnTo>
                  <a:lnTo>
                    <a:pt x="27" y="14457"/>
                  </a:lnTo>
                  <a:lnTo>
                    <a:pt x="52" y="14636"/>
                  </a:lnTo>
                  <a:lnTo>
                    <a:pt x="103" y="14790"/>
                  </a:lnTo>
                  <a:lnTo>
                    <a:pt x="180" y="14944"/>
                  </a:lnTo>
                  <a:lnTo>
                    <a:pt x="283" y="15098"/>
                  </a:lnTo>
                  <a:lnTo>
                    <a:pt x="385" y="15226"/>
                  </a:lnTo>
                  <a:lnTo>
                    <a:pt x="642" y="15482"/>
                  </a:lnTo>
                  <a:lnTo>
                    <a:pt x="924" y="15687"/>
                  </a:lnTo>
                  <a:lnTo>
                    <a:pt x="1077" y="15764"/>
                  </a:lnTo>
                  <a:lnTo>
                    <a:pt x="1231" y="15841"/>
                  </a:lnTo>
                  <a:lnTo>
                    <a:pt x="1590" y="15943"/>
                  </a:lnTo>
                  <a:lnTo>
                    <a:pt x="1949" y="16020"/>
                  </a:lnTo>
                  <a:lnTo>
                    <a:pt x="2333" y="16072"/>
                  </a:lnTo>
                  <a:lnTo>
                    <a:pt x="2692" y="16097"/>
                  </a:lnTo>
                  <a:lnTo>
                    <a:pt x="3077" y="16123"/>
                  </a:lnTo>
                  <a:lnTo>
                    <a:pt x="3461" y="16097"/>
                  </a:lnTo>
                  <a:lnTo>
                    <a:pt x="3871" y="16046"/>
                  </a:lnTo>
                  <a:lnTo>
                    <a:pt x="4256" y="15969"/>
                  </a:lnTo>
                  <a:lnTo>
                    <a:pt x="4051" y="16302"/>
                  </a:lnTo>
                  <a:lnTo>
                    <a:pt x="3820" y="16635"/>
                  </a:lnTo>
                  <a:lnTo>
                    <a:pt x="3333" y="17251"/>
                  </a:lnTo>
                  <a:lnTo>
                    <a:pt x="3154" y="17481"/>
                  </a:lnTo>
                  <a:lnTo>
                    <a:pt x="2949" y="17712"/>
                  </a:lnTo>
                  <a:lnTo>
                    <a:pt x="2744" y="17943"/>
                  </a:lnTo>
                  <a:lnTo>
                    <a:pt x="2564" y="18199"/>
                  </a:lnTo>
                  <a:lnTo>
                    <a:pt x="2385" y="18455"/>
                  </a:lnTo>
                  <a:lnTo>
                    <a:pt x="2257" y="18712"/>
                  </a:lnTo>
                  <a:lnTo>
                    <a:pt x="2180" y="18994"/>
                  </a:lnTo>
                  <a:lnTo>
                    <a:pt x="2154" y="19122"/>
                  </a:lnTo>
                  <a:lnTo>
                    <a:pt x="2154" y="19276"/>
                  </a:lnTo>
                  <a:lnTo>
                    <a:pt x="2180" y="19429"/>
                  </a:lnTo>
                  <a:lnTo>
                    <a:pt x="2205" y="19583"/>
                  </a:lnTo>
                  <a:lnTo>
                    <a:pt x="2257" y="19711"/>
                  </a:lnTo>
                  <a:lnTo>
                    <a:pt x="2333" y="19839"/>
                  </a:lnTo>
                  <a:lnTo>
                    <a:pt x="2410" y="19968"/>
                  </a:lnTo>
                  <a:lnTo>
                    <a:pt x="2513" y="20070"/>
                  </a:lnTo>
                  <a:lnTo>
                    <a:pt x="2615" y="20147"/>
                  </a:lnTo>
                  <a:lnTo>
                    <a:pt x="2718" y="20224"/>
                  </a:lnTo>
                  <a:lnTo>
                    <a:pt x="2846" y="20275"/>
                  </a:lnTo>
                  <a:lnTo>
                    <a:pt x="2974" y="20327"/>
                  </a:lnTo>
                  <a:lnTo>
                    <a:pt x="3102" y="20352"/>
                  </a:lnTo>
                  <a:lnTo>
                    <a:pt x="3256" y="20378"/>
                  </a:lnTo>
                  <a:lnTo>
                    <a:pt x="3384" y="20352"/>
                  </a:lnTo>
                  <a:lnTo>
                    <a:pt x="3538" y="20327"/>
                  </a:lnTo>
                  <a:lnTo>
                    <a:pt x="3666" y="20301"/>
                  </a:lnTo>
                  <a:lnTo>
                    <a:pt x="3820" y="20224"/>
                  </a:lnTo>
                  <a:lnTo>
                    <a:pt x="3948" y="20147"/>
                  </a:lnTo>
                  <a:lnTo>
                    <a:pt x="4076" y="20045"/>
                  </a:lnTo>
                  <a:lnTo>
                    <a:pt x="4205" y="19916"/>
                  </a:lnTo>
                  <a:lnTo>
                    <a:pt x="4307" y="19788"/>
                  </a:lnTo>
                  <a:lnTo>
                    <a:pt x="4512" y="19481"/>
                  </a:lnTo>
                  <a:lnTo>
                    <a:pt x="4692" y="19147"/>
                  </a:lnTo>
                  <a:lnTo>
                    <a:pt x="4871" y="18814"/>
                  </a:lnTo>
                  <a:lnTo>
                    <a:pt x="4999" y="18455"/>
                  </a:lnTo>
                  <a:lnTo>
                    <a:pt x="5256" y="17815"/>
                  </a:lnTo>
                  <a:lnTo>
                    <a:pt x="5358" y="17533"/>
                  </a:lnTo>
                  <a:lnTo>
                    <a:pt x="5435" y="17225"/>
                  </a:lnTo>
                  <a:lnTo>
                    <a:pt x="5512" y="16917"/>
                  </a:lnTo>
                  <a:lnTo>
                    <a:pt x="5563" y="16610"/>
                  </a:lnTo>
                  <a:lnTo>
                    <a:pt x="5871" y="16584"/>
                  </a:lnTo>
                  <a:lnTo>
                    <a:pt x="6178" y="16507"/>
                  </a:lnTo>
                  <a:lnTo>
                    <a:pt x="6512" y="16379"/>
                  </a:lnTo>
                  <a:lnTo>
                    <a:pt x="6819" y="16251"/>
                  </a:lnTo>
                  <a:lnTo>
                    <a:pt x="7152" y="16072"/>
                  </a:lnTo>
                  <a:lnTo>
                    <a:pt x="7486" y="15892"/>
                  </a:lnTo>
                  <a:lnTo>
                    <a:pt x="7793" y="15661"/>
                  </a:lnTo>
                  <a:lnTo>
                    <a:pt x="8101" y="15431"/>
                  </a:lnTo>
                  <a:lnTo>
                    <a:pt x="8690" y="14944"/>
                  </a:lnTo>
                  <a:lnTo>
                    <a:pt x="9229" y="14457"/>
                  </a:lnTo>
                  <a:lnTo>
                    <a:pt x="9690" y="13970"/>
                  </a:lnTo>
                  <a:lnTo>
                    <a:pt x="10049" y="13534"/>
                  </a:lnTo>
                  <a:lnTo>
                    <a:pt x="10561" y="12791"/>
                  </a:lnTo>
                  <a:lnTo>
                    <a:pt x="11023" y="12022"/>
                  </a:lnTo>
                  <a:lnTo>
                    <a:pt x="11433" y="11253"/>
                  </a:lnTo>
                  <a:lnTo>
                    <a:pt x="11792" y="10458"/>
                  </a:lnTo>
                  <a:lnTo>
                    <a:pt x="12125" y="9664"/>
                  </a:lnTo>
                  <a:lnTo>
                    <a:pt x="12381" y="8843"/>
                  </a:lnTo>
                  <a:lnTo>
                    <a:pt x="12612" y="8049"/>
                  </a:lnTo>
                  <a:lnTo>
                    <a:pt x="12766" y="7203"/>
                  </a:lnTo>
                  <a:lnTo>
                    <a:pt x="12868" y="6383"/>
                  </a:lnTo>
                  <a:lnTo>
                    <a:pt x="12945" y="5537"/>
                  </a:lnTo>
                  <a:lnTo>
                    <a:pt x="12945" y="4691"/>
                  </a:lnTo>
                  <a:lnTo>
                    <a:pt x="12894" y="3819"/>
                  </a:lnTo>
                  <a:lnTo>
                    <a:pt x="12791" y="2948"/>
                  </a:lnTo>
                  <a:lnTo>
                    <a:pt x="12638" y="2102"/>
                  </a:lnTo>
                  <a:lnTo>
                    <a:pt x="12433" y="1205"/>
                  </a:lnTo>
                  <a:lnTo>
                    <a:pt x="12151" y="333"/>
                  </a:lnTo>
                  <a:lnTo>
                    <a:pt x="12125" y="231"/>
                  </a:lnTo>
                  <a:lnTo>
                    <a:pt x="12074" y="154"/>
                  </a:lnTo>
                  <a:lnTo>
                    <a:pt x="11997" y="77"/>
                  </a:lnTo>
                  <a:lnTo>
                    <a:pt x="11920" y="51"/>
                  </a:lnTo>
                  <a:lnTo>
                    <a:pt x="118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3211550" y="1840913"/>
              <a:ext cx="1357900" cy="987500"/>
            </a:xfrm>
            <a:custGeom>
              <a:avLst/>
              <a:gdLst/>
              <a:ahLst/>
              <a:cxnLst/>
              <a:rect l="l" t="t" r="r" b="b"/>
              <a:pathLst>
                <a:path w="54316" h="39500" extrusionOk="0">
                  <a:moveTo>
                    <a:pt x="40243" y="0"/>
                  </a:moveTo>
                  <a:lnTo>
                    <a:pt x="39423" y="26"/>
                  </a:lnTo>
                  <a:lnTo>
                    <a:pt x="38628" y="103"/>
                  </a:lnTo>
                  <a:lnTo>
                    <a:pt x="37885" y="205"/>
                  </a:lnTo>
                  <a:lnTo>
                    <a:pt x="37142" y="308"/>
                  </a:lnTo>
                  <a:lnTo>
                    <a:pt x="36424" y="461"/>
                  </a:lnTo>
                  <a:lnTo>
                    <a:pt x="35757" y="641"/>
                  </a:lnTo>
                  <a:lnTo>
                    <a:pt x="35091" y="820"/>
                  </a:lnTo>
                  <a:lnTo>
                    <a:pt x="34476" y="1051"/>
                  </a:lnTo>
                  <a:lnTo>
                    <a:pt x="33861" y="1307"/>
                  </a:lnTo>
                  <a:lnTo>
                    <a:pt x="33297" y="1564"/>
                  </a:lnTo>
                  <a:lnTo>
                    <a:pt x="32733" y="1846"/>
                  </a:lnTo>
                  <a:lnTo>
                    <a:pt x="32195" y="2153"/>
                  </a:lnTo>
                  <a:lnTo>
                    <a:pt x="31682" y="2486"/>
                  </a:lnTo>
                  <a:lnTo>
                    <a:pt x="31195" y="2820"/>
                  </a:lnTo>
                  <a:lnTo>
                    <a:pt x="30734" y="3178"/>
                  </a:lnTo>
                  <a:lnTo>
                    <a:pt x="30298" y="3563"/>
                  </a:lnTo>
                  <a:lnTo>
                    <a:pt x="29862" y="3947"/>
                  </a:lnTo>
                  <a:lnTo>
                    <a:pt x="29478" y="4358"/>
                  </a:lnTo>
                  <a:lnTo>
                    <a:pt x="29093" y="4768"/>
                  </a:lnTo>
                  <a:lnTo>
                    <a:pt x="28709" y="5203"/>
                  </a:lnTo>
                  <a:lnTo>
                    <a:pt x="28375" y="5639"/>
                  </a:lnTo>
                  <a:lnTo>
                    <a:pt x="28042" y="6101"/>
                  </a:lnTo>
                  <a:lnTo>
                    <a:pt x="27735" y="6562"/>
                  </a:lnTo>
                  <a:lnTo>
                    <a:pt x="27453" y="7023"/>
                  </a:lnTo>
                  <a:lnTo>
                    <a:pt x="27171" y="7510"/>
                  </a:lnTo>
                  <a:lnTo>
                    <a:pt x="26914" y="7972"/>
                  </a:lnTo>
                  <a:lnTo>
                    <a:pt x="26684" y="8459"/>
                  </a:lnTo>
                  <a:lnTo>
                    <a:pt x="26248" y="9458"/>
                  </a:lnTo>
                  <a:lnTo>
                    <a:pt x="25863" y="10458"/>
                  </a:lnTo>
                  <a:lnTo>
                    <a:pt x="25530" y="11432"/>
                  </a:lnTo>
                  <a:lnTo>
                    <a:pt x="25274" y="12432"/>
                  </a:lnTo>
                  <a:lnTo>
                    <a:pt x="25043" y="13406"/>
                  </a:lnTo>
                  <a:lnTo>
                    <a:pt x="24864" y="14354"/>
                  </a:lnTo>
                  <a:lnTo>
                    <a:pt x="24710" y="15277"/>
                  </a:lnTo>
                  <a:lnTo>
                    <a:pt x="24582" y="16148"/>
                  </a:lnTo>
                  <a:lnTo>
                    <a:pt x="24505" y="16969"/>
                  </a:lnTo>
                  <a:lnTo>
                    <a:pt x="24454" y="17763"/>
                  </a:lnTo>
                  <a:lnTo>
                    <a:pt x="24402" y="18481"/>
                  </a:lnTo>
                  <a:lnTo>
                    <a:pt x="24377" y="19122"/>
                  </a:lnTo>
                  <a:lnTo>
                    <a:pt x="24377" y="20173"/>
                  </a:lnTo>
                  <a:lnTo>
                    <a:pt x="24402" y="20839"/>
                  </a:lnTo>
                  <a:lnTo>
                    <a:pt x="24428" y="21095"/>
                  </a:lnTo>
                  <a:lnTo>
                    <a:pt x="24249" y="21121"/>
                  </a:lnTo>
                  <a:lnTo>
                    <a:pt x="24018" y="21147"/>
                  </a:lnTo>
                  <a:lnTo>
                    <a:pt x="23710" y="21147"/>
                  </a:lnTo>
                  <a:lnTo>
                    <a:pt x="23326" y="21121"/>
                  </a:lnTo>
                  <a:lnTo>
                    <a:pt x="22864" y="21070"/>
                  </a:lnTo>
                  <a:lnTo>
                    <a:pt x="22352" y="20916"/>
                  </a:lnTo>
                  <a:lnTo>
                    <a:pt x="21762" y="20711"/>
                  </a:lnTo>
                  <a:lnTo>
                    <a:pt x="21455" y="20583"/>
                  </a:lnTo>
                  <a:lnTo>
                    <a:pt x="21121" y="20429"/>
                  </a:lnTo>
                  <a:lnTo>
                    <a:pt x="20763" y="20249"/>
                  </a:lnTo>
                  <a:lnTo>
                    <a:pt x="20429" y="20019"/>
                  </a:lnTo>
                  <a:lnTo>
                    <a:pt x="20045" y="19788"/>
                  </a:lnTo>
                  <a:lnTo>
                    <a:pt x="19660" y="19506"/>
                  </a:lnTo>
                  <a:lnTo>
                    <a:pt x="19276" y="19199"/>
                  </a:lnTo>
                  <a:lnTo>
                    <a:pt x="18866" y="18865"/>
                  </a:lnTo>
                  <a:lnTo>
                    <a:pt x="18456" y="18481"/>
                  </a:lnTo>
                  <a:lnTo>
                    <a:pt x="18020" y="18071"/>
                  </a:lnTo>
                  <a:lnTo>
                    <a:pt x="17584" y="17609"/>
                  </a:lnTo>
                  <a:lnTo>
                    <a:pt x="17148" y="17097"/>
                  </a:lnTo>
                  <a:lnTo>
                    <a:pt x="16687" y="16558"/>
                  </a:lnTo>
                  <a:lnTo>
                    <a:pt x="16226" y="15969"/>
                  </a:lnTo>
                  <a:lnTo>
                    <a:pt x="15764" y="15328"/>
                  </a:lnTo>
                  <a:lnTo>
                    <a:pt x="15277" y="14636"/>
                  </a:lnTo>
                  <a:lnTo>
                    <a:pt x="14867" y="13995"/>
                  </a:lnTo>
                  <a:lnTo>
                    <a:pt x="14508" y="13380"/>
                  </a:lnTo>
                  <a:lnTo>
                    <a:pt x="14175" y="12765"/>
                  </a:lnTo>
                  <a:lnTo>
                    <a:pt x="13867" y="12150"/>
                  </a:lnTo>
                  <a:lnTo>
                    <a:pt x="13560" y="11535"/>
                  </a:lnTo>
                  <a:lnTo>
                    <a:pt x="13304" y="10894"/>
                  </a:lnTo>
                  <a:lnTo>
                    <a:pt x="13022" y="10227"/>
                  </a:lnTo>
                  <a:lnTo>
                    <a:pt x="12765" y="9535"/>
                  </a:lnTo>
                  <a:lnTo>
                    <a:pt x="12688" y="9330"/>
                  </a:lnTo>
                  <a:lnTo>
                    <a:pt x="12560" y="9151"/>
                  </a:lnTo>
                  <a:lnTo>
                    <a:pt x="12432" y="8997"/>
                  </a:lnTo>
                  <a:lnTo>
                    <a:pt x="12278" y="8843"/>
                  </a:lnTo>
                  <a:lnTo>
                    <a:pt x="12124" y="8741"/>
                  </a:lnTo>
                  <a:lnTo>
                    <a:pt x="11945" y="8638"/>
                  </a:lnTo>
                  <a:lnTo>
                    <a:pt x="11766" y="8561"/>
                  </a:lnTo>
                  <a:lnTo>
                    <a:pt x="11560" y="8510"/>
                  </a:lnTo>
                  <a:lnTo>
                    <a:pt x="11355" y="8484"/>
                  </a:lnTo>
                  <a:lnTo>
                    <a:pt x="11176" y="8510"/>
                  </a:lnTo>
                  <a:lnTo>
                    <a:pt x="10971" y="8536"/>
                  </a:lnTo>
                  <a:lnTo>
                    <a:pt x="10792" y="8612"/>
                  </a:lnTo>
                  <a:lnTo>
                    <a:pt x="10612" y="8689"/>
                  </a:lnTo>
                  <a:lnTo>
                    <a:pt x="10458" y="8818"/>
                  </a:lnTo>
                  <a:lnTo>
                    <a:pt x="10305" y="8997"/>
                  </a:lnTo>
                  <a:lnTo>
                    <a:pt x="10176" y="9202"/>
                  </a:lnTo>
                  <a:lnTo>
                    <a:pt x="9946" y="9663"/>
                  </a:lnTo>
                  <a:lnTo>
                    <a:pt x="9741" y="10150"/>
                  </a:lnTo>
                  <a:lnTo>
                    <a:pt x="9612" y="10637"/>
                  </a:lnTo>
                  <a:lnTo>
                    <a:pt x="9510" y="11150"/>
                  </a:lnTo>
                  <a:lnTo>
                    <a:pt x="9433" y="11637"/>
                  </a:lnTo>
                  <a:lnTo>
                    <a:pt x="9407" y="12150"/>
                  </a:lnTo>
                  <a:lnTo>
                    <a:pt x="9433" y="12637"/>
                  </a:lnTo>
                  <a:lnTo>
                    <a:pt x="9484" y="13149"/>
                  </a:lnTo>
                  <a:lnTo>
                    <a:pt x="9202" y="12662"/>
                  </a:lnTo>
                  <a:lnTo>
                    <a:pt x="8946" y="12201"/>
                  </a:lnTo>
                  <a:lnTo>
                    <a:pt x="8741" y="11714"/>
                  </a:lnTo>
                  <a:lnTo>
                    <a:pt x="8510" y="11227"/>
                  </a:lnTo>
                  <a:lnTo>
                    <a:pt x="8126" y="10202"/>
                  </a:lnTo>
                  <a:lnTo>
                    <a:pt x="7716" y="9151"/>
                  </a:lnTo>
                  <a:lnTo>
                    <a:pt x="7639" y="8946"/>
                  </a:lnTo>
                  <a:lnTo>
                    <a:pt x="7536" y="8766"/>
                  </a:lnTo>
                  <a:lnTo>
                    <a:pt x="7382" y="8612"/>
                  </a:lnTo>
                  <a:lnTo>
                    <a:pt x="7229" y="8459"/>
                  </a:lnTo>
                  <a:lnTo>
                    <a:pt x="7075" y="8356"/>
                  </a:lnTo>
                  <a:lnTo>
                    <a:pt x="6895" y="8254"/>
                  </a:lnTo>
                  <a:lnTo>
                    <a:pt x="6716" y="8177"/>
                  </a:lnTo>
                  <a:lnTo>
                    <a:pt x="6511" y="8125"/>
                  </a:lnTo>
                  <a:lnTo>
                    <a:pt x="6306" y="8100"/>
                  </a:lnTo>
                  <a:lnTo>
                    <a:pt x="6126" y="8125"/>
                  </a:lnTo>
                  <a:lnTo>
                    <a:pt x="5921" y="8151"/>
                  </a:lnTo>
                  <a:lnTo>
                    <a:pt x="5742" y="8202"/>
                  </a:lnTo>
                  <a:lnTo>
                    <a:pt x="5563" y="8305"/>
                  </a:lnTo>
                  <a:lnTo>
                    <a:pt x="5409" y="8433"/>
                  </a:lnTo>
                  <a:lnTo>
                    <a:pt x="5255" y="8612"/>
                  </a:lnTo>
                  <a:lnTo>
                    <a:pt x="5127" y="8792"/>
                  </a:lnTo>
                  <a:lnTo>
                    <a:pt x="4973" y="9099"/>
                  </a:lnTo>
                  <a:lnTo>
                    <a:pt x="4845" y="9407"/>
                  </a:lnTo>
                  <a:lnTo>
                    <a:pt x="4717" y="9689"/>
                  </a:lnTo>
                  <a:lnTo>
                    <a:pt x="4640" y="9997"/>
                  </a:lnTo>
                  <a:lnTo>
                    <a:pt x="4537" y="10304"/>
                  </a:lnTo>
                  <a:lnTo>
                    <a:pt x="4486" y="10612"/>
                  </a:lnTo>
                  <a:lnTo>
                    <a:pt x="4435" y="10919"/>
                  </a:lnTo>
                  <a:lnTo>
                    <a:pt x="4383" y="11227"/>
                  </a:lnTo>
                  <a:lnTo>
                    <a:pt x="4383" y="11868"/>
                  </a:lnTo>
                  <a:lnTo>
                    <a:pt x="4409" y="12483"/>
                  </a:lnTo>
                  <a:lnTo>
                    <a:pt x="4486" y="13098"/>
                  </a:lnTo>
                  <a:lnTo>
                    <a:pt x="4614" y="13739"/>
                  </a:lnTo>
                  <a:lnTo>
                    <a:pt x="4076" y="12637"/>
                  </a:lnTo>
                  <a:lnTo>
                    <a:pt x="3589" y="11535"/>
                  </a:lnTo>
                  <a:lnTo>
                    <a:pt x="2640" y="9305"/>
                  </a:lnTo>
                  <a:lnTo>
                    <a:pt x="2589" y="9202"/>
                  </a:lnTo>
                  <a:lnTo>
                    <a:pt x="2512" y="9099"/>
                  </a:lnTo>
                  <a:lnTo>
                    <a:pt x="2435" y="9023"/>
                  </a:lnTo>
                  <a:lnTo>
                    <a:pt x="2333" y="8971"/>
                  </a:lnTo>
                  <a:lnTo>
                    <a:pt x="2128" y="8869"/>
                  </a:lnTo>
                  <a:lnTo>
                    <a:pt x="1871" y="8792"/>
                  </a:lnTo>
                  <a:lnTo>
                    <a:pt x="1641" y="8792"/>
                  </a:lnTo>
                  <a:lnTo>
                    <a:pt x="1410" y="8843"/>
                  </a:lnTo>
                  <a:lnTo>
                    <a:pt x="1179" y="8946"/>
                  </a:lnTo>
                  <a:lnTo>
                    <a:pt x="1102" y="9023"/>
                  </a:lnTo>
                  <a:lnTo>
                    <a:pt x="1026" y="9099"/>
                  </a:lnTo>
                  <a:lnTo>
                    <a:pt x="872" y="9305"/>
                  </a:lnTo>
                  <a:lnTo>
                    <a:pt x="718" y="9510"/>
                  </a:lnTo>
                  <a:lnTo>
                    <a:pt x="590" y="9715"/>
                  </a:lnTo>
                  <a:lnTo>
                    <a:pt x="487" y="9971"/>
                  </a:lnTo>
                  <a:lnTo>
                    <a:pt x="385" y="10202"/>
                  </a:lnTo>
                  <a:lnTo>
                    <a:pt x="282" y="10458"/>
                  </a:lnTo>
                  <a:lnTo>
                    <a:pt x="154" y="11022"/>
                  </a:lnTo>
                  <a:lnTo>
                    <a:pt x="52" y="11637"/>
                  </a:lnTo>
                  <a:lnTo>
                    <a:pt x="0" y="12278"/>
                  </a:lnTo>
                  <a:lnTo>
                    <a:pt x="0" y="12970"/>
                  </a:lnTo>
                  <a:lnTo>
                    <a:pt x="52" y="13688"/>
                  </a:lnTo>
                  <a:lnTo>
                    <a:pt x="128" y="14431"/>
                  </a:lnTo>
                  <a:lnTo>
                    <a:pt x="257" y="15226"/>
                  </a:lnTo>
                  <a:lnTo>
                    <a:pt x="436" y="16046"/>
                  </a:lnTo>
                  <a:lnTo>
                    <a:pt x="667" y="16892"/>
                  </a:lnTo>
                  <a:lnTo>
                    <a:pt x="923" y="17763"/>
                  </a:lnTo>
                  <a:lnTo>
                    <a:pt x="1231" y="18635"/>
                  </a:lnTo>
                  <a:lnTo>
                    <a:pt x="1564" y="19532"/>
                  </a:lnTo>
                  <a:lnTo>
                    <a:pt x="1948" y="20455"/>
                  </a:lnTo>
                  <a:lnTo>
                    <a:pt x="2358" y="21377"/>
                  </a:lnTo>
                  <a:lnTo>
                    <a:pt x="2820" y="22300"/>
                  </a:lnTo>
                  <a:lnTo>
                    <a:pt x="3307" y="23223"/>
                  </a:lnTo>
                  <a:lnTo>
                    <a:pt x="3845" y="24171"/>
                  </a:lnTo>
                  <a:lnTo>
                    <a:pt x="4409" y="25094"/>
                  </a:lnTo>
                  <a:lnTo>
                    <a:pt x="4999" y="26017"/>
                  </a:lnTo>
                  <a:lnTo>
                    <a:pt x="5614" y="26939"/>
                  </a:lnTo>
                  <a:lnTo>
                    <a:pt x="6280" y="27862"/>
                  </a:lnTo>
                  <a:lnTo>
                    <a:pt x="6972" y="28759"/>
                  </a:lnTo>
                  <a:lnTo>
                    <a:pt x="7690" y="29631"/>
                  </a:lnTo>
                  <a:lnTo>
                    <a:pt x="8459" y="30502"/>
                  </a:lnTo>
                  <a:lnTo>
                    <a:pt x="9228" y="31348"/>
                  </a:lnTo>
                  <a:lnTo>
                    <a:pt x="10048" y="32168"/>
                  </a:lnTo>
                  <a:lnTo>
                    <a:pt x="10868" y="32937"/>
                  </a:lnTo>
                  <a:lnTo>
                    <a:pt x="11740" y="33706"/>
                  </a:lnTo>
                  <a:lnTo>
                    <a:pt x="12611" y="34424"/>
                  </a:lnTo>
                  <a:lnTo>
                    <a:pt x="13201" y="34860"/>
                  </a:lnTo>
                  <a:lnTo>
                    <a:pt x="13791" y="35270"/>
                  </a:lnTo>
                  <a:lnTo>
                    <a:pt x="14406" y="35654"/>
                  </a:lnTo>
                  <a:lnTo>
                    <a:pt x="15047" y="36013"/>
                  </a:lnTo>
                  <a:lnTo>
                    <a:pt x="15713" y="36372"/>
                  </a:lnTo>
                  <a:lnTo>
                    <a:pt x="16405" y="36705"/>
                  </a:lnTo>
                  <a:lnTo>
                    <a:pt x="17123" y="37038"/>
                  </a:lnTo>
                  <a:lnTo>
                    <a:pt x="17866" y="37346"/>
                  </a:lnTo>
                  <a:lnTo>
                    <a:pt x="18609" y="37628"/>
                  </a:lnTo>
                  <a:lnTo>
                    <a:pt x="19353" y="37884"/>
                  </a:lnTo>
                  <a:lnTo>
                    <a:pt x="20147" y="38141"/>
                  </a:lnTo>
                  <a:lnTo>
                    <a:pt x="20942" y="38346"/>
                  </a:lnTo>
                  <a:lnTo>
                    <a:pt x="21737" y="38551"/>
                  </a:lnTo>
                  <a:lnTo>
                    <a:pt x="22557" y="38756"/>
                  </a:lnTo>
                  <a:lnTo>
                    <a:pt x="23377" y="38910"/>
                  </a:lnTo>
                  <a:lnTo>
                    <a:pt x="24197" y="39063"/>
                  </a:lnTo>
                  <a:lnTo>
                    <a:pt x="25018" y="39192"/>
                  </a:lnTo>
                  <a:lnTo>
                    <a:pt x="25863" y="39294"/>
                  </a:lnTo>
                  <a:lnTo>
                    <a:pt x="26709" y="39371"/>
                  </a:lnTo>
                  <a:lnTo>
                    <a:pt x="27529" y="39448"/>
                  </a:lnTo>
                  <a:lnTo>
                    <a:pt x="28375" y="39474"/>
                  </a:lnTo>
                  <a:lnTo>
                    <a:pt x="29221" y="39499"/>
                  </a:lnTo>
                  <a:lnTo>
                    <a:pt x="30067" y="39499"/>
                  </a:lnTo>
                  <a:lnTo>
                    <a:pt x="30887" y="39474"/>
                  </a:lnTo>
                  <a:lnTo>
                    <a:pt x="31708" y="39448"/>
                  </a:lnTo>
                  <a:lnTo>
                    <a:pt x="32528" y="39371"/>
                  </a:lnTo>
                  <a:lnTo>
                    <a:pt x="33348" y="39294"/>
                  </a:lnTo>
                  <a:lnTo>
                    <a:pt x="34143" y="39166"/>
                  </a:lnTo>
                  <a:lnTo>
                    <a:pt x="34937" y="39038"/>
                  </a:lnTo>
                  <a:lnTo>
                    <a:pt x="35706" y="38884"/>
                  </a:lnTo>
                  <a:lnTo>
                    <a:pt x="36475" y="38705"/>
                  </a:lnTo>
                  <a:lnTo>
                    <a:pt x="37219" y="38500"/>
                  </a:lnTo>
                  <a:lnTo>
                    <a:pt x="38039" y="38269"/>
                  </a:lnTo>
                  <a:lnTo>
                    <a:pt x="38859" y="38038"/>
                  </a:lnTo>
                  <a:lnTo>
                    <a:pt x="39269" y="37884"/>
                  </a:lnTo>
                  <a:lnTo>
                    <a:pt x="39654" y="37731"/>
                  </a:lnTo>
                  <a:lnTo>
                    <a:pt x="40064" y="37525"/>
                  </a:lnTo>
                  <a:lnTo>
                    <a:pt x="40474" y="37295"/>
                  </a:lnTo>
                  <a:lnTo>
                    <a:pt x="41089" y="36936"/>
                  </a:lnTo>
                  <a:lnTo>
                    <a:pt x="41704" y="36577"/>
                  </a:lnTo>
                  <a:lnTo>
                    <a:pt x="42294" y="36167"/>
                  </a:lnTo>
                  <a:lnTo>
                    <a:pt x="42883" y="35757"/>
                  </a:lnTo>
                  <a:lnTo>
                    <a:pt x="43447" y="35321"/>
                  </a:lnTo>
                  <a:lnTo>
                    <a:pt x="44011" y="34885"/>
                  </a:lnTo>
                  <a:lnTo>
                    <a:pt x="44575" y="34424"/>
                  </a:lnTo>
                  <a:lnTo>
                    <a:pt x="45088" y="33963"/>
                  </a:lnTo>
                  <a:lnTo>
                    <a:pt x="46113" y="33014"/>
                  </a:lnTo>
                  <a:lnTo>
                    <a:pt x="47061" y="32066"/>
                  </a:lnTo>
                  <a:lnTo>
                    <a:pt x="47959" y="31092"/>
                  </a:lnTo>
                  <a:lnTo>
                    <a:pt x="48753" y="30169"/>
                  </a:lnTo>
                  <a:lnTo>
                    <a:pt x="49496" y="29298"/>
                  </a:lnTo>
                  <a:lnTo>
                    <a:pt x="50137" y="28477"/>
                  </a:lnTo>
                  <a:lnTo>
                    <a:pt x="50701" y="27734"/>
                  </a:lnTo>
                  <a:lnTo>
                    <a:pt x="51163" y="27093"/>
                  </a:lnTo>
                  <a:lnTo>
                    <a:pt x="51803" y="26145"/>
                  </a:lnTo>
                  <a:lnTo>
                    <a:pt x="52034" y="25812"/>
                  </a:lnTo>
                  <a:lnTo>
                    <a:pt x="52265" y="25376"/>
                  </a:lnTo>
                  <a:lnTo>
                    <a:pt x="52495" y="24914"/>
                  </a:lnTo>
                  <a:lnTo>
                    <a:pt x="52880" y="23992"/>
                  </a:lnTo>
                  <a:lnTo>
                    <a:pt x="53239" y="23043"/>
                  </a:lnTo>
                  <a:lnTo>
                    <a:pt x="53546" y="22069"/>
                  </a:lnTo>
                  <a:lnTo>
                    <a:pt x="53803" y="21044"/>
                  </a:lnTo>
                  <a:lnTo>
                    <a:pt x="54008" y="20019"/>
                  </a:lnTo>
                  <a:lnTo>
                    <a:pt x="54162" y="18968"/>
                  </a:lnTo>
                  <a:lnTo>
                    <a:pt x="54264" y="17917"/>
                  </a:lnTo>
                  <a:lnTo>
                    <a:pt x="54315" y="16840"/>
                  </a:lnTo>
                  <a:lnTo>
                    <a:pt x="54315" y="15764"/>
                  </a:lnTo>
                  <a:lnTo>
                    <a:pt x="54238" y="14713"/>
                  </a:lnTo>
                  <a:lnTo>
                    <a:pt x="54136" y="13636"/>
                  </a:lnTo>
                  <a:lnTo>
                    <a:pt x="53982" y="12585"/>
                  </a:lnTo>
                  <a:lnTo>
                    <a:pt x="53777" y="11535"/>
                  </a:lnTo>
                  <a:lnTo>
                    <a:pt x="53521" y="10509"/>
                  </a:lnTo>
                  <a:lnTo>
                    <a:pt x="53213" y="9510"/>
                  </a:lnTo>
                  <a:lnTo>
                    <a:pt x="52854" y="8536"/>
                  </a:lnTo>
                  <a:lnTo>
                    <a:pt x="52444" y="7587"/>
                  </a:lnTo>
                  <a:lnTo>
                    <a:pt x="52213" y="7126"/>
                  </a:lnTo>
                  <a:lnTo>
                    <a:pt x="51983" y="6690"/>
                  </a:lnTo>
                  <a:lnTo>
                    <a:pt x="51726" y="6254"/>
                  </a:lnTo>
                  <a:lnTo>
                    <a:pt x="51470" y="5819"/>
                  </a:lnTo>
                  <a:lnTo>
                    <a:pt x="51188" y="5408"/>
                  </a:lnTo>
                  <a:lnTo>
                    <a:pt x="50881" y="4998"/>
                  </a:lnTo>
                  <a:lnTo>
                    <a:pt x="50573" y="4588"/>
                  </a:lnTo>
                  <a:lnTo>
                    <a:pt x="50265" y="4204"/>
                  </a:lnTo>
                  <a:lnTo>
                    <a:pt x="49932" y="3845"/>
                  </a:lnTo>
                  <a:lnTo>
                    <a:pt x="49599" y="3486"/>
                  </a:lnTo>
                  <a:lnTo>
                    <a:pt x="49240" y="3127"/>
                  </a:lnTo>
                  <a:lnTo>
                    <a:pt x="48856" y="2820"/>
                  </a:lnTo>
                  <a:lnTo>
                    <a:pt x="48471" y="2512"/>
                  </a:lnTo>
                  <a:lnTo>
                    <a:pt x="48087" y="2204"/>
                  </a:lnTo>
                  <a:lnTo>
                    <a:pt x="47651" y="1922"/>
                  </a:lnTo>
                  <a:lnTo>
                    <a:pt x="47241" y="1666"/>
                  </a:lnTo>
                  <a:lnTo>
                    <a:pt x="46805" y="1410"/>
                  </a:lnTo>
                  <a:lnTo>
                    <a:pt x="46344" y="1179"/>
                  </a:lnTo>
                  <a:lnTo>
                    <a:pt x="45882" y="974"/>
                  </a:lnTo>
                  <a:lnTo>
                    <a:pt x="45395" y="795"/>
                  </a:lnTo>
                  <a:lnTo>
                    <a:pt x="44908" y="615"/>
                  </a:lnTo>
                  <a:lnTo>
                    <a:pt x="44396" y="461"/>
                  </a:lnTo>
                  <a:lnTo>
                    <a:pt x="43883" y="333"/>
                  </a:lnTo>
                  <a:lnTo>
                    <a:pt x="43370" y="205"/>
                  </a:lnTo>
                  <a:lnTo>
                    <a:pt x="42806" y="128"/>
                  </a:lnTo>
                  <a:lnTo>
                    <a:pt x="42242" y="51"/>
                  </a:lnTo>
                  <a:lnTo>
                    <a:pt x="41679" y="26"/>
                  </a:lnTo>
                  <a:lnTo>
                    <a:pt x="410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4102275" y="2480413"/>
              <a:ext cx="413975" cy="333250"/>
            </a:xfrm>
            <a:custGeom>
              <a:avLst/>
              <a:gdLst/>
              <a:ahLst/>
              <a:cxnLst/>
              <a:rect l="l" t="t" r="r" b="b"/>
              <a:pathLst>
                <a:path w="16559" h="13330" extrusionOk="0">
                  <a:moveTo>
                    <a:pt x="15841" y="1"/>
                  </a:moveTo>
                  <a:lnTo>
                    <a:pt x="14995" y="52"/>
                  </a:lnTo>
                  <a:lnTo>
                    <a:pt x="13919" y="129"/>
                  </a:lnTo>
                  <a:lnTo>
                    <a:pt x="13304" y="180"/>
                  </a:lnTo>
                  <a:lnTo>
                    <a:pt x="12663" y="283"/>
                  </a:lnTo>
                  <a:lnTo>
                    <a:pt x="11945" y="385"/>
                  </a:lnTo>
                  <a:lnTo>
                    <a:pt x="11227" y="539"/>
                  </a:lnTo>
                  <a:lnTo>
                    <a:pt x="10484" y="693"/>
                  </a:lnTo>
                  <a:lnTo>
                    <a:pt x="9715" y="898"/>
                  </a:lnTo>
                  <a:lnTo>
                    <a:pt x="8946" y="1129"/>
                  </a:lnTo>
                  <a:lnTo>
                    <a:pt x="8151" y="1411"/>
                  </a:lnTo>
                  <a:lnTo>
                    <a:pt x="7357" y="1744"/>
                  </a:lnTo>
                  <a:lnTo>
                    <a:pt x="6588" y="2103"/>
                  </a:lnTo>
                  <a:lnTo>
                    <a:pt x="5819" y="2487"/>
                  </a:lnTo>
                  <a:lnTo>
                    <a:pt x="5101" y="2949"/>
                  </a:lnTo>
                  <a:lnTo>
                    <a:pt x="4717" y="3205"/>
                  </a:lnTo>
                  <a:lnTo>
                    <a:pt x="4383" y="3461"/>
                  </a:lnTo>
                  <a:lnTo>
                    <a:pt x="4025" y="3743"/>
                  </a:lnTo>
                  <a:lnTo>
                    <a:pt x="3691" y="4025"/>
                  </a:lnTo>
                  <a:lnTo>
                    <a:pt x="3358" y="4333"/>
                  </a:lnTo>
                  <a:lnTo>
                    <a:pt x="3051" y="4640"/>
                  </a:lnTo>
                  <a:lnTo>
                    <a:pt x="2743" y="4974"/>
                  </a:lnTo>
                  <a:lnTo>
                    <a:pt x="2435" y="5332"/>
                  </a:lnTo>
                  <a:lnTo>
                    <a:pt x="2153" y="5691"/>
                  </a:lnTo>
                  <a:lnTo>
                    <a:pt x="1897" y="6076"/>
                  </a:lnTo>
                  <a:lnTo>
                    <a:pt x="1641" y="6486"/>
                  </a:lnTo>
                  <a:lnTo>
                    <a:pt x="1410" y="6896"/>
                  </a:lnTo>
                  <a:lnTo>
                    <a:pt x="1179" y="7332"/>
                  </a:lnTo>
                  <a:lnTo>
                    <a:pt x="974" y="7767"/>
                  </a:lnTo>
                  <a:lnTo>
                    <a:pt x="795" y="8254"/>
                  </a:lnTo>
                  <a:lnTo>
                    <a:pt x="616" y="8741"/>
                  </a:lnTo>
                  <a:lnTo>
                    <a:pt x="462" y="9228"/>
                  </a:lnTo>
                  <a:lnTo>
                    <a:pt x="334" y="9767"/>
                  </a:lnTo>
                  <a:lnTo>
                    <a:pt x="231" y="10305"/>
                  </a:lnTo>
                  <a:lnTo>
                    <a:pt x="128" y="10869"/>
                  </a:lnTo>
                  <a:lnTo>
                    <a:pt x="77" y="11458"/>
                  </a:lnTo>
                  <a:lnTo>
                    <a:pt x="26" y="12048"/>
                  </a:lnTo>
                  <a:lnTo>
                    <a:pt x="0" y="12689"/>
                  </a:lnTo>
                  <a:lnTo>
                    <a:pt x="0" y="13330"/>
                  </a:lnTo>
                  <a:lnTo>
                    <a:pt x="385" y="13253"/>
                  </a:lnTo>
                  <a:lnTo>
                    <a:pt x="795" y="13176"/>
                  </a:lnTo>
                  <a:lnTo>
                    <a:pt x="1384" y="13048"/>
                  </a:lnTo>
                  <a:lnTo>
                    <a:pt x="2077" y="12843"/>
                  </a:lnTo>
                  <a:lnTo>
                    <a:pt x="2871" y="12612"/>
                  </a:lnTo>
                  <a:lnTo>
                    <a:pt x="3743" y="12330"/>
                  </a:lnTo>
                  <a:lnTo>
                    <a:pt x="4691" y="11971"/>
                  </a:lnTo>
                  <a:lnTo>
                    <a:pt x="5434" y="11664"/>
                  </a:lnTo>
                  <a:lnTo>
                    <a:pt x="6203" y="11279"/>
                  </a:lnTo>
                  <a:lnTo>
                    <a:pt x="7024" y="10895"/>
                  </a:lnTo>
                  <a:lnTo>
                    <a:pt x="7818" y="10433"/>
                  </a:lnTo>
                  <a:lnTo>
                    <a:pt x="8664" y="9921"/>
                  </a:lnTo>
                  <a:lnTo>
                    <a:pt x="9484" y="9331"/>
                  </a:lnTo>
                  <a:lnTo>
                    <a:pt x="10305" y="8716"/>
                  </a:lnTo>
                  <a:lnTo>
                    <a:pt x="11125" y="8024"/>
                  </a:lnTo>
                  <a:lnTo>
                    <a:pt x="11919" y="7280"/>
                  </a:lnTo>
                  <a:lnTo>
                    <a:pt x="12330" y="6870"/>
                  </a:lnTo>
                  <a:lnTo>
                    <a:pt x="12714" y="6460"/>
                  </a:lnTo>
                  <a:lnTo>
                    <a:pt x="13073" y="6024"/>
                  </a:lnTo>
                  <a:lnTo>
                    <a:pt x="13457" y="5563"/>
                  </a:lnTo>
                  <a:lnTo>
                    <a:pt x="13816" y="5102"/>
                  </a:lnTo>
                  <a:lnTo>
                    <a:pt x="14175" y="4615"/>
                  </a:lnTo>
                  <a:lnTo>
                    <a:pt x="14508" y="4102"/>
                  </a:lnTo>
                  <a:lnTo>
                    <a:pt x="14841" y="3589"/>
                  </a:lnTo>
                  <a:lnTo>
                    <a:pt x="15175" y="3026"/>
                  </a:lnTo>
                  <a:lnTo>
                    <a:pt x="15482" y="2462"/>
                  </a:lnTo>
                  <a:lnTo>
                    <a:pt x="15764" y="1898"/>
                  </a:lnTo>
                  <a:lnTo>
                    <a:pt x="16046" y="1283"/>
                  </a:lnTo>
                  <a:lnTo>
                    <a:pt x="16303" y="667"/>
                  </a:lnTo>
                  <a:lnTo>
                    <a:pt x="16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4464325" y="2159388"/>
              <a:ext cx="311450" cy="179450"/>
            </a:xfrm>
            <a:custGeom>
              <a:avLst/>
              <a:gdLst/>
              <a:ahLst/>
              <a:cxnLst/>
              <a:rect l="l" t="t" r="r" b="b"/>
              <a:pathLst>
                <a:path w="12458" h="7178" extrusionOk="0">
                  <a:moveTo>
                    <a:pt x="12458" y="0"/>
                  </a:moveTo>
                  <a:lnTo>
                    <a:pt x="12150" y="103"/>
                  </a:lnTo>
                  <a:lnTo>
                    <a:pt x="11305" y="308"/>
                  </a:lnTo>
                  <a:lnTo>
                    <a:pt x="10049" y="615"/>
                  </a:lnTo>
                  <a:lnTo>
                    <a:pt x="9305" y="769"/>
                  </a:lnTo>
                  <a:lnTo>
                    <a:pt x="8511" y="923"/>
                  </a:lnTo>
                  <a:lnTo>
                    <a:pt x="7690" y="1051"/>
                  </a:lnTo>
                  <a:lnTo>
                    <a:pt x="6819" y="1154"/>
                  </a:lnTo>
                  <a:lnTo>
                    <a:pt x="5947" y="1231"/>
                  </a:lnTo>
                  <a:lnTo>
                    <a:pt x="5076" y="1256"/>
                  </a:lnTo>
                  <a:lnTo>
                    <a:pt x="4230" y="1256"/>
                  </a:lnTo>
                  <a:lnTo>
                    <a:pt x="3820" y="1231"/>
                  </a:lnTo>
                  <a:lnTo>
                    <a:pt x="3410" y="1205"/>
                  </a:lnTo>
                  <a:lnTo>
                    <a:pt x="3025" y="1154"/>
                  </a:lnTo>
                  <a:lnTo>
                    <a:pt x="2641" y="1077"/>
                  </a:lnTo>
                  <a:lnTo>
                    <a:pt x="2282" y="974"/>
                  </a:lnTo>
                  <a:lnTo>
                    <a:pt x="1949" y="872"/>
                  </a:lnTo>
                  <a:lnTo>
                    <a:pt x="1769" y="974"/>
                  </a:lnTo>
                  <a:lnTo>
                    <a:pt x="1564" y="1102"/>
                  </a:lnTo>
                  <a:lnTo>
                    <a:pt x="1334" y="1282"/>
                  </a:lnTo>
                  <a:lnTo>
                    <a:pt x="1052" y="1538"/>
                  </a:lnTo>
                  <a:lnTo>
                    <a:pt x="795" y="1820"/>
                  </a:lnTo>
                  <a:lnTo>
                    <a:pt x="539" y="2128"/>
                  </a:lnTo>
                  <a:lnTo>
                    <a:pt x="411" y="2333"/>
                  </a:lnTo>
                  <a:lnTo>
                    <a:pt x="308" y="2512"/>
                  </a:lnTo>
                  <a:lnTo>
                    <a:pt x="206" y="2717"/>
                  </a:lnTo>
                  <a:lnTo>
                    <a:pt x="129" y="2948"/>
                  </a:lnTo>
                  <a:lnTo>
                    <a:pt x="52" y="3179"/>
                  </a:lnTo>
                  <a:lnTo>
                    <a:pt x="1" y="3409"/>
                  </a:lnTo>
                  <a:lnTo>
                    <a:pt x="1" y="3666"/>
                  </a:lnTo>
                  <a:lnTo>
                    <a:pt x="1" y="3922"/>
                  </a:lnTo>
                  <a:lnTo>
                    <a:pt x="26" y="4204"/>
                  </a:lnTo>
                  <a:lnTo>
                    <a:pt x="78" y="4486"/>
                  </a:lnTo>
                  <a:lnTo>
                    <a:pt x="180" y="4793"/>
                  </a:lnTo>
                  <a:lnTo>
                    <a:pt x="308" y="5101"/>
                  </a:lnTo>
                  <a:lnTo>
                    <a:pt x="488" y="5434"/>
                  </a:lnTo>
                  <a:lnTo>
                    <a:pt x="693" y="5742"/>
                  </a:lnTo>
                  <a:lnTo>
                    <a:pt x="923" y="6101"/>
                  </a:lnTo>
                  <a:lnTo>
                    <a:pt x="1231" y="6434"/>
                  </a:lnTo>
                  <a:lnTo>
                    <a:pt x="1564" y="6818"/>
                  </a:lnTo>
                  <a:lnTo>
                    <a:pt x="1949" y="7177"/>
                  </a:lnTo>
                  <a:lnTo>
                    <a:pt x="2308" y="7126"/>
                  </a:lnTo>
                  <a:lnTo>
                    <a:pt x="2692" y="7075"/>
                  </a:lnTo>
                  <a:lnTo>
                    <a:pt x="3230" y="6947"/>
                  </a:lnTo>
                  <a:lnTo>
                    <a:pt x="3871" y="6793"/>
                  </a:lnTo>
                  <a:lnTo>
                    <a:pt x="4589" y="6588"/>
                  </a:lnTo>
                  <a:lnTo>
                    <a:pt x="5383" y="6331"/>
                  </a:lnTo>
                  <a:lnTo>
                    <a:pt x="6229" y="5973"/>
                  </a:lnTo>
                  <a:lnTo>
                    <a:pt x="6665" y="5793"/>
                  </a:lnTo>
                  <a:lnTo>
                    <a:pt x="7101" y="5562"/>
                  </a:lnTo>
                  <a:lnTo>
                    <a:pt x="7537" y="5332"/>
                  </a:lnTo>
                  <a:lnTo>
                    <a:pt x="7972" y="5075"/>
                  </a:lnTo>
                  <a:lnTo>
                    <a:pt x="8434" y="4793"/>
                  </a:lnTo>
                  <a:lnTo>
                    <a:pt x="8869" y="4486"/>
                  </a:lnTo>
                  <a:lnTo>
                    <a:pt x="9280" y="4178"/>
                  </a:lnTo>
                  <a:lnTo>
                    <a:pt x="9715" y="3819"/>
                  </a:lnTo>
                  <a:lnTo>
                    <a:pt x="10125" y="3435"/>
                  </a:lnTo>
                  <a:lnTo>
                    <a:pt x="10510" y="3025"/>
                  </a:lnTo>
                  <a:lnTo>
                    <a:pt x="10894" y="2615"/>
                  </a:lnTo>
                  <a:lnTo>
                    <a:pt x="11253" y="2153"/>
                  </a:lnTo>
                  <a:lnTo>
                    <a:pt x="11586" y="1666"/>
                  </a:lnTo>
                  <a:lnTo>
                    <a:pt x="11894" y="1128"/>
                  </a:lnTo>
                  <a:lnTo>
                    <a:pt x="12202" y="590"/>
                  </a:lnTo>
                  <a:lnTo>
                    <a:pt x="124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4304125" y="2086338"/>
              <a:ext cx="138450" cy="119850"/>
            </a:xfrm>
            <a:custGeom>
              <a:avLst/>
              <a:gdLst/>
              <a:ahLst/>
              <a:cxnLst/>
              <a:rect l="l" t="t" r="r" b="b"/>
              <a:pathLst>
                <a:path w="5538" h="4794" extrusionOk="0">
                  <a:moveTo>
                    <a:pt x="2666" y="0"/>
                  </a:moveTo>
                  <a:lnTo>
                    <a:pt x="2436" y="26"/>
                  </a:lnTo>
                  <a:lnTo>
                    <a:pt x="2205" y="51"/>
                  </a:lnTo>
                  <a:lnTo>
                    <a:pt x="1974" y="103"/>
                  </a:lnTo>
                  <a:lnTo>
                    <a:pt x="1769" y="180"/>
                  </a:lnTo>
                  <a:lnTo>
                    <a:pt x="1564" y="256"/>
                  </a:lnTo>
                  <a:lnTo>
                    <a:pt x="1385" y="359"/>
                  </a:lnTo>
                  <a:lnTo>
                    <a:pt x="1205" y="462"/>
                  </a:lnTo>
                  <a:lnTo>
                    <a:pt x="1026" y="615"/>
                  </a:lnTo>
                  <a:lnTo>
                    <a:pt x="872" y="744"/>
                  </a:lnTo>
                  <a:lnTo>
                    <a:pt x="744" y="897"/>
                  </a:lnTo>
                  <a:lnTo>
                    <a:pt x="616" y="1051"/>
                  </a:lnTo>
                  <a:lnTo>
                    <a:pt x="488" y="1231"/>
                  </a:lnTo>
                  <a:lnTo>
                    <a:pt x="282" y="1615"/>
                  </a:lnTo>
                  <a:lnTo>
                    <a:pt x="154" y="1999"/>
                  </a:lnTo>
                  <a:lnTo>
                    <a:pt x="52" y="2410"/>
                  </a:lnTo>
                  <a:lnTo>
                    <a:pt x="1" y="2845"/>
                  </a:lnTo>
                  <a:lnTo>
                    <a:pt x="26" y="3255"/>
                  </a:lnTo>
                  <a:lnTo>
                    <a:pt x="103" y="3666"/>
                  </a:lnTo>
                  <a:lnTo>
                    <a:pt x="231" y="4076"/>
                  </a:lnTo>
                  <a:lnTo>
                    <a:pt x="308" y="4255"/>
                  </a:lnTo>
                  <a:lnTo>
                    <a:pt x="411" y="4435"/>
                  </a:lnTo>
                  <a:lnTo>
                    <a:pt x="513" y="4614"/>
                  </a:lnTo>
                  <a:lnTo>
                    <a:pt x="641" y="4793"/>
                  </a:lnTo>
                  <a:lnTo>
                    <a:pt x="718" y="4486"/>
                  </a:lnTo>
                  <a:lnTo>
                    <a:pt x="795" y="4204"/>
                  </a:lnTo>
                  <a:lnTo>
                    <a:pt x="923" y="3922"/>
                  </a:lnTo>
                  <a:lnTo>
                    <a:pt x="1051" y="3666"/>
                  </a:lnTo>
                  <a:lnTo>
                    <a:pt x="1205" y="3409"/>
                  </a:lnTo>
                  <a:lnTo>
                    <a:pt x="1385" y="3153"/>
                  </a:lnTo>
                  <a:lnTo>
                    <a:pt x="1564" y="2948"/>
                  </a:lnTo>
                  <a:lnTo>
                    <a:pt x="1795" y="2743"/>
                  </a:lnTo>
                  <a:lnTo>
                    <a:pt x="2025" y="2563"/>
                  </a:lnTo>
                  <a:lnTo>
                    <a:pt x="2282" y="2410"/>
                  </a:lnTo>
                  <a:lnTo>
                    <a:pt x="2564" y="2281"/>
                  </a:lnTo>
                  <a:lnTo>
                    <a:pt x="2871" y="2179"/>
                  </a:lnTo>
                  <a:lnTo>
                    <a:pt x="3179" y="2102"/>
                  </a:lnTo>
                  <a:lnTo>
                    <a:pt x="3538" y="2076"/>
                  </a:lnTo>
                  <a:lnTo>
                    <a:pt x="3871" y="2051"/>
                  </a:lnTo>
                  <a:lnTo>
                    <a:pt x="4256" y="2102"/>
                  </a:lnTo>
                  <a:lnTo>
                    <a:pt x="4614" y="2179"/>
                  </a:lnTo>
                  <a:lnTo>
                    <a:pt x="4948" y="2281"/>
                  </a:lnTo>
                  <a:lnTo>
                    <a:pt x="5255" y="2410"/>
                  </a:lnTo>
                  <a:lnTo>
                    <a:pt x="5537" y="2538"/>
                  </a:lnTo>
                  <a:lnTo>
                    <a:pt x="5511" y="2333"/>
                  </a:lnTo>
                  <a:lnTo>
                    <a:pt x="5486" y="2102"/>
                  </a:lnTo>
                  <a:lnTo>
                    <a:pt x="5409" y="1897"/>
                  </a:lnTo>
                  <a:lnTo>
                    <a:pt x="5358" y="1692"/>
                  </a:lnTo>
                  <a:lnTo>
                    <a:pt x="5255" y="1487"/>
                  </a:lnTo>
                  <a:lnTo>
                    <a:pt x="5153" y="1282"/>
                  </a:lnTo>
                  <a:lnTo>
                    <a:pt x="5050" y="1102"/>
                  </a:lnTo>
                  <a:lnTo>
                    <a:pt x="4896" y="923"/>
                  </a:lnTo>
                  <a:lnTo>
                    <a:pt x="4743" y="769"/>
                  </a:lnTo>
                  <a:lnTo>
                    <a:pt x="4589" y="615"/>
                  </a:lnTo>
                  <a:lnTo>
                    <a:pt x="4384" y="487"/>
                  </a:lnTo>
                  <a:lnTo>
                    <a:pt x="4179" y="359"/>
                  </a:lnTo>
                  <a:lnTo>
                    <a:pt x="3974" y="256"/>
                  </a:lnTo>
                  <a:lnTo>
                    <a:pt x="3717" y="154"/>
                  </a:lnTo>
                  <a:lnTo>
                    <a:pt x="3461" y="77"/>
                  </a:lnTo>
                  <a:lnTo>
                    <a:pt x="3205" y="26"/>
                  </a:lnTo>
                  <a:lnTo>
                    <a:pt x="29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3508250" y="2308038"/>
              <a:ext cx="87175" cy="80775"/>
            </a:xfrm>
            <a:custGeom>
              <a:avLst/>
              <a:gdLst/>
              <a:ahLst/>
              <a:cxnLst/>
              <a:rect l="l" t="t" r="r" b="b"/>
              <a:pathLst>
                <a:path w="3487" h="3231" extrusionOk="0">
                  <a:moveTo>
                    <a:pt x="718" y="1"/>
                  </a:moveTo>
                  <a:lnTo>
                    <a:pt x="615" y="27"/>
                  </a:lnTo>
                  <a:lnTo>
                    <a:pt x="487" y="52"/>
                  </a:lnTo>
                  <a:lnTo>
                    <a:pt x="385" y="103"/>
                  </a:lnTo>
                  <a:lnTo>
                    <a:pt x="308" y="155"/>
                  </a:lnTo>
                  <a:lnTo>
                    <a:pt x="205" y="257"/>
                  </a:lnTo>
                  <a:lnTo>
                    <a:pt x="128" y="334"/>
                  </a:lnTo>
                  <a:lnTo>
                    <a:pt x="77" y="437"/>
                  </a:lnTo>
                  <a:lnTo>
                    <a:pt x="26" y="565"/>
                  </a:lnTo>
                  <a:lnTo>
                    <a:pt x="0" y="693"/>
                  </a:lnTo>
                  <a:lnTo>
                    <a:pt x="0" y="795"/>
                  </a:lnTo>
                  <a:lnTo>
                    <a:pt x="26" y="924"/>
                  </a:lnTo>
                  <a:lnTo>
                    <a:pt x="77" y="1052"/>
                  </a:lnTo>
                  <a:lnTo>
                    <a:pt x="308" y="1436"/>
                  </a:lnTo>
                  <a:lnTo>
                    <a:pt x="538" y="1821"/>
                  </a:lnTo>
                  <a:lnTo>
                    <a:pt x="820" y="2180"/>
                  </a:lnTo>
                  <a:lnTo>
                    <a:pt x="1128" y="2513"/>
                  </a:lnTo>
                  <a:lnTo>
                    <a:pt x="1282" y="2641"/>
                  </a:lnTo>
                  <a:lnTo>
                    <a:pt x="1461" y="2795"/>
                  </a:lnTo>
                  <a:lnTo>
                    <a:pt x="1641" y="2897"/>
                  </a:lnTo>
                  <a:lnTo>
                    <a:pt x="1846" y="3000"/>
                  </a:lnTo>
                  <a:lnTo>
                    <a:pt x="2051" y="3102"/>
                  </a:lnTo>
                  <a:lnTo>
                    <a:pt x="2256" y="3154"/>
                  </a:lnTo>
                  <a:lnTo>
                    <a:pt x="2486" y="3205"/>
                  </a:lnTo>
                  <a:lnTo>
                    <a:pt x="2717" y="3231"/>
                  </a:lnTo>
                  <a:lnTo>
                    <a:pt x="2845" y="3205"/>
                  </a:lnTo>
                  <a:lnTo>
                    <a:pt x="2948" y="3179"/>
                  </a:lnTo>
                  <a:lnTo>
                    <a:pt x="3076" y="3128"/>
                  </a:lnTo>
                  <a:lnTo>
                    <a:pt x="3179" y="3077"/>
                  </a:lnTo>
                  <a:lnTo>
                    <a:pt x="3255" y="2974"/>
                  </a:lnTo>
                  <a:lnTo>
                    <a:pt x="3358" y="2872"/>
                  </a:lnTo>
                  <a:lnTo>
                    <a:pt x="3409" y="2769"/>
                  </a:lnTo>
                  <a:lnTo>
                    <a:pt x="3460" y="2667"/>
                  </a:lnTo>
                  <a:lnTo>
                    <a:pt x="3486" y="2513"/>
                  </a:lnTo>
                  <a:lnTo>
                    <a:pt x="3486" y="2385"/>
                  </a:lnTo>
                  <a:lnTo>
                    <a:pt x="3460" y="2282"/>
                  </a:lnTo>
                  <a:lnTo>
                    <a:pt x="3409" y="2154"/>
                  </a:lnTo>
                  <a:lnTo>
                    <a:pt x="3358" y="2051"/>
                  </a:lnTo>
                  <a:lnTo>
                    <a:pt x="3281" y="1949"/>
                  </a:lnTo>
                  <a:lnTo>
                    <a:pt x="3102" y="1770"/>
                  </a:lnTo>
                  <a:lnTo>
                    <a:pt x="2845" y="1616"/>
                  </a:lnTo>
                  <a:lnTo>
                    <a:pt x="2615" y="1488"/>
                  </a:lnTo>
                  <a:lnTo>
                    <a:pt x="2358" y="1334"/>
                  </a:lnTo>
                  <a:lnTo>
                    <a:pt x="2128" y="1180"/>
                  </a:lnTo>
                  <a:lnTo>
                    <a:pt x="1871" y="975"/>
                  </a:lnTo>
                  <a:lnTo>
                    <a:pt x="1615" y="719"/>
                  </a:lnTo>
                  <a:lnTo>
                    <a:pt x="1154" y="232"/>
                  </a:lnTo>
                  <a:lnTo>
                    <a:pt x="1051" y="129"/>
                  </a:lnTo>
                  <a:lnTo>
                    <a:pt x="948" y="52"/>
                  </a:lnTo>
                  <a:lnTo>
                    <a:pt x="846" y="27"/>
                  </a:lnTo>
                  <a:lnTo>
                    <a:pt x="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3407000" y="2358663"/>
              <a:ext cx="97425" cy="83975"/>
            </a:xfrm>
            <a:custGeom>
              <a:avLst/>
              <a:gdLst/>
              <a:ahLst/>
              <a:cxnLst/>
              <a:rect l="l" t="t" r="r" b="b"/>
              <a:pathLst>
                <a:path w="3897" h="3359" extrusionOk="0">
                  <a:moveTo>
                    <a:pt x="718" y="1"/>
                  </a:moveTo>
                  <a:lnTo>
                    <a:pt x="615" y="26"/>
                  </a:lnTo>
                  <a:lnTo>
                    <a:pt x="487" y="52"/>
                  </a:lnTo>
                  <a:lnTo>
                    <a:pt x="385" y="103"/>
                  </a:lnTo>
                  <a:lnTo>
                    <a:pt x="282" y="155"/>
                  </a:lnTo>
                  <a:lnTo>
                    <a:pt x="205" y="257"/>
                  </a:lnTo>
                  <a:lnTo>
                    <a:pt x="128" y="334"/>
                  </a:lnTo>
                  <a:lnTo>
                    <a:pt x="51" y="462"/>
                  </a:lnTo>
                  <a:lnTo>
                    <a:pt x="26" y="565"/>
                  </a:lnTo>
                  <a:lnTo>
                    <a:pt x="0" y="693"/>
                  </a:lnTo>
                  <a:lnTo>
                    <a:pt x="0" y="821"/>
                  </a:lnTo>
                  <a:lnTo>
                    <a:pt x="26" y="949"/>
                  </a:lnTo>
                  <a:lnTo>
                    <a:pt x="77" y="1052"/>
                  </a:lnTo>
                  <a:lnTo>
                    <a:pt x="359" y="1513"/>
                  </a:lnTo>
                  <a:lnTo>
                    <a:pt x="692" y="1949"/>
                  </a:lnTo>
                  <a:lnTo>
                    <a:pt x="1051" y="2359"/>
                  </a:lnTo>
                  <a:lnTo>
                    <a:pt x="1256" y="2564"/>
                  </a:lnTo>
                  <a:lnTo>
                    <a:pt x="1461" y="2743"/>
                  </a:lnTo>
                  <a:lnTo>
                    <a:pt x="1666" y="2897"/>
                  </a:lnTo>
                  <a:lnTo>
                    <a:pt x="1897" y="3025"/>
                  </a:lnTo>
                  <a:lnTo>
                    <a:pt x="2128" y="3154"/>
                  </a:lnTo>
                  <a:lnTo>
                    <a:pt x="2384" y="3230"/>
                  </a:lnTo>
                  <a:lnTo>
                    <a:pt x="2615" y="3307"/>
                  </a:lnTo>
                  <a:lnTo>
                    <a:pt x="2897" y="3359"/>
                  </a:lnTo>
                  <a:lnTo>
                    <a:pt x="3153" y="3359"/>
                  </a:lnTo>
                  <a:lnTo>
                    <a:pt x="3435" y="3333"/>
                  </a:lnTo>
                  <a:lnTo>
                    <a:pt x="3589" y="3282"/>
                  </a:lnTo>
                  <a:lnTo>
                    <a:pt x="3717" y="3179"/>
                  </a:lnTo>
                  <a:lnTo>
                    <a:pt x="3819" y="3051"/>
                  </a:lnTo>
                  <a:lnTo>
                    <a:pt x="3871" y="2897"/>
                  </a:lnTo>
                  <a:lnTo>
                    <a:pt x="3896" y="2743"/>
                  </a:lnTo>
                  <a:lnTo>
                    <a:pt x="3871" y="2564"/>
                  </a:lnTo>
                  <a:lnTo>
                    <a:pt x="3819" y="2436"/>
                  </a:lnTo>
                  <a:lnTo>
                    <a:pt x="3717" y="2308"/>
                  </a:lnTo>
                  <a:lnTo>
                    <a:pt x="3384" y="2051"/>
                  </a:lnTo>
                  <a:lnTo>
                    <a:pt x="3050" y="1846"/>
                  </a:lnTo>
                  <a:lnTo>
                    <a:pt x="2358" y="1411"/>
                  </a:lnTo>
                  <a:lnTo>
                    <a:pt x="2025" y="1154"/>
                  </a:lnTo>
                  <a:lnTo>
                    <a:pt x="1718" y="872"/>
                  </a:lnTo>
                  <a:lnTo>
                    <a:pt x="1436" y="565"/>
                  </a:lnTo>
                  <a:lnTo>
                    <a:pt x="1154" y="232"/>
                  </a:lnTo>
                  <a:lnTo>
                    <a:pt x="1051" y="129"/>
                  </a:lnTo>
                  <a:lnTo>
                    <a:pt x="949" y="52"/>
                  </a:lnTo>
                  <a:lnTo>
                    <a:pt x="846" y="26"/>
                  </a:lnTo>
                  <a:lnTo>
                    <a:pt x="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3516575" y="2454788"/>
              <a:ext cx="104475" cy="75650"/>
            </a:xfrm>
            <a:custGeom>
              <a:avLst/>
              <a:gdLst/>
              <a:ahLst/>
              <a:cxnLst/>
              <a:rect l="l" t="t" r="r" b="b"/>
              <a:pathLst>
                <a:path w="4179" h="3026" extrusionOk="0">
                  <a:moveTo>
                    <a:pt x="308" y="1"/>
                  </a:moveTo>
                  <a:lnTo>
                    <a:pt x="180" y="26"/>
                  </a:lnTo>
                  <a:lnTo>
                    <a:pt x="103" y="103"/>
                  </a:lnTo>
                  <a:lnTo>
                    <a:pt x="26" y="206"/>
                  </a:lnTo>
                  <a:lnTo>
                    <a:pt x="0" y="308"/>
                  </a:lnTo>
                  <a:lnTo>
                    <a:pt x="0" y="411"/>
                  </a:lnTo>
                  <a:lnTo>
                    <a:pt x="52" y="513"/>
                  </a:lnTo>
                  <a:lnTo>
                    <a:pt x="359" y="949"/>
                  </a:lnTo>
                  <a:lnTo>
                    <a:pt x="718" y="1410"/>
                  </a:lnTo>
                  <a:lnTo>
                    <a:pt x="1103" y="1821"/>
                  </a:lnTo>
                  <a:lnTo>
                    <a:pt x="1513" y="2231"/>
                  </a:lnTo>
                  <a:lnTo>
                    <a:pt x="1718" y="2410"/>
                  </a:lnTo>
                  <a:lnTo>
                    <a:pt x="1948" y="2564"/>
                  </a:lnTo>
                  <a:lnTo>
                    <a:pt x="2205" y="2718"/>
                  </a:lnTo>
                  <a:lnTo>
                    <a:pt x="2435" y="2820"/>
                  </a:lnTo>
                  <a:lnTo>
                    <a:pt x="2692" y="2923"/>
                  </a:lnTo>
                  <a:lnTo>
                    <a:pt x="2974" y="2974"/>
                  </a:lnTo>
                  <a:lnTo>
                    <a:pt x="3256" y="3025"/>
                  </a:lnTo>
                  <a:lnTo>
                    <a:pt x="3538" y="3025"/>
                  </a:lnTo>
                  <a:lnTo>
                    <a:pt x="3640" y="3000"/>
                  </a:lnTo>
                  <a:lnTo>
                    <a:pt x="3743" y="2974"/>
                  </a:lnTo>
                  <a:lnTo>
                    <a:pt x="3845" y="2923"/>
                  </a:lnTo>
                  <a:lnTo>
                    <a:pt x="3922" y="2871"/>
                  </a:lnTo>
                  <a:lnTo>
                    <a:pt x="4076" y="2718"/>
                  </a:lnTo>
                  <a:lnTo>
                    <a:pt x="4153" y="2538"/>
                  </a:lnTo>
                  <a:lnTo>
                    <a:pt x="4178" y="2436"/>
                  </a:lnTo>
                  <a:lnTo>
                    <a:pt x="4178" y="2333"/>
                  </a:lnTo>
                  <a:lnTo>
                    <a:pt x="4178" y="2231"/>
                  </a:lnTo>
                  <a:lnTo>
                    <a:pt x="4153" y="2128"/>
                  </a:lnTo>
                  <a:lnTo>
                    <a:pt x="4101" y="2051"/>
                  </a:lnTo>
                  <a:lnTo>
                    <a:pt x="4050" y="1949"/>
                  </a:lnTo>
                  <a:lnTo>
                    <a:pt x="3973" y="1872"/>
                  </a:lnTo>
                  <a:lnTo>
                    <a:pt x="3871" y="1821"/>
                  </a:lnTo>
                  <a:lnTo>
                    <a:pt x="3409" y="1615"/>
                  </a:lnTo>
                  <a:lnTo>
                    <a:pt x="2948" y="1436"/>
                  </a:lnTo>
                  <a:lnTo>
                    <a:pt x="2487" y="1257"/>
                  </a:lnTo>
                  <a:lnTo>
                    <a:pt x="2256" y="1154"/>
                  </a:lnTo>
                  <a:lnTo>
                    <a:pt x="2025" y="1026"/>
                  </a:lnTo>
                  <a:lnTo>
                    <a:pt x="1641" y="795"/>
                  </a:lnTo>
                  <a:lnTo>
                    <a:pt x="1256" y="565"/>
                  </a:lnTo>
                  <a:lnTo>
                    <a:pt x="513" y="52"/>
                  </a:lnTo>
                  <a:lnTo>
                    <a:pt x="4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3642800" y="2408663"/>
              <a:ext cx="95525" cy="78825"/>
            </a:xfrm>
            <a:custGeom>
              <a:avLst/>
              <a:gdLst/>
              <a:ahLst/>
              <a:cxnLst/>
              <a:rect l="l" t="t" r="r" b="b"/>
              <a:pathLst>
                <a:path w="3821" h="3153" extrusionOk="0">
                  <a:moveTo>
                    <a:pt x="462" y="0"/>
                  </a:moveTo>
                  <a:lnTo>
                    <a:pt x="283" y="26"/>
                  </a:lnTo>
                  <a:lnTo>
                    <a:pt x="155" y="103"/>
                  </a:lnTo>
                  <a:lnTo>
                    <a:pt x="103" y="154"/>
                  </a:lnTo>
                  <a:lnTo>
                    <a:pt x="52" y="231"/>
                  </a:lnTo>
                  <a:lnTo>
                    <a:pt x="27" y="308"/>
                  </a:lnTo>
                  <a:lnTo>
                    <a:pt x="1" y="385"/>
                  </a:lnTo>
                  <a:lnTo>
                    <a:pt x="1" y="487"/>
                  </a:lnTo>
                  <a:lnTo>
                    <a:pt x="27" y="590"/>
                  </a:lnTo>
                  <a:lnTo>
                    <a:pt x="129" y="820"/>
                  </a:lnTo>
                  <a:lnTo>
                    <a:pt x="232" y="1051"/>
                  </a:lnTo>
                  <a:lnTo>
                    <a:pt x="334" y="1282"/>
                  </a:lnTo>
                  <a:lnTo>
                    <a:pt x="488" y="1487"/>
                  </a:lnTo>
                  <a:lnTo>
                    <a:pt x="616" y="1692"/>
                  </a:lnTo>
                  <a:lnTo>
                    <a:pt x="770" y="1897"/>
                  </a:lnTo>
                  <a:lnTo>
                    <a:pt x="949" y="2076"/>
                  </a:lnTo>
                  <a:lnTo>
                    <a:pt x="1129" y="2256"/>
                  </a:lnTo>
                  <a:lnTo>
                    <a:pt x="1334" y="2410"/>
                  </a:lnTo>
                  <a:lnTo>
                    <a:pt x="1539" y="2563"/>
                  </a:lnTo>
                  <a:lnTo>
                    <a:pt x="1744" y="2692"/>
                  </a:lnTo>
                  <a:lnTo>
                    <a:pt x="1975" y="2820"/>
                  </a:lnTo>
                  <a:lnTo>
                    <a:pt x="2205" y="2922"/>
                  </a:lnTo>
                  <a:lnTo>
                    <a:pt x="2436" y="3025"/>
                  </a:lnTo>
                  <a:lnTo>
                    <a:pt x="2692" y="3102"/>
                  </a:lnTo>
                  <a:lnTo>
                    <a:pt x="2923" y="3153"/>
                  </a:lnTo>
                  <a:lnTo>
                    <a:pt x="3154" y="3153"/>
                  </a:lnTo>
                  <a:lnTo>
                    <a:pt x="3282" y="3127"/>
                  </a:lnTo>
                  <a:lnTo>
                    <a:pt x="3384" y="3076"/>
                  </a:lnTo>
                  <a:lnTo>
                    <a:pt x="3487" y="3025"/>
                  </a:lnTo>
                  <a:lnTo>
                    <a:pt x="3564" y="2973"/>
                  </a:lnTo>
                  <a:lnTo>
                    <a:pt x="3718" y="2794"/>
                  </a:lnTo>
                  <a:lnTo>
                    <a:pt x="3769" y="2717"/>
                  </a:lnTo>
                  <a:lnTo>
                    <a:pt x="3794" y="2615"/>
                  </a:lnTo>
                  <a:lnTo>
                    <a:pt x="3820" y="2512"/>
                  </a:lnTo>
                  <a:lnTo>
                    <a:pt x="3820" y="2410"/>
                  </a:lnTo>
                  <a:lnTo>
                    <a:pt x="3794" y="2281"/>
                  </a:lnTo>
                  <a:lnTo>
                    <a:pt x="3769" y="2179"/>
                  </a:lnTo>
                  <a:lnTo>
                    <a:pt x="3692" y="2076"/>
                  </a:lnTo>
                  <a:lnTo>
                    <a:pt x="3615" y="1999"/>
                  </a:lnTo>
                  <a:lnTo>
                    <a:pt x="3282" y="1743"/>
                  </a:lnTo>
                  <a:lnTo>
                    <a:pt x="2949" y="1538"/>
                  </a:lnTo>
                  <a:lnTo>
                    <a:pt x="2231" y="1154"/>
                  </a:lnTo>
                  <a:lnTo>
                    <a:pt x="1872" y="974"/>
                  </a:lnTo>
                  <a:lnTo>
                    <a:pt x="1539" y="769"/>
                  </a:lnTo>
                  <a:lnTo>
                    <a:pt x="1206" y="513"/>
                  </a:lnTo>
                  <a:lnTo>
                    <a:pt x="1077" y="359"/>
                  </a:lnTo>
                  <a:lnTo>
                    <a:pt x="949" y="205"/>
                  </a:lnTo>
                  <a:lnTo>
                    <a:pt x="872" y="128"/>
                  </a:lnTo>
                  <a:lnTo>
                    <a:pt x="795" y="77"/>
                  </a:lnTo>
                  <a:lnTo>
                    <a:pt x="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0"/>
            <p:cNvSpPr/>
            <p:nvPr/>
          </p:nvSpPr>
          <p:spPr>
            <a:xfrm>
              <a:off x="3440325" y="2509913"/>
              <a:ext cx="95500" cy="79475"/>
            </a:xfrm>
            <a:custGeom>
              <a:avLst/>
              <a:gdLst/>
              <a:ahLst/>
              <a:cxnLst/>
              <a:rect l="l" t="t" r="r" b="b"/>
              <a:pathLst>
                <a:path w="3820" h="3179" extrusionOk="0">
                  <a:moveTo>
                    <a:pt x="461" y="0"/>
                  </a:moveTo>
                  <a:lnTo>
                    <a:pt x="282" y="26"/>
                  </a:lnTo>
                  <a:lnTo>
                    <a:pt x="128" y="103"/>
                  </a:lnTo>
                  <a:lnTo>
                    <a:pt x="77" y="154"/>
                  </a:lnTo>
                  <a:lnTo>
                    <a:pt x="26" y="231"/>
                  </a:lnTo>
                  <a:lnTo>
                    <a:pt x="0" y="308"/>
                  </a:lnTo>
                  <a:lnTo>
                    <a:pt x="0" y="384"/>
                  </a:lnTo>
                  <a:lnTo>
                    <a:pt x="0" y="487"/>
                  </a:lnTo>
                  <a:lnTo>
                    <a:pt x="26" y="590"/>
                  </a:lnTo>
                  <a:lnTo>
                    <a:pt x="103" y="820"/>
                  </a:lnTo>
                  <a:lnTo>
                    <a:pt x="205" y="1051"/>
                  </a:lnTo>
                  <a:lnTo>
                    <a:pt x="333" y="1282"/>
                  </a:lnTo>
                  <a:lnTo>
                    <a:pt x="461" y="1487"/>
                  </a:lnTo>
                  <a:lnTo>
                    <a:pt x="615" y="1692"/>
                  </a:lnTo>
                  <a:lnTo>
                    <a:pt x="769" y="1897"/>
                  </a:lnTo>
                  <a:lnTo>
                    <a:pt x="948" y="2076"/>
                  </a:lnTo>
                  <a:lnTo>
                    <a:pt x="1128" y="2256"/>
                  </a:lnTo>
                  <a:lnTo>
                    <a:pt x="1307" y="2409"/>
                  </a:lnTo>
                  <a:lnTo>
                    <a:pt x="1512" y="2563"/>
                  </a:lnTo>
                  <a:lnTo>
                    <a:pt x="1743" y="2691"/>
                  </a:lnTo>
                  <a:lnTo>
                    <a:pt x="1948" y="2820"/>
                  </a:lnTo>
                  <a:lnTo>
                    <a:pt x="2179" y="2922"/>
                  </a:lnTo>
                  <a:lnTo>
                    <a:pt x="2435" y="3025"/>
                  </a:lnTo>
                  <a:lnTo>
                    <a:pt x="2666" y="3101"/>
                  </a:lnTo>
                  <a:lnTo>
                    <a:pt x="2922" y="3153"/>
                  </a:lnTo>
                  <a:lnTo>
                    <a:pt x="3050" y="3178"/>
                  </a:lnTo>
                  <a:lnTo>
                    <a:pt x="3153" y="3153"/>
                  </a:lnTo>
                  <a:lnTo>
                    <a:pt x="3255" y="3127"/>
                  </a:lnTo>
                  <a:lnTo>
                    <a:pt x="3358" y="3101"/>
                  </a:lnTo>
                  <a:lnTo>
                    <a:pt x="3460" y="3050"/>
                  </a:lnTo>
                  <a:lnTo>
                    <a:pt x="3563" y="2973"/>
                  </a:lnTo>
                  <a:lnTo>
                    <a:pt x="3691" y="2820"/>
                  </a:lnTo>
                  <a:lnTo>
                    <a:pt x="3768" y="2717"/>
                  </a:lnTo>
                  <a:lnTo>
                    <a:pt x="3794" y="2614"/>
                  </a:lnTo>
                  <a:lnTo>
                    <a:pt x="3819" y="2512"/>
                  </a:lnTo>
                  <a:lnTo>
                    <a:pt x="3819" y="2409"/>
                  </a:lnTo>
                  <a:lnTo>
                    <a:pt x="3794" y="2307"/>
                  </a:lnTo>
                  <a:lnTo>
                    <a:pt x="3742" y="2204"/>
                  </a:lnTo>
                  <a:lnTo>
                    <a:pt x="3691" y="2102"/>
                  </a:lnTo>
                  <a:lnTo>
                    <a:pt x="3589" y="1999"/>
                  </a:lnTo>
                  <a:lnTo>
                    <a:pt x="3281" y="1743"/>
                  </a:lnTo>
                  <a:lnTo>
                    <a:pt x="2922" y="1538"/>
                  </a:lnTo>
                  <a:lnTo>
                    <a:pt x="2204" y="1179"/>
                  </a:lnTo>
                  <a:lnTo>
                    <a:pt x="1846" y="974"/>
                  </a:lnTo>
                  <a:lnTo>
                    <a:pt x="1512" y="769"/>
                  </a:lnTo>
                  <a:lnTo>
                    <a:pt x="1205" y="513"/>
                  </a:lnTo>
                  <a:lnTo>
                    <a:pt x="1051" y="359"/>
                  </a:lnTo>
                  <a:lnTo>
                    <a:pt x="923" y="205"/>
                  </a:lnTo>
                  <a:lnTo>
                    <a:pt x="872" y="128"/>
                  </a:lnTo>
                  <a:lnTo>
                    <a:pt x="795" y="77"/>
                  </a:lnTo>
                  <a:lnTo>
                    <a:pt x="6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3667800" y="2563088"/>
              <a:ext cx="89100" cy="51925"/>
            </a:xfrm>
            <a:custGeom>
              <a:avLst/>
              <a:gdLst/>
              <a:ahLst/>
              <a:cxnLst/>
              <a:rect l="l" t="t" r="r" b="b"/>
              <a:pathLst>
                <a:path w="3564" h="2077" extrusionOk="0">
                  <a:moveTo>
                    <a:pt x="334" y="0"/>
                  </a:moveTo>
                  <a:lnTo>
                    <a:pt x="206" y="26"/>
                  </a:lnTo>
                  <a:lnTo>
                    <a:pt x="103" y="129"/>
                  </a:lnTo>
                  <a:lnTo>
                    <a:pt x="26" y="231"/>
                  </a:lnTo>
                  <a:lnTo>
                    <a:pt x="1" y="359"/>
                  </a:lnTo>
                  <a:lnTo>
                    <a:pt x="1" y="487"/>
                  </a:lnTo>
                  <a:lnTo>
                    <a:pt x="77" y="590"/>
                  </a:lnTo>
                  <a:lnTo>
                    <a:pt x="129" y="641"/>
                  </a:lnTo>
                  <a:lnTo>
                    <a:pt x="180" y="693"/>
                  </a:lnTo>
                  <a:lnTo>
                    <a:pt x="513" y="872"/>
                  </a:lnTo>
                  <a:lnTo>
                    <a:pt x="846" y="1103"/>
                  </a:lnTo>
                  <a:lnTo>
                    <a:pt x="1538" y="1564"/>
                  </a:lnTo>
                  <a:lnTo>
                    <a:pt x="1872" y="1769"/>
                  </a:lnTo>
                  <a:lnTo>
                    <a:pt x="2231" y="1949"/>
                  </a:lnTo>
                  <a:lnTo>
                    <a:pt x="2410" y="2000"/>
                  </a:lnTo>
                  <a:lnTo>
                    <a:pt x="2615" y="2051"/>
                  </a:lnTo>
                  <a:lnTo>
                    <a:pt x="2794" y="2077"/>
                  </a:lnTo>
                  <a:lnTo>
                    <a:pt x="2974" y="2077"/>
                  </a:lnTo>
                  <a:lnTo>
                    <a:pt x="3153" y="2051"/>
                  </a:lnTo>
                  <a:lnTo>
                    <a:pt x="3307" y="1974"/>
                  </a:lnTo>
                  <a:lnTo>
                    <a:pt x="3410" y="1872"/>
                  </a:lnTo>
                  <a:lnTo>
                    <a:pt x="3512" y="1718"/>
                  </a:lnTo>
                  <a:lnTo>
                    <a:pt x="3563" y="1564"/>
                  </a:lnTo>
                  <a:lnTo>
                    <a:pt x="3563" y="1410"/>
                  </a:lnTo>
                  <a:lnTo>
                    <a:pt x="3487" y="1256"/>
                  </a:lnTo>
                  <a:lnTo>
                    <a:pt x="3461" y="1180"/>
                  </a:lnTo>
                  <a:lnTo>
                    <a:pt x="3384" y="1128"/>
                  </a:lnTo>
                  <a:lnTo>
                    <a:pt x="3230" y="1000"/>
                  </a:lnTo>
                  <a:lnTo>
                    <a:pt x="3076" y="898"/>
                  </a:lnTo>
                  <a:lnTo>
                    <a:pt x="2718" y="718"/>
                  </a:lnTo>
                  <a:lnTo>
                    <a:pt x="2359" y="590"/>
                  </a:lnTo>
                  <a:lnTo>
                    <a:pt x="2000" y="462"/>
                  </a:lnTo>
                  <a:lnTo>
                    <a:pt x="1257" y="206"/>
                  </a:lnTo>
                  <a:lnTo>
                    <a:pt x="872" y="77"/>
                  </a:lnTo>
                  <a:lnTo>
                    <a:pt x="4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0"/>
            <p:cNvSpPr/>
            <p:nvPr/>
          </p:nvSpPr>
          <p:spPr>
            <a:xfrm>
              <a:off x="3591550" y="2603463"/>
              <a:ext cx="114075" cy="71150"/>
            </a:xfrm>
            <a:custGeom>
              <a:avLst/>
              <a:gdLst/>
              <a:ahLst/>
              <a:cxnLst/>
              <a:rect l="l" t="t" r="r" b="b"/>
              <a:pathLst>
                <a:path w="4563" h="2846" extrusionOk="0">
                  <a:moveTo>
                    <a:pt x="487" y="0"/>
                  </a:moveTo>
                  <a:lnTo>
                    <a:pt x="308" y="52"/>
                  </a:lnTo>
                  <a:lnTo>
                    <a:pt x="154" y="128"/>
                  </a:lnTo>
                  <a:lnTo>
                    <a:pt x="103" y="180"/>
                  </a:lnTo>
                  <a:lnTo>
                    <a:pt x="52" y="257"/>
                  </a:lnTo>
                  <a:lnTo>
                    <a:pt x="26" y="334"/>
                  </a:lnTo>
                  <a:lnTo>
                    <a:pt x="0" y="410"/>
                  </a:lnTo>
                  <a:lnTo>
                    <a:pt x="0" y="513"/>
                  </a:lnTo>
                  <a:lnTo>
                    <a:pt x="52" y="615"/>
                  </a:lnTo>
                  <a:lnTo>
                    <a:pt x="154" y="872"/>
                  </a:lnTo>
                  <a:lnTo>
                    <a:pt x="334" y="1128"/>
                  </a:lnTo>
                  <a:lnTo>
                    <a:pt x="513" y="1384"/>
                  </a:lnTo>
                  <a:lnTo>
                    <a:pt x="718" y="1615"/>
                  </a:lnTo>
                  <a:lnTo>
                    <a:pt x="949" y="1846"/>
                  </a:lnTo>
                  <a:lnTo>
                    <a:pt x="1205" y="2051"/>
                  </a:lnTo>
                  <a:lnTo>
                    <a:pt x="1461" y="2230"/>
                  </a:lnTo>
                  <a:lnTo>
                    <a:pt x="1743" y="2384"/>
                  </a:lnTo>
                  <a:lnTo>
                    <a:pt x="2025" y="2538"/>
                  </a:lnTo>
                  <a:lnTo>
                    <a:pt x="2333" y="2666"/>
                  </a:lnTo>
                  <a:lnTo>
                    <a:pt x="2640" y="2743"/>
                  </a:lnTo>
                  <a:lnTo>
                    <a:pt x="2948" y="2820"/>
                  </a:lnTo>
                  <a:lnTo>
                    <a:pt x="3256" y="2845"/>
                  </a:lnTo>
                  <a:lnTo>
                    <a:pt x="3563" y="2845"/>
                  </a:lnTo>
                  <a:lnTo>
                    <a:pt x="3871" y="2820"/>
                  </a:lnTo>
                  <a:lnTo>
                    <a:pt x="4153" y="2769"/>
                  </a:lnTo>
                  <a:lnTo>
                    <a:pt x="4281" y="2692"/>
                  </a:lnTo>
                  <a:lnTo>
                    <a:pt x="4409" y="2615"/>
                  </a:lnTo>
                  <a:lnTo>
                    <a:pt x="4486" y="2487"/>
                  </a:lnTo>
                  <a:lnTo>
                    <a:pt x="4537" y="2358"/>
                  </a:lnTo>
                  <a:lnTo>
                    <a:pt x="4563" y="2230"/>
                  </a:lnTo>
                  <a:lnTo>
                    <a:pt x="4537" y="2076"/>
                  </a:lnTo>
                  <a:lnTo>
                    <a:pt x="4486" y="1948"/>
                  </a:lnTo>
                  <a:lnTo>
                    <a:pt x="4409" y="1820"/>
                  </a:lnTo>
                  <a:lnTo>
                    <a:pt x="4230" y="1666"/>
                  </a:lnTo>
                  <a:lnTo>
                    <a:pt x="4025" y="1538"/>
                  </a:lnTo>
                  <a:lnTo>
                    <a:pt x="3820" y="1436"/>
                  </a:lnTo>
                  <a:lnTo>
                    <a:pt x="3589" y="1333"/>
                  </a:lnTo>
                  <a:lnTo>
                    <a:pt x="3127" y="1205"/>
                  </a:lnTo>
                  <a:lnTo>
                    <a:pt x="2640" y="1077"/>
                  </a:lnTo>
                  <a:lnTo>
                    <a:pt x="2153" y="974"/>
                  </a:lnTo>
                  <a:lnTo>
                    <a:pt x="1923" y="897"/>
                  </a:lnTo>
                  <a:lnTo>
                    <a:pt x="1718" y="795"/>
                  </a:lnTo>
                  <a:lnTo>
                    <a:pt x="1513" y="692"/>
                  </a:lnTo>
                  <a:lnTo>
                    <a:pt x="1308" y="564"/>
                  </a:lnTo>
                  <a:lnTo>
                    <a:pt x="1128" y="410"/>
                  </a:lnTo>
                  <a:lnTo>
                    <a:pt x="974" y="231"/>
                  </a:lnTo>
                  <a:lnTo>
                    <a:pt x="897" y="154"/>
                  </a:lnTo>
                  <a:lnTo>
                    <a:pt x="821" y="103"/>
                  </a:lnTo>
                  <a:lnTo>
                    <a:pt x="744" y="52"/>
                  </a:lnTo>
                  <a:lnTo>
                    <a:pt x="667" y="26"/>
                  </a:lnTo>
                  <a:lnTo>
                    <a:pt x="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0"/>
            <p:cNvSpPr/>
            <p:nvPr/>
          </p:nvSpPr>
          <p:spPr>
            <a:xfrm>
              <a:off x="3779300" y="2486188"/>
              <a:ext cx="95500" cy="67300"/>
            </a:xfrm>
            <a:custGeom>
              <a:avLst/>
              <a:gdLst/>
              <a:ahLst/>
              <a:cxnLst/>
              <a:rect l="l" t="t" r="r" b="b"/>
              <a:pathLst>
                <a:path w="3820" h="2692" extrusionOk="0">
                  <a:moveTo>
                    <a:pt x="488" y="1"/>
                  </a:moveTo>
                  <a:lnTo>
                    <a:pt x="411" y="26"/>
                  </a:lnTo>
                  <a:lnTo>
                    <a:pt x="308" y="52"/>
                  </a:lnTo>
                  <a:lnTo>
                    <a:pt x="231" y="103"/>
                  </a:lnTo>
                  <a:lnTo>
                    <a:pt x="154" y="154"/>
                  </a:lnTo>
                  <a:lnTo>
                    <a:pt x="77" y="231"/>
                  </a:lnTo>
                  <a:lnTo>
                    <a:pt x="52" y="334"/>
                  </a:lnTo>
                  <a:lnTo>
                    <a:pt x="1" y="436"/>
                  </a:lnTo>
                  <a:lnTo>
                    <a:pt x="1" y="565"/>
                  </a:lnTo>
                  <a:lnTo>
                    <a:pt x="1" y="693"/>
                  </a:lnTo>
                  <a:lnTo>
                    <a:pt x="77" y="975"/>
                  </a:lnTo>
                  <a:lnTo>
                    <a:pt x="180" y="1231"/>
                  </a:lnTo>
                  <a:lnTo>
                    <a:pt x="308" y="1462"/>
                  </a:lnTo>
                  <a:lnTo>
                    <a:pt x="436" y="1667"/>
                  </a:lnTo>
                  <a:lnTo>
                    <a:pt x="616" y="1872"/>
                  </a:lnTo>
                  <a:lnTo>
                    <a:pt x="821" y="2051"/>
                  </a:lnTo>
                  <a:lnTo>
                    <a:pt x="1026" y="2205"/>
                  </a:lnTo>
                  <a:lnTo>
                    <a:pt x="1257" y="2333"/>
                  </a:lnTo>
                  <a:lnTo>
                    <a:pt x="1487" y="2436"/>
                  </a:lnTo>
                  <a:lnTo>
                    <a:pt x="1744" y="2538"/>
                  </a:lnTo>
                  <a:lnTo>
                    <a:pt x="2000" y="2615"/>
                  </a:lnTo>
                  <a:lnTo>
                    <a:pt x="2256" y="2666"/>
                  </a:lnTo>
                  <a:lnTo>
                    <a:pt x="2538" y="2692"/>
                  </a:lnTo>
                  <a:lnTo>
                    <a:pt x="2795" y="2692"/>
                  </a:lnTo>
                  <a:lnTo>
                    <a:pt x="3076" y="2666"/>
                  </a:lnTo>
                  <a:lnTo>
                    <a:pt x="3333" y="2641"/>
                  </a:lnTo>
                  <a:lnTo>
                    <a:pt x="3461" y="2615"/>
                  </a:lnTo>
                  <a:lnTo>
                    <a:pt x="3563" y="2564"/>
                  </a:lnTo>
                  <a:lnTo>
                    <a:pt x="3640" y="2487"/>
                  </a:lnTo>
                  <a:lnTo>
                    <a:pt x="3717" y="2410"/>
                  </a:lnTo>
                  <a:lnTo>
                    <a:pt x="3769" y="2308"/>
                  </a:lnTo>
                  <a:lnTo>
                    <a:pt x="3794" y="2205"/>
                  </a:lnTo>
                  <a:lnTo>
                    <a:pt x="3820" y="2102"/>
                  </a:lnTo>
                  <a:lnTo>
                    <a:pt x="3820" y="2000"/>
                  </a:lnTo>
                  <a:lnTo>
                    <a:pt x="3820" y="1872"/>
                  </a:lnTo>
                  <a:lnTo>
                    <a:pt x="3794" y="1769"/>
                  </a:lnTo>
                  <a:lnTo>
                    <a:pt x="3769" y="1667"/>
                  </a:lnTo>
                  <a:lnTo>
                    <a:pt x="3717" y="1564"/>
                  </a:lnTo>
                  <a:lnTo>
                    <a:pt x="3640" y="1487"/>
                  </a:lnTo>
                  <a:lnTo>
                    <a:pt x="3563" y="1410"/>
                  </a:lnTo>
                  <a:lnTo>
                    <a:pt x="3461" y="1359"/>
                  </a:lnTo>
                  <a:lnTo>
                    <a:pt x="3333" y="1333"/>
                  </a:lnTo>
                  <a:lnTo>
                    <a:pt x="3051" y="1282"/>
                  </a:lnTo>
                  <a:lnTo>
                    <a:pt x="2718" y="1231"/>
                  </a:lnTo>
                  <a:lnTo>
                    <a:pt x="2384" y="1205"/>
                  </a:lnTo>
                  <a:lnTo>
                    <a:pt x="2077" y="1128"/>
                  </a:lnTo>
                  <a:lnTo>
                    <a:pt x="1769" y="1026"/>
                  </a:lnTo>
                  <a:lnTo>
                    <a:pt x="1615" y="975"/>
                  </a:lnTo>
                  <a:lnTo>
                    <a:pt x="1487" y="872"/>
                  </a:lnTo>
                  <a:lnTo>
                    <a:pt x="1385" y="795"/>
                  </a:lnTo>
                  <a:lnTo>
                    <a:pt x="1257" y="667"/>
                  </a:lnTo>
                  <a:lnTo>
                    <a:pt x="1180" y="539"/>
                  </a:lnTo>
                  <a:lnTo>
                    <a:pt x="1103" y="385"/>
                  </a:lnTo>
                  <a:lnTo>
                    <a:pt x="1026" y="283"/>
                  </a:lnTo>
                  <a:lnTo>
                    <a:pt x="975" y="180"/>
                  </a:lnTo>
                  <a:lnTo>
                    <a:pt x="872" y="103"/>
                  </a:lnTo>
                  <a:lnTo>
                    <a:pt x="795" y="52"/>
                  </a:lnTo>
                  <a:lnTo>
                    <a:pt x="693" y="26"/>
                  </a:lnTo>
                  <a:lnTo>
                    <a:pt x="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0"/>
            <p:cNvSpPr/>
            <p:nvPr/>
          </p:nvSpPr>
          <p:spPr>
            <a:xfrm>
              <a:off x="3792125" y="2681638"/>
              <a:ext cx="132025" cy="53200"/>
            </a:xfrm>
            <a:custGeom>
              <a:avLst/>
              <a:gdLst/>
              <a:ahLst/>
              <a:cxnLst/>
              <a:rect l="l" t="t" r="r" b="b"/>
              <a:pathLst>
                <a:path w="5281" h="2128" extrusionOk="0">
                  <a:moveTo>
                    <a:pt x="4409" y="0"/>
                  </a:moveTo>
                  <a:lnTo>
                    <a:pt x="4204" y="26"/>
                  </a:lnTo>
                  <a:lnTo>
                    <a:pt x="3768" y="129"/>
                  </a:lnTo>
                  <a:lnTo>
                    <a:pt x="3332" y="257"/>
                  </a:lnTo>
                  <a:lnTo>
                    <a:pt x="2922" y="385"/>
                  </a:lnTo>
                  <a:lnTo>
                    <a:pt x="2640" y="462"/>
                  </a:lnTo>
                  <a:lnTo>
                    <a:pt x="2358" y="487"/>
                  </a:lnTo>
                  <a:lnTo>
                    <a:pt x="1769" y="487"/>
                  </a:lnTo>
                  <a:lnTo>
                    <a:pt x="1179" y="411"/>
                  </a:lnTo>
                  <a:lnTo>
                    <a:pt x="615" y="334"/>
                  </a:lnTo>
                  <a:lnTo>
                    <a:pt x="436" y="334"/>
                  </a:lnTo>
                  <a:lnTo>
                    <a:pt x="282" y="385"/>
                  </a:lnTo>
                  <a:lnTo>
                    <a:pt x="154" y="487"/>
                  </a:lnTo>
                  <a:lnTo>
                    <a:pt x="52" y="616"/>
                  </a:lnTo>
                  <a:lnTo>
                    <a:pt x="0" y="769"/>
                  </a:lnTo>
                  <a:lnTo>
                    <a:pt x="26" y="923"/>
                  </a:lnTo>
                  <a:lnTo>
                    <a:pt x="52" y="1000"/>
                  </a:lnTo>
                  <a:lnTo>
                    <a:pt x="103" y="1077"/>
                  </a:lnTo>
                  <a:lnTo>
                    <a:pt x="154" y="1154"/>
                  </a:lnTo>
                  <a:lnTo>
                    <a:pt x="231" y="1231"/>
                  </a:lnTo>
                  <a:lnTo>
                    <a:pt x="513" y="1385"/>
                  </a:lnTo>
                  <a:lnTo>
                    <a:pt x="820" y="1564"/>
                  </a:lnTo>
                  <a:lnTo>
                    <a:pt x="1154" y="1692"/>
                  </a:lnTo>
                  <a:lnTo>
                    <a:pt x="1487" y="1820"/>
                  </a:lnTo>
                  <a:lnTo>
                    <a:pt x="1846" y="1948"/>
                  </a:lnTo>
                  <a:lnTo>
                    <a:pt x="2230" y="2025"/>
                  </a:lnTo>
                  <a:lnTo>
                    <a:pt x="2589" y="2102"/>
                  </a:lnTo>
                  <a:lnTo>
                    <a:pt x="2974" y="2128"/>
                  </a:lnTo>
                  <a:lnTo>
                    <a:pt x="3332" y="2102"/>
                  </a:lnTo>
                  <a:lnTo>
                    <a:pt x="3691" y="2077"/>
                  </a:lnTo>
                  <a:lnTo>
                    <a:pt x="4025" y="1974"/>
                  </a:lnTo>
                  <a:lnTo>
                    <a:pt x="4332" y="1846"/>
                  </a:lnTo>
                  <a:lnTo>
                    <a:pt x="4614" y="1667"/>
                  </a:lnTo>
                  <a:lnTo>
                    <a:pt x="4742" y="1564"/>
                  </a:lnTo>
                  <a:lnTo>
                    <a:pt x="4870" y="1436"/>
                  </a:lnTo>
                  <a:lnTo>
                    <a:pt x="4973" y="1308"/>
                  </a:lnTo>
                  <a:lnTo>
                    <a:pt x="5075" y="1154"/>
                  </a:lnTo>
                  <a:lnTo>
                    <a:pt x="5178" y="1000"/>
                  </a:lnTo>
                  <a:lnTo>
                    <a:pt x="5255" y="821"/>
                  </a:lnTo>
                  <a:lnTo>
                    <a:pt x="5281" y="667"/>
                  </a:lnTo>
                  <a:lnTo>
                    <a:pt x="5281" y="513"/>
                  </a:lnTo>
                  <a:lnTo>
                    <a:pt x="5229" y="385"/>
                  </a:lnTo>
                  <a:lnTo>
                    <a:pt x="5152" y="257"/>
                  </a:lnTo>
                  <a:lnTo>
                    <a:pt x="5050" y="154"/>
                  </a:lnTo>
                  <a:lnTo>
                    <a:pt x="4922" y="77"/>
                  </a:lnTo>
                  <a:lnTo>
                    <a:pt x="4794" y="26"/>
                  </a:lnTo>
                  <a:lnTo>
                    <a:pt x="4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5" name="Google Shape;985;p30"/>
          <p:cNvSpPr/>
          <p:nvPr/>
        </p:nvSpPr>
        <p:spPr>
          <a:xfrm>
            <a:off x="790063" y="4910915"/>
            <a:ext cx="1126787" cy="618640"/>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24017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ackground 4">
  <p:cSld name="Background 4">
    <p:spTree>
      <p:nvGrpSpPr>
        <p:cNvPr id="1" name="Shape 986"/>
        <p:cNvGrpSpPr/>
        <p:nvPr/>
      </p:nvGrpSpPr>
      <p:grpSpPr>
        <a:xfrm>
          <a:off x="0" y="0"/>
          <a:ext cx="0" cy="0"/>
          <a:chOff x="0" y="0"/>
          <a:chExt cx="0" cy="0"/>
        </a:xfrm>
      </p:grpSpPr>
      <p:pic>
        <p:nvPicPr>
          <p:cNvPr id="987" name="Google Shape;987;p31"/>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88" name="Google Shape;988;p31"/>
          <p:cNvSpPr/>
          <p:nvPr/>
        </p:nvSpPr>
        <p:spPr>
          <a:xfrm>
            <a:off x="200" y="2424467"/>
            <a:ext cx="12191915" cy="4433384"/>
          </a:xfrm>
          <a:custGeom>
            <a:avLst/>
            <a:gdLst/>
            <a:ahLst/>
            <a:cxnLst/>
            <a:rect l="l" t="t" r="r" b="b"/>
            <a:pathLst>
              <a:path w="115834" h="52402" extrusionOk="0">
                <a:moveTo>
                  <a:pt x="34597" y="0"/>
                </a:moveTo>
                <a:lnTo>
                  <a:pt x="34311" y="19"/>
                </a:lnTo>
                <a:lnTo>
                  <a:pt x="34006" y="38"/>
                </a:lnTo>
                <a:lnTo>
                  <a:pt x="33720" y="95"/>
                </a:lnTo>
                <a:lnTo>
                  <a:pt x="33433" y="153"/>
                </a:lnTo>
                <a:lnTo>
                  <a:pt x="33147" y="248"/>
                </a:lnTo>
                <a:lnTo>
                  <a:pt x="32880" y="344"/>
                </a:lnTo>
                <a:lnTo>
                  <a:pt x="32594" y="439"/>
                </a:lnTo>
                <a:lnTo>
                  <a:pt x="32326" y="573"/>
                </a:lnTo>
                <a:lnTo>
                  <a:pt x="32078" y="706"/>
                </a:lnTo>
                <a:lnTo>
                  <a:pt x="31830" y="878"/>
                </a:lnTo>
                <a:lnTo>
                  <a:pt x="31582" y="1050"/>
                </a:lnTo>
                <a:lnTo>
                  <a:pt x="31353" y="1240"/>
                </a:lnTo>
                <a:lnTo>
                  <a:pt x="31143" y="1431"/>
                </a:lnTo>
                <a:lnTo>
                  <a:pt x="30953" y="1660"/>
                </a:lnTo>
                <a:lnTo>
                  <a:pt x="30762" y="1889"/>
                </a:lnTo>
                <a:lnTo>
                  <a:pt x="30590" y="2118"/>
                </a:lnTo>
                <a:lnTo>
                  <a:pt x="30437" y="2366"/>
                </a:lnTo>
                <a:lnTo>
                  <a:pt x="30285" y="2634"/>
                </a:lnTo>
                <a:lnTo>
                  <a:pt x="30170" y="2901"/>
                </a:lnTo>
                <a:lnTo>
                  <a:pt x="30056" y="3168"/>
                </a:lnTo>
                <a:lnTo>
                  <a:pt x="29979" y="3454"/>
                </a:lnTo>
                <a:lnTo>
                  <a:pt x="29903" y="3740"/>
                </a:lnTo>
                <a:lnTo>
                  <a:pt x="29865" y="4027"/>
                </a:lnTo>
                <a:lnTo>
                  <a:pt x="29827" y="4332"/>
                </a:lnTo>
                <a:lnTo>
                  <a:pt x="29827" y="4618"/>
                </a:lnTo>
                <a:lnTo>
                  <a:pt x="29846" y="4904"/>
                </a:lnTo>
                <a:lnTo>
                  <a:pt x="29884" y="5210"/>
                </a:lnTo>
                <a:lnTo>
                  <a:pt x="29655" y="5095"/>
                </a:lnTo>
                <a:lnTo>
                  <a:pt x="29426" y="5000"/>
                </a:lnTo>
                <a:lnTo>
                  <a:pt x="29197" y="4943"/>
                </a:lnTo>
                <a:lnTo>
                  <a:pt x="28949" y="4885"/>
                </a:lnTo>
                <a:lnTo>
                  <a:pt x="28720" y="4847"/>
                </a:lnTo>
                <a:lnTo>
                  <a:pt x="28472" y="4828"/>
                </a:lnTo>
                <a:lnTo>
                  <a:pt x="28205" y="4828"/>
                </a:lnTo>
                <a:lnTo>
                  <a:pt x="27956" y="4847"/>
                </a:lnTo>
                <a:lnTo>
                  <a:pt x="27708" y="4866"/>
                </a:lnTo>
                <a:lnTo>
                  <a:pt x="27460" y="4923"/>
                </a:lnTo>
                <a:lnTo>
                  <a:pt x="27212" y="4981"/>
                </a:lnTo>
                <a:lnTo>
                  <a:pt x="26964" y="5038"/>
                </a:lnTo>
                <a:lnTo>
                  <a:pt x="26735" y="5133"/>
                </a:lnTo>
                <a:lnTo>
                  <a:pt x="26506" y="5229"/>
                </a:lnTo>
                <a:lnTo>
                  <a:pt x="26277" y="5343"/>
                </a:lnTo>
                <a:lnTo>
                  <a:pt x="26067" y="5458"/>
                </a:lnTo>
                <a:lnTo>
                  <a:pt x="25857" y="5591"/>
                </a:lnTo>
                <a:lnTo>
                  <a:pt x="25667" y="5744"/>
                </a:lnTo>
                <a:lnTo>
                  <a:pt x="25495" y="5916"/>
                </a:lnTo>
                <a:lnTo>
                  <a:pt x="25323" y="6088"/>
                </a:lnTo>
                <a:lnTo>
                  <a:pt x="25170" y="6259"/>
                </a:lnTo>
                <a:lnTo>
                  <a:pt x="25018" y="6450"/>
                </a:lnTo>
                <a:lnTo>
                  <a:pt x="24884" y="6660"/>
                </a:lnTo>
                <a:lnTo>
                  <a:pt x="24751" y="6870"/>
                </a:lnTo>
                <a:lnTo>
                  <a:pt x="24655" y="7099"/>
                </a:lnTo>
                <a:lnTo>
                  <a:pt x="24560" y="7309"/>
                </a:lnTo>
                <a:lnTo>
                  <a:pt x="24483" y="7538"/>
                </a:lnTo>
                <a:lnTo>
                  <a:pt x="24407" y="7786"/>
                </a:lnTo>
                <a:lnTo>
                  <a:pt x="24369" y="8015"/>
                </a:lnTo>
                <a:lnTo>
                  <a:pt x="24331" y="8263"/>
                </a:lnTo>
                <a:lnTo>
                  <a:pt x="24312" y="8492"/>
                </a:lnTo>
                <a:lnTo>
                  <a:pt x="24312" y="8740"/>
                </a:lnTo>
                <a:lnTo>
                  <a:pt x="24254" y="8397"/>
                </a:lnTo>
                <a:lnTo>
                  <a:pt x="24159" y="8072"/>
                </a:lnTo>
                <a:lnTo>
                  <a:pt x="24064" y="7729"/>
                </a:lnTo>
                <a:lnTo>
                  <a:pt x="23949" y="7404"/>
                </a:lnTo>
                <a:lnTo>
                  <a:pt x="23796" y="7099"/>
                </a:lnTo>
                <a:lnTo>
                  <a:pt x="23644" y="6794"/>
                </a:lnTo>
                <a:lnTo>
                  <a:pt x="23472" y="6488"/>
                </a:lnTo>
                <a:lnTo>
                  <a:pt x="23281" y="6202"/>
                </a:lnTo>
                <a:lnTo>
                  <a:pt x="23071" y="5935"/>
                </a:lnTo>
                <a:lnTo>
                  <a:pt x="22842" y="5668"/>
                </a:lnTo>
                <a:lnTo>
                  <a:pt x="22594" y="5420"/>
                </a:lnTo>
                <a:lnTo>
                  <a:pt x="22346" y="5191"/>
                </a:lnTo>
                <a:lnTo>
                  <a:pt x="22079" y="4981"/>
                </a:lnTo>
                <a:lnTo>
                  <a:pt x="21793" y="4790"/>
                </a:lnTo>
                <a:lnTo>
                  <a:pt x="21506" y="4599"/>
                </a:lnTo>
                <a:lnTo>
                  <a:pt x="21182" y="4446"/>
                </a:lnTo>
                <a:lnTo>
                  <a:pt x="20877" y="4313"/>
                </a:lnTo>
                <a:lnTo>
                  <a:pt x="20552" y="4198"/>
                </a:lnTo>
                <a:lnTo>
                  <a:pt x="20209" y="4122"/>
                </a:lnTo>
                <a:lnTo>
                  <a:pt x="19865" y="4046"/>
                </a:lnTo>
                <a:lnTo>
                  <a:pt x="19541" y="3988"/>
                </a:lnTo>
                <a:lnTo>
                  <a:pt x="19178" y="3969"/>
                </a:lnTo>
                <a:lnTo>
                  <a:pt x="18835" y="3950"/>
                </a:lnTo>
                <a:lnTo>
                  <a:pt x="18491" y="3969"/>
                </a:lnTo>
                <a:lnTo>
                  <a:pt x="18148" y="4008"/>
                </a:lnTo>
                <a:lnTo>
                  <a:pt x="17804" y="4046"/>
                </a:lnTo>
                <a:lnTo>
                  <a:pt x="17461" y="4122"/>
                </a:lnTo>
                <a:lnTo>
                  <a:pt x="17136" y="4217"/>
                </a:lnTo>
                <a:lnTo>
                  <a:pt x="16812" y="4332"/>
                </a:lnTo>
                <a:lnTo>
                  <a:pt x="16488" y="4465"/>
                </a:lnTo>
                <a:lnTo>
                  <a:pt x="16182" y="4618"/>
                </a:lnTo>
                <a:lnTo>
                  <a:pt x="15877" y="4790"/>
                </a:lnTo>
                <a:lnTo>
                  <a:pt x="15591" y="4981"/>
                </a:lnTo>
                <a:lnTo>
                  <a:pt x="15324" y="5191"/>
                </a:lnTo>
                <a:lnTo>
                  <a:pt x="15056" y="5420"/>
                </a:lnTo>
                <a:lnTo>
                  <a:pt x="14808" y="5668"/>
                </a:lnTo>
                <a:lnTo>
                  <a:pt x="14579" y="5916"/>
                </a:lnTo>
                <a:lnTo>
                  <a:pt x="14369" y="6202"/>
                </a:lnTo>
                <a:lnTo>
                  <a:pt x="14179" y="6469"/>
                </a:lnTo>
                <a:lnTo>
                  <a:pt x="13988" y="6775"/>
                </a:lnTo>
                <a:lnTo>
                  <a:pt x="13835" y="7080"/>
                </a:lnTo>
                <a:lnTo>
                  <a:pt x="13682" y="7385"/>
                </a:lnTo>
                <a:lnTo>
                  <a:pt x="13568" y="7710"/>
                </a:lnTo>
                <a:lnTo>
                  <a:pt x="13453" y="8053"/>
                </a:lnTo>
                <a:lnTo>
                  <a:pt x="13377" y="8378"/>
                </a:lnTo>
                <a:lnTo>
                  <a:pt x="13301" y="8721"/>
                </a:lnTo>
                <a:lnTo>
                  <a:pt x="13263" y="9064"/>
                </a:lnTo>
                <a:lnTo>
                  <a:pt x="13244" y="9408"/>
                </a:lnTo>
                <a:lnTo>
                  <a:pt x="13015" y="9313"/>
                </a:lnTo>
                <a:lnTo>
                  <a:pt x="12766" y="9217"/>
                </a:lnTo>
                <a:lnTo>
                  <a:pt x="12518" y="9160"/>
                </a:lnTo>
                <a:lnTo>
                  <a:pt x="12270" y="9084"/>
                </a:lnTo>
                <a:lnTo>
                  <a:pt x="12022" y="9045"/>
                </a:lnTo>
                <a:lnTo>
                  <a:pt x="11774" y="9007"/>
                </a:lnTo>
                <a:lnTo>
                  <a:pt x="11526" y="9007"/>
                </a:lnTo>
                <a:lnTo>
                  <a:pt x="11259" y="8988"/>
                </a:lnTo>
                <a:lnTo>
                  <a:pt x="11011" y="9007"/>
                </a:lnTo>
                <a:lnTo>
                  <a:pt x="10763" y="9045"/>
                </a:lnTo>
                <a:lnTo>
                  <a:pt x="10515" y="9084"/>
                </a:lnTo>
                <a:lnTo>
                  <a:pt x="10286" y="9141"/>
                </a:lnTo>
                <a:lnTo>
                  <a:pt x="10038" y="9236"/>
                </a:lnTo>
                <a:lnTo>
                  <a:pt x="9809" y="9332"/>
                </a:lnTo>
                <a:lnTo>
                  <a:pt x="9599" y="9446"/>
                </a:lnTo>
                <a:lnTo>
                  <a:pt x="9389" y="9580"/>
                </a:lnTo>
                <a:lnTo>
                  <a:pt x="9179" y="9732"/>
                </a:lnTo>
                <a:lnTo>
                  <a:pt x="8988" y="9885"/>
                </a:lnTo>
                <a:lnTo>
                  <a:pt x="8816" y="10057"/>
                </a:lnTo>
                <a:lnTo>
                  <a:pt x="8645" y="10248"/>
                </a:lnTo>
                <a:lnTo>
                  <a:pt x="8492" y="10458"/>
                </a:lnTo>
                <a:lnTo>
                  <a:pt x="8339" y="10648"/>
                </a:lnTo>
                <a:lnTo>
                  <a:pt x="8206" y="10877"/>
                </a:lnTo>
                <a:lnTo>
                  <a:pt x="8091" y="11087"/>
                </a:lnTo>
                <a:lnTo>
                  <a:pt x="7996" y="11335"/>
                </a:lnTo>
                <a:lnTo>
                  <a:pt x="7900" y="11564"/>
                </a:lnTo>
                <a:lnTo>
                  <a:pt x="7824" y="11812"/>
                </a:lnTo>
                <a:lnTo>
                  <a:pt x="7767" y="12041"/>
                </a:lnTo>
                <a:lnTo>
                  <a:pt x="7729" y="12290"/>
                </a:lnTo>
                <a:lnTo>
                  <a:pt x="7710" y="12538"/>
                </a:lnTo>
                <a:lnTo>
                  <a:pt x="7690" y="12805"/>
                </a:lnTo>
                <a:lnTo>
                  <a:pt x="7710" y="13053"/>
                </a:lnTo>
                <a:lnTo>
                  <a:pt x="7500" y="12881"/>
                </a:lnTo>
                <a:lnTo>
                  <a:pt x="7271" y="12728"/>
                </a:lnTo>
                <a:lnTo>
                  <a:pt x="7042" y="12595"/>
                </a:lnTo>
                <a:lnTo>
                  <a:pt x="6813" y="12461"/>
                </a:lnTo>
                <a:lnTo>
                  <a:pt x="6565" y="12328"/>
                </a:lnTo>
                <a:lnTo>
                  <a:pt x="6316" y="12232"/>
                </a:lnTo>
                <a:lnTo>
                  <a:pt x="6049" y="12118"/>
                </a:lnTo>
                <a:lnTo>
                  <a:pt x="5801" y="12041"/>
                </a:lnTo>
                <a:lnTo>
                  <a:pt x="5534" y="11965"/>
                </a:lnTo>
                <a:lnTo>
                  <a:pt x="5267" y="11908"/>
                </a:lnTo>
                <a:lnTo>
                  <a:pt x="5000" y="11851"/>
                </a:lnTo>
                <a:lnTo>
                  <a:pt x="4733" y="11812"/>
                </a:lnTo>
                <a:lnTo>
                  <a:pt x="4446" y="11793"/>
                </a:lnTo>
                <a:lnTo>
                  <a:pt x="4179" y="11774"/>
                </a:lnTo>
                <a:lnTo>
                  <a:pt x="3912" y="11774"/>
                </a:lnTo>
                <a:lnTo>
                  <a:pt x="3645" y="11793"/>
                </a:lnTo>
                <a:lnTo>
                  <a:pt x="3378" y="11812"/>
                </a:lnTo>
                <a:lnTo>
                  <a:pt x="3111" y="11851"/>
                </a:lnTo>
                <a:lnTo>
                  <a:pt x="2862" y="11908"/>
                </a:lnTo>
                <a:lnTo>
                  <a:pt x="2614" y="11984"/>
                </a:lnTo>
                <a:lnTo>
                  <a:pt x="2366" y="12061"/>
                </a:lnTo>
                <a:lnTo>
                  <a:pt x="2118" y="12175"/>
                </a:lnTo>
                <a:lnTo>
                  <a:pt x="1870" y="12270"/>
                </a:lnTo>
                <a:lnTo>
                  <a:pt x="1641" y="12404"/>
                </a:lnTo>
                <a:lnTo>
                  <a:pt x="1412" y="12538"/>
                </a:lnTo>
                <a:lnTo>
                  <a:pt x="1202" y="12690"/>
                </a:lnTo>
                <a:lnTo>
                  <a:pt x="763" y="12996"/>
                </a:lnTo>
                <a:lnTo>
                  <a:pt x="363" y="13358"/>
                </a:lnTo>
                <a:lnTo>
                  <a:pt x="0" y="13740"/>
                </a:lnTo>
                <a:lnTo>
                  <a:pt x="95" y="22041"/>
                </a:lnTo>
                <a:lnTo>
                  <a:pt x="439" y="52402"/>
                </a:lnTo>
                <a:lnTo>
                  <a:pt x="115833" y="52402"/>
                </a:lnTo>
                <a:lnTo>
                  <a:pt x="115833" y="4599"/>
                </a:lnTo>
                <a:lnTo>
                  <a:pt x="115623" y="4504"/>
                </a:lnTo>
                <a:lnTo>
                  <a:pt x="115394" y="4427"/>
                </a:lnTo>
                <a:lnTo>
                  <a:pt x="115165" y="4370"/>
                </a:lnTo>
                <a:lnTo>
                  <a:pt x="114936" y="4351"/>
                </a:lnTo>
                <a:lnTo>
                  <a:pt x="114707" y="4332"/>
                </a:lnTo>
                <a:lnTo>
                  <a:pt x="114459" y="4332"/>
                </a:lnTo>
                <a:lnTo>
                  <a:pt x="114230" y="4370"/>
                </a:lnTo>
                <a:lnTo>
                  <a:pt x="114001" y="4408"/>
                </a:lnTo>
                <a:lnTo>
                  <a:pt x="113772" y="4485"/>
                </a:lnTo>
                <a:lnTo>
                  <a:pt x="113562" y="4580"/>
                </a:lnTo>
                <a:lnTo>
                  <a:pt x="113353" y="4694"/>
                </a:lnTo>
                <a:lnTo>
                  <a:pt x="113162" y="4828"/>
                </a:lnTo>
                <a:lnTo>
                  <a:pt x="112971" y="4981"/>
                </a:lnTo>
                <a:lnTo>
                  <a:pt x="112799" y="5152"/>
                </a:lnTo>
                <a:lnTo>
                  <a:pt x="112647" y="5324"/>
                </a:lnTo>
                <a:lnTo>
                  <a:pt x="112513" y="5515"/>
                </a:lnTo>
                <a:lnTo>
                  <a:pt x="112475" y="5343"/>
                </a:lnTo>
                <a:lnTo>
                  <a:pt x="112418" y="5172"/>
                </a:lnTo>
                <a:lnTo>
                  <a:pt x="112284" y="4847"/>
                </a:lnTo>
                <a:lnTo>
                  <a:pt x="112093" y="4542"/>
                </a:lnTo>
                <a:lnTo>
                  <a:pt x="111883" y="4256"/>
                </a:lnTo>
                <a:lnTo>
                  <a:pt x="111635" y="4008"/>
                </a:lnTo>
                <a:lnTo>
                  <a:pt x="111368" y="3779"/>
                </a:lnTo>
                <a:lnTo>
                  <a:pt x="111215" y="3683"/>
                </a:lnTo>
                <a:lnTo>
                  <a:pt x="111063" y="3607"/>
                </a:lnTo>
                <a:lnTo>
                  <a:pt x="110891" y="3530"/>
                </a:lnTo>
                <a:lnTo>
                  <a:pt x="110738" y="3473"/>
                </a:lnTo>
                <a:lnTo>
                  <a:pt x="110566" y="3416"/>
                </a:lnTo>
                <a:lnTo>
                  <a:pt x="110395" y="3378"/>
                </a:lnTo>
                <a:lnTo>
                  <a:pt x="110223" y="3340"/>
                </a:lnTo>
                <a:lnTo>
                  <a:pt x="110051" y="3321"/>
                </a:lnTo>
                <a:lnTo>
                  <a:pt x="109689" y="3321"/>
                </a:lnTo>
                <a:lnTo>
                  <a:pt x="109345" y="3378"/>
                </a:lnTo>
                <a:lnTo>
                  <a:pt x="109002" y="3454"/>
                </a:lnTo>
                <a:lnTo>
                  <a:pt x="108658" y="3588"/>
                </a:lnTo>
                <a:lnTo>
                  <a:pt x="108506" y="3664"/>
                </a:lnTo>
                <a:lnTo>
                  <a:pt x="108353" y="3759"/>
                </a:lnTo>
                <a:lnTo>
                  <a:pt x="108200" y="3855"/>
                </a:lnTo>
                <a:lnTo>
                  <a:pt x="108067" y="3969"/>
                </a:lnTo>
                <a:lnTo>
                  <a:pt x="108009" y="3759"/>
                </a:lnTo>
                <a:lnTo>
                  <a:pt x="107952" y="3569"/>
                </a:lnTo>
                <a:lnTo>
                  <a:pt x="107780" y="3206"/>
                </a:lnTo>
                <a:lnTo>
                  <a:pt x="107570" y="2843"/>
                </a:lnTo>
                <a:lnTo>
                  <a:pt x="107322" y="2500"/>
                </a:lnTo>
                <a:lnTo>
                  <a:pt x="107055" y="2176"/>
                </a:lnTo>
                <a:lnTo>
                  <a:pt x="106750" y="1889"/>
                </a:lnTo>
                <a:lnTo>
                  <a:pt x="106425" y="1641"/>
                </a:lnTo>
                <a:lnTo>
                  <a:pt x="106082" y="1431"/>
                </a:lnTo>
                <a:lnTo>
                  <a:pt x="105719" y="1240"/>
                </a:lnTo>
                <a:lnTo>
                  <a:pt x="105338" y="1088"/>
                </a:lnTo>
                <a:lnTo>
                  <a:pt x="104956" y="973"/>
                </a:lnTo>
                <a:lnTo>
                  <a:pt x="104555" y="878"/>
                </a:lnTo>
                <a:lnTo>
                  <a:pt x="104155" y="821"/>
                </a:lnTo>
                <a:lnTo>
                  <a:pt x="103735" y="782"/>
                </a:lnTo>
                <a:lnTo>
                  <a:pt x="103334" y="763"/>
                </a:lnTo>
                <a:lnTo>
                  <a:pt x="102933" y="763"/>
                </a:lnTo>
                <a:lnTo>
                  <a:pt x="102456" y="821"/>
                </a:lnTo>
                <a:lnTo>
                  <a:pt x="101998" y="897"/>
                </a:lnTo>
                <a:lnTo>
                  <a:pt x="101540" y="992"/>
                </a:lnTo>
                <a:lnTo>
                  <a:pt x="101082" y="1145"/>
                </a:lnTo>
                <a:lnTo>
                  <a:pt x="100662" y="1336"/>
                </a:lnTo>
                <a:lnTo>
                  <a:pt x="100453" y="1431"/>
                </a:lnTo>
                <a:lnTo>
                  <a:pt x="100243" y="1546"/>
                </a:lnTo>
                <a:lnTo>
                  <a:pt x="100052" y="1679"/>
                </a:lnTo>
                <a:lnTo>
                  <a:pt x="99861" y="1813"/>
                </a:lnTo>
                <a:lnTo>
                  <a:pt x="99689" y="1947"/>
                </a:lnTo>
                <a:lnTo>
                  <a:pt x="99498" y="2118"/>
                </a:lnTo>
                <a:lnTo>
                  <a:pt x="99346" y="2271"/>
                </a:lnTo>
                <a:lnTo>
                  <a:pt x="99193" y="2462"/>
                </a:lnTo>
                <a:lnTo>
                  <a:pt x="99040" y="2653"/>
                </a:lnTo>
                <a:lnTo>
                  <a:pt x="98907" y="2843"/>
                </a:lnTo>
                <a:lnTo>
                  <a:pt x="98792" y="3053"/>
                </a:lnTo>
                <a:lnTo>
                  <a:pt x="98697" y="3263"/>
                </a:lnTo>
                <a:lnTo>
                  <a:pt x="98601" y="3473"/>
                </a:lnTo>
                <a:lnTo>
                  <a:pt x="98525" y="3702"/>
                </a:lnTo>
                <a:lnTo>
                  <a:pt x="98468" y="3912"/>
                </a:lnTo>
                <a:lnTo>
                  <a:pt x="98411" y="4141"/>
                </a:lnTo>
                <a:lnTo>
                  <a:pt x="98392" y="4370"/>
                </a:lnTo>
                <a:lnTo>
                  <a:pt x="98372" y="4618"/>
                </a:lnTo>
                <a:lnTo>
                  <a:pt x="98372" y="4847"/>
                </a:lnTo>
                <a:lnTo>
                  <a:pt x="98392" y="5076"/>
                </a:lnTo>
                <a:lnTo>
                  <a:pt x="98430" y="5305"/>
                </a:lnTo>
                <a:lnTo>
                  <a:pt x="98506" y="5534"/>
                </a:lnTo>
                <a:lnTo>
                  <a:pt x="98258" y="5477"/>
                </a:lnTo>
                <a:lnTo>
                  <a:pt x="98010" y="5439"/>
                </a:lnTo>
                <a:lnTo>
                  <a:pt x="97743" y="5420"/>
                </a:lnTo>
                <a:lnTo>
                  <a:pt x="97495" y="5401"/>
                </a:lnTo>
                <a:lnTo>
                  <a:pt x="97247" y="5401"/>
                </a:lnTo>
                <a:lnTo>
                  <a:pt x="96979" y="5420"/>
                </a:lnTo>
                <a:lnTo>
                  <a:pt x="96731" y="5439"/>
                </a:lnTo>
                <a:lnTo>
                  <a:pt x="96483" y="5477"/>
                </a:lnTo>
                <a:lnTo>
                  <a:pt x="96235" y="5534"/>
                </a:lnTo>
                <a:lnTo>
                  <a:pt x="95987" y="5591"/>
                </a:lnTo>
                <a:lnTo>
                  <a:pt x="95739" y="5668"/>
                </a:lnTo>
                <a:lnTo>
                  <a:pt x="95491" y="5763"/>
                </a:lnTo>
                <a:lnTo>
                  <a:pt x="95262" y="5859"/>
                </a:lnTo>
                <a:lnTo>
                  <a:pt x="95033" y="5973"/>
                </a:lnTo>
                <a:lnTo>
                  <a:pt x="94823" y="6088"/>
                </a:lnTo>
                <a:lnTo>
                  <a:pt x="94594" y="6221"/>
                </a:lnTo>
                <a:lnTo>
                  <a:pt x="94403" y="6374"/>
                </a:lnTo>
                <a:lnTo>
                  <a:pt x="94193" y="6526"/>
                </a:lnTo>
                <a:lnTo>
                  <a:pt x="94002" y="6679"/>
                </a:lnTo>
                <a:lnTo>
                  <a:pt x="93831" y="6851"/>
                </a:lnTo>
                <a:lnTo>
                  <a:pt x="93659" y="7042"/>
                </a:lnTo>
                <a:lnTo>
                  <a:pt x="93506" y="7233"/>
                </a:lnTo>
                <a:lnTo>
                  <a:pt x="93354" y="7442"/>
                </a:lnTo>
                <a:lnTo>
                  <a:pt x="93201" y="7633"/>
                </a:lnTo>
                <a:lnTo>
                  <a:pt x="93067" y="7862"/>
                </a:lnTo>
                <a:lnTo>
                  <a:pt x="92953" y="8072"/>
                </a:lnTo>
                <a:lnTo>
                  <a:pt x="92838" y="8301"/>
                </a:lnTo>
                <a:lnTo>
                  <a:pt x="92743" y="8530"/>
                </a:lnTo>
                <a:lnTo>
                  <a:pt x="92667" y="8759"/>
                </a:lnTo>
                <a:lnTo>
                  <a:pt x="92590" y="9007"/>
                </a:lnTo>
                <a:lnTo>
                  <a:pt x="92533" y="9255"/>
                </a:lnTo>
                <a:lnTo>
                  <a:pt x="92476" y="9503"/>
                </a:lnTo>
                <a:lnTo>
                  <a:pt x="91922" y="9389"/>
                </a:lnTo>
                <a:lnTo>
                  <a:pt x="91331" y="9332"/>
                </a:lnTo>
                <a:lnTo>
                  <a:pt x="91045" y="9313"/>
                </a:lnTo>
                <a:lnTo>
                  <a:pt x="90472" y="9313"/>
                </a:lnTo>
                <a:lnTo>
                  <a:pt x="90186" y="9351"/>
                </a:lnTo>
                <a:lnTo>
                  <a:pt x="89919" y="9408"/>
                </a:lnTo>
                <a:lnTo>
                  <a:pt x="89633" y="9503"/>
                </a:lnTo>
                <a:lnTo>
                  <a:pt x="89365" y="9618"/>
                </a:lnTo>
                <a:lnTo>
                  <a:pt x="89136" y="9771"/>
                </a:lnTo>
                <a:lnTo>
                  <a:pt x="88907" y="9942"/>
                </a:lnTo>
                <a:lnTo>
                  <a:pt x="88717" y="10133"/>
                </a:lnTo>
                <a:lnTo>
                  <a:pt x="88545" y="10362"/>
                </a:lnTo>
                <a:lnTo>
                  <a:pt x="88488" y="10496"/>
                </a:lnTo>
                <a:lnTo>
                  <a:pt x="88430" y="10629"/>
                </a:lnTo>
                <a:lnTo>
                  <a:pt x="88392" y="10438"/>
                </a:lnTo>
                <a:lnTo>
                  <a:pt x="88354" y="10267"/>
                </a:lnTo>
                <a:lnTo>
                  <a:pt x="88278" y="10095"/>
                </a:lnTo>
                <a:lnTo>
                  <a:pt x="88220" y="9923"/>
                </a:lnTo>
                <a:lnTo>
                  <a:pt x="88125" y="9771"/>
                </a:lnTo>
                <a:lnTo>
                  <a:pt x="88030" y="9599"/>
                </a:lnTo>
                <a:lnTo>
                  <a:pt x="87934" y="9446"/>
                </a:lnTo>
                <a:lnTo>
                  <a:pt x="87820" y="9313"/>
                </a:lnTo>
                <a:lnTo>
                  <a:pt x="87686" y="9179"/>
                </a:lnTo>
                <a:lnTo>
                  <a:pt x="87552" y="9045"/>
                </a:lnTo>
                <a:lnTo>
                  <a:pt x="87419" y="8912"/>
                </a:lnTo>
                <a:lnTo>
                  <a:pt x="87266" y="8816"/>
                </a:lnTo>
                <a:lnTo>
                  <a:pt x="87114" y="8702"/>
                </a:lnTo>
                <a:lnTo>
                  <a:pt x="86942" y="8626"/>
                </a:lnTo>
                <a:lnTo>
                  <a:pt x="86789" y="8530"/>
                </a:lnTo>
                <a:lnTo>
                  <a:pt x="86617" y="8473"/>
                </a:lnTo>
                <a:lnTo>
                  <a:pt x="86446" y="8416"/>
                </a:lnTo>
                <a:lnTo>
                  <a:pt x="86274" y="8378"/>
                </a:lnTo>
                <a:lnTo>
                  <a:pt x="86083" y="8339"/>
                </a:lnTo>
                <a:lnTo>
                  <a:pt x="85911" y="8320"/>
                </a:lnTo>
                <a:lnTo>
                  <a:pt x="85720" y="8320"/>
                </a:lnTo>
                <a:lnTo>
                  <a:pt x="85549" y="8339"/>
                </a:lnTo>
                <a:lnTo>
                  <a:pt x="85358" y="8358"/>
                </a:lnTo>
                <a:lnTo>
                  <a:pt x="85186" y="8378"/>
                </a:lnTo>
                <a:lnTo>
                  <a:pt x="85014" y="8435"/>
                </a:lnTo>
                <a:lnTo>
                  <a:pt x="84843" y="8473"/>
                </a:lnTo>
                <a:lnTo>
                  <a:pt x="84671" y="8549"/>
                </a:lnTo>
                <a:lnTo>
                  <a:pt x="84499" y="8626"/>
                </a:lnTo>
                <a:lnTo>
                  <a:pt x="84347" y="8702"/>
                </a:lnTo>
                <a:lnTo>
                  <a:pt x="84194" y="8797"/>
                </a:lnTo>
                <a:lnTo>
                  <a:pt x="84041" y="8912"/>
                </a:lnTo>
                <a:lnTo>
                  <a:pt x="83908" y="9026"/>
                </a:lnTo>
                <a:lnTo>
                  <a:pt x="84060" y="8740"/>
                </a:lnTo>
                <a:lnTo>
                  <a:pt x="84194" y="8416"/>
                </a:lnTo>
                <a:lnTo>
                  <a:pt x="84308" y="8110"/>
                </a:lnTo>
                <a:lnTo>
                  <a:pt x="84404" y="7786"/>
                </a:lnTo>
                <a:lnTo>
                  <a:pt x="84480" y="7442"/>
                </a:lnTo>
                <a:lnTo>
                  <a:pt x="84537" y="7118"/>
                </a:lnTo>
                <a:lnTo>
                  <a:pt x="84576" y="6775"/>
                </a:lnTo>
                <a:lnTo>
                  <a:pt x="84595" y="6450"/>
                </a:lnTo>
                <a:lnTo>
                  <a:pt x="84595" y="6107"/>
                </a:lnTo>
                <a:lnTo>
                  <a:pt x="84576" y="5763"/>
                </a:lnTo>
                <a:lnTo>
                  <a:pt x="84518" y="5420"/>
                </a:lnTo>
                <a:lnTo>
                  <a:pt x="84461" y="5095"/>
                </a:lnTo>
                <a:lnTo>
                  <a:pt x="84385" y="4752"/>
                </a:lnTo>
                <a:lnTo>
                  <a:pt x="84289" y="4427"/>
                </a:lnTo>
                <a:lnTo>
                  <a:pt x="84175" y="4103"/>
                </a:lnTo>
                <a:lnTo>
                  <a:pt x="84041" y="3798"/>
                </a:lnTo>
                <a:lnTo>
                  <a:pt x="83889" y="3492"/>
                </a:lnTo>
                <a:lnTo>
                  <a:pt x="83717" y="3206"/>
                </a:lnTo>
                <a:lnTo>
                  <a:pt x="83526" y="2920"/>
                </a:lnTo>
                <a:lnTo>
                  <a:pt x="83335" y="2653"/>
                </a:lnTo>
                <a:lnTo>
                  <a:pt x="83106" y="2385"/>
                </a:lnTo>
                <a:lnTo>
                  <a:pt x="82877" y="2137"/>
                </a:lnTo>
                <a:lnTo>
                  <a:pt x="82629" y="1908"/>
                </a:lnTo>
                <a:lnTo>
                  <a:pt x="82362" y="1698"/>
                </a:lnTo>
                <a:lnTo>
                  <a:pt x="82095" y="1489"/>
                </a:lnTo>
                <a:lnTo>
                  <a:pt x="81808" y="1298"/>
                </a:lnTo>
                <a:lnTo>
                  <a:pt x="81522" y="1145"/>
                </a:lnTo>
                <a:lnTo>
                  <a:pt x="81217" y="992"/>
                </a:lnTo>
                <a:lnTo>
                  <a:pt x="80912" y="859"/>
                </a:lnTo>
                <a:lnTo>
                  <a:pt x="80587" y="744"/>
                </a:lnTo>
                <a:lnTo>
                  <a:pt x="80263" y="649"/>
                </a:lnTo>
                <a:lnTo>
                  <a:pt x="79919" y="573"/>
                </a:lnTo>
                <a:lnTo>
                  <a:pt x="79595" y="515"/>
                </a:lnTo>
                <a:lnTo>
                  <a:pt x="79251" y="477"/>
                </a:lnTo>
                <a:lnTo>
                  <a:pt x="78908" y="458"/>
                </a:lnTo>
                <a:lnTo>
                  <a:pt x="78583" y="477"/>
                </a:lnTo>
                <a:lnTo>
                  <a:pt x="78240" y="496"/>
                </a:lnTo>
                <a:lnTo>
                  <a:pt x="77896" y="534"/>
                </a:lnTo>
                <a:lnTo>
                  <a:pt x="77572" y="611"/>
                </a:lnTo>
                <a:lnTo>
                  <a:pt x="77248" y="687"/>
                </a:lnTo>
                <a:lnTo>
                  <a:pt x="76923" y="802"/>
                </a:lnTo>
                <a:lnTo>
                  <a:pt x="76599" y="916"/>
                </a:lnTo>
                <a:lnTo>
                  <a:pt x="76294" y="1050"/>
                </a:lnTo>
                <a:lnTo>
                  <a:pt x="75988" y="1221"/>
                </a:lnTo>
                <a:lnTo>
                  <a:pt x="75702" y="1393"/>
                </a:lnTo>
                <a:lnTo>
                  <a:pt x="75416" y="1584"/>
                </a:lnTo>
                <a:lnTo>
                  <a:pt x="75149" y="1794"/>
                </a:lnTo>
                <a:lnTo>
                  <a:pt x="74900" y="2004"/>
                </a:lnTo>
                <a:lnTo>
                  <a:pt x="74710" y="1832"/>
                </a:lnTo>
                <a:lnTo>
                  <a:pt x="74481" y="1698"/>
                </a:lnTo>
                <a:lnTo>
                  <a:pt x="74252" y="1584"/>
                </a:lnTo>
                <a:lnTo>
                  <a:pt x="74004" y="1489"/>
                </a:lnTo>
                <a:lnTo>
                  <a:pt x="73736" y="1412"/>
                </a:lnTo>
                <a:lnTo>
                  <a:pt x="73488" y="1393"/>
                </a:lnTo>
                <a:lnTo>
                  <a:pt x="73221" y="1374"/>
                </a:lnTo>
                <a:lnTo>
                  <a:pt x="72954" y="1412"/>
                </a:lnTo>
                <a:lnTo>
                  <a:pt x="72706" y="1469"/>
                </a:lnTo>
                <a:lnTo>
                  <a:pt x="72477" y="1565"/>
                </a:lnTo>
                <a:lnTo>
                  <a:pt x="72248" y="1679"/>
                </a:lnTo>
                <a:lnTo>
                  <a:pt x="72038" y="1813"/>
                </a:lnTo>
                <a:lnTo>
                  <a:pt x="71847" y="1985"/>
                </a:lnTo>
                <a:lnTo>
                  <a:pt x="71675" y="2176"/>
                </a:lnTo>
                <a:lnTo>
                  <a:pt x="71523" y="2385"/>
                </a:lnTo>
                <a:lnTo>
                  <a:pt x="71408" y="2614"/>
                </a:lnTo>
                <a:lnTo>
                  <a:pt x="71237" y="2347"/>
                </a:lnTo>
                <a:lnTo>
                  <a:pt x="71046" y="2080"/>
                </a:lnTo>
                <a:lnTo>
                  <a:pt x="70836" y="1813"/>
                </a:lnTo>
                <a:lnTo>
                  <a:pt x="70607" y="1584"/>
                </a:lnTo>
                <a:lnTo>
                  <a:pt x="70378" y="1355"/>
                </a:lnTo>
                <a:lnTo>
                  <a:pt x="70111" y="1145"/>
                </a:lnTo>
                <a:lnTo>
                  <a:pt x="69844" y="954"/>
                </a:lnTo>
                <a:lnTo>
                  <a:pt x="69557" y="782"/>
                </a:lnTo>
                <a:lnTo>
                  <a:pt x="69252" y="630"/>
                </a:lnTo>
                <a:lnTo>
                  <a:pt x="68947" y="477"/>
                </a:lnTo>
                <a:lnTo>
                  <a:pt x="68641" y="363"/>
                </a:lnTo>
                <a:lnTo>
                  <a:pt x="68317" y="267"/>
                </a:lnTo>
                <a:lnTo>
                  <a:pt x="68012" y="191"/>
                </a:lnTo>
                <a:lnTo>
                  <a:pt x="67687" y="134"/>
                </a:lnTo>
                <a:lnTo>
                  <a:pt x="67363" y="95"/>
                </a:lnTo>
                <a:lnTo>
                  <a:pt x="67038" y="95"/>
                </a:lnTo>
                <a:lnTo>
                  <a:pt x="66714" y="115"/>
                </a:lnTo>
                <a:lnTo>
                  <a:pt x="66389" y="153"/>
                </a:lnTo>
                <a:lnTo>
                  <a:pt x="66084" y="210"/>
                </a:lnTo>
                <a:lnTo>
                  <a:pt x="65779" y="286"/>
                </a:lnTo>
                <a:lnTo>
                  <a:pt x="65474" y="401"/>
                </a:lnTo>
                <a:lnTo>
                  <a:pt x="65168" y="515"/>
                </a:lnTo>
                <a:lnTo>
                  <a:pt x="64882" y="649"/>
                </a:lnTo>
                <a:lnTo>
                  <a:pt x="64615" y="821"/>
                </a:lnTo>
                <a:lnTo>
                  <a:pt x="64348" y="992"/>
                </a:lnTo>
                <a:lnTo>
                  <a:pt x="64080" y="1183"/>
                </a:lnTo>
                <a:lnTo>
                  <a:pt x="63832" y="1393"/>
                </a:lnTo>
                <a:lnTo>
                  <a:pt x="63622" y="1622"/>
                </a:lnTo>
                <a:lnTo>
                  <a:pt x="63393" y="1870"/>
                </a:lnTo>
                <a:lnTo>
                  <a:pt x="63203" y="2118"/>
                </a:lnTo>
                <a:lnTo>
                  <a:pt x="63031" y="2385"/>
                </a:lnTo>
                <a:lnTo>
                  <a:pt x="62878" y="2672"/>
                </a:lnTo>
                <a:lnTo>
                  <a:pt x="62745" y="2958"/>
                </a:lnTo>
                <a:lnTo>
                  <a:pt x="62630" y="3263"/>
                </a:lnTo>
                <a:lnTo>
                  <a:pt x="62535" y="3569"/>
                </a:lnTo>
                <a:lnTo>
                  <a:pt x="62458" y="3874"/>
                </a:lnTo>
                <a:lnTo>
                  <a:pt x="62401" y="4198"/>
                </a:lnTo>
                <a:lnTo>
                  <a:pt x="62363" y="4504"/>
                </a:lnTo>
                <a:lnTo>
                  <a:pt x="62363" y="4828"/>
                </a:lnTo>
                <a:lnTo>
                  <a:pt x="62363" y="5152"/>
                </a:lnTo>
                <a:lnTo>
                  <a:pt x="62401" y="5477"/>
                </a:lnTo>
                <a:lnTo>
                  <a:pt x="62458" y="5782"/>
                </a:lnTo>
                <a:lnTo>
                  <a:pt x="62516" y="6107"/>
                </a:lnTo>
                <a:lnTo>
                  <a:pt x="62611" y="6412"/>
                </a:lnTo>
                <a:lnTo>
                  <a:pt x="62726" y="6698"/>
                </a:lnTo>
                <a:lnTo>
                  <a:pt x="62859" y="7004"/>
                </a:lnTo>
                <a:lnTo>
                  <a:pt x="63012" y="7271"/>
                </a:lnTo>
                <a:lnTo>
                  <a:pt x="63184" y="7557"/>
                </a:lnTo>
                <a:lnTo>
                  <a:pt x="62974" y="7423"/>
                </a:lnTo>
                <a:lnTo>
                  <a:pt x="62745" y="7347"/>
                </a:lnTo>
                <a:lnTo>
                  <a:pt x="62516" y="7271"/>
                </a:lnTo>
                <a:lnTo>
                  <a:pt x="62287" y="7213"/>
                </a:lnTo>
                <a:lnTo>
                  <a:pt x="62039" y="7194"/>
                </a:lnTo>
                <a:lnTo>
                  <a:pt x="61791" y="7175"/>
                </a:lnTo>
                <a:lnTo>
                  <a:pt x="61562" y="7194"/>
                </a:lnTo>
                <a:lnTo>
                  <a:pt x="61313" y="7233"/>
                </a:lnTo>
                <a:lnTo>
                  <a:pt x="61065" y="7271"/>
                </a:lnTo>
                <a:lnTo>
                  <a:pt x="60836" y="7347"/>
                </a:lnTo>
                <a:lnTo>
                  <a:pt x="60607" y="7423"/>
                </a:lnTo>
                <a:lnTo>
                  <a:pt x="60378" y="7538"/>
                </a:lnTo>
                <a:lnTo>
                  <a:pt x="60168" y="7652"/>
                </a:lnTo>
                <a:lnTo>
                  <a:pt x="59959" y="7786"/>
                </a:lnTo>
                <a:lnTo>
                  <a:pt x="59768" y="7939"/>
                </a:lnTo>
                <a:lnTo>
                  <a:pt x="59577" y="8110"/>
                </a:lnTo>
                <a:lnTo>
                  <a:pt x="59405" y="8282"/>
                </a:lnTo>
                <a:lnTo>
                  <a:pt x="59252" y="8473"/>
                </a:lnTo>
                <a:lnTo>
                  <a:pt x="59100" y="8664"/>
                </a:lnTo>
                <a:lnTo>
                  <a:pt x="58966" y="8874"/>
                </a:lnTo>
                <a:lnTo>
                  <a:pt x="58852" y="9084"/>
                </a:lnTo>
                <a:lnTo>
                  <a:pt x="58737" y="9293"/>
                </a:lnTo>
                <a:lnTo>
                  <a:pt x="58642" y="9522"/>
                </a:lnTo>
                <a:lnTo>
                  <a:pt x="58546" y="9751"/>
                </a:lnTo>
                <a:lnTo>
                  <a:pt x="58413" y="10229"/>
                </a:lnTo>
                <a:lnTo>
                  <a:pt x="58298" y="10706"/>
                </a:lnTo>
                <a:lnTo>
                  <a:pt x="58222" y="11202"/>
                </a:lnTo>
                <a:lnTo>
                  <a:pt x="58203" y="11698"/>
                </a:lnTo>
                <a:lnTo>
                  <a:pt x="58108" y="11488"/>
                </a:lnTo>
                <a:lnTo>
                  <a:pt x="58012" y="11278"/>
                </a:lnTo>
                <a:lnTo>
                  <a:pt x="57898" y="11087"/>
                </a:lnTo>
                <a:lnTo>
                  <a:pt x="57783" y="10896"/>
                </a:lnTo>
                <a:lnTo>
                  <a:pt x="57650" y="10725"/>
                </a:lnTo>
                <a:lnTo>
                  <a:pt x="57497" y="10553"/>
                </a:lnTo>
                <a:lnTo>
                  <a:pt x="57344" y="10381"/>
                </a:lnTo>
                <a:lnTo>
                  <a:pt x="57192" y="10229"/>
                </a:lnTo>
                <a:lnTo>
                  <a:pt x="57020" y="10076"/>
                </a:lnTo>
                <a:lnTo>
                  <a:pt x="56829" y="9942"/>
                </a:lnTo>
                <a:lnTo>
                  <a:pt x="56638" y="9809"/>
                </a:lnTo>
                <a:lnTo>
                  <a:pt x="56447" y="9694"/>
                </a:lnTo>
                <a:lnTo>
                  <a:pt x="56256" y="9599"/>
                </a:lnTo>
                <a:lnTo>
                  <a:pt x="56047" y="9503"/>
                </a:lnTo>
                <a:lnTo>
                  <a:pt x="55837" y="9408"/>
                </a:lnTo>
                <a:lnTo>
                  <a:pt x="55627" y="9351"/>
                </a:lnTo>
                <a:lnTo>
                  <a:pt x="55398" y="9293"/>
                </a:lnTo>
                <a:lnTo>
                  <a:pt x="55169" y="9236"/>
                </a:lnTo>
                <a:lnTo>
                  <a:pt x="54959" y="9217"/>
                </a:lnTo>
                <a:lnTo>
                  <a:pt x="54730" y="9198"/>
                </a:lnTo>
                <a:lnTo>
                  <a:pt x="54272" y="9198"/>
                </a:lnTo>
                <a:lnTo>
                  <a:pt x="54062" y="9217"/>
                </a:lnTo>
                <a:lnTo>
                  <a:pt x="53833" y="9255"/>
                </a:lnTo>
                <a:lnTo>
                  <a:pt x="53604" y="9313"/>
                </a:lnTo>
                <a:lnTo>
                  <a:pt x="53394" y="9370"/>
                </a:lnTo>
                <a:lnTo>
                  <a:pt x="53184" y="9446"/>
                </a:lnTo>
                <a:lnTo>
                  <a:pt x="52974" y="9522"/>
                </a:lnTo>
                <a:lnTo>
                  <a:pt x="52764" y="9618"/>
                </a:lnTo>
                <a:lnTo>
                  <a:pt x="52573" y="9732"/>
                </a:lnTo>
                <a:lnTo>
                  <a:pt x="52383" y="9847"/>
                </a:lnTo>
                <a:lnTo>
                  <a:pt x="52192" y="9980"/>
                </a:lnTo>
                <a:lnTo>
                  <a:pt x="52192" y="9809"/>
                </a:lnTo>
                <a:lnTo>
                  <a:pt x="52173" y="9637"/>
                </a:lnTo>
                <a:lnTo>
                  <a:pt x="52115" y="9313"/>
                </a:lnTo>
                <a:lnTo>
                  <a:pt x="52001" y="8988"/>
                </a:lnTo>
                <a:lnTo>
                  <a:pt x="51848" y="8664"/>
                </a:lnTo>
                <a:lnTo>
                  <a:pt x="51677" y="8358"/>
                </a:lnTo>
                <a:lnTo>
                  <a:pt x="51467" y="8091"/>
                </a:lnTo>
                <a:lnTo>
                  <a:pt x="51219" y="7843"/>
                </a:lnTo>
                <a:lnTo>
                  <a:pt x="50970" y="7633"/>
                </a:lnTo>
                <a:lnTo>
                  <a:pt x="50684" y="7462"/>
                </a:lnTo>
                <a:lnTo>
                  <a:pt x="50379" y="7328"/>
                </a:lnTo>
                <a:lnTo>
                  <a:pt x="50074" y="7213"/>
                </a:lnTo>
                <a:lnTo>
                  <a:pt x="49749" y="7156"/>
                </a:lnTo>
                <a:lnTo>
                  <a:pt x="49406" y="7137"/>
                </a:lnTo>
                <a:lnTo>
                  <a:pt x="49081" y="7156"/>
                </a:lnTo>
                <a:lnTo>
                  <a:pt x="48757" y="7194"/>
                </a:lnTo>
                <a:lnTo>
                  <a:pt x="48432" y="7290"/>
                </a:lnTo>
                <a:lnTo>
                  <a:pt x="48509" y="6984"/>
                </a:lnTo>
                <a:lnTo>
                  <a:pt x="48547" y="6660"/>
                </a:lnTo>
                <a:lnTo>
                  <a:pt x="48585" y="6336"/>
                </a:lnTo>
                <a:lnTo>
                  <a:pt x="48585" y="6011"/>
                </a:lnTo>
                <a:lnTo>
                  <a:pt x="48566" y="5706"/>
                </a:lnTo>
                <a:lnTo>
                  <a:pt x="48547" y="5401"/>
                </a:lnTo>
                <a:lnTo>
                  <a:pt x="48490" y="5076"/>
                </a:lnTo>
                <a:lnTo>
                  <a:pt x="48413" y="4771"/>
                </a:lnTo>
                <a:lnTo>
                  <a:pt x="48337" y="4485"/>
                </a:lnTo>
                <a:lnTo>
                  <a:pt x="48223" y="4179"/>
                </a:lnTo>
                <a:lnTo>
                  <a:pt x="48089" y="3893"/>
                </a:lnTo>
                <a:lnTo>
                  <a:pt x="47955" y="3607"/>
                </a:lnTo>
                <a:lnTo>
                  <a:pt x="47784" y="3340"/>
                </a:lnTo>
                <a:lnTo>
                  <a:pt x="47612" y="3072"/>
                </a:lnTo>
                <a:lnTo>
                  <a:pt x="47402" y="2824"/>
                </a:lnTo>
                <a:lnTo>
                  <a:pt x="47192" y="2576"/>
                </a:lnTo>
                <a:lnTo>
                  <a:pt x="46963" y="2347"/>
                </a:lnTo>
                <a:lnTo>
                  <a:pt x="46715" y="2137"/>
                </a:lnTo>
                <a:lnTo>
                  <a:pt x="46448" y="1947"/>
                </a:lnTo>
                <a:lnTo>
                  <a:pt x="46181" y="1756"/>
                </a:lnTo>
                <a:lnTo>
                  <a:pt x="45894" y="1603"/>
                </a:lnTo>
                <a:lnTo>
                  <a:pt x="45608" y="1450"/>
                </a:lnTo>
                <a:lnTo>
                  <a:pt x="45303" y="1317"/>
                </a:lnTo>
                <a:lnTo>
                  <a:pt x="44998" y="1202"/>
                </a:lnTo>
                <a:lnTo>
                  <a:pt x="44673" y="1126"/>
                </a:lnTo>
                <a:lnTo>
                  <a:pt x="44368" y="1050"/>
                </a:lnTo>
                <a:lnTo>
                  <a:pt x="44043" y="992"/>
                </a:lnTo>
                <a:lnTo>
                  <a:pt x="43719" y="954"/>
                </a:lnTo>
                <a:lnTo>
                  <a:pt x="43395" y="935"/>
                </a:lnTo>
                <a:lnTo>
                  <a:pt x="43051" y="954"/>
                </a:lnTo>
                <a:lnTo>
                  <a:pt x="42727" y="973"/>
                </a:lnTo>
                <a:lnTo>
                  <a:pt x="42402" y="1031"/>
                </a:lnTo>
                <a:lnTo>
                  <a:pt x="42135" y="1088"/>
                </a:lnTo>
                <a:lnTo>
                  <a:pt x="41849" y="1164"/>
                </a:lnTo>
                <a:lnTo>
                  <a:pt x="41582" y="1260"/>
                </a:lnTo>
                <a:lnTo>
                  <a:pt x="41315" y="1374"/>
                </a:lnTo>
                <a:lnTo>
                  <a:pt x="41047" y="1489"/>
                </a:lnTo>
                <a:lnTo>
                  <a:pt x="40799" y="1641"/>
                </a:lnTo>
                <a:lnTo>
                  <a:pt x="40570" y="1813"/>
                </a:lnTo>
                <a:lnTo>
                  <a:pt x="40341" y="2004"/>
                </a:lnTo>
                <a:lnTo>
                  <a:pt x="40131" y="2195"/>
                </a:lnTo>
                <a:lnTo>
                  <a:pt x="39941" y="2424"/>
                </a:lnTo>
                <a:lnTo>
                  <a:pt x="39788" y="2653"/>
                </a:lnTo>
                <a:lnTo>
                  <a:pt x="39635" y="2920"/>
                </a:lnTo>
                <a:lnTo>
                  <a:pt x="39521" y="3168"/>
                </a:lnTo>
                <a:lnTo>
                  <a:pt x="39425" y="3454"/>
                </a:lnTo>
                <a:lnTo>
                  <a:pt x="39387" y="3645"/>
                </a:lnTo>
                <a:lnTo>
                  <a:pt x="39387" y="3511"/>
                </a:lnTo>
                <a:lnTo>
                  <a:pt x="39368" y="3340"/>
                </a:lnTo>
                <a:lnTo>
                  <a:pt x="39349" y="3168"/>
                </a:lnTo>
                <a:lnTo>
                  <a:pt x="39311" y="2996"/>
                </a:lnTo>
                <a:lnTo>
                  <a:pt x="39196" y="2653"/>
                </a:lnTo>
                <a:lnTo>
                  <a:pt x="39063" y="2309"/>
                </a:lnTo>
                <a:lnTo>
                  <a:pt x="38891" y="2004"/>
                </a:lnTo>
                <a:lnTo>
                  <a:pt x="38681" y="1718"/>
                </a:lnTo>
                <a:lnTo>
                  <a:pt x="38452" y="1431"/>
                </a:lnTo>
                <a:lnTo>
                  <a:pt x="38223" y="1183"/>
                </a:lnTo>
                <a:lnTo>
                  <a:pt x="37956" y="973"/>
                </a:lnTo>
                <a:lnTo>
                  <a:pt x="37670" y="782"/>
                </a:lnTo>
                <a:lnTo>
                  <a:pt x="37364" y="592"/>
                </a:lnTo>
                <a:lnTo>
                  <a:pt x="37059" y="458"/>
                </a:lnTo>
                <a:lnTo>
                  <a:pt x="36735" y="324"/>
                </a:lnTo>
                <a:lnTo>
                  <a:pt x="36410" y="210"/>
                </a:lnTo>
                <a:lnTo>
                  <a:pt x="36067" y="134"/>
                </a:lnTo>
                <a:lnTo>
                  <a:pt x="35780" y="76"/>
                </a:lnTo>
                <a:lnTo>
                  <a:pt x="35494" y="38"/>
                </a:lnTo>
                <a:lnTo>
                  <a:pt x="35189" y="0"/>
                </a:lnTo>
                <a:close/>
              </a:path>
            </a:pathLst>
          </a:custGeom>
          <a:solidFill>
            <a:schemeClr val="lt1"/>
          </a:solidFill>
          <a:ln>
            <a:noFill/>
          </a:ln>
          <a:effectLst>
            <a:outerShdw blurRad="57150" dist="57150"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1"/>
          <p:cNvSpPr/>
          <p:nvPr/>
        </p:nvSpPr>
        <p:spPr>
          <a:xfrm flipH="1">
            <a:off x="4444925" y="854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1"/>
          <p:cNvSpPr/>
          <p:nvPr/>
        </p:nvSpPr>
        <p:spPr>
          <a:xfrm>
            <a:off x="6161207" y="854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1"/>
          <p:cNvSpPr/>
          <p:nvPr/>
        </p:nvSpPr>
        <p:spPr>
          <a:xfrm>
            <a:off x="5470273" y="245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1"/>
          <p:cNvSpPr/>
          <p:nvPr/>
        </p:nvSpPr>
        <p:spPr>
          <a:xfrm rot="2516804" flipH="1">
            <a:off x="7811255" y="2062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1"/>
          <p:cNvSpPr/>
          <p:nvPr/>
        </p:nvSpPr>
        <p:spPr>
          <a:xfrm>
            <a:off x="6676773" y="4773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1"/>
          <p:cNvSpPr/>
          <p:nvPr/>
        </p:nvSpPr>
        <p:spPr>
          <a:xfrm rot="2417287">
            <a:off x="4439775" y="801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1"/>
          <p:cNvSpPr/>
          <p:nvPr/>
        </p:nvSpPr>
        <p:spPr>
          <a:xfrm rot="-2516804">
            <a:off x="284871" y="795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1"/>
          <p:cNvSpPr/>
          <p:nvPr/>
        </p:nvSpPr>
        <p:spPr>
          <a:xfrm>
            <a:off x="6165273" y="1014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1"/>
          <p:cNvSpPr/>
          <p:nvPr/>
        </p:nvSpPr>
        <p:spPr>
          <a:xfrm>
            <a:off x="3184273" y="1113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1"/>
          <p:cNvSpPr/>
          <p:nvPr/>
        </p:nvSpPr>
        <p:spPr>
          <a:xfrm rot="2517313" flipH="1">
            <a:off x="9681736" y="11089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1"/>
          <p:cNvSpPr/>
          <p:nvPr/>
        </p:nvSpPr>
        <p:spPr>
          <a:xfrm>
            <a:off x="10733607" y="1275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1"/>
          <p:cNvSpPr/>
          <p:nvPr/>
        </p:nvSpPr>
        <p:spPr>
          <a:xfrm>
            <a:off x="11301275" y="16701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1"/>
          <p:cNvSpPr/>
          <p:nvPr/>
        </p:nvSpPr>
        <p:spPr>
          <a:xfrm>
            <a:off x="11636107" y="17002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1"/>
          <p:cNvSpPr/>
          <p:nvPr/>
        </p:nvSpPr>
        <p:spPr>
          <a:xfrm>
            <a:off x="1992073" y="17846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1"/>
          <p:cNvSpPr/>
          <p:nvPr/>
        </p:nvSpPr>
        <p:spPr>
          <a:xfrm rot="2516804" flipH="1">
            <a:off x="11767304" y="21575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1"/>
          <p:cNvSpPr/>
          <p:nvPr/>
        </p:nvSpPr>
        <p:spPr>
          <a:xfrm>
            <a:off x="639141" y="24727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1"/>
          <p:cNvSpPr/>
          <p:nvPr/>
        </p:nvSpPr>
        <p:spPr>
          <a:xfrm>
            <a:off x="11935973" y="2900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1"/>
          <p:cNvSpPr/>
          <p:nvPr/>
        </p:nvSpPr>
        <p:spPr>
          <a:xfrm rot="-2516804">
            <a:off x="465371" y="3343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1"/>
          <p:cNvSpPr/>
          <p:nvPr/>
        </p:nvSpPr>
        <p:spPr>
          <a:xfrm>
            <a:off x="11829757" y="36906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1"/>
          <p:cNvSpPr/>
          <p:nvPr/>
        </p:nvSpPr>
        <p:spPr>
          <a:xfrm>
            <a:off x="855407" y="3905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1"/>
          <p:cNvSpPr/>
          <p:nvPr/>
        </p:nvSpPr>
        <p:spPr>
          <a:xfrm>
            <a:off x="574684" y="15907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1"/>
          <p:cNvSpPr/>
          <p:nvPr/>
        </p:nvSpPr>
        <p:spPr>
          <a:xfrm>
            <a:off x="2710134" y="54398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7" name="Picture 26">
            <a:extLst>
              <a:ext uri="{FF2B5EF4-FFF2-40B4-BE49-F238E27FC236}">
                <a16:creationId xmlns:a16="http://schemas.microsoft.com/office/drawing/2014/main" id="{65747CE5-CB81-4A9B-9C6F-F58060BC3023}"/>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28" name="Picture 27">
            <a:extLst>
              <a:ext uri="{FF2B5EF4-FFF2-40B4-BE49-F238E27FC236}">
                <a16:creationId xmlns:a16="http://schemas.microsoft.com/office/drawing/2014/main" id="{03F36829-270D-4100-8308-194BE8317D63}"/>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29" name="Picture 28">
            <a:extLst>
              <a:ext uri="{FF2B5EF4-FFF2-40B4-BE49-F238E27FC236}">
                <a16:creationId xmlns:a16="http://schemas.microsoft.com/office/drawing/2014/main" id="{70BFE69C-DC97-4193-B7B4-7638F01D8642}"/>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30" name="Picture 29">
            <a:extLst>
              <a:ext uri="{FF2B5EF4-FFF2-40B4-BE49-F238E27FC236}">
                <a16:creationId xmlns:a16="http://schemas.microsoft.com/office/drawing/2014/main" id="{551356B4-A68B-4931-B68E-E1F24409F459}"/>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31" name="Picture 30">
            <a:extLst>
              <a:ext uri="{FF2B5EF4-FFF2-40B4-BE49-F238E27FC236}">
                <a16:creationId xmlns:a16="http://schemas.microsoft.com/office/drawing/2014/main" id="{270E8577-0FA4-43E4-B125-2637A53B5392}"/>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1129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B63-6669-4DB3-8C98-E0FA17B2D4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F4CAB-2593-4339-A6AA-D93C6109FB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E1CEF-C9AC-4A94-9E01-D6BADCC90E7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5" name="Footer Placeholder 4">
            <a:extLst>
              <a:ext uri="{FF2B5EF4-FFF2-40B4-BE49-F238E27FC236}">
                <a16:creationId xmlns:a16="http://schemas.microsoft.com/office/drawing/2014/main" id="{FED9D3B3-6D8E-45C5-8B51-432101DEA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FE727E-C97E-424C-95D8-AF9EDC965957}"/>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682809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23/02/2025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32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23/02/2025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9601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23/02/2025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501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23/02/2025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528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23/02/2025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01562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p:txBody>
          <a:bodyPr/>
          <a:lstStyle/>
          <a:p>
            <a:fld id="{E69B9EE9-F3BF-4B40-83E7-C9BC68FDDB0E}" type="datetimeFigureOut">
              <a:rPr lang="en-US" smtClean="0"/>
              <a:t>23/02/2025</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400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41F-E606-45B8-A7CB-462472B88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03814-0541-4F27-8533-6EA5494D4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3779B-69C8-4F70-AA3E-E408DEB62D8E}"/>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5" name="Footer Placeholder 4">
            <a:extLst>
              <a:ext uri="{FF2B5EF4-FFF2-40B4-BE49-F238E27FC236}">
                <a16:creationId xmlns:a16="http://schemas.microsoft.com/office/drawing/2014/main" id="{D4105C9F-EEAB-46A1-9B29-022449052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4C388D-28D9-4DFA-9E2F-7A0A765943C1}"/>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451475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58BF-C7C9-4933-AB1C-CAF97546D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F808F4-5F6C-4CC1-A177-8F54DB4505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3B50B-AD37-4805-B1BE-AB60CA235A97}"/>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5" name="Footer Placeholder 4">
            <a:extLst>
              <a:ext uri="{FF2B5EF4-FFF2-40B4-BE49-F238E27FC236}">
                <a16:creationId xmlns:a16="http://schemas.microsoft.com/office/drawing/2014/main" id="{557648E4-4CFD-4B69-A887-80A2B0415B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B29AB8-BAD4-46F6-B08A-61C80E179D5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00720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B63-6669-4DB3-8C98-E0FA17B2D4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F4CAB-2593-4339-A6AA-D93C6109FB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E1CEF-C9AC-4A94-9E01-D6BADCC90E7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5" name="Footer Placeholder 4">
            <a:extLst>
              <a:ext uri="{FF2B5EF4-FFF2-40B4-BE49-F238E27FC236}">
                <a16:creationId xmlns:a16="http://schemas.microsoft.com/office/drawing/2014/main" id="{FED9D3B3-6D8E-45C5-8B51-432101DEA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FE727E-C97E-424C-95D8-AF9EDC965957}"/>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787528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23AD-E590-46BC-8024-8745A61F4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21857B-A9DF-44F9-A8A9-5D5BDCCAFF9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B8-F1C2-46E9-B27B-186850EC44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A631A-5D11-403E-9FBD-6574CB178523}"/>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6" name="Footer Placeholder 5">
            <a:extLst>
              <a:ext uri="{FF2B5EF4-FFF2-40B4-BE49-F238E27FC236}">
                <a16:creationId xmlns:a16="http://schemas.microsoft.com/office/drawing/2014/main" id="{054981A2-B721-4B72-B303-613BA18261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DD797F-C109-4F09-A065-FE5BF1C0143A}"/>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03162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23AD-E590-46BC-8024-8745A61F4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21857B-A9DF-44F9-A8A9-5D5BDCCAFF9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B8-F1C2-46E9-B27B-186850EC44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A631A-5D11-403E-9FBD-6574CB178523}"/>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6" name="Footer Placeholder 5">
            <a:extLst>
              <a:ext uri="{FF2B5EF4-FFF2-40B4-BE49-F238E27FC236}">
                <a16:creationId xmlns:a16="http://schemas.microsoft.com/office/drawing/2014/main" id="{054981A2-B721-4B72-B303-613BA18261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DD797F-C109-4F09-A065-FE5BF1C0143A}"/>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311056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9F8-CDA2-4F3B-834E-5EC1EBAD56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33C98A-E681-42DE-B801-4CA8592026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698B9-7719-4025-88D1-01EADB82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5EBA2-97C0-470A-B0DB-A8BFAC3B67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C2571-8EC5-4AE6-9471-E6C6D200C8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BE2A-07F7-4B1D-8528-62A4AD4AE4D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8" name="Footer Placeholder 7">
            <a:extLst>
              <a:ext uri="{FF2B5EF4-FFF2-40B4-BE49-F238E27FC236}">
                <a16:creationId xmlns:a16="http://schemas.microsoft.com/office/drawing/2014/main" id="{4702B77E-E4B6-4FF5-901F-263DB41070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88BC8C-A86F-46BD-B981-4A0B01F1C83E}"/>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05682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26-0016-4491-9B76-605EBA4B77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AD789-E6E9-4BCC-A962-7C74ED8FC5B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4" name="Footer Placeholder 3">
            <a:extLst>
              <a:ext uri="{FF2B5EF4-FFF2-40B4-BE49-F238E27FC236}">
                <a16:creationId xmlns:a16="http://schemas.microsoft.com/office/drawing/2014/main" id="{B7311CE1-EAB7-47E6-941C-8E1B945635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ACF131-3CE0-4FB2-B7C1-546DDFAC0B8B}"/>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903568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5FB7-1CC9-49DA-BBBE-39D2098A69DF}"/>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3" name="Footer Placeholder 2">
            <a:extLst>
              <a:ext uri="{FF2B5EF4-FFF2-40B4-BE49-F238E27FC236}">
                <a16:creationId xmlns:a16="http://schemas.microsoft.com/office/drawing/2014/main" id="{3887E337-5BF7-4524-88AB-C2E17E8757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3E9B90C-7573-46DE-B088-845F1F72BB8D}"/>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66685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9050-8342-482E-B171-1C4BD16648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EFBBD-5892-448B-A8AF-8C312E4DB8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1D0-8B6E-4A25-95E9-EA54F14038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2A3-78D8-4948-9134-824B81EA24DA}"/>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6" name="Footer Placeholder 5">
            <a:extLst>
              <a:ext uri="{FF2B5EF4-FFF2-40B4-BE49-F238E27FC236}">
                <a16:creationId xmlns:a16="http://schemas.microsoft.com/office/drawing/2014/main" id="{010CD921-488A-4485-B204-64C032A20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A110CD-6F51-44D2-A39F-900DDA17F0BF}"/>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7041172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2-1147-4794-82A6-5F1E23D87F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30A22-35FE-4652-B94C-54722C68340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E9D0F-3287-4CD0-8CBE-E9CCE05C3D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74FF-3B3B-4013-B239-DE85C2FC718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6" name="Footer Placeholder 5">
            <a:extLst>
              <a:ext uri="{FF2B5EF4-FFF2-40B4-BE49-F238E27FC236}">
                <a16:creationId xmlns:a16="http://schemas.microsoft.com/office/drawing/2014/main" id="{C4762F84-3C6B-40A0-B0A6-0720AECA1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EDB0AD-9A7E-4255-BE0A-72FA5EA0D92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816786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8143-E62B-41B5-A765-DA22C325D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532F8-7099-4006-9FFE-8FEF78EBCC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25A92-FC08-4E4B-BEE3-41E8066D04C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5" name="Footer Placeholder 4">
            <a:extLst>
              <a:ext uri="{FF2B5EF4-FFF2-40B4-BE49-F238E27FC236}">
                <a16:creationId xmlns:a16="http://schemas.microsoft.com/office/drawing/2014/main" id="{028F4581-26E7-4465-A2E3-61832A1C3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1E72A2-97B4-40C6-95E6-6E386E416CE0}"/>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066591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A1ED6-BC08-4693-83B2-7F78711B80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567F0-9CBD-4768-B607-A10F719BF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223B3-902D-4218-94EE-655236AEA14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5" name="Footer Placeholder 4">
            <a:extLst>
              <a:ext uri="{FF2B5EF4-FFF2-40B4-BE49-F238E27FC236}">
                <a16:creationId xmlns:a16="http://schemas.microsoft.com/office/drawing/2014/main" id="{1D7B73F0-9018-4CAA-AFE2-0620FBEB6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84D633-9CF0-4B2D-AB7A-DAA1FAC4E3D9}"/>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193891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140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42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62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9F8-CDA2-4F3B-834E-5EC1EBAD56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33C98A-E681-42DE-B801-4CA8592026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698B9-7719-4025-88D1-01EADB82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5EBA2-97C0-470A-B0DB-A8BFAC3B67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C2571-8EC5-4AE6-9471-E6C6D200C8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BE2A-07F7-4B1D-8528-62A4AD4AE4D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8" name="Footer Placeholder 7">
            <a:extLst>
              <a:ext uri="{FF2B5EF4-FFF2-40B4-BE49-F238E27FC236}">
                <a16:creationId xmlns:a16="http://schemas.microsoft.com/office/drawing/2014/main" id="{4702B77E-E4B6-4FF5-901F-263DB41070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88BC8C-A86F-46BD-B981-4A0B01F1C83E}"/>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7050871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5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1"/>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373C8E8-2AFA-4E27-BBD0-B93C7BA4E47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6BF59-1982-4B61-884C-5A727BE5BC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33">
            <a:extLst>
              <a:ext uri="{FF2B5EF4-FFF2-40B4-BE49-F238E27FC236}">
                <a16:creationId xmlns:a16="http://schemas.microsoft.com/office/drawing/2014/main" id="{85237BD7-4051-4635-9843-F09952B3FC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5192"/>
            <a:ext cx="12192000" cy="2162808"/>
          </a:xfrm>
          <a:prstGeom prst="rect">
            <a:avLst/>
          </a:prstGeom>
        </p:spPr>
      </p:pic>
    </p:spTree>
    <p:extLst>
      <p:ext uri="{BB962C8B-B14F-4D97-AF65-F5344CB8AC3E}">
        <p14:creationId xmlns:p14="http://schemas.microsoft.com/office/powerpoint/2010/main" val="29703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26-0016-4491-9B76-605EBA4B77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AD789-E6E9-4BCC-A962-7C74ED8FC5B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4" name="Footer Placeholder 3">
            <a:extLst>
              <a:ext uri="{FF2B5EF4-FFF2-40B4-BE49-F238E27FC236}">
                <a16:creationId xmlns:a16="http://schemas.microsoft.com/office/drawing/2014/main" id="{B7311CE1-EAB7-47E6-941C-8E1B945635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ACF131-3CE0-4FB2-B7C1-546DDFAC0B8B}"/>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61293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5FB7-1CC9-49DA-BBBE-39D2098A69DF}"/>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3" name="Footer Placeholder 2">
            <a:extLst>
              <a:ext uri="{FF2B5EF4-FFF2-40B4-BE49-F238E27FC236}">
                <a16:creationId xmlns:a16="http://schemas.microsoft.com/office/drawing/2014/main" id="{3887E337-5BF7-4524-88AB-C2E17E8757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3E9B90C-7573-46DE-B088-845F1F72BB8D}"/>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6849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9050-8342-482E-B171-1C4BD16648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EFBBD-5892-448B-A8AF-8C312E4DB8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1D0-8B6E-4A25-95E9-EA54F14038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2A3-78D8-4948-9134-824B81EA24DA}"/>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6" name="Footer Placeholder 5">
            <a:extLst>
              <a:ext uri="{FF2B5EF4-FFF2-40B4-BE49-F238E27FC236}">
                <a16:creationId xmlns:a16="http://schemas.microsoft.com/office/drawing/2014/main" id="{010CD921-488A-4485-B204-64C032A20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A110CD-6F51-44D2-A39F-900DDA17F0BF}"/>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8279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2-1147-4794-82A6-5F1E23D87F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30A22-35FE-4652-B94C-54722C68340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E9D0F-3287-4CD0-8CBE-E9CCE05C3D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74FF-3B3B-4013-B239-DE85C2FC718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23/02/2025</a:t>
            </a:fld>
            <a:endParaRPr lang="en-US"/>
          </a:p>
        </p:txBody>
      </p:sp>
      <p:sp>
        <p:nvSpPr>
          <p:cNvPr id="6" name="Footer Placeholder 5">
            <a:extLst>
              <a:ext uri="{FF2B5EF4-FFF2-40B4-BE49-F238E27FC236}">
                <a16:creationId xmlns:a16="http://schemas.microsoft.com/office/drawing/2014/main" id="{C4762F84-3C6B-40A0-B0A6-0720AECA1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EDB0AD-9A7E-4255-BE0A-72FA5EA0D92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69894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jp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2.xml"/><Relationship Id="rId7"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AC924CF-B8F7-02E9-5F25-5240E5B3921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76081" y="171057"/>
            <a:ext cx="1242964" cy="1242964"/>
          </a:xfrm>
          <a:prstGeom prst="rect">
            <a:avLst/>
          </a:prstGeom>
        </p:spPr>
      </p:pic>
    </p:spTree>
    <p:extLst>
      <p:ext uri="{BB962C8B-B14F-4D97-AF65-F5344CB8AC3E}">
        <p14:creationId xmlns:p14="http://schemas.microsoft.com/office/powerpoint/2010/main" val="833364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10" name="9Slide.vn - 2019">
            <a:extLst>
              <a:ext uri="{FF2B5EF4-FFF2-40B4-BE49-F238E27FC236}">
                <a16:creationId xmlns:a16="http://schemas.microsoft.com/office/drawing/2014/main" id="{4127BF5A-6B47-45CE-80B8-77F025E9A60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7" name="Picture 36">
            <a:extLst>
              <a:ext uri="{FF2B5EF4-FFF2-40B4-BE49-F238E27FC236}">
                <a16:creationId xmlns:a16="http://schemas.microsoft.com/office/drawing/2014/main" id="{B01EB971-7D24-459A-9206-077789FB7DFA}"/>
              </a:ext>
            </a:extLst>
          </p:cNvPr>
          <p:cNvPicPr>
            <a:picLocks noChangeAspect="1"/>
          </p:cNvPicPr>
          <p:nvPr userDrawn="1"/>
        </p:nvPicPr>
        <p:blipFill>
          <a:blip r:embed="rId15"/>
          <a:stretch>
            <a:fillRect/>
          </a:stretch>
        </p:blipFill>
        <p:spPr>
          <a:xfrm>
            <a:off x="-69536733" y="-28989867"/>
            <a:ext cx="6858000" cy="6858000"/>
          </a:xfrm>
          <a:prstGeom prst="rect">
            <a:avLst/>
          </a:prstGeom>
        </p:spPr>
      </p:pic>
      <p:pic>
        <p:nvPicPr>
          <p:cNvPr id="38" name="Picture 37">
            <a:extLst>
              <a:ext uri="{FF2B5EF4-FFF2-40B4-BE49-F238E27FC236}">
                <a16:creationId xmlns:a16="http://schemas.microsoft.com/office/drawing/2014/main" id="{7802895E-9AE1-4441-88D6-DCB28D52D3C6}"/>
              </a:ext>
            </a:extLst>
          </p:cNvPr>
          <p:cNvPicPr>
            <a:picLocks noChangeAspect="1"/>
          </p:cNvPicPr>
          <p:nvPr userDrawn="1"/>
        </p:nvPicPr>
        <p:blipFill>
          <a:blip r:embed="rId15"/>
          <a:stretch>
            <a:fillRect/>
          </a:stretch>
        </p:blipFill>
        <p:spPr>
          <a:xfrm>
            <a:off x="75412600" y="-32418867"/>
            <a:ext cx="6858000" cy="6858000"/>
          </a:xfrm>
          <a:prstGeom prst="rect">
            <a:avLst/>
          </a:prstGeom>
        </p:spPr>
      </p:pic>
      <p:pic>
        <p:nvPicPr>
          <p:cNvPr id="39" name="Picture 38">
            <a:extLst>
              <a:ext uri="{FF2B5EF4-FFF2-40B4-BE49-F238E27FC236}">
                <a16:creationId xmlns:a16="http://schemas.microsoft.com/office/drawing/2014/main" id="{55EAC671-E9A5-469C-B4BF-0932415E2DB9}"/>
              </a:ext>
            </a:extLst>
          </p:cNvPr>
          <p:cNvPicPr>
            <a:picLocks noChangeAspect="1"/>
          </p:cNvPicPr>
          <p:nvPr userDrawn="1"/>
        </p:nvPicPr>
        <p:blipFill>
          <a:blip r:embed="rId15"/>
          <a:stretch>
            <a:fillRect/>
          </a:stretch>
        </p:blipFill>
        <p:spPr>
          <a:xfrm>
            <a:off x="77173667" y="23528867"/>
            <a:ext cx="6858000" cy="6858000"/>
          </a:xfrm>
          <a:prstGeom prst="rect">
            <a:avLst/>
          </a:prstGeom>
        </p:spPr>
      </p:pic>
      <p:pic>
        <p:nvPicPr>
          <p:cNvPr id="40" name="Picture 39">
            <a:extLst>
              <a:ext uri="{FF2B5EF4-FFF2-40B4-BE49-F238E27FC236}">
                <a16:creationId xmlns:a16="http://schemas.microsoft.com/office/drawing/2014/main" id="{4F88B8AB-5C7C-49E5-824D-FE75646D140D}"/>
              </a:ext>
            </a:extLst>
          </p:cNvPr>
          <p:cNvPicPr>
            <a:picLocks noChangeAspect="1"/>
          </p:cNvPicPr>
          <p:nvPr userDrawn="1"/>
        </p:nvPicPr>
        <p:blipFill>
          <a:blip r:embed="rId15"/>
          <a:stretch>
            <a:fillRect/>
          </a:stretch>
        </p:blipFill>
        <p:spPr>
          <a:xfrm>
            <a:off x="-67911133" y="23528867"/>
            <a:ext cx="6858000" cy="6858000"/>
          </a:xfrm>
          <a:prstGeom prst="rect">
            <a:avLst/>
          </a:prstGeom>
        </p:spPr>
      </p:pic>
      <p:pic>
        <p:nvPicPr>
          <p:cNvPr id="41" name="Picture 40">
            <a:extLst>
              <a:ext uri="{FF2B5EF4-FFF2-40B4-BE49-F238E27FC236}">
                <a16:creationId xmlns:a16="http://schemas.microsoft.com/office/drawing/2014/main" id="{D060742C-1622-4D2B-B2E6-2EB544F00E23}"/>
              </a:ext>
            </a:extLst>
          </p:cNvPr>
          <p:cNvPicPr>
            <a:picLocks noChangeAspect="1"/>
          </p:cNvPicPr>
          <p:nvPr userDrawn="1"/>
        </p:nvPicPr>
        <p:blipFill>
          <a:blip r:embed="rId15"/>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360935760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19" name="9Slide.vn - 2019">
            <a:extLst>
              <a:ext uri="{FF2B5EF4-FFF2-40B4-BE49-F238E27FC236}">
                <a16:creationId xmlns:a16="http://schemas.microsoft.com/office/drawing/2014/main" id="{EA045AA3-6E50-4F4A-85F4-B0C112405500}"/>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23/02/2025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sp>
        <p:nvSpPr>
          <p:cNvPr id="7" name="Oval 6">
            <a:extLst>
              <a:ext uri="{FF2B5EF4-FFF2-40B4-BE49-F238E27FC236}">
                <a16:creationId xmlns:a16="http://schemas.microsoft.com/office/drawing/2014/main" id="{38D51644-545E-44E3-BC6E-2AD8AC8B2625}"/>
              </a:ext>
            </a:extLst>
          </p:cNvPr>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1B1CA3B-4E43-438A-9AA3-C4D817313CF4}"/>
              </a:ext>
            </a:extLst>
          </p:cNvPr>
          <p:cNvSpPr/>
          <p:nvPr userDrawn="1"/>
        </p:nvSpPr>
        <p:spPr>
          <a:xfrm>
            <a:off x="34961779"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3004496-AE44-4F53-BEA8-30179F68F210}"/>
              </a:ext>
            </a:extLst>
          </p:cNvPr>
          <p:cNvSpPr/>
          <p:nvPr userDrawn="1"/>
        </p:nvSpPr>
        <p:spPr>
          <a:xfrm>
            <a:off x="34961779"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C10C7B-BAE9-4433-8761-500EAC3C28A0}"/>
              </a:ext>
            </a:extLst>
          </p:cNvPr>
          <p:cNvSpPr/>
          <p:nvPr userDrawn="1"/>
        </p:nvSpPr>
        <p:spPr>
          <a:xfrm>
            <a:off x="-23164800"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292159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6031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2.xml"/><Relationship Id="rId5" Type="http://schemas.openxmlformats.org/officeDocument/2006/relationships/image" Target="../media/image38.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2.xml"/><Relationship Id="rId5" Type="http://schemas.openxmlformats.org/officeDocument/2006/relationships/image" Target="../media/image38.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image" Target="../media/image38.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0.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xml"/><Relationship Id="rId18" Type="http://schemas.openxmlformats.org/officeDocument/2006/relationships/slide" Target="slide7.xml"/><Relationship Id="rId3" Type="http://schemas.openxmlformats.org/officeDocument/2006/relationships/slideLayout" Target="../slideLayouts/slideLayout30.xml"/><Relationship Id="rId7" Type="http://schemas.openxmlformats.org/officeDocument/2006/relationships/image" Target="../media/image15.png"/><Relationship Id="rId12" Type="http://schemas.openxmlformats.org/officeDocument/2006/relationships/image" Target="../media/image17.png"/><Relationship Id="rId17" Type="http://schemas.openxmlformats.org/officeDocument/2006/relationships/image" Target="../media/image10.png"/><Relationship Id="rId2" Type="http://schemas.openxmlformats.org/officeDocument/2006/relationships/audio" Target="../media/media2.mp3"/><Relationship Id="rId16" Type="http://schemas.openxmlformats.org/officeDocument/2006/relationships/image" Target="../media/image19.png"/><Relationship Id="rId1" Type="http://schemas.microsoft.com/office/2007/relationships/media" Target="../media/media2.mp3"/><Relationship Id="rId6" Type="http://schemas.openxmlformats.org/officeDocument/2006/relationships/image" Target="../media/image14.png"/><Relationship Id="rId11" Type="http://schemas.openxmlformats.org/officeDocument/2006/relationships/slide" Target="slide4.xml"/><Relationship Id="rId5" Type="http://schemas.openxmlformats.org/officeDocument/2006/relationships/image" Target="../media/image13.png"/><Relationship Id="rId15" Type="http://schemas.openxmlformats.org/officeDocument/2006/relationships/slide" Target="slide6.xml"/><Relationship Id="rId10" Type="http://schemas.microsoft.com/office/2007/relationships/hdphoto" Target="../media/hdphoto3.wdp"/><Relationship Id="rId4" Type="http://schemas.openxmlformats.org/officeDocument/2006/relationships/notesSlide" Target="../notesSlides/notesSlide2.xml"/><Relationship Id="rId9" Type="http://schemas.openxmlformats.org/officeDocument/2006/relationships/image" Target="../media/image16.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2792E-5D95-91E3-16ED-A97435BBC506}"/>
            </a:ext>
          </a:extLst>
        </p:cNvPr>
        <p:cNvGrpSpPr/>
        <p:nvPr/>
      </p:nvGrpSpPr>
      <p:grpSpPr>
        <a:xfrm>
          <a:off x="0" y="0"/>
          <a:ext cx="0" cy="0"/>
          <a:chOff x="0" y="0"/>
          <a:chExt cx="0" cy="0"/>
        </a:xfrm>
      </p:grpSpPr>
      <p:sp>
        <p:nvSpPr>
          <p:cNvPr id="14" name="任意多边形 10">
            <a:extLst>
              <a:ext uri="{FF2B5EF4-FFF2-40B4-BE49-F238E27FC236}">
                <a16:creationId xmlns:a16="http://schemas.microsoft.com/office/drawing/2014/main" id="{F41A417E-46C7-D7CE-78DB-E8D4FB0C78DD}"/>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5" name="任意多边形 27">
            <a:extLst>
              <a:ext uri="{FF2B5EF4-FFF2-40B4-BE49-F238E27FC236}">
                <a16:creationId xmlns:a16="http://schemas.microsoft.com/office/drawing/2014/main" id="{9D5E4F52-0AE9-27AB-C0E2-5ACE26806543}"/>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6" name="任意多边形 10">
            <a:extLst>
              <a:ext uri="{FF2B5EF4-FFF2-40B4-BE49-F238E27FC236}">
                <a16:creationId xmlns:a16="http://schemas.microsoft.com/office/drawing/2014/main" id="{FD97D4F7-C2CC-6E40-B376-EFD0AB5E8DE3}"/>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7" name="任意多边形 27">
            <a:extLst>
              <a:ext uri="{FF2B5EF4-FFF2-40B4-BE49-F238E27FC236}">
                <a16:creationId xmlns:a16="http://schemas.microsoft.com/office/drawing/2014/main" id="{1D9B45E9-B88E-C080-FB9F-45F2489C451E}"/>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9" name="任意多边形 27">
            <a:extLst>
              <a:ext uri="{FF2B5EF4-FFF2-40B4-BE49-F238E27FC236}">
                <a16:creationId xmlns:a16="http://schemas.microsoft.com/office/drawing/2014/main" id="{BB4FB23F-EA95-A7FD-76FC-2AEC9B94CEC2}"/>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20" name="任意多边形 10">
            <a:extLst>
              <a:ext uri="{FF2B5EF4-FFF2-40B4-BE49-F238E27FC236}">
                <a16:creationId xmlns:a16="http://schemas.microsoft.com/office/drawing/2014/main" id="{A48076CF-D370-7160-8978-75ADCD6A8196}"/>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 name="Picture 1">
            <a:extLst>
              <a:ext uri="{FF2B5EF4-FFF2-40B4-BE49-F238E27FC236}">
                <a16:creationId xmlns:a16="http://schemas.microsoft.com/office/drawing/2014/main" id="{7A36034E-ADA3-71DE-BCAB-BB18D846FE5C}"/>
              </a:ext>
            </a:extLst>
          </p:cNvPr>
          <p:cNvPicPr>
            <a:picLocks noChangeAspect="1"/>
          </p:cNvPicPr>
          <p:nvPr/>
        </p:nvPicPr>
        <p:blipFill>
          <a:blip r:embed="rId3"/>
          <a:stretch>
            <a:fillRect/>
          </a:stretch>
        </p:blipFill>
        <p:spPr>
          <a:xfrm>
            <a:off x="3220333" y="193502"/>
            <a:ext cx="5998984" cy="1060796"/>
          </a:xfrm>
          <a:prstGeom prst="rect">
            <a:avLst/>
          </a:prstGeom>
        </p:spPr>
      </p:pic>
      <p:pic>
        <p:nvPicPr>
          <p:cNvPr id="5" name="Picture 4">
            <a:extLst>
              <a:ext uri="{FF2B5EF4-FFF2-40B4-BE49-F238E27FC236}">
                <a16:creationId xmlns:a16="http://schemas.microsoft.com/office/drawing/2014/main" id="{F30B469F-B200-9575-D082-A25D49D6223C}"/>
              </a:ext>
            </a:extLst>
          </p:cNvPr>
          <p:cNvPicPr>
            <a:picLocks noChangeAspect="1"/>
          </p:cNvPicPr>
          <p:nvPr/>
        </p:nvPicPr>
        <p:blipFill>
          <a:blip r:embed="rId4"/>
          <a:stretch>
            <a:fillRect/>
          </a:stretch>
        </p:blipFill>
        <p:spPr>
          <a:xfrm>
            <a:off x="1144104" y="1298723"/>
            <a:ext cx="9675191" cy="2726346"/>
          </a:xfrm>
          <a:prstGeom prst="rect">
            <a:avLst/>
          </a:prstGeom>
        </p:spPr>
      </p:pic>
    </p:spTree>
    <p:extLst>
      <p:ext uri="{BB962C8B-B14F-4D97-AF65-F5344CB8AC3E}">
        <p14:creationId xmlns:p14="http://schemas.microsoft.com/office/powerpoint/2010/main" val="2801552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44559" y="422351"/>
            <a:ext cx="9818009"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nSpc>
                <a:spcPct val="80000"/>
              </a:lnSpc>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Nối</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các từ ngữ dưới đây để tạo thành câu. </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9786" y="1293507"/>
            <a:ext cx="11164300" cy="529590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4E919FC-E519-A0AA-96C2-2912E305D87B}"/>
              </a:ext>
            </a:extLst>
          </p:cNvPr>
          <p:cNvSpPr/>
          <p:nvPr/>
        </p:nvSpPr>
        <p:spPr>
          <a:xfrm>
            <a:off x="851955" y="1996286"/>
            <a:ext cx="3267118"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9" name="Rectangle: Rounded Corners 8">
            <a:extLst>
              <a:ext uri="{FF2B5EF4-FFF2-40B4-BE49-F238E27FC236}">
                <a16:creationId xmlns:a16="http://schemas.microsoft.com/office/drawing/2014/main" id="{EFA0996E-C8AB-496A-D2BD-7DA006A32BA6}"/>
              </a:ext>
            </a:extLst>
          </p:cNvPr>
          <p:cNvSpPr/>
          <p:nvPr/>
        </p:nvSpPr>
        <p:spPr>
          <a:xfrm>
            <a:off x="851955" y="3236607"/>
            <a:ext cx="3267118"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Lễ</a:t>
            </a:r>
            <a:r>
              <a:rPr lang="en-US" sz="3200" dirty="0">
                <a:solidFill>
                  <a:srgbClr val="002060"/>
                </a:solidFill>
              </a:rPr>
              <a:t> </a:t>
            </a:r>
            <a:r>
              <a:rPr lang="en-US" sz="3200" dirty="0" err="1">
                <a:solidFill>
                  <a:srgbClr val="002060"/>
                </a:solidFill>
              </a:rPr>
              <a:t>hội</a:t>
            </a:r>
            <a:r>
              <a:rPr lang="en-US" sz="3200" dirty="0">
                <a:solidFill>
                  <a:srgbClr val="002060"/>
                </a:solidFill>
              </a:rPr>
              <a:t> </a:t>
            </a:r>
            <a:r>
              <a:rPr lang="en-US" sz="3200" dirty="0" err="1">
                <a:solidFill>
                  <a:srgbClr val="002060"/>
                </a:solidFill>
              </a:rPr>
              <a:t>Đền</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0" name="Rectangle: Rounded Corners 9">
            <a:extLst>
              <a:ext uri="{FF2B5EF4-FFF2-40B4-BE49-F238E27FC236}">
                <a16:creationId xmlns:a16="http://schemas.microsoft.com/office/drawing/2014/main" id="{81753635-125B-3538-1FD5-82058D3EA9C3}"/>
              </a:ext>
            </a:extLst>
          </p:cNvPr>
          <p:cNvSpPr/>
          <p:nvPr/>
        </p:nvSpPr>
        <p:spPr>
          <a:xfrm>
            <a:off x="851955" y="4775188"/>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Đền</a:t>
            </a:r>
            <a:r>
              <a:rPr lang="en-US" sz="3200" dirty="0">
                <a:solidFill>
                  <a:srgbClr val="002060"/>
                </a:solidFill>
              </a:rPr>
              <a:t> </a:t>
            </a:r>
            <a:r>
              <a:rPr lang="en-US" sz="3200" dirty="0" err="1">
                <a:solidFill>
                  <a:srgbClr val="002060"/>
                </a:solidFill>
              </a:rPr>
              <a:t>thờ</a:t>
            </a:r>
            <a:r>
              <a:rPr lang="en-US" sz="3200" dirty="0">
                <a:solidFill>
                  <a:srgbClr val="002060"/>
                </a:solidFill>
              </a:rPr>
              <a:t> </a:t>
            </a: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1" name="Rectangle: Rounded Corners 10">
            <a:extLst>
              <a:ext uri="{FF2B5EF4-FFF2-40B4-BE49-F238E27FC236}">
                <a16:creationId xmlns:a16="http://schemas.microsoft.com/office/drawing/2014/main" id="{A0A5D31A-B338-5400-E9CD-1EEE4880BA77}"/>
              </a:ext>
            </a:extLst>
          </p:cNvPr>
          <p:cNvSpPr/>
          <p:nvPr/>
        </p:nvSpPr>
        <p:spPr>
          <a:xfrm>
            <a:off x="5485154" y="4737102"/>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được</a:t>
            </a:r>
            <a:r>
              <a:rPr lang="en-US" sz="3200" dirty="0">
                <a:solidFill>
                  <a:srgbClr val="002060"/>
                </a:solidFill>
              </a:rPr>
              <a:t> </a:t>
            </a:r>
            <a:r>
              <a:rPr lang="en-US" sz="3200" dirty="0" err="1">
                <a:solidFill>
                  <a:srgbClr val="002060"/>
                </a:solidFill>
              </a:rPr>
              <a:t>xây</a:t>
            </a:r>
            <a:r>
              <a:rPr lang="en-US" sz="3200" dirty="0">
                <a:solidFill>
                  <a:srgbClr val="002060"/>
                </a:solidFill>
              </a:rPr>
              <a:t> </a:t>
            </a:r>
            <a:r>
              <a:rPr lang="en-US" sz="3200" dirty="0" err="1">
                <a:solidFill>
                  <a:srgbClr val="002060"/>
                </a:solidFill>
              </a:rPr>
              <a:t>dựng</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núi</a:t>
            </a:r>
            <a:r>
              <a:rPr lang="en-US" sz="3200" dirty="0">
                <a:solidFill>
                  <a:srgbClr val="002060"/>
                </a:solidFill>
              </a:rPr>
              <a:t> </a:t>
            </a:r>
            <a:r>
              <a:rPr lang="en-US" sz="3200" dirty="0" err="1">
                <a:solidFill>
                  <a:srgbClr val="002060"/>
                </a:solidFill>
              </a:rPr>
              <a:t>Nghĩa</a:t>
            </a:r>
            <a:r>
              <a:rPr lang="en-US" sz="3200" dirty="0">
                <a:solidFill>
                  <a:srgbClr val="002060"/>
                </a:solidFill>
              </a:rPr>
              <a:t> </a:t>
            </a:r>
            <a:r>
              <a:rPr lang="en-US" sz="3200" dirty="0" err="1">
                <a:solidFill>
                  <a:srgbClr val="002060"/>
                </a:solidFill>
              </a:rPr>
              <a:t>Lĩnh</a:t>
            </a:r>
            <a:endParaRPr lang="en-US" sz="3200" dirty="0">
              <a:solidFill>
                <a:srgbClr val="002060"/>
              </a:solidFill>
            </a:endParaRPr>
          </a:p>
        </p:txBody>
      </p:sp>
      <p:sp>
        <p:nvSpPr>
          <p:cNvPr id="12" name="Rectangle: Rounded Corners 11">
            <a:extLst>
              <a:ext uri="{FF2B5EF4-FFF2-40B4-BE49-F238E27FC236}">
                <a16:creationId xmlns:a16="http://schemas.microsoft.com/office/drawing/2014/main" id="{2B1F3F0D-2276-2A7A-11D4-4B5C964D2E0E}"/>
              </a:ext>
            </a:extLst>
          </p:cNvPr>
          <p:cNvSpPr/>
          <p:nvPr/>
        </p:nvSpPr>
        <p:spPr>
          <a:xfrm>
            <a:off x="5485154" y="3169349"/>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là</a:t>
            </a:r>
            <a:r>
              <a:rPr lang="en-US" sz="3200" dirty="0">
                <a:solidFill>
                  <a:srgbClr val="002060"/>
                </a:solidFill>
              </a:rPr>
              <a:t> con </a:t>
            </a:r>
            <a:r>
              <a:rPr lang="en-US" sz="3200" dirty="0" err="1">
                <a:solidFill>
                  <a:srgbClr val="002060"/>
                </a:solidFill>
              </a:rPr>
              <a:t>trưởng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Lạc</a:t>
            </a:r>
            <a:r>
              <a:rPr lang="en-US" sz="3200" dirty="0">
                <a:solidFill>
                  <a:srgbClr val="002060"/>
                </a:solidFill>
              </a:rPr>
              <a:t> Long </a:t>
            </a:r>
            <a:r>
              <a:rPr lang="en-US" sz="3200" dirty="0" err="1">
                <a:solidFill>
                  <a:srgbClr val="002060"/>
                </a:solidFill>
              </a:rPr>
              <a:t>Quân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Âu</a:t>
            </a:r>
            <a:r>
              <a:rPr lang="en-US" sz="3200" dirty="0">
                <a:solidFill>
                  <a:srgbClr val="002060"/>
                </a:solidFill>
              </a:rPr>
              <a:t> </a:t>
            </a:r>
            <a:r>
              <a:rPr lang="en-US" sz="3200" dirty="0" err="1">
                <a:solidFill>
                  <a:srgbClr val="002060"/>
                </a:solidFill>
              </a:rPr>
              <a:t>Cơ</a:t>
            </a:r>
            <a:endParaRPr lang="en-US" sz="3200" dirty="0">
              <a:solidFill>
                <a:srgbClr val="002060"/>
              </a:solidFill>
            </a:endParaRPr>
          </a:p>
        </p:txBody>
      </p:sp>
      <p:sp>
        <p:nvSpPr>
          <p:cNvPr id="13" name="Rectangle: Rounded Corners 12">
            <a:extLst>
              <a:ext uri="{FF2B5EF4-FFF2-40B4-BE49-F238E27FC236}">
                <a16:creationId xmlns:a16="http://schemas.microsoft.com/office/drawing/2014/main" id="{37F5BBE0-2890-6C8D-BB11-25CA4C32E59D}"/>
              </a:ext>
            </a:extLst>
          </p:cNvPr>
          <p:cNvSpPr/>
          <p:nvPr/>
        </p:nvSpPr>
        <p:spPr>
          <a:xfrm>
            <a:off x="5411446" y="1943100"/>
            <a:ext cx="5608979" cy="866775"/>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gồm</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hoá</a:t>
            </a:r>
            <a:r>
              <a:rPr lang="en-US" sz="3200" dirty="0">
                <a:solidFill>
                  <a:srgbClr val="002060"/>
                </a:solidFill>
              </a:rPr>
              <a:t>, </a:t>
            </a:r>
          </a:p>
          <a:p>
            <a:pPr algn="ctr"/>
            <a:r>
              <a:rPr lang="en-US" sz="3200" dirty="0" err="1">
                <a:solidFill>
                  <a:srgbClr val="002060"/>
                </a:solidFill>
              </a:rPr>
              <a:t>văn</a:t>
            </a:r>
            <a:r>
              <a:rPr lang="en-US" sz="3200" dirty="0">
                <a:solidFill>
                  <a:srgbClr val="002060"/>
                </a:solidFill>
              </a:rPr>
              <a:t> </a:t>
            </a:r>
            <a:r>
              <a:rPr lang="en-US" sz="3200" dirty="0" err="1">
                <a:solidFill>
                  <a:srgbClr val="002060"/>
                </a:solidFill>
              </a:rPr>
              <a:t>nghệ</a:t>
            </a:r>
            <a:r>
              <a:rPr lang="en-US" sz="3200" dirty="0">
                <a:solidFill>
                  <a:srgbClr val="002060"/>
                </a:solidFill>
              </a:rPr>
              <a:t> </a:t>
            </a:r>
            <a:r>
              <a:rPr lang="en-US" sz="3200" dirty="0" err="1">
                <a:solidFill>
                  <a:srgbClr val="002060"/>
                </a:solidFill>
              </a:rPr>
              <a:t>dân</a:t>
            </a:r>
            <a:r>
              <a:rPr lang="en-US" sz="3200" dirty="0">
                <a:solidFill>
                  <a:srgbClr val="002060"/>
                </a:solidFill>
              </a:rPr>
              <a:t> </a:t>
            </a:r>
            <a:r>
              <a:rPr lang="en-US" sz="3200" dirty="0" err="1">
                <a:solidFill>
                  <a:srgbClr val="002060"/>
                </a:solidFill>
              </a:rPr>
              <a:t>gian</a:t>
            </a:r>
            <a:endParaRPr lang="en-US" sz="3200" dirty="0">
              <a:solidFill>
                <a:srgbClr val="002060"/>
              </a:solidFill>
            </a:endParaRPr>
          </a:p>
        </p:txBody>
      </p:sp>
      <p:cxnSp>
        <p:nvCxnSpPr>
          <p:cNvPr id="8" name="Straight Connector 7">
            <a:extLst>
              <a:ext uri="{FF2B5EF4-FFF2-40B4-BE49-F238E27FC236}">
                <a16:creationId xmlns:a16="http://schemas.microsoft.com/office/drawing/2014/main" id="{4A897F01-745B-BCD3-FDCE-4D32B675F7B0}"/>
              </a:ext>
            </a:extLst>
          </p:cNvPr>
          <p:cNvCxnSpPr/>
          <p:nvPr/>
        </p:nvCxnSpPr>
        <p:spPr>
          <a:xfrm>
            <a:off x="4119073" y="2268617"/>
            <a:ext cx="1292373" cy="1197848"/>
          </a:xfrm>
          <a:prstGeom prst="line">
            <a:avLst/>
          </a:prstGeom>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2D09EDA8-74E8-2A15-3F61-FBD35AF77F75}"/>
              </a:ext>
            </a:extLst>
          </p:cNvPr>
          <p:cNvCxnSpPr>
            <a:cxnSpLocks/>
          </p:cNvCxnSpPr>
          <p:nvPr/>
        </p:nvCxnSpPr>
        <p:spPr>
          <a:xfrm flipV="1">
            <a:off x="4271473" y="2570238"/>
            <a:ext cx="1139973" cy="944642"/>
          </a:xfrm>
          <a:prstGeom prst="line">
            <a:avLst/>
          </a:prstGeom>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553836A-2166-C70B-70D3-FDB800D1117C}"/>
              </a:ext>
            </a:extLst>
          </p:cNvPr>
          <p:cNvCxnSpPr>
            <a:cxnSpLocks/>
          </p:cNvCxnSpPr>
          <p:nvPr/>
        </p:nvCxnSpPr>
        <p:spPr>
          <a:xfrm>
            <a:off x="4423873" y="4977648"/>
            <a:ext cx="1061281"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04302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4A7B-6112-C8D9-FDAC-D949D0009817}"/>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22F7FE3C-C496-4416-8917-D3297D3FB83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66CBBEA0-82CA-90E6-1B89-233CD1F6E245}"/>
              </a:ext>
            </a:extLst>
          </p:cNvPr>
          <p:cNvSpPr>
            <a:spLocks noGrp="1"/>
          </p:cNvSpPr>
          <p:nvPr>
            <p:ph type="title" idx="2"/>
          </p:nvPr>
        </p:nvSpPr>
        <p:spPr/>
        <p:txBody>
          <a:bodyPr/>
          <a:lstStyle/>
          <a:p>
            <a:endParaRPr lang="en-US"/>
          </a:p>
        </p:txBody>
      </p:sp>
    </p:spTree>
    <p:extLst>
      <p:ext uri="{BB962C8B-B14F-4D97-AF65-F5344CB8AC3E}">
        <p14:creationId xmlns:p14="http://schemas.microsoft.com/office/powerpoint/2010/main" val="35792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BB112-1A46-8AAB-4213-FA97FA06D6F5}"/>
            </a:ext>
          </a:extLst>
        </p:cNvPr>
        <p:cNvGrpSpPr/>
        <p:nvPr/>
      </p:nvGrpSpPr>
      <p:grpSpPr>
        <a:xfrm>
          <a:off x="0" y="0"/>
          <a:ext cx="0" cy="0"/>
          <a:chOff x="0" y="0"/>
          <a:chExt cx="0" cy="0"/>
        </a:xfrm>
      </p:grpSpPr>
      <p:pic>
        <p:nvPicPr>
          <p:cNvPr id="22" name="图片 21">
            <a:extLst>
              <a:ext uri="{FF2B5EF4-FFF2-40B4-BE49-F238E27FC236}">
                <a16:creationId xmlns:a16="http://schemas.microsoft.com/office/drawing/2014/main" id="{5392B67C-EB35-ADC7-A81B-E6029863B6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a:extLst>
              <a:ext uri="{FF2B5EF4-FFF2-40B4-BE49-F238E27FC236}">
                <a16:creationId xmlns:a16="http://schemas.microsoft.com/office/drawing/2014/main" id="{8052468B-F5A1-5F1D-4B17-B4A64D774712}"/>
              </a:ext>
            </a:extLst>
          </p:cNvPr>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
                <a:srgbClr val="0563C1"/>
              </a:buClr>
              <a:buSzPct val="70000"/>
              <a:buFontTx/>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2:</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Gạch</a:t>
            </a: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chéo</a:t>
            </a: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để</a:t>
            </a: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ngăn</a:t>
            </a: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chủ ngữ, vị ngữ của các câu trong đoạn văn dưới đây:</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CEF46FF-EC6E-6802-467D-52473446F9B4}"/>
              </a:ext>
            </a:extLst>
          </p:cNvPr>
          <p:cNvSpPr/>
          <p:nvPr/>
        </p:nvSpPr>
        <p:spPr>
          <a:xfrm>
            <a:off x="421240" y="1650763"/>
            <a:ext cx="11164300" cy="318135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46CF7C3-5906-0909-0496-B099206093EB}"/>
              </a:ext>
            </a:extLst>
          </p:cNvPr>
          <p:cNvSpPr txBox="1"/>
          <p:nvPr/>
        </p:nvSpPr>
        <p:spPr>
          <a:xfrm>
            <a:off x="800100" y="1914525"/>
            <a:ext cx="10429875"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Lý Thường Kiệt là danh tướng Việt Nam thế kỉ XI. Tên tuổi của ông gắn với chiến thắng chống quân xâm lược nhà Tống. Tương truyền, ông cũng là tác giả bài thơ </a:t>
            </a:r>
            <a:r>
              <a:rPr kumimoji="0" lang="vi-VN" sz="32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Sông núi nước Nam</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Bài thơ được xem như bản Tuyên ngôn Độc lập đầu tiên của nước ta.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94115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9572C31-C6B1-49BD-8FAB-39C0FF69283D}"/>
              </a:ext>
            </a:extLst>
          </p:cNvPr>
          <p:cNvGrpSpPr/>
          <p:nvPr/>
        </p:nvGrpSpPr>
        <p:grpSpPr>
          <a:xfrm>
            <a:off x="324830" y="247650"/>
            <a:ext cx="11397983" cy="6091407"/>
            <a:chOff x="397008" y="1469138"/>
            <a:chExt cx="11397983" cy="4854789"/>
          </a:xfrm>
        </p:grpSpPr>
        <p:sp>
          <p:nvSpPr>
            <p:cNvPr id="7" name="Rectangle: Rounded Corners 6">
              <a:extLst>
                <a:ext uri="{FF2B5EF4-FFF2-40B4-BE49-F238E27FC236}">
                  <a16:creationId xmlns:a16="http://schemas.microsoft.com/office/drawing/2014/main" id="{90D648AF-DD13-4F48-821A-46D93446107A}"/>
                </a:ext>
              </a:extLst>
            </p:cNvPr>
            <p:cNvSpPr/>
            <p:nvPr/>
          </p:nvSpPr>
          <p:spPr>
            <a:xfrm>
              <a:off x="397008" y="1469138"/>
              <a:ext cx="11397983" cy="4854789"/>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F72E232-17EE-4EDB-B1DC-65AC917EF001}"/>
                </a:ext>
              </a:extLst>
            </p:cNvPr>
            <p:cNvSpPr txBox="1"/>
            <p:nvPr/>
          </p:nvSpPr>
          <p:spPr>
            <a:xfrm>
              <a:off x="678095" y="1872036"/>
              <a:ext cx="10849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aphicFrame>
        <p:nvGraphicFramePr>
          <p:cNvPr id="14" name="Table 13">
            <a:extLst>
              <a:ext uri="{FF2B5EF4-FFF2-40B4-BE49-F238E27FC236}">
                <a16:creationId xmlns:a16="http://schemas.microsoft.com/office/drawing/2014/main" id="{3DB0CD23-5246-4A1C-9552-AC37BAB32600}"/>
              </a:ext>
            </a:extLst>
          </p:cNvPr>
          <p:cNvGraphicFramePr>
            <a:graphicFrameLocks noGrp="1"/>
          </p:cNvGraphicFramePr>
          <p:nvPr>
            <p:extLst>
              <p:ext uri="{D42A27DB-BD31-4B8C-83A1-F6EECF244321}">
                <p14:modId xmlns:p14="http://schemas.microsoft.com/office/powerpoint/2010/main" val="940471128"/>
              </p:ext>
            </p:extLst>
          </p:nvPr>
        </p:nvGraphicFramePr>
        <p:xfrm>
          <a:off x="1524000" y="676275"/>
          <a:ext cx="9801225" cy="4832238"/>
        </p:xfrm>
        <a:graphic>
          <a:graphicData uri="http://schemas.openxmlformats.org/drawingml/2006/table">
            <a:tbl>
              <a:tblPr firstRow="1" firstCol="1" bandRow="1">
                <a:tableStyleId>{93296810-A885-4BE3-A3E7-6D5BEEA58F35}</a:tableStyleId>
              </a:tblPr>
              <a:tblGrid>
                <a:gridCol w="3648564">
                  <a:extLst>
                    <a:ext uri="{9D8B030D-6E8A-4147-A177-3AD203B41FA5}">
                      <a16:colId xmlns:a16="http://schemas.microsoft.com/office/drawing/2014/main" val="1689028334"/>
                    </a:ext>
                  </a:extLst>
                </a:gridCol>
                <a:gridCol w="6152661">
                  <a:extLst>
                    <a:ext uri="{9D8B030D-6E8A-4147-A177-3AD203B41FA5}">
                      <a16:colId xmlns:a16="http://schemas.microsoft.com/office/drawing/2014/main" val="354079266"/>
                    </a:ext>
                  </a:extLst>
                </a:gridCol>
              </a:tblGrid>
              <a:tr h="666750">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Chủ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Vị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378804"/>
                  </a:ext>
                </a:extLst>
              </a:tr>
              <a:tr h="892285">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071392"/>
                  </a:ext>
                </a:extLst>
              </a:tr>
              <a:tr h="1190459">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9820171"/>
                  </a:ext>
                </a:extLst>
              </a:tr>
              <a:tr h="892285">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9816"/>
                  </a:ext>
                </a:extLst>
              </a:tr>
              <a:tr h="1190459">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8275976"/>
                  </a:ext>
                </a:extLst>
              </a:tr>
            </a:tbl>
          </a:graphicData>
        </a:graphic>
      </p:graphicFrame>
      <p:sp>
        <p:nvSpPr>
          <p:cNvPr id="4" name="TextBox 3">
            <a:extLst>
              <a:ext uri="{FF2B5EF4-FFF2-40B4-BE49-F238E27FC236}">
                <a16:creationId xmlns:a16="http://schemas.microsoft.com/office/drawing/2014/main" id="{65CEC790-B2AD-03DA-1D14-D7AD5155B9E8}"/>
              </a:ext>
            </a:extLst>
          </p:cNvPr>
          <p:cNvSpPr txBox="1"/>
          <p:nvPr/>
        </p:nvSpPr>
        <p:spPr>
          <a:xfrm>
            <a:off x="1771650" y="1476375"/>
            <a:ext cx="3219450" cy="584775"/>
          </a:xfrm>
          <a:prstGeom prst="rect">
            <a:avLst/>
          </a:prstGeom>
          <a:noFill/>
        </p:spPr>
        <p:txBody>
          <a:bodyPr wrap="square" rtlCol="0">
            <a:spAutoFit/>
          </a:bodyPr>
          <a:lstStyle/>
          <a:p>
            <a:r>
              <a:rPr lang="nl-NL" sz="3200" dirty="0">
                <a:effectLst/>
                <a:latin typeface="Cambria" panose="02040503050406030204" pitchFamily="18" charset="0"/>
                <a:ea typeface="Cambria" panose="02040503050406030204" pitchFamily="18" charset="0"/>
              </a:rPr>
              <a:t>Lý Thường Kiệt</a:t>
            </a:r>
            <a:endParaRPr lang="en-US" sz="32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03F3EE0F-3E5B-EDE2-3458-A7BB5AC650ED}"/>
              </a:ext>
            </a:extLst>
          </p:cNvPr>
          <p:cNvSpPr txBox="1"/>
          <p:nvPr/>
        </p:nvSpPr>
        <p:spPr>
          <a:xfrm>
            <a:off x="5200649" y="1447800"/>
            <a:ext cx="6162675" cy="584775"/>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là danh tướng Việt Nam thế kỉ XI</a:t>
            </a:r>
            <a:endParaRPr lang="en-US" sz="32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E3E5FBAD-54CD-4FEC-981D-9A170B12D87E}"/>
              </a:ext>
            </a:extLst>
          </p:cNvPr>
          <p:cNvSpPr txBox="1"/>
          <p:nvPr/>
        </p:nvSpPr>
        <p:spPr>
          <a:xfrm>
            <a:off x="1771650" y="2543175"/>
            <a:ext cx="3219450" cy="584775"/>
          </a:xfrm>
          <a:prstGeom prst="rect">
            <a:avLst/>
          </a:prstGeom>
          <a:noFill/>
        </p:spPr>
        <p:txBody>
          <a:bodyPr wrap="square" rtlCol="0">
            <a:spAutoFit/>
          </a:bodyPr>
          <a:lstStyle/>
          <a:p>
            <a:r>
              <a:rPr lang="nl-NL" sz="3200" dirty="0">
                <a:latin typeface="Cambria" panose="02040503050406030204" pitchFamily="18" charset="0"/>
                <a:ea typeface="Cambria" panose="02040503050406030204" pitchFamily="18" charset="0"/>
              </a:rPr>
              <a:t>Tên tuổi của ông</a:t>
            </a:r>
            <a:endParaRPr lang="en-US" sz="3200"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2608FC63-D88B-9A4D-0D14-7D1D5FF53020}"/>
              </a:ext>
            </a:extLst>
          </p:cNvPr>
          <p:cNvSpPr txBox="1"/>
          <p:nvPr/>
        </p:nvSpPr>
        <p:spPr>
          <a:xfrm>
            <a:off x="5267325" y="22383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gắn với chiến thắng chống quân xâm lược nhà Tống</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6B028AA-447C-9E7F-139D-77703AA5D7B5}"/>
              </a:ext>
            </a:extLst>
          </p:cNvPr>
          <p:cNvSpPr txBox="1"/>
          <p:nvPr/>
        </p:nvSpPr>
        <p:spPr>
          <a:xfrm>
            <a:off x="1762125" y="360997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Ông</a:t>
            </a:r>
            <a:endParaRPr lang="en-US" sz="32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6A29800E-8CD1-1A45-C435-B7C6FE4B84CC}"/>
              </a:ext>
            </a:extLst>
          </p:cNvPr>
          <p:cNvSpPr txBox="1"/>
          <p:nvPr/>
        </p:nvSpPr>
        <p:spPr>
          <a:xfrm>
            <a:off x="5257800" y="33051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cũng là tác giả bài thơ Sông núi nước Nam</a:t>
            </a:r>
            <a:endParaRPr lang="en-US" sz="3200"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3EA36E8E-820B-C855-2299-85CCA76E0E39}"/>
              </a:ext>
            </a:extLst>
          </p:cNvPr>
          <p:cNvSpPr txBox="1"/>
          <p:nvPr/>
        </p:nvSpPr>
        <p:spPr>
          <a:xfrm>
            <a:off x="1733550" y="461962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Bài thơ</a:t>
            </a:r>
            <a:endParaRPr lang="en-US" sz="3200"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4699B0C2-ACF4-E5BE-2406-F4EADC0AABD7}"/>
              </a:ext>
            </a:extLst>
          </p:cNvPr>
          <p:cNvSpPr txBox="1"/>
          <p:nvPr/>
        </p:nvSpPr>
        <p:spPr>
          <a:xfrm>
            <a:off x="5229225" y="431482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được xem là bản Tuyên ngôn Độc lập đầu tiên của nước ta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4066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2:</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Gạch</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chéo</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để</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ngăn</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6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chủ ngữ, vị ngữ của các câu trong đoạn văn dưới đây:</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1240" y="1676401"/>
            <a:ext cx="11164300" cy="318135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BD0F4B-2CEB-3353-4F7E-18C19E815B84}"/>
              </a:ext>
            </a:extLst>
          </p:cNvPr>
          <p:cNvSpPr txBox="1"/>
          <p:nvPr/>
        </p:nvSpPr>
        <p:spPr>
          <a:xfrm>
            <a:off x="800100" y="1914525"/>
            <a:ext cx="10429875" cy="2554545"/>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3200" b="0" i="1" dirty="0">
                <a:solidFill>
                  <a:srgbClr val="000000"/>
                </a:solidFill>
                <a:effectLst/>
                <a:latin typeface="Cambria" panose="02040503050406030204" pitchFamily="18" charset="0"/>
                <a:ea typeface="Cambria" panose="02040503050406030204" pitchFamily="18" charset="0"/>
              </a:rPr>
              <a:t>Sông núi nước Nam</a:t>
            </a:r>
            <a:r>
              <a:rPr lang="vi-VN" sz="3200" b="0" i="0" dirty="0">
                <a:solidFill>
                  <a:srgbClr val="000000"/>
                </a:solidFill>
                <a:effectLst/>
                <a:latin typeface="Cambria" panose="02040503050406030204" pitchFamily="18" charset="0"/>
                <a:ea typeface="Cambria" panose="02040503050406030204" pitchFamily="18" charset="0"/>
              </a:rPr>
              <a:t>. Bài thơ được xem như bản Tuyên ngôn Độc lập đầu tiên của nước ta. </a:t>
            </a:r>
            <a:endParaRPr lang="en-US" sz="3200" dirty="0">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27E2363B-65D7-0227-8376-FDBA62A612EE}"/>
              </a:ext>
            </a:extLst>
          </p:cNvPr>
          <p:cNvCxnSpPr/>
          <p:nvPr/>
        </p:nvCxnSpPr>
        <p:spPr>
          <a:xfrm flipH="1">
            <a:off x="4016523" y="2068082"/>
            <a:ext cx="76913" cy="341832"/>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9D586C97-B764-E79E-0310-7F5F9693FBC5}"/>
              </a:ext>
            </a:extLst>
          </p:cNvPr>
          <p:cNvCxnSpPr>
            <a:cxnSpLocks/>
          </p:cNvCxnSpPr>
          <p:nvPr/>
        </p:nvCxnSpPr>
        <p:spPr>
          <a:xfrm flipH="1">
            <a:off x="3085032" y="2553772"/>
            <a:ext cx="75489" cy="334707"/>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4786E47-94E9-6243-6C7A-6CAC1799DB47}"/>
              </a:ext>
            </a:extLst>
          </p:cNvPr>
          <p:cNvCxnSpPr/>
          <p:nvPr/>
        </p:nvCxnSpPr>
        <p:spPr>
          <a:xfrm flipH="1">
            <a:off x="5373880" y="3020881"/>
            <a:ext cx="76913" cy="341832"/>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57C788B-1E14-A664-C11C-8CDFBC0641F1}"/>
              </a:ext>
            </a:extLst>
          </p:cNvPr>
          <p:cNvCxnSpPr/>
          <p:nvPr/>
        </p:nvCxnSpPr>
        <p:spPr>
          <a:xfrm flipH="1">
            <a:off x="4194561" y="3519443"/>
            <a:ext cx="76913" cy="3418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83717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3:</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Dựa vào tranh, đặt câu có những loại vị ngữ sau:</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a. Vị ngữ nêu hoạt động, trạng thái.</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b. Vị ngữ nêu đặc điểm.</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c. Vị ngữ giới thiệu, nhận xét.</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3B7FB22-D801-48CC-A1AD-2B84D03183B6}"/>
              </a:ext>
            </a:extLst>
          </p:cNvPr>
          <p:cNvPicPr>
            <a:picLocks noChangeAspect="1"/>
          </p:cNvPicPr>
          <p:nvPr/>
        </p:nvPicPr>
        <p:blipFill>
          <a:blip r:embed="rId4"/>
          <a:stretch>
            <a:fillRect/>
          </a:stretch>
        </p:blipFill>
        <p:spPr>
          <a:xfrm>
            <a:off x="3426835" y="2847976"/>
            <a:ext cx="5650490" cy="3071812"/>
          </a:xfrm>
          <a:prstGeom prst="rect">
            <a:avLst/>
          </a:prstGeom>
        </p:spPr>
      </p:pic>
    </p:spTree>
    <p:extLst>
      <p:ext uri="{BB962C8B-B14F-4D97-AF65-F5344CB8AC3E}">
        <p14:creationId xmlns:p14="http://schemas.microsoft.com/office/powerpoint/2010/main" val="765050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D7DE-2A2C-7AD3-F06E-B327AEDB6915}"/>
            </a:ext>
          </a:extLst>
        </p:cNvPr>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485DF65A-84D8-45FF-FF34-7E9B3FF2846C}"/>
              </a:ext>
            </a:extLst>
          </p:cNvPr>
          <p:cNvGraphicFramePr>
            <a:graphicFrameLocks noGrp="1"/>
          </p:cNvGraphicFramePr>
          <p:nvPr>
            <p:extLst>
              <p:ext uri="{D42A27DB-BD31-4B8C-83A1-F6EECF244321}">
                <p14:modId xmlns:p14="http://schemas.microsoft.com/office/powerpoint/2010/main" val="3413946880"/>
              </p:ext>
            </p:extLst>
          </p:nvPr>
        </p:nvGraphicFramePr>
        <p:xfrm>
          <a:off x="1025496" y="676275"/>
          <a:ext cx="10299730" cy="4559868"/>
        </p:xfrm>
        <a:graphic>
          <a:graphicData uri="http://schemas.openxmlformats.org/drawingml/2006/table">
            <a:tbl>
              <a:tblPr firstRow="1" firstCol="1" bandRow="1">
                <a:tableStyleId>{93296810-A885-4BE3-A3E7-6D5BEEA58F35}</a:tableStyleId>
              </a:tblPr>
              <a:tblGrid>
                <a:gridCol w="3834135">
                  <a:extLst>
                    <a:ext uri="{9D8B030D-6E8A-4147-A177-3AD203B41FA5}">
                      <a16:colId xmlns:a16="http://schemas.microsoft.com/office/drawing/2014/main" val="1689028334"/>
                    </a:ext>
                  </a:extLst>
                </a:gridCol>
                <a:gridCol w="6465595">
                  <a:extLst>
                    <a:ext uri="{9D8B030D-6E8A-4147-A177-3AD203B41FA5}">
                      <a16:colId xmlns:a16="http://schemas.microsoft.com/office/drawing/2014/main" val="354079266"/>
                    </a:ext>
                  </a:extLst>
                </a:gridCol>
              </a:tblGrid>
              <a:tr h="18014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Vị ngữ nêu hoạt động, trạng thái.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071392"/>
                  </a:ext>
                </a:extLst>
              </a:tr>
              <a:tr h="1423351">
                <a:tc>
                  <a:txBody>
                    <a:bodyPr/>
                    <a:lstStyle/>
                    <a:p>
                      <a:pPr marL="0" marR="0" algn="ctr">
                        <a:lnSpc>
                          <a:spcPct val="120000"/>
                        </a:lnSpc>
                        <a:spcBef>
                          <a:spcPts val="0"/>
                        </a:spcBef>
                        <a:spcAft>
                          <a:spcPts val="0"/>
                        </a:spcAft>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Vị ngữ nêu đặc điểm</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9820171"/>
                  </a:ext>
                </a:extLst>
              </a:tr>
              <a:tr h="1335024">
                <a:tc>
                  <a:txBody>
                    <a:bodyPr/>
                    <a:lstStyle/>
                    <a:p>
                      <a:pPr marL="0" marR="0" algn="ctr">
                        <a:lnSpc>
                          <a:spcPct val="120000"/>
                        </a:lnSpc>
                        <a:spcBef>
                          <a:spcPts val="0"/>
                        </a:spcBef>
                        <a:spcAft>
                          <a:spcPts val="0"/>
                        </a:spcAft>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Vị ngữ giới thiệu, nhận xét</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9816"/>
                  </a:ext>
                </a:extLst>
              </a:tr>
            </a:tbl>
          </a:graphicData>
        </a:graphic>
      </p:graphicFrame>
      <p:sp>
        <p:nvSpPr>
          <p:cNvPr id="10" name="TextBox 9">
            <a:extLst>
              <a:ext uri="{FF2B5EF4-FFF2-40B4-BE49-F238E27FC236}">
                <a16:creationId xmlns:a16="http://schemas.microsoft.com/office/drawing/2014/main" id="{EA564ABB-6A4B-B468-A01C-0AE5F1B55FD5}"/>
              </a:ext>
            </a:extLst>
          </p:cNvPr>
          <p:cNvSpPr txBox="1"/>
          <p:nvPr/>
        </p:nvSpPr>
        <p:spPr>
          <a:xfrm>
            <a:off x="5133974" y="1329469"/>
            <a:ext cx="6162675" cy="584775"/>
          </a:xfrm>
          <a:prstGeom prst="rect">
            <a:avLst/>
          </a:prstGeom>
          <a:noFill/>
        </p:spPr>
        <p:txBody>
          <a:bodyPr wrap="square" rtlCol="0">
            <a:spAutoFit/>
          </a:bodyPr>
          <a:lstStyle/>
          <a:p>
            <a:pPr lvl="0"/>
            <a:r>
              <a:rPr lang="vi-VN" sz="3200" b="1" dirty="0">
                <a:solidFill>
                  <a:prstClr val="black"/>
                </a:solidFill>
                <a:latin typeface="Cambria" panose="02040503050406030204" pitchFamily="18" charset="0"/>
                <a:ea typeface="Cambria" panose="02040503050406030204" pitchFamily="18" charset="0"/>
              </a:rPr>
              <a:t>Các chú bộ đội đang hành quân.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6E8138D-2259-3FB2-DDA5-1E8A73BF984B}"/>
              </a:ext>
            </a:extLst>
          </p:cNvPr>
          <p:cNvSpPr txBox="1"/>
          <p:nvPr/>
        </p:nvSpPr>
        <p:spPr>
          <a:xfrm>
            <a:off x="5200649" y="2990418"/>
            <a:ext cx="6029326"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Các chú bộ đội rất vui vẻ.</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5EFC7EBC-E17C-7A08-F0BC-FA0BA0DFD2E3}"/>
              </a:ext>
            </a:extLst>
          </p:cNvPr>
          <p:cNvSpPr txBox="1"/>
          <p:nvPr/>
        </p:nvSpPr>
        <p:spPr>
          <a:xfrm>
            <a:off x="5200649" y="4427724"/>
            <a:ext cx="6029326"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Họ là những người lính Cụ Hồ.</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7323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36370" y="490552"/>
            <a:ext cx="10522130" cy="4719623"/>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custGeom>
                      <a:avLst/>
                      <a:gdLst>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5"/>
                          </a:moveTo>
                          <a:cubicBezTo>
                            <a:pt x="-7612" y="323918"/>
                            <a:pt x="133759" y="66880"/>
                            <a:pt x="233287" y="0"/>
                          </a:cubicBezTo>
                          <a:cubicBezTo>
                            <a:pt x="4900183" y="-304805"/>
                            <a:pt x="8072016" y="-255053"/>
                            <a:pt x="9528442" y="0"/>
                          </a:cubicBezTo>
                          <a:cubicBezTo>
                            <a:pt x="9628842" y="-14794"/>
                            <a:pt x="9803700" y="241686"/>
                            <a:pt x="9761730" y="736615"/>
                          </a:cubicBezTo>
                          <a:cubicBezTo>
                            <a:pt x="9843016" y="1579954"/>
                            <a:pt x="9794149" y="2544304"/>
                            <a:pt x="9761730" y="3682984"/>
                          </a:cubicBezTo>
                          <a:cubicBezTo>
                            <a:pt x="9725577" y="4057905"/>
                            <a:pt x="9649864" y="4365751"/>
                            <a:pt x="9528442" y="4419600"/>
                          </a:cubicBezTo>
                          <a:cubicBezTo>
                            <a:pt x="6809991" y="3525155"/>
                            <a:pt x="2340267" y="5053038"/>
                            <a:pt x="233287" y="4419600"/>
                          </a:cubicBezTo>
                          <a:cubicBezTo>
                            <a:pt x="42550" y="4466045"/>
                            <a:pt x="-8815" y="4173391"/>
                            <a:pt x="0" y="3682984"/>
                          </a:cubicBezTo>
                          <a:cubicBezTo>
                            <a:pt x="-87895" y="3045378"/>
                            <a:pt x="27739" y="1305184"/>
                            <a:pt x="0" y="736615"/>
                          </a:cubicBezTo>
                          <a:close/>
                        </a:path>
                        <a:path w="9761730" h="4419600" stroke="0" extrusionOk="0">
                          <a:moveTo>
                            <a:pt x="0" y="736615"/>
                          </a:moveTo>
                          <a:cubicBezTo>
                            <a:pt x="-12488" y="256569"/>
                            <a:pt x="97930" y="-56650"/>
                            <a:pt x="233287" y="0"/>
                          </a:cubicBezTo>
                          <a:cubicBezTo>
                            <a:pt x="1316326" y="-852850"/>
                            <a:pt x="6470779" y="-269472"/>
                            <a:pt x="9528442" y="0"/>
                          </a:cubicBezTo>
                          <a:cubicBezTo>
                            <a:pt x="9666698" y="-37011"/>
                            <a:pt x="9791354" y="378044"/>
                            <a:pt x="9761730" y="736615"/>
                          </a:cubicBezTo>
                          <a:cubicBezTo>
                            <a:pt x="9659906" y="2147620"/>
                            <a:pt x="9753937" y="2709066"/>
                            <a:pt x="9761730" y="3682984"/>
                          </a:cubicBezTo>
                          <a:cubicBezTo>
                            <a:pt x="9780633" y="4142945"/>
                            <a:pt x="9670084" y="4411235"/>
                            <a:pt x="9528442" y="4419600"/>
                          </a:cubicBezTo>
                          <a:cubicBezTo>
                            <a:pt x="6067591" y="4815132"/>
                            <a:pt x="3570229" y="4134922"/>
                            <a:pt x="233287" y="4419600"/>
                          </a:cubicBezTo>
                          <a:cubicBezTo>
                            <a:pt x="143474" y="4440001"/>
                            <a:pt x="-3837" y="4009114"/>
                            <a:pt x="0" y="3682984"/>
                          </a:cubicBezTo>
                          <a:cubicBezTo>
                            <a:pt x="-123" y="3404581"/>
                            <a:pt x="-45520" y="2138513"/>
                            <a:pt x="0" y="736615"/>
                          </a:cubicBezTo>
                          <a:close/>
                        </a:path>
                        <a:path w="9761730" h="4419600" fill="none" stroke="0" extrusionOk="0">
                          <a:moveTo>
                            <a:pt x="0" y="736615"/>
                          </a:moveTo>
                          <a:cubicBezTo>
                            <a:pt x="-10368" y="316097"/>
                            <a:pt x="112031" y="38909"/>
                            <a:pt x="233287" y="0"/>
                          </a:cubicBezTo>
                          <a:cubicBezTo>
                            <a:pt x="4953434" y="-461089"/>
                            <a:pt x="8217776" y="-407566"/>
                            <a:pt x="9528442" y="0"/>
                          </a:cubicBezTo>
                          <a:cubicBezTo>
                            <a:pt x="9645721" y="-53606"/>
                            <a:pt x="9756717" y="285296"/>
                            <a:pt x="9761730" y="736615"/>
                          </a:cubicBezTo>
                          <a:cubicBezTo>
                            <a:pt x="9776022" y="1470447"/>
                            <a:pt x="9658875" y="2530070"/>
                            <a:pt x="9761730" y="3682984"/>
                          </a:cubicBezTo>
                          <a:cubicBezTo>
                            <a:pt x="9758519" y="4082233"/>
                            <a:pt x="9643011" y="4368576"/>
                            <a:pt x="9528442" y="4419600"/>
                          </a:cubicBezTo>
                          <a:cubicBezTo>
                            <a:pt x="6765999" y="4064443"/>
                            <a:pt x="2109712" y="4706743"/>
                            <a:pt x="233287" y="4419600"/>
                          </a:cubicBezTo>
                          <a:cubicBezTo>
                            <a:pt x="88888" y="4463648"/>
                            <a:pt x="8821" y="4148713"/>
                            <a:pt x="0" y="3682984"/>
                          </a:cubicBezTo>
                          <a:cubicBezTo>
                            <a:pt x="-129698" y="3042653"/>
                            <a:pt x="85580" y="1351055"/>
                            <a:pt x="0" y="73661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2">
                      <a:lumMod val="75000"/>
                    </a:schemeClr>
                  </a:solidFill>
                  <a:latin typeface="Calibri" panose="020F0502020204030204" pitchFamily="34" charset="0"/>
                  <a:cs typeface="Calibri" panose="020F0502020204030204" pitchFamily="34" charset="0"/>
                </a:rPr>
                <a:t>Vị</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ngữ</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nêu</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hoạt</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động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trạng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thái</a:t>
              </a:r>
              <a:r>
                <a:rPr lang="en-US" sz="4000" b="1" dirty="0">
                  <a:solidFill>
                    <a:schemeClr val="tx2">
                      <a:lumMod val="75000"/>
                    </a:schemeClr>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Hoạt</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động</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nhìn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thấy</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rõ</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ràng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Trạng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thái</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là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những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hành</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trực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tiếp</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hiện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4086015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Vị</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ngữ</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nêu</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đặc</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điểm</a:t>
              </a:r>
              <a:endPar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endParaRPr>
            </a:p>
            <a:p>
              <a:pPr marL="0" marR="0">
                <a:lnSpc>
                  <a:spcPct val="120000"/>
                </a:lnSpc>
                <a:spcBef>
                  <a:spcPts val="0"/>
                </a:spcBef>
                <a:spcAft>
                  <a:spcPts val="0"/>
                </a:spcAft>
              </a:pPr>
              <a:r>
                <a:rPr lang="en-US" sz="4400" b="1" dirty="0" err="1">
                  <a:solidFill>
                    <a:srgbClr val="002060"/>
                  </a:solidFill>
                  <a:effectLst/>
                  <a:ea typeface="Calibri" panose="020F0502020204030204" pitchFamily="34" charset="0"/>
                </a:rPr>
                <a:t>Đặc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điểm</a:t>
              </a:r>
              <a:r>
                <a:rPr lang="en-US" sz="4400" b="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Là</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nổi</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riêng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biệt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sự</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vật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hiện</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tượng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dùng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xác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định</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167508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Vị</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ngữ</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giới</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thiệu</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nhận</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xét</a:t>
              </a:r>
              <a:endPar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endParaRP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Giới</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thiệu</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làm</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biết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rõ</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về</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người</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việc</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nào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Nhận</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xét</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Đưa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ý </a:t>
              </a:r>
              <a:r>
                <a:rPr lang="en-US" sz="4000" i="1" dirty="0" err="1">
                  <a:solidFill>
                    <a:srgbClr val="002060"/>
                  </a:solidFill>
                  <a:effectLst/>
                  <a:ea typeface="Calibri" panose="020F0502020204030204" pitchFamily="34" charset="0"/>
                </a:rPr>
                <a:t>kiến</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tính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chất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đánh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giá</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sự</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vật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222025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8C44E59-50A0-2B0F-CD67-4D225C375DAA}"/>
              </a:ext>
            </a:extLst>
          </p:cNvPr>
          <p:cNvPicPr>
            <a:picLocks noChangeAspect="1"/>
          </p:cNvPicPr>
          <p:nvPr/>
        </p:nvPicPr>
        <p:blipFill>
          <a:blip r:embed="rId9"/>
          <a:stretch>
            <a:fillRect/>
          </a:stretch>
        </p:blipFill>
        <p:spPr>
          <a:xfrm>
            <a:off x="3549025" y="249520"/>
            <a:ext cx="5133277"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4</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Viết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2 – 3 câu nói về một người anh hùng dân tộc và </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dung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dấu</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gạch</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chéo</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ngăn</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xác định chủ ngữ, vị ngữ của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9BD0F4B-2CEB-3353-4F7E-18C19E815B84}"/>
              </a:ext>
            </a:extLst>
          </p:cNvPr>
          <p:cNvSpPr txBox="1"/>
          <p:nvPr/>
        </p:nvSpPr>
        <p:spPr>
          <a:xfrm>
            <a:off x="508233" y="2573714"/>
            <a:ext cx="10925175" cy="2554545"/>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Đinh Tiên Hoàng</a:t>
            </a:r>
            <a:r>
              <a:rPr lang="en-US" sz="3200" b="1" dirty="0">
                <a:solidFill>
                  <a:srgbClr val="000000"/>
                </a:solidFill>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là vị hoàng đế sáng lập triều đại nhà Đinh, nước Đại Cồ Việt trong lịch sử Việt Nam. Ông </a:t>
            </a:r>
            <a:r>
              <a:rPr lang="en-US" sz="3200" b="1" dirty="0">
                <a:solidFill>
                  <a:srgbClr val="000000"/>
                </a:solidFill>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là người có công đánh dẹp loạn 12 sứ quân, thống nhất giang sơn và trở thành hoàng đế đầu tiên của Việt Nam sau thời Bắc thuộc.</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C897A3C1-49AC-2FE4-4441-118793426999}"/>
              </a:ext>
            </a:extLst>
          </p:cNvPr>
          <p:cNvCxnSpPr/>
          <p:nvPr/>
        </p:nvCxnSpPr>
        <p:spPr>
          <a:xfrm flipH="1">
            <a:off x="3890688" y="2718175"/>
            <a:ext cx="76913" cy="341832"/>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A8128D5C-3328-1810-8151-33A1ECCA7A44}"/>
              </a:ext>
            </a:extLst>
          </p:cNvPr>
          <p:cNvCxnSpPr/>
          <p:nvPr/>
        </p:nvCxnSpPr>
        <p:spPr>
          <a:xfrm flipH="1">
            <a:off x="8395576" y="3206604"/>
            <a:ext cx="76913" cy="3418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4324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06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76AB3-6772-58FC-8C91-B0B16C30DC42}"/>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20C1D02-76C6-73AD-E17B-1112DAE0E535}"/>
              </a:ext>
            </a:extLst>
          </p:cNvPr>
          <p:cNvGraphicFramePr>
            <a:graphicFrameLocks noGrp="1"/>
          </p:cNvGraphicFramePr>
          <p:nvPr>
            <p:extLst>
              <p:ext uri="{D42A27DB-BD31-4B8C-83A1-F6EECF244321}">
                <p14:modId xmlns:p14="http://schemas.microsoft.com/office/powerpoint/2010/main" val="125910974"/>
              </p:ext>
            </p:extLst>
          </p:nvPr>
        </p:nvGraphicFramePr>
        <p:xfrm>
          <a:off x="772486" y="1448778"/>
          <a:ext cx="10647028" cy="4724400"/>
        </p:xfrm>
        <a:graphic>
          <a:graphicData uri="http://schemas.openxmlformats.org/drawingml/2006/table">
            <a:tbl>
              <a:tblPr firstRow="1" bandRow="1">
                <a:tableStyleId>{5C22544A-7EE6-4342-B048-85BDC9FD1C3A}</a:tableStyleId>
              </a:tblPr>
              <a:tblGrid>
                <a:gridCol w="3983373">
                  <a:extLst>
                    <a:ext uri="{9D8B030D-6E8A-4147-A177-3AD203B41FA5}">
                      <a16:colId xmlns:a16="http://schemas.microsoft.com/office/drawing/2014/main" val="3543803966"/>
                    </a:ext>
                  </a:extLst>
                </a:gridCol>
                <a:gridCol w="3097058">
                  <a:extLst>
                    <a:ext uri="{9D8B030D-6E8A-4147-A177-3AD203B41FA5}">
                      <a16:colId xmlns:a16="http://schemas.microsoft.com/office/drawing/2014/main" val="4201087309"/>
                    </a:ext>
                  </a:extLst>
                </a:gridCol>
                <a:gridCol w="3566597">
                  <a:extLst>
                    <a:ext uri="{9D8B030D-6E8A-4147-A177-3AD203B41FA5}">
                      <a16:colId xmlns:a16="http://schemas.microsoft.com/office/drawing/2014/main" val="127000247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 </a:t>
                      </a:r>
                    </a:p>
                    <a:p>
                      <a:pPr algn="ctr"/>
                      <a:r>
                        <a:rPr lang="en-US" sz="2800" dirty="0" err="1">
                          <a:solidFill>
                            <a:schemeClr val="tx1"/>
                          </a:solidFill>
                          <a:latin typeface="Times New Roman" panose="02020603050405020304" pitchFamily="18" charset="0"/>
                          <a:cs typeface="Times New Roman" panose="02020603050405020304" pitchFamily="18" charset="0"/>
                        </a:rPr>
                        <a:t>Câu</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p>
                    <a:p>
                      <a:pPr algn="ct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xét</a:t>
                      </a:r>
                      <a:r>
                        <a:rPr lang="en-US" sz="28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290292"/>
                  </a:ext>
                </a:extLst>
              </a:tr>
              <a:tr h="370840">
                <a:tc>
                  <a:txBody>
                    <a:bodyPr/>
                    <a:lstStyle/>
                    <a:p>
                      <a:r>
                        <a:rPr lang="en-US" sz="2800" b="1" dirty="0" err="1">
                          <a:solidFill>
                            <a:schemeClr val="tx1"/>
                          </a:solidFill>
                          <a:latin typeface="Times New Roman" panose="02020603050405020304" pitchFamily="18" charset="0"/>
                          <a:cs typeface="Times New Roman" panose="02020603050405020304" pitchFamily="18" charset="0"/>
                        </a:rPr>
                        <a:t>Chú</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mèo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mướp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em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nằm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sưởi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nắng</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Chú</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mèo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mướp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em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đang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nằm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sưởi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nắng</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hoạt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812042"/>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a. </a:t>
                      </a:r>
                      <a:r>
                        <a:rPr lang="en-US" sz="2800" b="1" dirty="0" err="1">
                          <a:solidFill>
                            <a:schemeClr val="tx1"/>
                          </a:solidFill>
                          <a:latin typeface="Times New Roman" panose="02020603050405020304" pitchFamily="18" charset="0"/>
                          <a:cs typeface="Times New Roman" panose="02020603050405020304" pitchFamily="18" charset="0"/>
                        </a:rPr>
                        <a:t>Gió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thổi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rào</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89966"/>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cs typeface="Times New Roman" panose="02020603050405020304" pitchFamily="18" charset="0"/>
                        </a:rPr>
                        <a:t>Mẹ</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sĩ</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2431749"/>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c. </a:t>
                      </a:r>
                      <a:r>
                        <a:rPr lang="en-US" sz="2800" b="1" dirty="0" err="1">
                          <a:solidFill>
                            <a:schemeClr val="tx1"/>
                          </a:solidFill>
                          <a:latin typeface="Times New Roman" panose="02020603050405020304" pitchFamily="18" charset="0"/>
                          <a:cs typeface="Times New Roman" panose="02020603050405020304" pitchFamily="18" charset="0"/>
                        </a:rPr>
                        <a:t>Tôi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gầy</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164237"/>
                  </a:ext>
                </a:extLst>
              </a:tr>
            </a:tbl>
          </a:graphicData>
        </a:graphic>
      </p:graphicFrame>
      <p:sp>
        <p:nvSpPr>
          <p:cNvPr id="2" name="TextBox 1">
            <a:extLst>
              <a:ext uri="{FF2B5EF4-FFF2-40B4-BE49-F238E27FC236}">
                <a16:creationId xmlns:a16="http://schemas.microsoft.com/office/drawing/2014/main" id="{9A98DACB-49E1-0FDC-E09D-5983DCA5DF23}"/>
              </a:ext>
            </a:extLst>
          </p:cNvPr>
          <p:cNvSpPr txBox="1"/>
          <p:nvPr/>
        </p:nvSpPr>
        <p:spPr>
          <a:xfrm>
            <a:off x="729842" y="389902"/>
            <a:ext cx="10259736" cy="954107"/>
          </a:xfrm>
          <a:prstGeom prst="rect">
            <a:avLst/>
          </a:prstGeom>
          <a:noFill/>
        </p:spPr>
        <p:txBody>
          <a:bodyPr wrap="square" rtlCol="0">
            <a:spAutoFit/>
          </a:bodyPr>
          <a:lstStyle/>
          <a:p>
            <a:pPr lvl="0"/>
            <a:r>
              <a:rPr lang="en-US" sz="2800" b="1" noProof="0" dirty="0" err="1">
                <a:solidFill>
                  <a:prstClr val="black"/>
                </a:solidFill>
                <a:latin typeface="Cambria" panose="02040503050406030204" pitchFamily="18" charset="0"/>
                <a:ea typeface="Cambria" panose="02040503050406030204" pitchFamily="18" charset="0"/>
              </a:rPr>
              <a:t>Bài</a:t>
            </a:r>
            <a:r>
              <a:rPr lang="en-US" sz="2800" b="1" noProof="0" dirty="0">
                <a:solidFill>
                  <a:prstClr val="black"/>
                </a:solidFill>
                <a:latin typeface="Cambria" panose="02040503050406030204" pitchFamily="18" charset="0"/>
                <a:ea typeface="Cambria" panose="02040503050406030204" pitchFamily="18" charset="0"/>
              </a:rPr>
              <a:t> 5: </a:t>
            </a:r>
            <a:r>
              <a:rPr lang="en-US" sz="2800" b="1" noProof="0" dirty="0" err="1">
                <a:solidFill>
                  <a:prstClr val="black"/>
                </a:solidFill>
                <a:latin typeface="Cambria" panose="02040503050406030204" pitchFamily="18" charset="0"/>
                <a:ea typeface="Cambria" panose="02040503050406030204" pitchFamily="18" charset="0"/>
              </a:rPr>
              <a:t>Tìm</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chử</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ngữ</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vị</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ngữ</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của</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mỗi</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câu</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dưới</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đây</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và</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xác</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định</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kiểu</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loại</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của</a:t>
            </a:r>
            <a:r>
              <a:rPr lang="en-US" sz="2800" b="1" noProof="0" dirty="0">
                <a:solidFill>
                  <a:prstClr val="black"/>
                </a:solidFill>
                <a:latin typeface="Cambria" panose="02040503050406030204" pitchFamily="18" charset="0"/>
                <a:ea typeface="Cambria" panose="02040503050406030204" pitchFamily="18" charset="0"/>
              </a:rPr>
              <a:t> </a:t>
            </a:r>
            <a:r>
              <a:rPr lang="en-US" sz="2800" b="1" noProof="0" dirty="0" err="1">
                <a:solidFill>
                  <a:prstClr val="black"/>
                </a:solidFill>
                <a:latin typeface="Cambria" panose="02040503050406030204" pitchFamily="18" charset="0"/>
                <a:ea typeface="Cambria" panose="02040503050406030204" pitchFamily="18" charset="0"/>
              </a:rPr>
              <a:t>chúng</a:t>
            </a:r>
            <a:r>
              <a:rPr lang="en-US" sz="2800" b="1" noProof="0"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898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48A24708-22CA-B72C-1379-4004F889C5CA}"/>
              </a:ext>
            </a:extLst>
          </p:cNvPr>
          <p:cNvGraphicFramePr>
            <a:graphicFrameLocks noGrp="1"/>
          </p:cNvGraphicFramePr>
          <p:nvPr>
            <p:extLst>
              <p:ext uri="{D42A27DB-BD31-4B8C-83A1-F6EECF244321}">
                <p14:modId xmlns:p14="http://schemas.microsoft.com/office/powerpoint/2010/main" val="626289383"/>
              </p:ext>
            </p:extLst>
          </p:nvPr>
        </p:nvGraphicFramePr>
        <p:xfrm>
          <a:off x="932576" y="274320"/>
          <a:ext cx="10326847" cy="6004560"/>
        </p:xfrm>
        <a:graphic>
          <a:graphicData uri="http://schemas.openxmlformats.org/drawingml/2006/table">
            <a:tbl>
              <a:tblPr firstRow="1" bandRow="1">
                <a:tableStyleId>{5C22544A-7EE6-4342-B048-85BDC9FD1C3A}</a:tableStyleId>
              </a:tblPr>
              <a:tblGrid>
                <a:gridCol w="3408165">
                  <a:extLst>
                    <a:ext uri="{9D8B030D-6E8A-4147-A177-3AD203B41FA5}">
                      <a16:colId xmlns:a16="http://schemas.microsoft.com/office/drawing/2014/main" val="3543803966"/>
                    </a:ext>
                  </a:extLst>
                </a:gridCol>
                <a:gridCol w="3459341">
                  <a:extLst>
                    <a:ext uri="{9D8B030D-6E8A-4147-A177-3AD203B41FA5}">
                      <a16:colId xmlns:a16="http://schemas.microsoft.com/office/drawing/2014/main" val="4201087309"/>
                    </a:ext>
                  </a:extLst>
                </a:gridCol>
                <a:gridCol w="3459341">
                  <a:extLst>
                    <a:ext uri="{9D8B030D-6E8A-4147-A177-3AD203B41FA5}">
                      <a16:colId xmlns:a16="http://schemas.microsoft.com/office/drawing/2014/main" val="127000247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 </a:t>
                      </a:r>
                    </a:p>
                    <a:p>
                      <a:pPr algn="ctr"/>
                      <a:r>
                        <a:rPr lang="en-US" sz="2800" dirty="0" err="1">
                          <a:solidFill>
                            <a:schemeClr val="tx1"/>
                          </a:solidFill>
                          <a:latin typeface="Times New Roman" panose="02020603050405020304" pitchFamily="18" charset="0"/>
                          <a:cs typeface="Times New Roman" panose="02020603050405020304" pitchFamily="18" charset="0"/>
                        </a:rPr>
                        <a:t>Câu</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p>
                    <a:p>
                      <a:pPr algn="ct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xét</a:t>
                      </a:r>
                      <a:r>
                        <a:rPr lang="en-US" sz="28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290292"/>
                  </a:ext>
                </a:extLst>
              </a:tr>
              <a:tr h="370840">
                <a:tc>
                  <a:txBody>
                    <a:bodyPr/>
                    <a:lstStyle/>
                    <a:p>
                      <a:r>
                        <a:rPr lang="en-US" sz="2800" b="1" dirty="0" err="1">
                          <a:solidFill>
                            <a:schemeClr val="tx1"/>
                          </a:solidFill>
                          <a:latin typeface="Times New Roman" panose="02020603050405020304" pitchFamily="18" charset="0"/>
                          <a:cs typeface="Times New Roman" panose="02020603050405020304" pitchFamily="18" charset="0"/>
                        </a:rPr>
                        <a:t>Chú</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mèo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mướp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em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nằm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sưởi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nắng</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Chú</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mèo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mướp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em</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đang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nằm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sưởi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nắng</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hoạt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812042"/>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a. </a:t>
                      </a:r>
                      <a:r>
                        <a:rPr lang="en-US" sz="2800" b="1" dirty="0" err="1">
                          <a:solidFill>
                            <a:schemeClr val="tx1"/>
                          </a:solidFill>
                          <a:latin typeface="Times New Roman" panose="02020603050405020304" pitchFamily="18" charset="0"/>
                          <a:cs typeface="Times New Roman" panose="02020603050405020304" pitchFamily="18" charset="0"/>
                        </a:rPr>
                        <a:t>Gió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thổi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rào</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Times New Roman" panose="02020603050405020304" pitchFamily="18" charset="0"/>
                          <a:cs typeface="Times New Roman" panose="02020603050405020304" pitchFamily="18" charset="0"/>
                        </a:rPr>
                        <a:t>Gió</a:t>
                      </a:r>
                      <a:endParaRPr lang="en-US" sz="2800" b="1"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Times New Roman" panose="02020603050405020304" pitchFamily="18" charset="0"/>
                          <a:cs typeface="Times New Roman" panose="02020603050405020304" pitchFamily="18" charset="0"/>
                        </a:rPr>
                        <a:t>thổi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rào</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hoạt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89966"/>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cs typeface="Times New Roman" panose="02020603050405020304" pitchFamily="18" charset="0"/>
                        </a:rPr>
                        <a:t>Mẹ</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sĩ</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Mẹ</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Hùng</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sĩ</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giới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thiệu</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2431749"/>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c. </a:t>
                      </a:r>
                      <a:r>
                        <a:rPr lang="en-US" sz="2800" b="1" dirty="0" err="1">
                          <a:solidFill>
                            <a:schemeClr val="tx1"/>
                          </a:solidFill>
                          <a:latin typeface="Times New Roman" panose="02020603050405020304" pitchFamily="18" charset="0"/>
                          <a:cs typeface="Times New Roman" panose="02020603050405020304" pitchFamily="18" charset="0"/>
                        </a:rPr>
                        <a:t>Tôi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gầy</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Tôi</a:t>
                      </a:r>
                      <a:r>
                        <a:rPr lang="en-US" sz="2800" b="1" dirty="0">
                          <a:solidFill>
                            <a:schemeClr val="tx1"/>
                          </a:solidFill>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gầy</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nhận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xét</a:t>
                      </a:r>
                      <a:r>
                        <a:rPr lang="en-US" sz="2800" b="1"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164237"/>
                  </a:ext>
                </a:extLst>
              </a:tr>
            </a:tbl>
          </a:graphicData>
        </a:graphic>
      </p:graphicFrame>
    </p:spTree>
    <p:extLst>
      <p:ext uri="{BB962C8B-B14F-4D97-AF65-F5344CB8AC3E}">
        <p14:creationId xmlns:p14="http://schemas.microsoft.com/office/powerpoint/2010/main" val="3236704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 name="任意多边形 10">
            <a:extLst>
              <a:ext uri="{FF2B5EF4-FFF2-40B4-BE49-F238E27FC236}">
                <a16:creationId xmlns:a16="http://schemas.microsoft.com/office/drawing/2014/main" id="{04A50CB7-5F18-4BB9-B1FE-05958FB010A0}"/>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0" name="任意多边形 27">
            <a:extLst>
              <a:ext uri="{FF2B5EF4-FFF2-40B4-BE49-F238E27FC236}">
                <a16:creationId xmlns:a16="http://schemas.microsoft.com/office/drawing/2014/main" id="{8229216B-B510-4C4A-A145-8278E0B524C0}"/>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1" name="任意多边形 10">
            <a:extLst>
              <a:ext uri="{FF2B5EF4-FFF2-40B4-BE49-F238E27FC236}">
                <a16:creationId xmlns:a16="http://schemas.microsoft.com/office/drawing/2014/main" id="{BEEBE440-689F-4564-8CB9-84E83B7B11CE}"/>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4" name="任意多边形 27">
            <a:extLst>
              <a:ext uri="{FF2B5EF4-FFF2-40B4-BE49-F238E27FC236}">
                <a16:creationId xmlns:a16="http://schemas.microsoft.com/office/drawing/2014/main" id="{BB5C801E-FF33-4556-9A85-BFAB4EB5B817}"/>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5" name="任意多边形 27">
            <a:extLst>
              <a:ext uri="{FF2B5EF4-FFF2-40B4-BE49-F238E27FC236}">
                <a16:creationId xmlns:a16="http://schemas.microsoft.com/office/drawing/2014/main" id="{16906701-42D3-4F8C-B7C3-642A3686FE72}"/>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7" name="任意多边形 10">
            <a:extLst>
              <a:ext uri="{FF2B5EF4-FFF2-40B4-BE49-F238E27FC236}">
                <a16:creationId xmlns:a16="http://schemas.microsoft.com/office/drawing/2014/main" id="{B0CD911D-4DA1-4C67-AC6F-7AF15C4B5E12}"/>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49" name="图片 48" descr="云2副本">
            <a:extLst>
              <a:ext uri="{FF2B5EF4-FFF2-40B4-BE49-F238E27FC236}">
                <a16:creationId xmlns:a16="http://schemas.microsoft.com/office/drawing/2014/main" id="{CD41F39F-3E43-4AEB-80F7-0CBE14E5695E}"/>
              </a:ext>
            </a:extLst>
          </p:cNvPr>
          <p:cNvPicPr>
            <a:picLocks noChangeAspect="1"/>
          </p:cNvPicPr>
          <p:nvPr/>
        </p:nvPicPr>
        <p:blipFill>
          <a:blip r:embed="rId3"/>
          <a:stretch>
            <a:fillRect/>
          </a:stretch>
        </p:blipFill>
        <p:spPr>
          <a:xfrm>
            <a:off x="0" y="1617345"/>
            <a:ext cx="12192000" cy="3237865"/>
          </a:xfrm>
          <a:prstGeom prst="rect">
            <a:avLst/>
          </a:prstGeom>
        </p:spPr>
      </p:pic>
      <p:pic>
        <p:nvPicPr>
          <p:cNvPr id="51" name="图片 50" descr="云22副本">
            <a:extLst>
              <a:ext uri="{FF2B5EF4-FFF2-40B4-BE49-F238E27FC236}">
                <a16:creationId xmlns:a16="http://schemas.microsoft.com/office/drawing/2014/main" id="{9E351AD7-8EA2-4FE6-9EDF-CFCBC39D7777}"/>
              </a:ext>
            </a:extLst>
          </p:cNvPr>
          <p:cNvPicPr>
            <a:picLocks noChangeAspect="1"/>
          </p:cNvPicPr>
          <p:nvPr/>
        </p:nvPicPr>
        <p:blipFill>
          <a:blip r:embed="rId4"/>
          <a:stretch>
            <a:fillRect/>
          </a:stretch>
        </p:blipFill>
        <p:spPr>
          <a:xfrm>
            <a:off x="635" y="2065655"/>
            <a:ext cx="12192635" cy="3237865"/>
          </a:xfrm>
          <a:prstGeom prst="rect">
            <a:avLst/>
          </a:prstGeom>
        </p:spPr>
      </p:pic>
      <p:grpSp>
        <p:nvGrpSpPr>
          <p:cNvPr id="52" name="组合 51">
            <a:extLst>
              <a:ext uri="{FF2B5EF4-FFF2-40B4-BE49-F238E27FC236}">
                <a16:creationId xmlns:a16="http://schemas.microsoft.com/office/drawing/2014/main" id="{80237FCD-64C5-4122-BBBC-F653A818744C}"/>
              </a:ext>
            </a:extLst>
          </p:cNvPr>
          <p:cNvGrpSpPr/>
          <p:nvPr/>
        </p:nvGrpSpPr>
        <p:grpSpPr>
          <a:xfrm>
            <a:off x="0" y="2327275"/>
            <a:ext cx="12191999" cy="4530725"/>
            <a:chOff x="0" y="3665"/>
            <a:chExt cx="19198" cy="7135"/>
          </a:xfrm>
        </p:grpSpPr>
        <p:sp>
          <p:nvSpPr>
            <p:cNvPr id="53" name="矩形 52">
              <a:extLst>
                <a:ext uri="{FF2B5EF4-FFF2-40B4-BE49-F238E27FC236}">
                  <a16:creationId xmlns:a16="http://schemas.microsoft.com/office/drawing/2014/main" id="{EEFA4BB8-91A6-46DD-B3EE-830FA43DDCEF}"/>
                </a:ext>
              </a:extLst>
            </p:cNvPr>
            <p:cNvSpPr/>
            <p:nvPr/>
          </p:nvSpPr>
          <p:spPr>
            <a:xfrm>
              <a:off x="0" y="9348"/>
              <a:ext cx="19176" cy="1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54" name="图片 53" descr="云12副本">
              <a:extLst>
                <a:ext uri="{FF2B5EF4-FFF2-40B4-BE49-F238E27FC236}">
                  <a16:creationId xmlns:a16="http://schemas.microsoft.com/office/drawing/2014/main" id="{B770C144-48C3-40DF-989A-4402BB293504}"/>
                </a:ext>
              </a:extLst>
            </p:cNvPr>
            <p:cNvPicPr>
              <a:picLocks noChangeAspect="1"/>
            </p:cNvPicPr>
            <p:nvPr/>
          </p:nvPicPr>
          <p:blipFill>
            <a:blip r:embed="rId5"/>
            <a:stretch>
              <a:fillRect/>
            </a:stretch>
          </p:blipFill>
          <p:spPr>
            <a:xfrm>
              <a:off x="0" y="3665"/>
              <a:ext cx="19199" cy="6343"/>
            </a:xfrm>
            <a:prstGeom prst="rect">
              <a:avLst/>
            </a:prstGeom>
          </p:spPr>
        </p:pic>
      </p:grpSp>
      <p:pic>
        <p:nvPicPr>
          <p:cNvPr id="61" name="图片 60">
            <a:extLst>
              <a:ext uri="{FF2B5EF4-FFF2-40B4-BE49-F238E27FC236}">
                <a16:creationId xmlns:a16="http://schemas.microsoft.com/office/drawing/2014/main" id="{014B8FF2-731A-497D-9D1E-E05391D578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37479">
            <a:off x="3268558" y="259176"/>
            <a:ext cx="5918109" cy="4265382"/>
          </a:xfrm>
          <a:prstGeom prst="rect">
            <a:avLst/>
          </a:prstGeom>
        </p:spPr>
      </p:pic>
    </p:spTree>
    <p:extLst>
      <p:ext uri="{BB962C8B-B14F-4D97-AF65-F5344CB8AC3E}">
        <p14:creationId xmlns:p14="http://schemas.microsoft.com/office/powerpoint/2010/main" val="3336093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4" grpId="0" bldLvl="0" animBg="1"/>
      <p:bldP spid="3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1821" y="2407920"/>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443" t="11111" r="21111" b="2223"/>
          <a:stretch/>
        </p:blipFill>
        <p:spPr>
          <a:xfrm>
            <a:off x="7344110" y="3543300"/>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6352556" y="3536642"/>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4953000" y="3715712"/>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1"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70395" y="1904999"/>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3"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6091" y="1972668"/>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5"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18760" y="2009137"/>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990294" y="5450705"/>
            <a:ext cx="609600" cy="609600"/>
          </a:xfrm>
          <a:prstGeom prst="rect">
            <a:avLst/>
          </a:prstGeom>
        </p:spPr>
      </p:pic>
      <p:sp>
        <p:nvSpPr>
          <p:cNvPr id="3" name="Sun 2">
            <a:hlinkClick r:id="rId18" action="ppaction://hlinksldjump"/>
            <a:extLst>
              <a:ext uri="{FF2B5EF4-FFF2-40B4-BE49-F238E27FC236}">
                <a16:creationId xmlns:a16="http://schemas.microsoft.com/office/drawing/2014/main" id="{4BF1462B-E051-4352-9257-7D64517A3B10}"/>
              </a:ext>
            </a:extLst>
          </p:cNvPr>
          <p:cNvSpPr/>
          <p:nvPr/>
        </p:nvSpPr>
        <p:spPr>
          <a:xfrm>
            <a:off x="10991460" y="578809"/>
            <a:ext cx="989045" cy="989045"/>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4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afterEffect">
                                  <p:stCondLst>
                                    <p:cond delay="0"/>
                                  </p:stCondLst>
                                  <p:childTnLst>
                                    <p:set>
                                      <p:cBhvr>
                                        <p:cTn id="27" dur="1" fill="hold">
                                          <p:stCondLst>
                                            <p:cond delay="0"/>
                                          </p:stCondLst>
                                        </p:cTn>
                                        <p:tgtEl>
                                          <p:spTgt spid="1044"/>
                                        </p:tgtEl>
                                        <p:attrNameLst>
                                          <p:attrName>style.visibility</p:attrName>
                                        </p:attrNameLst>
                                      </p:cBhvr>
                                      <p:to>
                                        <p:strVal val="hidden"/>
                                      </p:to>
                                    </p:set>
                                  </p:childTnLst>
                                </p:cTn>
                              </p:par>
                            </p:childTnLst>
                          </p:cTn>
                        </p:par>
                        <p:par>
                          <p:cTn id="28" fill="hold">
                            <p:stCondLst>
                              <p:cond delay="0"/>
                            </p:stCondLst>
                            <p:childTnLst>
                              <p:par>
                                <p:cTn id="29" presetID="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3" restart="whenNotActive" fill="hold" evtFilter="cancelBubble" nodeType="interactiveSeq">
                <p:stCondLst>
                  <p:cond evt="onClick" delay="0">
                    <p:tgtEl>
                      <p:spTgt spid="2050"/>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afterEffect">
                                  <p:stCondLst>
                                    <p:cond delay="0"/>
                                  </p:stCondLst>
                                  <p:childTnLst>
                                    <p:set>
                                      <p:cBhvr>
                                        <p:cTn id="37" dur="1" fill="hold">
                                          <p:stCondLst>
                                            <p:cond delay="0"/>
                                          </p:stCondLst>
                                        </p:cTn>
                                        <p:tgtEl>
                                          <p:spTgt spid="2050"/>
                                        </p:tgtEl>
                                        <p:attrNameLst>
                                          <p:attrName>style.visibility</p:attrName>
                                        </p:attrNameLst>
                                      </p:cBhvr>
                                      <p:to>
                                        <p:strVal val="hidden"/>
                                      </p:to>
                                    </p:set>
                                  </p:childTnLst>
                                </p:cTn>
                              </p:par>
                            </p:childTnLst>
                          </p:cTn>
                        </p:par>
                        <p:par>
                          <p:cTn id="38" fill="hold">
                            <p:stCondLst>
                              <p:cond delay="0"/>
                            </p:stCondLst>
                            <p:childTnLst>
                              <p:par>
                                <p:cTn id="39" presetID="2" presetClass="entr" presetSubtype="8"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1500" fill="hold"/>
                                        <p:tgtEl>
                                          <p:spTgt spid="2"/>
                                        </p:tgtEl>
                                        <p:attrNameLst>
                                          <p:attrName>ppt_x</p:attrName>
                                        </p:attrNameLst>
                                      </p:cBhvr>
                                      <p:tavLst>
                                        <p:tav tm="0">
                                          <p:val>
                                            <p:strVal val="0-#ppt_w/2"/>
                                          </p:val>
                                        </p:tav>
                                        <p:tav tm="100000">
                                          <p:val>
                                            <p:strVal val="#ppt_x"/>
                                          </p:val>
                                        </p:tav>
                                      </p:tavLst>
                                    </p:anim>
                                    <p:anim calcmode="lin" valueType="num">
                                      <p:cBhvr additive="base">
                                        <p:cTn id="4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3" restart="whenNotActive" fill="hold" evtFilter="cancelBubble" nodeType="interactiveSeq">
                <p:stCondLst>
                  <p:cond evt="onClick" delay="0">
                    <p:tgtEl>
                      <p:spTgt spid="2052"/>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afterEffect">
                                  <p:stCondLst>
                                    <p:cond delay="0"/>
                                  </p:stCondLst>
                                  <p:childTnLst>
                                    <p:set>
                                      <p:cBhvr>
                                        <p:cTn id="47" dur="1" fill="hold">
                                          <p:stCondLst>
                                            <p:cond delay="0"/>
                                          </p:stCondLst>
                                        </p:cTn>
                                        <p:tgtEl>
                                          <p:spTgt spid="2052"/>
                                        </p:tgtEl>
                                        <p:attrNameLst>
                                          <p:attrName>style.visibility</p:attrName>
                                        </p:attrNameLst>
                                      </p:cBhvr>
                                      <p:to>
                                        <p:strVal val="hidden"/>
                                      </p:to>
                                    </p:set>
                                  </p:childTnLst>
                                </p:cTn>
                              </p:par>
                            </p:childTnLst>
                          </p:cTn>
                        </p:par>
                        <p:par>
                          <p:cTn id="48" fill="hold">
                            <p:stCondLst>
                              <p:cond delay="0"/>
                            </p:stCondLst>
                            <p:childTnLst>
                              <p:par>
                                <p:cTn id="49" presetID="2" presetClass="entr" presetSubtype="8" fill="hold" nodeType="afterEffect">
                                  <p:stCondLst>
                                    <p:cond delay="0"/>
                                  </p:stCondLst>
                                  <p:childTnLst>
                                    <p:set>
                                      <p:cBhvr>
                                        <p:cTn id="50" dur="1" fill="hold">
                                          <p:stCondLst>
                                            <p:cond delay="0"/>
                                          </p:stCondLst>
                                        </p:cTn>
                                        <p:tgtEl>
                                          <p:spTgt spid="1030"/>
                                        </p:tgtEl>
                                        <p:attrNameLst>
                                          <p:attrName>style.visibility</p:attrName>
                                        </p:attrNameLst>
                                      </p:cBhvr>
                                      <p:to>
                                        <p:strVal val="visible"/>
                                      </p:to>
                                    </p:set>
                                    <p:anim calcmode="lin" valueType="num">
                                      <p:cBhvr additive="base">
                                        <p:cTn id="51" dur="1500" fill="hold"/>
                                        <p:tgtEl>
                                          <p:spTgt spid="1030"/>
                                        </p:tgtEl>
                                        <p:attrNameLst>
                                          <p:attrName>ppt_x</p:attrName>
                                        </p:attrNameLst>
                                      </p:cBhvr>
                                      <p:tavLst>
                                        <p:tav tm="0">
                                          <p:val>
                                            <p:strVal val="0-#ppt_w/2"/>
                                          </p:val>
                                        </p:tav>
                                        <p:tav tm="100000">
                                          <p:val>
                                            <p:strVal val="#ppt_x"/>
                                          </p:val>
                                        </p:tav>
                                      </p:tavLst>
                                    </p:anim>
                                    <p:anim calcmode="lin" valueType="num">
                                      <p:cBhvr additive="base">
                                        <p:cTn id="52" dur="1500" fill="hold"/>
                                        <p:tgtEl>
                                          <p:spTgt spid="1030"/>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1" presetClass="mediacall" presetSubtype="0" fill="hold" nodeType="afterEffect">
                                  <p:stCondLst>
                                    <p:cond delay="0"/>
                                  </p:stCondLst>
                                  <p:childTnLst>
                                    <p:cmd type="call" cmd="playFrom(0.0)">
                                      <p:cBhvr>
                                        <p:cTn id="55" dur="1933" fill="hold"/>
                                        <p:tgtEl>
                                          <p:spTgt spid="6"/>
                                        </p:tgtEl>
                                      </p:cBhvr>
                                    </p:cmd>
                                  </p:childTnLst>
                                </p:cTn>
                              </p:par>
                            </p:childTnLst>
                          </p:cTn>
                        </p:par>
                      </p:childTnLst>
                    </p:cTn>
                  </p:par>
                </p:childTnLst>
              </p:cTn>
              <p:nextCondLst>
                <p:cond evt="onClick" delay="0">
                  <p:tgtEl>
                    <p:spTgt spid="2052"/>
                  </p:tgtEl>
                </p:cond>
              </p:nextCondLst>
            </p:seq>
            <p:audio>
              <p:cMediaNode vol="80000">
                <p:cTn id="56"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6"/>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vi-VN"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Tiếng cười nói, ồn ã. </a:t>
            </a:r>
            <a:endParaRPr kumimoji="0" lang="en-US" alt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1B039190-F0FC-4B48-B3C4-95109CCD53F9}"/>
              </a:ext>
            </a:extLst>
          </p:cNvPr>
          <p:cNvGrpSpPr/>
          <p:nvPr/>
        </p:nvGrpSpPr>
        <p:grpSpPr>
          <a:xfrm>
            <a:off x="644848" y="1743567"/>
            <a:ext cx="10902304" cy="4800094"/>
            <a:chOff x="3552785" y="1248636"/>
            <a:chExt cx="8606557" cy="5353433"/>
          </a:xfrm>
        </p:grpSpPr>
        <p:grpSp>
          <p:nvGrpSpPr>
            <p:cNvPr id="14" name="组合 5">
              <a:extLst>
                <a:ext uri="{FF2B5EF4-FFF2-40B4-BE49-F238E27FC236}">
                  <a16:creationId xmlns:a16="http://schemas.microsoft.com/office/drawing/2014/main" id="{05116000-271E-41A0-A167-5B511242358A}"/>
                </a:ext>
              </a:extLst>
            </p:cNvPr>
            <p:cNvGrpSpPr/>
            <p:nvPr/>
          </p:nvGrpSpPr>
          <p:grpSpPr>
            <a:xfrm>
              <a:off x="3552785" y="1248636"/>
              <a:ext cx="8606557" cy="5353433"/>
              <a:chOff x="1020" y="2328"/>
              <a:chExt cx="11012" cy="6075"/>
            </a:xfrm>
          </p:grpSpPr>
          <p:sp>
            <p:nvSpPr>
              <p:cNvPr id="16" name="圆角矩形 7">
                <a:extLst>
                  <a:ext uri="{FF2B5EF4-FFF2-40B4-BE49-F238E27FC236}">
                    <a16:creationId xmlns:a16="http://schemas.microsoft.com/office/drawing/2014/main" id="{5B7DDE52-FC0A-47AB-946D-B3817E7C32EF}"/>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sp>
            <p:nvSpPr>
              <p:cNvPr id="17" name="圆角矩形 36">
                <a:extLst>
                  <a:ext uri="{FF2B5EF4-FFF2-40B4-BE49-F238E27FC236}">
                    <a16:creationId xmlns:a16="http://schemas.microsoft.com/office/drawing/2014/main" id="{2A60C6B6-95FD-4E11-A704-5B2B605B4588}"/>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grpSp>
        <p:sp>
          <p:nvSpPr>
            <p:cNvPr id="15" name="Text Box 3">
              <a:extLst>
                <a:ext uri="{FF2B5EF4-FFF2-40B4-BE49-F238E27FC236}">
                  <a16:creationId xmlns:a16="http://schemas.microsoft.com/office/drawing/2014/main" id="{28823FC2-04EF-4396-8161-B118D438D262}"/>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8" name="Sun 17">
            <a:hlinkClick r:id="rId3" action="ppaction://hlinksldjump"/>
            <a:extLst>
              <a:ext uri="{FF2B5EF4-FFF2-40B4-BE49-F238E27FC236}">
                <a16:creationId xmlns:a16="http://schemas.microsoft.com/office/drawing/2014/main" id="{79E493C4-8A88-432E-A88F-CE350B1C9A0F}"/>
              </a:ext>
            </a:extLst>
          </p:cNvPr>
          <p:cNvSpPr/>
          <p:nvPr/>
        </p:nvSpPr>
        <p:spPr>
          <a:xfrm>
            <a:off x="150325" y="133435"/>
            <a:ext cx="989045" cy="989045"/>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EE03052-7BBA-3E8F-E927-C5B26AB86892}"/>
              </a:ext>
            </a:extLst>
          </p:cNvPr>
          <p:cNvSpPr txBox="1"/>
          <p:nvPr/>
        </p:nvSpPr>
        <p:spPr>
          <a:xfrm>
            <a:off x="2143125" y="2305050"/>
            <a:ext cx="7781925" cy="757130"/>
          </a:xfrm>
          <a:prstGeom prst="rect">
            <a:avLst/>
          </a:prstGeom>
          <a:noFill/>
        </p:spPr>
        <p:txBody>
          <a:bodyPr wrap="square" rtlCol="0">
            <a:spAutoFit/>
          </a:bodyPr>
          <a:lstStyle/>
          <a:p>
            <a:pPr lvl="0" algn="ctr">
              <a:lnSpc>
                <a:spcPct val="80000"/>
              </a:lnSpc>
              <a:spcBef>
                <a:spcPct val="20000"/>
              </a:spcBef>
              <a:buClr>
                <a:srgbClr val="0563C1"/>
              </a:buClr>
              <a:buSzPct val="70000"/>
            </a:pPr>
            <a:r>
              <a:rPr lang="vi-VN" altLang="en-US" sz="5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Tiếng cười nói ồn ã. </a:t>
            </a:r>
            <a:endParaRPr kumimoji="0" lang="en-US" alt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2D2776E6-467D-5C21-9685-B0514DCFC8E6}"/>
              </a:ext>
            </a:extLst>
          </p:cNvPr>
          <p:cNvCxnSpPr>
            <a:cxnSpLocks/>
          </p:cNvCxnSpPr>
          <p:nvPr/>
        </p:nvCxnSpPr>
        <p:spPr>
          <a:xfrm>
            <a:off x="3356438" y="2961847"/>
            <a:ext cx="4015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430318-C7C0-D2A1-77B1-7E5ABA95C00D}"/>
              </a:ext>
            </a:extLst>
          </p:cNvPr>
          <p:cNvSpPr txBox="1"/>
          <p:nvPr/>
        </p:nvSpPr>
        <p:spPr>
          <a:xfrm>
            <a:off x="4967555" y="3010971"/>
            <a:ext cx="1417834" cy="830997"/>
          </a:xfrm>
          <a:prstGeom prst="rect">
            <a:avLst/>
          </a:prstGeom>
          <a:noFill/>
        </p:spPr>
        <p:txBody>
          <a:bodyPr wrap="square" rtlCol="0">
            <a:spAutoFit/>
          </a:bodyPr>
          <a:lstStyle/>
          <a:p>
            <a:r>
              <a:rPr lang="en-US" sz="4800" b="1" dirty="0">
                <a:solidFill>
                  <a:srgbClr val="FF0000"/>
                </a:solidFill>
              </a:rPr>
              <a:t>CN</a:t>
            </a:r>
          </a:p>
        </p:txBody>
      </p:sp>
      <p:cxnSp>
        <p:nvCxnSpPr>
          <p:cNvPr id="10" name="Straight Connector 9">
            <a:extLst>
              <a:ext uri="{FF2B5EF4-FFF2-40B4-BE49-F238E27FC236}">
                <a16:creationId xmlns:a16="http://schemas.microsoft.com/office/drawing/2014/main" id="{5A6E51F9-CE7C-B186-4AC8-1E5FBB1787EF}"/>
              </a:ext>
            </a:extLst>
          </p:cNvPr>
          <p:cNvCxnSpPr>
            <a:cxnSpLocks/>
          </p:cNvCxnSpPr>
          <p:nvPr/>
        </p:nvCxnSpPr>
        <p:spPr>
          <a:xfrm>
            <a:off x="7576013" y="2961847"/>
            <a:ext cx="13870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556451-85D9-2479-F71A-D2461869AB0D}"/>
              </a:ext>
            </a:extLst>
          </p:cNvPr>
          <p:cNvSpPr txBox="1"/>
          <p:nvPr/>
        </p:nvSpPr>
        <p:spPr>
          <a:xfrm>
            <a:off x="7758380" y="2915721"/>
            <a:ext cx="1417834" cy="830997"/>
          </a:xfrm>
          <a:prstGeom prst="rect">
            <a:avLst/>
          </a:prstGeom>
          <a:noFill/>
        </p:spPr>
        <p:txBody>
          <a:bodyPr wrap="square" rtlCol="0">
            <a:spAutoFit/>
          </a:bodyPr>
          <a:lstStyle/>
          <a:p>
            <a:r>
              <a:rPr lang="en-US" sz="4800" b="1" dirty="0">
                <a:solidFill>
                  <a:srgbClr val="FF0000"/>
                </a:solidFill>
              </a:rPr>
              <a:t>VN</a:t>
            </a:r>
          </a:p>
        </p:txBody>
      </p:sp>
    </p:spTree>
    <p:extLst>
      <p:ext uri="{BB962C8B-B14F-4D97-AF65-F5344CB8AC3E}">
        <p14:creationId xmlns:p14="http://schemas.microsoft.com/office/powerpoint/2010/main" val="4015295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6">
            <a:extLst>
              <a:ext uri="{FF2B5EF4-FFF2-40B4-BE49-F238E27FC236}">
                <a16:creationId xmlns:a16="http://schemas.microsoft.com/office/drawing/2014/main" id="{E120E1BE-C6DA-636E-6B85-3AF760D8D383}"/>
              </a:ext>
            </a:extLst>
          </p:cNvPr>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pt-BR"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Mẹ em là công nhân.</a:t>
            </a:r>
            <a:endParaRPr kumimoji="0" lang="en-US" alt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87916503-C62A-BD31-CDCB-AF62228CB462}"/>
              </a:ext>
            </a:extLst>
          </p:cNvPr>
          <p:cNvGrpSpPr/>
          <p:nvPr/>
        </p:nvGrpSpPr>
        <p:grpSpPr>
          <a:xfrm>
            <a:off x="644848" y="1743567"/>
            <a:ext cx="10902304" cy="4800094"/>
            <a:chOff x="3552785" y="1248636"/>
            <a:chExt cx="8606557" cy="5353433"/>
          </a:xfrm>
        </p:grpSpPr>
        <p:grpSp>
          <p:nvGrpSpPr>
            <p:cNvPr id="10" name="组合 5">
              <a:extLst>
                <a:ext uri="{FF2B5EF4-FFF2-40B4-BE49-F238E27FC236}">
                  <a16:creationId xmlns:a16="http://schemas.microsoft.com/office/drawing/2014/main" id="{03482D1E-F014-95AE-B05F-CFAADAF37FE2}"/>
                </a:ext>
              </a:extLst>
            </p:cNvPr>
            <p:cNvGrpSpPr/>
            <p:nvPr/>
          </p:nvGrpSpPr>
          <p:grpSpPr>
            <a:xfrm>
              <a:off x="3552785" y="1248636"/>
              <a:ext cx="8606557" cy="5353433"/>
              <a:chOff x="1020" y="2328"/>
              <a:chExt cx="11012" cy="6075"/>
            </a:xfrm>
          </p:grpSpPr>
          <p:sp>
            <p:nvSpPr>
              <p:cNvPr id="19" name="圆角矩形 7">
                <a:extLst>
                  <a:ext uri="{FF2B5EF4-FFF2-40B4-BE49-F238E27FC236}">
                    <a16:creationId xmlns:a16="http://schemas.microsoft.com/office/drawing/2014/main" id="{C633CDC8-6B5C-DD40-2A35-D7E65580218D}"/>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sp>
            <p:nvSpPr>
              <p:cNvPr id="20" name="圆角矩形 36">
                <a:extLst>
                  <a:ext uri="{FF2B5EF4-FFF2-40B4-BE49-F238E27FC236}">
                    <a16:creationId xmlns:a16="http://schemas.microsoft.com/office/drawing/2014/main" id="{82FE1B26-0FD6-BADE-1017-7B1EB6D0314D}"/>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grpSp>
        <p:sp>
          <p:nvSpPr>
            <p:cNvPr id="12" name="Text Box 3">
              <a:extLst>
                <a:ext uri="{FF2B5EF4-FFF2-40B4-BE49-F238E27FC236}">
                  <a16:creationId xmlns:a16="http://schemas.microsoft.com/office/drawing/2014/main" id="{BBB793D0-0947-5173-A836-100E3A156888}"/>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2" name="Sun 21">
            <a:hlinkClick r:id="rId3" action="ppaction://hlinksldjump"/>
            <a:extLst>
              <a:ext uri="{FF2B5EF4-FFF2-40B4-BE49-F238E27FC236}">
                <a16:creationId xmlns:a16="http://schemas.microsoft.com/office/drawing/2014/main" id="{B71D6AA0-7E3C-92A1-EC1D-FCD694904573}"/>
              </a:ext>
            </a:extLst>
          </p:cNvPr>
          <p:cNvSpPr/>
          <p:nvPr/>
        </p:nvSpPr>
        <p:spPr>
          <a:xfrm>
            <a:off x="150325" y="133435"/>
            <a:ext cx="989045" cy="989045"/>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C2DABE8-9031-1C6D-B1C7-847CFAF241F7}"/>
              </a:ext>
            </a:extLst>
          </p:cNvPr>
          <p:cNvSpPr txBox="1"/>
          <p:nvPr/>
        </p:nvSpPr>
        <p:spPr>
          <a:xfrm>
            <a:off x="2143125" y="2305050"/>
            <a:ext cx="7781925" cy="757130"/>
          </a:xfrm>
          <a:prstGeom prst="rect">
            <a:avLst/>
          </a:prstGeom>
          <a:noFill/>
        </p:spPr>
        <p:txBody>
          <a:bodyPr wrap="square" rtlCol="0">
            <a:spAutoFit/>
          </a:bodyPr>
          <a:lstStyle/>
          <a:p>
            <a:pPr lvl="0" algn="ctr">
              <a:lnSpc>
                <a:spcPct val="80000"/>
              </a:lnSpc>
              <a:spcBef>
                <a:spcPct val="20000"/>
              </a:spcBef>
              <a:buClr>
                <a:srgbClr val="0563C1"/>
              </a:buClr>
              <a:buSzPct val="70000"/>
            </a:pPr>
            <a:r>
              <a:rPr lang="pt-BR" altLang="en-US" sz="5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Mẹ em là công nhân.</a:t>
            </a:r>
            <a:endParaRPr kumimoji="0" lang="en-US" alt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709C562D-FD79-1ECF-25F6-623AA8EDD90B}"/>
              </a:ext>
            </a:extLst>
          </p:cNvPr>
          <p:cNvCxnSpPr>
            <a:cxnSpLocks/>
          </p:cNvCxnSpPr>
          <p:nvPr/>
        </p:nvCxnSpPr>
        <p:spPr>
          <a:xfrm>
            <a:off x="3356438" y="2961847"/>
            <a:ext cx="19966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0EDD2B0-6F57-D7CD-1DB8-9489ACCC1D9E}"/>
              </a:ext>
            </a:extLst>
          </p:cNvPr>
          <p:cNvSpPr txBox="1"/>
          <p:nvPr/>
        </p:nvSpPr>
        <p:spPr>
          <a:xfrm>
            <a:off x="3853130" y="2915721"/>
            <a:ext cx="1417834" cy="830997"/>
          </a:xfrm>
          <a:prstGeom prst="rect">
            <a:avLst/>
          </a:prstGeom>
          <a:noFill/>
        </p:spPr>
        <p:txBody>
          <a:bodyPr wrap="square" rtlCol="0">
            <a:spAutoFit/>
          </a:bodyPr>
          <a:lstStyle/>
          <a:p>
            <a:r>
              <a:rPr lang="en-US" sz="4800" b="1" dirty="0">
                <a:solidFill>
                  <a:srgbClr val="FF0000"/>
                </a:solidFill>
              </a:rPr>
              <a:t>CN</a:t>
            </a:r>
          </a:p>
        </p:txBody>
      </p:sp>
      <p:cxnSp>
        <p:nvCxnSpPr>
          <p:cNvPr id="26" name="Straight Connector 25">
            <a:extLst>
              <a:ext uri="{FF2B5EF4-FFF2-40B4-BE49-F238E27FC236}">
                <a16:creationId xmlns:a16="http://schemas.microsoft.com/office/drawing/2014/main" id="{A6EAAF87-29ED-7C3B-19B7-A15C183291CA}"/>
              </a:ext>
            </a:extLst>
          </p:cNvPr>
          <p:cNvCxnSpPr>
            <a:cxnSpLocks/>
          </p:cNvCxnSpPr>
          <p:nvPr/>
        </p:nvCxnSpPr>
        <p:spPr>
          <a:xfrm>
            <a:off x="5505450" y="2961847"/>
            <a:ext cx="3510363" cy="110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B0EA470-F847-2E14-6EAD-1B8722F010CD}"/>
              </a:ext>
            </a:extLst>
          </p:cNvPr>
          <p:cNvSpPr txBox="1"/>
          <p:nvPr/>
        </p:nvSpPr>
        <p:spPr>
          <a:xfrm>
            <a:off x="6767780" y="2972871"/>
            <a:ext cx="1417834" cy="830997"/>
          </a:xfrm>
          <a:prstGeom prst="rect">
            <a:avLst/>
          </a:prstGeom>
          <a:noFill/>
        </p:spPr>
        <p:txBody>
          <a:bodyPr wrap="square" rtlCol="0">
            <a:spAutoFit/>
          </a:bodyPr>
          <a:lstStyle/>
          <a:p>
            <a:r>
              <a:rPr lang="en-US" sz="4800" b="1" dirty="0">
                <a:solidFill>
                  <a:srgbClr val="FF0000"/>
                </a:solidFill>
              </a:rPr>
              <a:t>VN</a:t>
            </a:r>
          </a:p>
        </p:txBody>
      </p:sp>
    </p:spTree>
    <p:extLst>
      <p:ext uri="{BB962C8B-B14F-4D97-AF65-F5344CB8AC3E}">
        <p14:creationId xmlns:p14="http://schemas.microsoft.com/office/powerpoint/2010/main" val="3701328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6">
            <a:extLst>
              <a:ext uri="{FF2B5EF4-FFF2-40B4-BE49-F238E27FC236}">
                <a16:creationId xmlns:a16="http://schemas.microsoft.com/office/drawing/2014/main" id="{3EEA5191-DB44-FB4F-84EA-66A2C05CCDCE}"/>
              </a:ext>
            </a:extLst>
          </p:cNvPr>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pt-BR"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Bông hồng nhung đang toả hương thơm ngát.</a:t>
            </a:r>
            <a:endParaRPr kumimoji="0" lang="en-US" alt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7F638AB6-9B18-38F7-6D06-A88BC3696516}"/>
              </a:ext>
            </a:extLst>
          </p:cNvPr>
          <p:cNvGrpSpPr/>
          <p:nvPr/>
        </p:nvGrpSpPr>
        <p:grpSpPr>
          <a:xfrm>
            <a:off x="644848" y="1743567"/>
            <a:ext cx="10902304" cy="4800094"/>
            <a:chOff x="3552785" y="1248636"/>
            <a:chExt cx="8606557" cy="5353433"/>
          </a:xfrm>
        </p:grpSpPr>
        <p:grpSp>
          <p:nvGrpSpPr>
            <p:cNvPr id="10" name="组合 5">
              <a:extLst>
                <a:ext uri="{FF2B5EF4-FFF2-40B4-BE49-F238E27FC236}">
                  <a16:creationId xmlns:a16="http://schemas.microsoft.com/office/drawing/2014/main" id="{020B5261-8FDD-9EDA-B290-BF40771C1390}"/>
                </a:ext>
              </a:extLst>
            </p:cNvPr>
            <p:cNvGrpSpPr/>
            <p:nvPr/>
          </p:nvGrpSpPr>
          <p:grpSpPr>
            <a:xfrm>
              <a:off x="3552785" y="1248636"/>
              <a:ext cx="8606557" cy="5353433"/>
              <a:chOff x="1020" y="2328"/>
              <a:chExt cx="11012" cy="6075"/>
            </a:xfrm>
          </p:grpSpPr>
          <p:sp>
            <p:nvSpPr>
              <p:cNvPr id="13" name="圆角矩形 7">
                <a:extLst>
                  <a:ext uri="{FF2B5EF4-FFF2-40B4-BE49-F238E27FC236}">
                    <a16:creationId xmlns:a16="http://schemas.microsoft.com/office/drawing/2014/main" id="{E3DB7A17-567C-B5D9-88FC-A7C76D935B67}"/>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sp>
            <p:nvSpPr>
              <p:cNvPr id="20" name="圆角矩形 36">
                <a:extLst>
                  <a:ext uri="{FF2B5EF4-FFF2-40B4-BE49-F238E27FC236}">
                    <a16:creationId xmlns:a16="http://schemas.microsoft.com/office/drawing/2014/main" id="{A65EA6AA-13F1-8440-C0C1-1A71C5D388F7}"/>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grpSp>
        <p:sp>
          <p:nvSpPr>
            <p:cNvPr id="12" name="Text Box 3">
              <a:extLst>
                <a:ext uri="{FF2B5EF4-FFF2-40B4-BE49-F238E27FC236}">
                  <a16:creationId xmlns:a16="http://schemas.microsoft.com/office/drawing/2014/main" id="{0751B878-242E-E667-1077-E658A5E9560D}"/>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2" name="Sun 21">
            <a:hlinkClick r:id="rId3" action="ppaction://hlinksldjump"/>
            <a:extLst>
              <a:ext uri="{FF2B5EF4-FFF2-40B4-BE49-F238E27FC236}">
                <a16:creationId xmlns:a16="http://schemas.microsoft.com/office/drawing/2014/main" id="{FDB039F6-54CA-4509-FE83-3DA79273AA6E}"/>
              </a:ext>
            </a:extLst>
          </p:cNvPr>
          <p:cNvSpPr/>
          <p:nvPr/>
        </p:nvSpPr>
        <p:spPr>
          <a:xfrm>
            <a:off x="150325" y="133435"/>
            <a:ext cx="989045" cy="989045"/>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A3E592A-CB5E-EC90-78FF-42F5D9211552}"/>
              </a:ext>
            </a:extLst>
          </p:cNvPr>
          <p:cNvSpPr txBox="1"/>
          <p:nvPr/>
        </p:nvSpPr>
        <p:spPr>
          <a:xfrm>
            <a:off x="971550" y="2305050"/>
            <a:ext cx="10125075" cy="584775"/>
          </a:xfrm>
          <a:prstGeom prst="rect">
            <a:avLst/>
          </a:prstGeom>
          <a:noFill/>
        </p:spPr>
        <p:txBody>
          <a:bodyPr wrap="square" rtlCol="0">
            <a:spAutoFit/>
          </a:bodyPr>
          <a:lstStyle/>
          <a:p>
            <a:pPr lvl="0" algn="ctr">
              <a:lnSpc>
                <a:spcPct val="80000"/>
              </a:lnSpc>
              <a:spcBef>
                <a:spcPct val="20000"/>
              </a:spcBef>
              <a:buClr>
                <a:srgbClr val="0563C1"/>
              </a:buClr>
              <a:buSzPct val="70000"/>
            </a:pPr>
            <a:r>
              <a:rPr lang="vi-VN"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Bông hồng</a:t>
            </a:r>
            <a:r>
              <a:rPr lang="en-US"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nhung</a:t>
            </a:r>
            <a:r>
              <a:rPr lang="vi-VN"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đang toả hương thơm ngát.</a:t>
            </a:r>
          </a:p>
        </p:txBody>
      </p:sp>
      <p:cxnSp>
        <p:nvCxnSpPr>
          <p:cNvPr id="24" name="Straight Connector 23">
            <a:extLst>
              <a:ext uri="{FF2B5EF4-FFF2-40B4-BE49-F238E27FC236}">
                <a16:creationId xmlns:a16="http://schemas.microsoft.com/office/drawing/2014/main" id="{6FCE1DD1-7F1D-F8B6-FBA0-49A5AF352503}"/>
              </a:ext>
            </a:extLst>
          </p:cNvPr>
          <p:cNvCxnSpPr>
            <a:cxnSpLocks/>
          </p:cNvCxnSpPr>
          <p:nvPr/>
        </p:nvCxnSpPr>
        <p:spPr>
          <a:xfrm>
            <a:off x="1241888" y="2838022"/>
            <a:ext cx="36825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751BC7-40FE-710D-7C03-E17F77CCF35D}"/>
              </a:ext>
            </a:extLst>
          </p:cNvPr>
          <p:cNvSpPr txBox="1"/>
          <p:nvPr/>
        </p:nvSpPr>
        <p:spPr>
          <a:xfrm>
            <a:off x="2681555" y="2849046"/>
            <a:ext cx="1417834" cy="830997"/>
          </a:xfrm>
          <a:prstGeom prst="rect">
            <a:avLst/>
          </a:prstGeom>
          <a:noFill/>
        </p:spPr>
        <p:txBody>
          <a:bodyPr wrap="square" rtlCol="0">
            <a:spAutoFit/>
          </a:bodyPr>
          <a:lstStyle/>
          <a:p>
            <a:r>
              <a:rPr lang="en-US" sz="4800" b="1" dirty="0">
                <a:solidFill>
                  <a:srgbClr val="FF0000"/>
                </a:solidFill>
              </a:rPr>
              <a:t>CN</a:t>
            </a:r>
          </a:p>
        </p:txBody>
      </p:sp>
      <p:cxnSp>
        <p:nvCxnSpPr>
          <p:cNvPr id="26" name="Straight Connector 25">
            <a:extLst>
              <a:ext uri="{FF2B5EF4-FFF2-40B4-BE49-F238E27FC236}">
                <a16:creationId xmlns:a16="http://schemas.microsoft.com/office/drawing/2014/main" id="{C3B23007-4620-23BD-E303-3C5A3C4BD9A3}"/>
              </a:ext>
            </a:extLst>
          </p:cNvPr>
          <p:cNvCxnSpPr>
            <a:cxnSpLocks/>
          </p:cNvCxnSpPr>
          <p:nvPr/>
        </p:nvCxnSpPr>
        <p:spPr>
          <a:xfrm>
            <a:off x="5248275" y="2818972"/>
            <a:ext cx="5572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CC088B5-3B87-1390-2C8C-609096D6CD26}"/>
              </a:ext>
            </a:extLst>
          </p:cNvPr>
          <p:cNvSpPr txBox="1"/>
          <p:nvPr/>
        </p:nvSpPr>
        <p:spPr>
          <a:xfrm>
            <a:off x="8006030" y="2820471"/>
            <a:ext cx="1417834" cy="830997"/>
          </a:xfrm>
          <a:prstGeom prst="rect">
            <a:avLst/>
          </a:prstGeom>
          <a:noFill/>
        </p:spPr>
        <p:txBody>
          <a:bodyPr wrap="square" rtlCol="0">
            <a:spAutoFit/>
          </a:bodyPr>
          <a:lstStyle/>
          <a:p>
            <a:r>
              <a:rPr lang="en-US" sz="4800" b="1" dirty="0">
                <a:solidFill>
                  <a:srgbClr val="FF0000"/>
                </a:solidFill>
              </a:rPr>
              <a:t>VN</a:t>
            </a:r>
          </a:p>
        </p:txBody>
      </p:sp>
    </p:spTree>
    <p:extLst>
      <p:ext uri="{BB962C8B-B14F-4D97-AF65-F5344CB8AC3E}">
        <p14:creationId xmlns:p14="http://schemas.microsoft.com/office/powerpoint/2010/main" val="2295829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5"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4" name="任意多边形 10">
            <a:extLst>
              <a:ext uri="{FF2B5EF4-FFF2-40B4-BE49-F238E27FC236}">
                <a16:creationId xmlns:a16="http://schemas.microsoft.com/office/drawing/2014/main" id="{83BAE217-D00D-4BCD-BC88-7174FC3F0658}"/>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5" name="任意多边形 27">
            <a:extLst>
              <a:ext uri="{FF2B5EF4-FFF2-40B4-BE49-F238E27FC236}">
                <a16:creationId xmlns:a16="http://schemas.microsoft.com/office/drawing/2014/main" id="{F9130AE4-F88A-4276-8BB4-4D9043C7DE37}"/>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6" name="任意多边形 10">
            <a:extLst>
              <a:ext uri="{FF2B5EF4-FFF2-40B4-BE49-F238E27FC236}">
                <a16:creationId xmlns:a16="http://schemas.microsoft.com/office/drawing/2014/main" id="{9A12304E-7773-4DA6-9204-507960DAF0F6}"/>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7" name="任意多边形 27">
            <a:extLst>
              <a:ext uri="{FF2B5EF4-FFF2-40B4-BE49-F238E27FC236}">
                <a16:creationId xmlns:a16="http://schemas.microsoft.com/office/drawing/2014/main" id="{72B7842A-8B2B-46C2-8E12-E45604AACBE9}"/>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9" name="任意多边形 27">
            <a:extLst>
              <a:ext uri="{FF2B5EF4-FFF2-40B4-BE49-F238E27FC236}">
                <a16:creationId xmlns:a16="http://schemas.microsoft.com/office/drawing/2014/main" id="{D39C0266-C3B3-4E32-8E85-87DF77AF7306}"/>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20" name="任意多边形 10">
            <a:extLst>
              <a:ext uri="{FF2B5EF4-FFF2-40B4-BE49-F238E27FC236}">
                <a16:creationId xmlns:a16="http://schemas.microsoft.com/office/drawing/2014/main" id="{FF0B8ECF-80D2-4549-95F9-E94676840510}"/>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1" name="图片 48" descr="云2副本">
            <a:extLst>
              <a:ext uri="{FF2B5EF4-FFF2-40B4-BE49-F238E27FC236}">
                <a16:creationId xmlns:a16="http://schemas.microsoft.com/office/drawing/2014/main" id="{092291E8-6320-4816-8118-77A0E66CE24A}"/>
              </a:ext>
            </a:extLst>
          </p:cNvPr>
          <p:cNvPicPr>
            <a:picLocks noChangeAspect="1"/>
          </p:cNvPicPr>
          <p:nvPr/>
        </p:nvPicPr>
        <p:blipFill>
          <a:blip r:embed="rId3"/>
          <a:stretch>
            <a:fillRect/>
          </a:stretch>
        </p:blipFill>
        <p:spPr>
          <a:xfrm>
            <a:off x="0" y="1617345"/>
            <a:ext cx="12192000" cy="3237865"/>
          </a:xfrm>
          <a:prstGeom prst="rect">
            <a:avLst/>
          </a:prstGeom>
        </p:spPr>
      </p:pic>
      <p:pic>
        <p:nvPicPr>
          <p:cNvPr id="22" name="图片 50" descr="云22副本">
            <a:extLst>
              <a:ext uri="{FF2B5EF4-FFF2-40B4-BE49-F238E27FC236}">
                <a16:creationId xmlns:a16="http://schemas.microsoft.com/office/drawing/2014/main" id="{CAD4473D-685A-4033-BC65-E1B4F0CDCF05}"/>
              </a:ext>
            </a:extLst>
          </p:cNvPr>
          <p:cNvPicPr>
            <a:picLocks noChangeAspect="1"/>
          </p:cNvPicPr>
          <p:nvPr/>
        </p:nvPicPr>
        <p:blipFill>
          <a:blip r:embed="rId4"/>
          <a:stretch>
            <a:fillRect/>
          </a:stretch>
        </p:blipFill>
        <p:spPr>
          <a:xfrm>
            <a:off x="635" y="2065655"/>
            <a:ext cx="12192635" cy="3237865"/>
          </a:xfrm>
          <a:prstGeom prst="rect">
            <a:avLst/>
          </a:prstGeom>
        </p:spPr>
      </p:pic>
      <p:grpSp>
        <p:nvGrpSpPr>
          <p:cNvPr id="23" name="组合 51">
            <a:extLst>
              <a:ext uri="{FF2B5EF4-FFF2-40B4-BE49-F238E27FC236}">
                <a16:creationId xmlns:a16="http://schemas.microsoft.com/office/drawing/2014/main" id="{87539DAE-08DD-4EE4-A1D1-6D69B51BF17E}"/>
              </a:ext>
            </a:extLst>
          </p:cNvPr>
          <p:cNvGrpSpPr/>
          <p:nvPr/>
        </p:nvGrpSpPr>
        <p:grpSpPr>
          <a:xfrm>
            <a:off x="0" y="2327275"/>
            <a:ext cx="12191999" cy="4530725"/>
            <a:chOff x="0" y="3665"/>
            <a:chExt cx="19198" cy="7135"/>
          </a:xfrm>
        </p:grpSpPr>
        <p:sp>
          <p:nvSpPr>
            <p:cNvPr id="24" name="矩形 52">
              <a:extLst>
                <a:ext uri="{FF2B5EF4-FFF2-40B4-BE49-F238E27FC236}">
                  <a16:creationId xmlns:a16="http://schemas.microsoft.com/office/drawing/2014/main" id="{78913162-3EF7-4304-9867-AC4963482EE7}"/>
                </a:ext>
              </a:extLst>
            </p:cNvPr>
            <p:cNvSpPr/>
            <p:nvPr/>
          </p:nvSpPr>
          <p:spPr>
            <a:xfrm>
              <a:off x="0" y="9348"/>
              <a:ext cx="19176" cy="1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5" name="图片 53" descr="云12副本">
              <a:extLst>
                <a:ext uri="{FF2B5EF4-FFF2-40B4-BE49-F238E27FC236}">
                  <a16:creationId xmlns:a16="http://schemas.microsoft.com/office/drawing/2014/main" id="{8D53F833-BF72-4A7C-B08A-4629E8C55AAA}"/>
                </a:ext>
              </a:extLst>
            </p:cNvPr>
            <p:cNvPicPr>
              <a:picLocks noChangeAspect="1"/>
            </p:cNvPicPr>
            <p:nvPr/>
          </p:nvPicPr>
          <p:blipFill>
            <a:blip r:embed="rId5"/>
            <a:stretch>
              <a:fillRect/>
            </a:stretch>
          </p:blipFill>
          <p:spPr>
            <a:xfrm>
              <a:off x="0" y="3665"/>
              <a:ext cx="19199" cy="6343"/>
            </a:xfrm>
            <a:prstGeom prst="rect">
              <a:avLst/>
            </a:prstGeom>
          </p:spPr>
        </p:pic>
      </p:grpSp>
      <p:pic>
        <p:nvPicPr>
          <p:cNvPr id="30" name="图片 50" descr="背景页">
            <a:extLst>
              <a:ext uri="{FF2B5EF4-FFF2-40B4-BE49-F238E27FC236}">
                <a16:creationId xmlns:a16="http://schemas.microsoft.com/office/drawing/2014/main" id="{5F762753-3C3E-4FF0-9550-BD6C4DCDE757}"/>
              </a:ext>
            </a:extLst>
          </p:cNvPr>
          <p:cNvPicPr>
            <a:picLocks noChangeAspect="1"/>
          </p:cNvPicPr>
          <p:nvPr/>
        </p:nvPicPr>
        <p:blipFill>
          <a:blip r:embed="rId6"/>
          <a:stretch>
            <a:fillRect/>
          </a:stretch>
        </p:blipFill>
        <p:spPr>
          <a:xfrm>
            <a:off x="7303" y="2579021"/>
            <a:ext cx="12192000" cy="4378960"/>
          </a:xfrm>
          <a:prstGeom prst="rect">
            <a:avLst/>
          </a:prstGeom>
        </p:spPr>
      </p:pic>
      <p:pic>
        <p:nvPicPr>
          <p:cNvPr id="31" name="图片 34">
            <a:extLst>
              <a:ext uri="{FF2B5EF4-FFF2-40B4-BE49-F238E27FC236}">
                <a16:creationId xmlns:a16="http://schemas.microsoft.com/office/drawing/2014/main" id="{D00DD7C8-E0E1-4531-85D7-9E26D8D45F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6891" r="41468"/>
          <a:stretch/>
        </p:blipFill>
        <p:spPr>
          <a:xfrm rot="20325246" flipH="1">
            <a:off x="10535690" y="236519"/>
            <a:ext cx="1651837" cy="2465362"/>
          </a:xfrm>
          <a:prstGeom prst="rect">
            <a:avLst/>
          </a:prstGeom>
        </p:spPr>
      </p:pic>
      <p:pic>
        <p:nvPicPr>
          <p:cNvPr id="32" name="图片 12">
            <a:extLst>
              <a:ext uri="{FF2B5EF4-FFF2-40B4-BE49-F238E27FC236}">
                <a16:creationId xmlns:a16="http://schemas.microsoft.com/office/drawing/2014/main" id="{97AEBAFE-0592-4BF3-A20F-65A8D06201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99715" flipH="1">
            <a:off x="-583105" y="3304623"/>
            <a:ext cx="4164518" cy="4164518"/>
          </a:xfrm>
          <a:prstGeom prst="rect">
            <a:avLst/>
          </a:prstGeom>
        </p:spPr>
      </p:pic>
      <p:pic>
        <p:nvPicPr>
          <p:cNvPr id="33" name="图片 9">
            <a:extLst>
              <a:ext uri="{FF2B5EF4-FFF2-40B4-BE49-F238E27FC236}">
                <a16:creationId xmlns:a16="http://schemas.microsoft.com/office/drawing/2014/main" id="{F38A76D2-A566-4331-A506-6676D1F736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7295" y="5545809"/>
            <a:ext cx="1373933" cy="1373933"/>
          </a:xfrm>
          <a:prstGeom prst="rect">
            <a:avLst/>
          </a:prstGeom>
        </p:spPr>
      </p:pic>
      <p:pic>
        <p:nvPicPr>
          <p:cNvPr id="34" name="图片 10">
            <a:extLst>
              <a:ext uri="{FF2B5EF4-FFF2-40B4-BE49-F238E27FC236}">
                <a16:creationId xmlns:a16="http://schemas.microsoft.com/office/drawing/2014/main" id="{C5A70B02-AA8E-44FF-92ED-C2D9C0380F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78275" y="5554789"/>
            <a:ext cx="1158875" cy="1158875"/>
          </a:xfrm>
          <a:prstGeom prst="rect">
            <a:avLst/>
          </a:prstGeom>
        </p:spPr>
      </p:pic>
      <p:pic>
        <p:nvPicPr>
          <p:cNvPr id="35" name="图片 60">
            <a:extLst>
              <a:ext uri="{FF2B5EF4-FFF2-40B4-BE49-F238E27FC236}">
                <a16:creationId xmlns:a16="http://schemas.microsoft.com/office/drawing/2014/main" id="{165CDC3E-B705-487A-BDD9-36B36B2E1B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337479">
            <a:off x="7400122" y="3357809"/>
            <a:ext cx="5399247" cy="3891421"/>
          </a:xfrm>
          <a:prstGeom prst="rect">
            <a:avLst/>
          </a:prstGeom>
        </p:spPr>
      </p:pic>
      <p:pic>
        <p:nvPicPr>
          <p:cNvPr id="2" name="Picture 1">
            <a:extLst>
              <a:ext uri="{FF2B5EF4-FFF2-40B4-BE49-F238E27FC236}">
                <a16:creationId xmlns:a16="http://schemas.microsoft.com/office/drawing/2014/main" id="{4D50736C-4D57-BA51-5796-1E4654E095FB}"/>
              </a:ext>
            </a:extLst>
          </p:cNvPr>
          <p:cNvPicPr>
            <a:picLocks noChangeAspect="1"/>
          </p:cNvPicPr>
          <p:nvPr/>
        </p:nvPicPr>
        <p:blipFill>
          <a:blip r:embed="rId12"/>
          <a:stretch>
            <a:fillRect/>
          </a:stretch>
        </p:blipFill>
        <p:spPr>
          <a:xfrm>
            <a:off x="3220333" y="193502"/>
            <a:ext cx="5998984" cy="1060796"/>
          </a:xfrm>
          <a:prstGeom prst="rect">
            <a:avLst/>
          </a:prstGeom>
        </p:spPr>
      </p:pic>
      <p:pic>
        <p:nvPicPr>
          <p:cNvPr id="5" name="Picture 4">
            <a:extLst>
              <a:ext uri="{FF2B5EF4-FFF2-40B4-BE49-F238E27FC236}">
                <a16:creationId xmlns:a16="http://schemas.microsoft.com/office/drawing/2014/main" id="{F7E961A1-BD36-F32A-C934-AB6E17D3E982}"/>
              </a:ext>
            </a:extLst>
          </p:cNvPr>
          <p:cNvPicPr>
            <a:picLocks noChangeAspect="1"/>
          </p:cNvPicPr>
          <p:nvPr/>
        </p:nvPicPr>
        <p:blipFill>
          <a:blip r:embed="rId13"/>
          <a:stretch>
            <a:fillRect/>
          </a:stretch>
        </p:blipFill>
        <p:spPr>
          <a:xfrm>
            <a:off x="1144104" y="1298723"/>
            <a:ext cx="9675191" cy="2450804"/>
          </a:xfrm>
          <a:prstGeom prst="rect">
            <a:avLst/>
          </a:prstGeom>
        </p:spPr>
      </p:pic>
    </p:spTree>
    <p:extLst>
      <p:ext uri="{BB962C8B-B14F-4D97-AF65-F5344CB8AC3E}">
        <p14:creationId xmlns:p14="http://schemas.microsoft.com/office/powerpoint/2010/main" val="131370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10" name="图片 8">
            <a:extLst>
              <a:ext uri="{FF2B5EF4-FFF2-40B4-BE49-F238E27FC236}">
                <a16:creationId xmlns:a16="http://schemas.microsoft.com/office/drawing/2014/main" id="{710BF325-EBB1-4A02-9EC5-305E57F2D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8489" y="1415521"/>
            <a:ext cx="5951661" cy="5951661"/>
          </a:xfrm>
          <a:prstGeom prst="rect">
            <a:avLst/>
          </a:prstGeom>
        </p:spPr>
      </p:pic>
      <p:sp>
        <p:nvSpPr>
          <p:cNvPr id="7" name="TextBox 15">
            <a:extLst>
              <a:ext uri="{FF2B5EF4-FFF2-40B4-BE49-F238E27FC236}">
                <a16:creationId xmlns:a16="http://schemas.microsoft.com/office/drawing/2014/main" id="{45119A54-0BC7-2E63-149C-17773602EFFA}"/>
              </a:ext>
            </a:extLst>
          </p:cNvPr>
          <p:cNvSpPr txBox="1"/>
          <p:nvPr/>
        </p:nvSpPr>
        <p:spPr>
          <a:xfrm>
            <a:off x="2343150" y="1511183"/>
            <a:ext cx="9486900" cy="3046988"/>
          </a:xfrm>
          <a:prstGeom prst="rect">
            <a:avLst/>
          </a:prstGeom>
        </p:spPr>
        <p:txBody>
          <a:bodyPr wrap="square">
            <a:spAutoFit/>
          </a:bodyPr>
          <a:lstStyle>
            <a:defPPr>
              <a:defRPr lang="zh-CN"/>
            </a:defPPr>
          </a:lstStyle>
          <a:p>
            <a:pPr marL="342900" lvl="0" indent="-342900" algn="just">
              <a:buFont typeface="Arial" panose="020B0604020202020204" pitchFamily="34" charset="0"/>
              <a:buChar char="•"/>
            </a:pPr>
            <a:r>
              <a:rPr lang="vi-VN" altLang="zh-CN" sz="3200" kern="0" dirty="0">
                <a:solidFill>
                  <a:prstClr val="black"/>
                </a:solidFill>
                <a:latin typeface="Calibri" panose="020F0502020204030204" pitchFamily="34" charset="0"/>
                <a:cs typeface="Calibri" panose="020F0502020204030204" pitchFamily="34" charset="0"/>
                <a:sym typeface="+mn-lt"/>
              </a:rPr>
              <a:t>Luyện tập chung về hai thành phần chính của câu. Hiểu sâu hơn về sự trường hợp ngữ nghĩa giữa hai thành phần.</a:t>
            </a:r>
            <a:endParaRPr lang="en-US" altLang="zh-CN" sz="3200" kern="0" dirty="0">
              <a:solidFill>
                <a:prstClr val="black"/>
              </a:solidFill>
              <a:latin typeface="Calibri" panose="020F0502020204030204" pitchFamily="34" charset="0"/>
              <a:cs typeface="Calibri" panose="020F0502020204030204" pitchFamily="34" charset="0"/>
              <a:sym typeface="+mn-lt"/>
            </a:endParaRPr>
          </a:p>
          <a:p>
            <a:pPr marL="342900" lvl="0" indent="-342900" algn="just">
              <a:buFont typeface="Arial" panose="020B0604020202020204" pitchFamily="34" charset="0"/>
              <a:buChar char="•"/>
            </a:pPr>
            <a:r>
              <a:rPr lang="vi-VN" altLang="zh-CN" sz="3200" kern="0" dirty="0">
                <a:solidFill>
                  <a:prstClr val="black"/>
                </a:solidFill>
                <a:latin typeface="Calibri" panose="020F0502020204030204" pitchFamily="34" charset="0"/>
                <a:cs typeface="Calibri" panose="020F0502020204030204" pitchFamily="34" charset="0"/>
                <a:sym typeface="+mn-lt"/>
              </a:rPr>
              <a:t>Tiếp tục phân biệt các kiểu vị ngữ: (vị ngữ nêu hoạt động, trạng thái; vị ngữ nêu đặc điểm và vị ngữ giới thiệu, nhận xét). </a:t>
            </a:r>
          </a:p>
        </p:txBody>
      </p:sp>
      <p:pic>
        <p:nvPicPr>
          <p:cNvPr id="13" name="Picture 12">
            <a:extLst>
              <a:ext uri="{FF2B5EF4-FFF2-40B4-BE49-F238E27FC236}">
                <a16:creationId xmlns:a16="http://schemas.microsoft.com/office/drawing/2014/main" id="{6D3FA98E-46C5-081C-5FC8-15B0C4DFD2ED}"/>
              </a:ext>
            </a:extLst>
          </p:cNvPr>
          <p:cNvPicPr>
            <a:picLocks noChangeAspect="1"/>
          </p:cNvPicPr>
          <p:nvPr/>
        </p:nvPicPr>
        <p:blipFill>
          <a:blip r:embed="rId6"/>
          <a:stretch>
            <a:fillRect/>
          </a:stretch>
        </p:blipFill>
        <p:spPr>
          <a:xfrm>
            <a:off x="3679739" y="280487"/>
            <a:ext cx="6023370" cy="1639966"/>
          </a:xfrm>
          <a:prstGeom prst="rect">
            <a:avLst/>
          </a:prstGeom>
        </p:spPr>
      </p:pic>
    </p:spTree>
    <p:extLst>
      <p:ext uri="{BB962C8B-B14F-4D97-AF65-F5344CB8AC3E}">
        <p14:creationId xmlns:p14="http://schemas.microsoft.com/office/powerpoint/2010/main" val="3144142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1" name="图片 50" descr="背景页">
            <a:extLst>
              <a:ext uri="{FF2B5EF4-FFF2-40B4-BE49-F238E27FC236}">
                <a16:creationId xmlns:a16="http://schemas.microsoft.com/office/drawing/2014/main" id="{02107E99-FE24-40C5-B942-6B840D3603D9}"/>
              </a:ext>
            </a:extLst>
          </p:cNvPr>
          <p:cNvPicPr>
            <a:picLocks noChangeAspect="1"/>
          </p:cNvPicPr>
          <p:nvPr/>
        </p:nvPicPr>
        <p:blipFill>
          <a:blip r:embed="rId3"/>
          <a:stretch>
            <a:fillRect/>
          </a:stretch>
        </p:blipFill>
        <p:spPr>
          <a:xfrm>
            <a:off x="635" y="2477136"/>
            <a:ext cx="12192000" cy="4378960"/>
          </a:xfrm>
          <a:prstGeom prst="rect">
            <a:avLst/>
          </a:prstGeom>
        </p:spPr>
      </p:pic>
      <p:pic>
        <p:nvPicPr>
          <p:cNvPr id="10" name="图片 9">
            <a:extLst>
              <a:ext uri="{FF2B5EF4-FFF2-40B4-BE49-F238E27FC236}">
                <a16:creationId xmlns:a16="http://schemas.microsoft.com/office/drawing/2014/main" id="{85162941-ED41-4757-9204-ABD7B88A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572" y="5276005"/>
            <a:ext cx="1373933" cy="1373933"/>
          </a:xfrm>
          <a:prstGeom prst="rect">
            <a:avLst/>
          </a:prstGeom>
        </p:spPr>
      </p:pic>
      <p:sp>
        <p:nvSpPr>
          <p:cNvPr id="91" name="任意多边形 27">
            <a:extLst>
              <a:ext uri="{FF2B5EF4-FFF2-40B4-BE49-F238E27FC236}">
                <a16:creationId xmlns:a16="http://schemas.microsoft.com/office/drawing/2014/main" id="{CC0495B2-286D-4E20-8E5A-F741514087C2}"/>
              </a:ext>
            </a:extLst>
          </p:cNvPr>
          <p:cNvSpPr/>
          <p:nvPr/>
        </p:nvSpPr>
        <p:spPr>
          <a:xfrm>
            <a:off x="2667647" y="269160"/>
            <a:ext cx="640502" cy="42202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2" name="任意多边形 10">
            <a:extLst>
              <a:ext uri="{FF2B5EF4-FFF2-40B4-BE49-F238E27FC236}">
                <a16:creationId xmlns:a16="http://schemas.microsoft.com/office/drawing/2014/main" id="{2101CC3A-3BE7-4B8B-96AB-174E38447908}"/>
              </a:ext>
            </a:extLst>
          </p:cNvPr>
          <p:cNvSpPr/>
          <p:nvPr/>
        </p:nvSpPr>
        <p:spPr>
          <a:xfrm>
            <a:off x="2038573" y="928300"/>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3" name="任意多边形 27">
            <a:extLst>
              <a:ext uri="{FF2B5EF4-FFF2-40B4-BE49-F238E27FC236}">
                <a16:creationId xmlns:a16="http://schemas.microsoft.com/office/drawing/2014/main" id="{F9DABD06-A78B-48EC-993A-5B03D520B5F6}"/>
              </a:ext>
            </a:extLst>
          </p:cNvPr>
          <p:cNvSpPr/>
          <p:nvPr/>
        </p:nvSpPr>
        <p:spPr>
          <a:xfrm>
            <a:off x="8123913" y="1300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4" name="任意多边形 10">
            <a:extLst>
              <a:ext uri="{FF2B5EF4-FFF2-40B4-BE49-F238E27FC236}">
                <a16:creationId xmlns:a16="http://schemas.microsoft.com/office/drawing/2014/main" id="{F686E58C-FC60-433E-86D4-D5731BFD9F3E}"/>
              </a:ext>
            </a:extLst>
          </p:cNvPr>
          <p:cNvSpPr/>
          <p:nvPr/>
        </p:nvSpPr>
        <p:spPr>
          <a:xfrm>
            <a:off x="11220549" y="65714"/>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95" name="图片 94">
            <a:extLst>
              <a:ext uri="{FF2B5EF4-FFF2-40B4-BE49-F238E27FC236}">
                <a16:creationId xmlns:a16="http://schemas.microsoft.com/office/drawing/2014/main"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887602" y="230758"/>
            <a:ext cx="1701282" cy="1701282"/>
          </a:xfrm>
          <a:prstGeom prst="rect">
            <a:avLst/>
          </a:prstGeom>
        </p:spPr>
      </p:pic>
      <p:sp>
        <p:nvSpPr>
          <p:cNvPr id="96" name="任意多边形 27">
            <a:extLst>
              <a:ext uri="{FF2B5EF4-FFF2-40B4-BE49-F238E27FC236}">
                <a16:creationId xmlns:a16="http://schemas.microsoft.com/office/drawing/2014/main" id="{A490F365-A44B-4046-A8AE-41FBE36CEFB5}"/>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1" name="图片 10">
            <a:extLst>
              <a:ext uri="{FF2B5EF4-FFF2-40B4-BE49-F238E27FC236}">
                <a16:creationId xmlns:a16="http://schemas.microsoft.com/office/drawing/2014/main" id="{496DF383-FE3D-4209-9869-5C987CFB4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9502" y="398582"/>
            <a:ext cx="1656475" cy="1656475"/>
          </a:xfrm>
          <a:prstGeom prst="rect">
            <a:avLst/>
          </a:prstGeom>
        </p:spPr>
      </p:pic>
      <p:pic>
        <p:nvPicPr>
          <p:cNvPr id="13" name="图片 12">
            <a:extLst>
              <a:ext uri="{FF2B5EF4-FFF2-40B4-BE49-F238E27FC236}">
                <a16:creationId xmlns:a16="http://schemas.microsoft.com/office/drawing/2014/main" id="{806E9674-AC3E-4D96-A0B3-03A9070E7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7448" flipH="1">
            <a:off x="-340296" y="1689604"/>
            <a:ext cx="5177101" cy="5177101"/>
          </a:xfrm>
          <a:prstGeom prst="rect">
            <a:avLst/>
          </a:prstGeom>
        </p:spPr>
      </p:pic>
      <p:pic>
        <p:nvPicPr>
          <p:cNvPr id="2" name="Picture 1">
            <a:extLst>
              <a:ext uri="{FF2B5EF4-FFF2-40B4-BE49-F238E27FC236}">
                <a16:creationId xmlns:a16="http://schemas.microsoft.com/office/drawing/2014/main" id="{966C5A70-1443-CB53-4FCF-AF7071339FA1}"/>
              </a:ext>
            </a:extLst>
          </p:cNvPr>
          <p:cNvPicPr>
            <a:picLocks noChangeAspect="1"/>
          </p:cNvPicPr>
          <p:nvPr/>
        </p:nvPicPr>
        <p:blipFill>
          <a:blip r:embed="rId8"/>
          <a:stretch>
            <a:fillRect/>
          </a:stretch>
        </p:blipFill>
        <p:spPr>
          <a:xfrm>
            <a:off x="3122689" y="2040906"/>
            <a:ext cx="8480271" cy="2566638"/>
          </a:xfrm>
          <a:prstGeom prst="rect">
            <a:avLst/>
          </a:prstGeom>
        </p:spPr>
      </p:pic>
    </p:spTree>
    <p:extLst>
      <p:ext uri="{BB962C8B-B14F-4D97-AF65-F5344CB8AC3E}">
        <p14:creationId xmlns:p14="http://schemas.microsoft.com/office/powerpoint/2010/main" val="2885863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te Emojis Pack for Students by Slidesgo">
  <a:themeElements>
    <a:clrScheme name="Simple Light">
      <a:dk1>
        <a:srgbClr val="002D38"/>
      </a:dk1>
      <a:lt1>
        <a:srgbClr val="FFFFFF"/>
      </a:lt1>
      <a:dk2>
        <a:srgbClr val="FFECCD"/>
      </a:dk2>
      <a:lt2>
        <a:srgbClr val="FF8175"/>
      </a:lt2>
      <a:accent1>
        <a:srgbClr val="EEFCFF"/>
      </a:accent1>
      <a:accent2>
        <a:srgbClr val="BDECBE"/>
      </a:accent2>
      <a:accent3>
        <a:srgbClr val="77C0EA"/>
      </a:accent3>
      <a:accent4>
        <a:srgbClr val="6C83C5"/>
      </a:accent4>
      <a:accent5>
        <a:srgbClr val="FFCB51"/>
      </a:accent5>
      <a:accent6>
        <a:srgbClr val="C0501A"/>
      </a:accent6>
      <a:hlink>
        <a:srgbClr val="FF81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975</Words>
  <Application>Microsoft Office PowerPoint</Application>
  <PresentationFormat>Widescreen</PresentationFormat>
  <Paragraphs>121</Paragraphs>
  <Slides>24</Slides>
  <Notes>19</Notes>
  <HiddenSlides>0</HiddenSlides>
  <MMClips>2</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24</vt:i4>
      </vt:variant>
    </vt:vector>
  </HeadingPairs>
  <TitlesOfParts>
    <vt:vector size="38" baseType="lpstr">
      <vt:lpstr>等线</vt:lpstr>
      <vt:lpstr>#9Slide02 Noi dung dai</vt:lpstr>
      <vt:lpstr>#9Slide02 Tieu de dai</vt:lpstr>
      <vt:lpstr>Arial</vt:lpstr>
      <vt:lpstr>Calibri</vt:lpstr>
      <vt:lpstr>Cambria</vt:lpstr>
      <vt:lpstr>Roboto Condensed Light</vt:lpstr>
      <vt:lpstr>Times New Roman</vt:lpstr>
      <vt:lpstr>字魂107号-萌趣欢乐体</vt:lpstr>
      <vt:lpstr>方正卡通简体</vt:lpstr>
      <vt:lpstr>Custom Design</vt:lpstr>
      <vt:lpstr>Cute Emojis Pack for Students by Slidesgo</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LAPTOP68</cp:lastModifiedBy>
  <cp:revision>56</cp:revision>
  <dcterms:created xsi:type="dcterms:W3CDTF">2023-12-08T05:18:46Z</dcterms:created>
  <dcterms:modified xsi:type="dcterms:W3CDTF">2025-02-23T08:41:52Z</dcterms:modified>
</cp:coreProperties>
</file>