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 id="2147483758" r:id="rId5"/>
  </p:sldMasterIdLst>
  <p:notesMasterIdLst>
    <p:notesMasterId r:id="rId43"/>
  </p:notesMasterIdLst>
  <p:sldIdLst>
    <p:sldId id="328" r:id="rId6"/>
    <p:sldId id="370" r:id="rId7"/>
    <p:sldId id="321" r:id="rId8"/>
    <p:sldId id="329" r:id="rId9"/>
    <p:sldId id="330" r:id="rId10"/>
    <p:sldId id="333" r:id="rId11"/>
    <p:sldId id="332" r:id="rId12"/>
    <p:sldId id="335" r:id="rId13"/>
    <p:sldId id="337" r:id="rId14"/>
    <p:sldId id="371" r:id="rId15"/>
    <p:sldId id="372" r:id="rId16"/>
    <p:sldId id="373" r:id="rId17"/>
    <p:sldId id="344" r:id="rId18"/>
    <p:sldId id="317" r:id="rId19"/>
    <p:sldId id="374" r:id="rId20"/>
    <p:sldId id="375" r:id="rId21"/>
    <p:sldId id="376" r:id="rId22"/>
    <p:sldId id="338" r:id="rId23"/>
    <p:sldId id="340" r:id="rId24"/>
    <p:sldId id="341" r:id="rId25"/>
    <p:sldId id="346" r:id="rId26"/>
    <p:sldId id="326" r:id="rId27"/>
    <p:sldId id="347" r:id="rId28"/>
    <p:sldId id="348" r:id="rId29"/>
    <p:sldId id="349" r:id="rId30"/>
    <p:sldId id="377" r:id="rId31"/>
    <p:sldId id="378" r:id="rId32"/>
    <p:sldId id="351" r:id="rId33"/>
    <p:sldId id="352" r:id="rId34"/>
    <p:sldId id="353" r:id="rId35"/>
    <p:sldId id="354" r:id="rId36"/>
    <p:sldId id="266" r:id="rId37"/>
    <p:sldId id="358" r:id="rId38"/>
    <p:sldId id="360" r:id="rId39"/>
    <p:sldId id="379" r:id="rId40"/>
    <p:sldId id="311" r:id="rId41"/>
    <p:sldId id="4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03" autoAdjust="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4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759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518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89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329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228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905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08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56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51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636257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5.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1026"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2050"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3074"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4098"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prstGeom prst="roundRect">
            <a:avLst/>
          </a:pr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1702</Words>
  <Application>Microsoft Office PowerPoint</Application>
  <PresentationFormat>Widescreen</PresentationFormat>
  <Paragraphs>74</Paragraphs>
  <Slides>37</Slides>
  <Notes>7</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37</vt:i4>
      </vt:variant>
    </vt:vector>
  </HeadingPairs>
  <TitlesOfParts>
    <vt:vector size="55" baseType="lpstr">
      <vt:lpstr>Arial</vt:lpstr>
      <vt:lpstr>Arial-BoldMT</vt:lpstr>
      <vt:lpstr>Calibri</vt:lpstr>
      <vt:lpstr>Calibri Light</vt:lpstr>
      <vt:lpstr>Cambria</vt:lpstr>
      <vt:lpstr>Changa One</vt:lpstr>
      <vt:lpstr>等线</vt:lpstr>
      <vt:lpstr>等线 Light</vt:lpstr>
      <vt:lpstr>DFPOP1-W9</vt:lpstr>
      <vt:lpstr>iCiel Pony</vt:lpstr>
      <vt:lpstr>Times New Roman</vt:lpstr>
      <vt:lpstr>思源黑体 CN Medium</vt:lpstr>
      <vt:lpstr>方正黑体简体</vt:lpstr>
      <vt:lpstr>1_Office Theme</vt:lpstr>
      <vt:lpstr>It's Springtime! MK Plan by Slidesgo</vt:lpstr>
      <vt:lpstr>1_It's Springtime! MK Plan by Slidesgo</vt:lpstr>
      <vt:lpstr>2_It's Springtime! MK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2024-01-08T08:54:47Z</dcterms:created>
  <dcterms:modified xsi:type="dcterms:W3CDTF">2025-05-13T02:38:17Z</dcterms:modified>
</cp:coreProperties>
</file>