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sldIdLst>
    <p:sldId id="464" r:id="rId6"/>
    <p:sldId id="337" r:id="rId7"/>
    <p:sldId id="301" r:id="rId8"/>
    <p:sldId id="300" r:id="rId9"/>
    <p:sldId id="258" r:id="rId10"/>
    <p:sldId id="260" r:id="rId11"/>
    <p:sldId id="261" r:id="rId12"/>
    <p:sldId id="303" r:id="rId13"/>
    <p:sldId id="265" r:id="rId14"/>
    <p:sldId id="264" r:id="rId15"/>
    <p:sldId id="305" r:id="rId16"/>
    <p:sldId id="304" r:id="rId17"/>
    <p:sldId id="306" r:id="rId18"/>
    <p:sldId id="307" r:id="rId19"/>
    <p:sldId id="308" r:id="rId20"/>
    <p:sldId id="309" r:id="rId21"/>
    <p:sldId id="310" r:id="rId22"/>
    <p:sldId id="311" r:id="rId23"/>
    <p:sldId id="269" r:id="rId24"/>
    <p:sldId id="266" r:id="rId25"/>
    <p:sldId id="270" r:id="rId26"/>
    <p:sldId id="312" r:id="rId27"/>
    <p:sldId id="272" r:id="rId28"/>
    <p:sldId id="313" r:id="rId29"/>
    <p:sldId id="273" r:id="rId30"/>
    <p:sldId id="275" r:id="rId31"/>
    <p:sldId id="314" r:id="rId32"/>
    <p:sldId id="315" r:id="rId33"/>
    <p:sldId id="291" r:id="rId34"/>
    <p:sldId id="278" r:id="rId35"/>
    <p:sldId id="316" r:id="rId36"/>
    <p:sldId id="317" r:id="rId37"/>
    <p:sldId id="318" r:id="rId38"/>
    <p:sldId id="298" r:id="rId39"/>
    <p:sldId id="33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2" autoAdjust="0"/>
    <p:restoredTop sz="94660"/>
  </p:normalViewPr>
  <p:slideViewPr>
    <p:cSldViewPr snapToGrid="0">
      <p:cViewPr varScale="1">
        <p:scale>
          <a:sx n="82" d="100"/>
          <a:sy n="82" d="100"/>
        </p:scale>
        <p:origin x="68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2025/5/13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5751-2AFC-A846-CC95-C3B59AFD17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C087D8-F3FD-E431-4ADC-A83392569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36CBE-FE69-131E-AFE8-C691A431A3E2}"/>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5" name="Footer Placeholder 4">
            <a:extLst>
              <a:ext uri="{FF2B5EF4-FFF2-40B4-BE49-F238E27FC236}">
                <a16:creationId xmlns:a16="http://schemas.microsoft.com/office/drawing/2014/main" id="{D24CE225-D5FD-535C-1FE3-F8629BA59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C2B08-BC3A-D644-697F-1275FB4FE229}"/>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3672279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8E79-3C7E-D819-BDFB-D6CD71417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A9832-99CC-529B-4C4D-3E3E306BC7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76626-F8E2-8D33-5BE8-03E9315DBE33}"/>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5" name="Footer Placeholder 4">
            <a:extLst>
              <a:ext uri="{FF2B5EF4-FFF2-40B4-BE49-F238E27FC236}">
                <a16:creationId xmlns:a16="http://schemas.microsoft.com/office/drawing/2014/main" id="{FECD625A-ADE3-39D5-FA42-D82B5E4D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81D4C-F13B-2152-5F02-87C98633B2D6}"/>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2311213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FE496-E82D-29E8-C272-4DF80268D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88936A-60A4-FDCC-E847-5492FE677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D5CF8E-DD9D-1A9D-A0AE-3F00AA8BD940}"/>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5" name="Footer Placeholder 4">
            <a:extLst>
              <a:ext uri="{FF2B5EF4-FFF2-40B4-BE49-F238E27FC236}">
                <a16:creationId xmlns:a16="http://schemas.microsoft.com/office/drawing/2014/main" id="{A7024BBF-6C64-9461-9259-60EA733B8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FB88F-0391-6C61-755A-D4F6F78F2D3A}"/>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4816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C640-6CBD-F0AF-E580-977F45EB7E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63466-2F65-F195-543C-0BA5AE0F1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6B539-6DE5-02DC-6AD4-426C1BC2A3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C908CD-FE33-1EED-3BF6-2E38EA794AFB}"/>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6" name="Footer Placeholder 5">
            <a:extLst>
              <a:ext uri="{FF2B5EF4-FFF2-40B4-BE49-F238E27FC236}">
                <a16:creationId xmlns:a16="http://schemas.microsoft.com/office/drawing/2014/main" id="{A5007750-7330-8AF7-02CA-1151A86C7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B677D3-03C3-8CC3-2FF7-1D7BB008FB2F}"/>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4220871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F947-FB44-2D80-A606-BACB3FAE5B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690C2-0FBF-EEE0-1F95-E03BCE6FF1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A617B-5D4A-B83F-5083-6472D76601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CA95FB-955C-0E8E-0389-427F0C36D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E75C79-287B-8358-D7E2-C83A089BE2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D4169E-E7F6-A1F1-AEAE-3FFC690AF0DF}"/>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8" name="Footer Placeholder 7">
            <a:extLst>
              <a:ext uri="{FF2B5EF4-FFF2-40B4-BE49-F238E27FC236}">
                <a16:creationId xmlns:a16="http://schemas.microsoft.com/office/drawing/2014/main" id="{C851BFCC-E736-93F0-7419-67A51BE59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C50F8-F365-B389-991C-4086052EFD42}"/>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1374499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87DA-9CD8-872A-E7EE-2780BC4AD0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5208BD-2D46-BE05-F7B9-6EB2BD6FEA38}"/>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4" name="Footer Placeholder 3">
            <a:extLst>
              <a:ext uri="{FF2B5EF4-FFF2-40B4-BE49-F238E27FC236}">
                <a16:creationId xmlns:a16="http://schemas.microsoft.com/office/drawing/2014/main" id="{C4AB22EE-E616-6AE8-2A1B-2CC720C98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16CF54-9433-FCCD-200E-BB71C0B9733F}"/>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2160030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AFA3E-B239-9BC6-0334-2A57A4F20C1C}"/>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3" name="Footer Placeholder 2">
            <a:extLst>
              <a:ext uri="{FF2B5EF4-FFF2-40B4-BE49-F238E27FC236}">
                <a16:creationId xmlns:a16="http://schemas.microsoft.com/office/drawing/2014/main" id="{16554305-9E0F-3478-8E30-7BBB56E02A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5CF40C-E3D0-CBBC-676F-5C93B5FC1BA1}"/>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4209102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7FCC-A18C-79C2-5266-CCAEDA3728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3D5D8-358D-52D3-E12F-4F14093E3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37E2B2-16E2-0830-7AEA-A78EA2DE7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858D4A-DEC4-A636-62C4-C16187A4AEE0}"/>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6" name="Footer Placeholder 5">
            <a:extLst>
              <a:ext uri="{FF2B5EF4-FFF2-40B4-BE49-F238E27FC236}">
                <a16:creationId xmlns:a16="http://schemas.microsoft.com/office/drawing/2014/main" id="{29350EC6-C3A6-4AE6-691E-1C16579CA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F9E3B1-EE17-0372-2864-5745F687CE37}"/>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651732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BADB-CC32-40AB-E2CA-894FABE13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488109-7C59-6D61-AAB1-6CFC75855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446277-DA6B-F483-5428-25FBB5EB0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CFAFCD-513B-A8DB-2D3E-B7F007A3E660}"/>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6" name="Footer Placeholder 5">
            <a:extLst>
              <a:ext uri="{FF2B5EF4-FFF2-40B4-BE49-F238E27FC236}">
                <a16:creationId xmlns:a16="http://schemas.microsoft.com/office/drawing/2014/main" id="{1CF9B0FC-86A4-D445-FA35-556D7E087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3B44D-83A0-7D08-293E-47012EE5854C}"/>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3096123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58FA-B4A8-C313-FD73-C08496C7EE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C4CE0E-F9A9-8210-913D-5E25FAB772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5C353-815D-8FDF-8CC8-750527B3E436}"/>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5" name="Footer Placeholder 4">
            <a:extLst>
              <a:ext uri="{FF2B5EF4-FFF2-40B4-BE49-F238E27FC236}">
                <a16:creationId xmlns:a16="http://schemas.microsoft.com/office/drawing/2014/main" id="{317E3621-4B3D-46E6-74CF-1F13D8793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CC574-0889-7202-A44B-9F57BF08831A}"/>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943184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909295-F2E5-C64E-6CA3-C7B45FD88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7C338A-1612-DA77-47D4-B52C64F593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7957B-EF27-4463-9794-466147AEFA54}"/>
              </a:ext>
            </a:extLst>
          </p:cNvPr>
          <p:cNvSpPr>
            <a:spLocks noGrp="1"/>
          </p:cNvSpPr>
          <p:nvPr>
            <p:ph type="dt" sz="half" idx="10"/>
          </p:nvPr>
        </p:nvSpPr>
        <p:spPr/>
        <p:txBody>
          <a:bodyPr/>
          <a:lstStyle/>
          <a:p>
            <a:fld id="{477D2DE4-1E43-4F85-AA7B-AF5497FFD75C}" type="datetimeFigureOut">
              <a:rPr lang="en-US" smtClean="0"/>
              <a:t>5/13/2025</a:t>
            </a:fld>
            <a:endParaRPr lang="en-US"/>
          </a:p>
        </p:txBody>
      </p:sp>
      <p:sp>
        <p:nvSpPr>
          <p:cNvPr id="5" name="Footer Placeholder 4">
            <a:extLst>
              <a:ext uri="{FF2B5EF4-FFF2-40B4-BE49-F238E27FC236}">
                <a16:creationId xmlns:a16="http://schemas.microsoft.com/office/drawing/2014/main" id="{ED6A7989-934D-ED4B-E323-BB2E48ABB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8627B-025D-9AC3-E0DF-39DC0C7B0B48}"/>
              </a:ext>
            </a:extLst>
          </p:cNvPr>
          <p:cNvSpPr>
            <a:spLocks noGrp="1"/>
          </p:cNvSpPr>
          <p:nvPr>
            <p:ph type="sldNum" sz="quarter" idx="12"/>
          </p:nvPr>
        </p:nvSpPr>
        <p:spPr/>
        <p:txBody>
          <a:bodyPr/>
          <a:lstStyle/>
          <a:p>
            <a:fld id="{D6A24D78-1D72-4C4D-983C-04EC15DBE239}" type="slidenum">
              <a:rPr lang="en-US" smtClean="0"/>
              <a:t>‹#›</a:t>
            </a:fld>
            <a:endParaRPr lang="en-US"/>
          </a:p>
        </p:txBody>
      </p:sp>
    </p:spTree>
    <p:extLst>
      <p:ext uri="{BB962C8B-B14F-4D97-AF65-F5344CB8AC3E}">
        <p14:creationId xmlns:p14="http://schemas.microsoft.com/office/powerpoint/2010/main" val="43327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3DEE-AF20-A281-980A-E484E361C3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7E6327-E3D0-A2AA-C7C0-C86EA90AB9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3374C-D63B-0AB6-E485-935A5D612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D2DE4-1E43-4F85-AA7B-AF5497FFD75C}" type="datetimeFigureOut">
              <a:rPr lang="en-US" smtClean="0"/>
              <a:t>5/13/2025</a:t>
            </a:fld>
            <a:endParaRPr lang="en-US"/>
          </a:p>
        </p:txBody>
      </p:sp>
      <p:sp>
        <p:nvSpPr>
          <p:cNvPr id="5" name="Footer Placeholder 4">
            <a:extLst>
              <a:ext uri="{FF2B5EF4-FFF2-40B4-BE49-F238E27FC236}">
                <a16:creationId xmlns:a16="http://schemas.microsoft.com/office/drawing/2014/main" id="{97945AD5-1DD9-EA87-837B-DDC2F0E80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5444D9-5086-7092-B5FF-5F5EDB83B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A24D78-1D72-4C4D-983C-04EC15DBE239}" type="slidenum">
              <a:rPr lang="en-US" smtClean="0"/>
              <a:t>‹#›</a:t>
            </a:fld>
            <a:endParaRPr lang="en-US"/>
          </a:p>
        </p:txBody>
      </p:sp>
    </p:spTree>
    <p:extLst>
      <p:ext uri="{BB962C8B-B14F-4D97-AF65-F5344CB8AC3E}">
        <p14:creationId xmlns:p14="http://schemas.microsoft.com/office/powerpoint/2010/main" val="32159940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37.xml"/><Relationship Id="rId6" Type="http://schemas.openxmlformats.org/officeDocument/2006/relationships/image" Target="../media/image56.png"/><Relationship Id="rId5" Type="http://schemas.microsoft.com/office/2007/relationships/hdphoto" Target="../media/hdphoto8.wdp"/><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7.png"/><Relationship Id="rId7"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37.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9.wdp"/><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59.gif"/><Relationship Id="rId7" Type="http://schemas.openxmlformats.org/officeDocument/2006/relationships/image" Target="../media/image63.gif"/><Relationship Id="rId2" Type="http://schemas.openxmlformats.org/officeDocument/2006/relationships/image" Target="../media/image58.png"/><Relationship Id="rId1" Type="http://schemas.openxmlformats.org/officeDocument/2006/relationships/slideLayout" Target="../slideLayouts/slideLayout42.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gif"/></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FF9182B5-020E-4D01-A9FC-D38370F64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32"/>
            <a:ext cx="12192000" cy="6858000"/>
          </a:xfrm>
          <a:prstGeom prst="rect">
            <a:avLst/>
          </a:prstGeom>
        </p:spPr>
      </p:pic>
      <p:sp>
        <p:nvSpPr>
          <p:cNvPr id="8" name="TextBox 7">
            <a:extLst>
              <a:ext uri="{FF2B5EF4-FFF2-40B4-BE49-F238E27FC236}">
                <a16:creationId xmlns:a16="http://schemas.microsoft.com/office/drawing/2014/main" id="{12F9F121-A57F-442B-9C61-2004EA11880A}"/>
              </a:ext>
            </a:extLst>
          </p:cNvPr>
          <p:cNvSpPr txBox="1"/>
          <p:nvPr/>
        </p:nvSpPr>
        <p:spPr>
          <a:xfrm>
            <a:off x="-26585" y="2706212"/>
            <a:ext cx="12192000" cy="4048929"/>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M</a:t>
            </a: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ôn</a:t>
            </a:r>
            <a:r>
              <a:rPr kumimoji="0" lang="en-US" alt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 </a:t>
            </a:r>
            <a:r>
              <a:rPr kumimoji="0" lang="vi-VN" alt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Tiếng Việt</a:t>
            </a:r>
            <a:r>
              <a:rPr kumimoji="0" lang="en-US" alt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 - </a:t>
            </a:r>
            <a:r>
              <a:rPr kumimoji="0" lang="en-US" altLang="vi-VN" sz="6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Lớp</a:t>
            </a:r>
            <a:r>
              <a:rPr kumimoji="0" lang="en-US" alt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 </a:t>
            </a:r>
            <a:r>
              <a:rPr kumimoji="0" lang="vi-VN" alt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3</a:t>
            </a:r>
            <a:endParaRPr kumimoji="0" lang="en-US" alt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vi-VN"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mn-ea"/>
              </a:rPr>
              <a:t>Bài</a:t>
            </a:r>
            <a:r>
              <a:rPr kumimoji="0" lang="en-US" alt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mn-ea"/>
              </a:rPr>
              <a:t> </a:t>
            </a:r>
            <a:r>
              <a:rPr kumimoji="0" lang="vi-VN" alt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mn-ea"/>
              </a:rPr>
              <a:t>20: TRÒ CHUYỆN CÙNG MẸ</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Giáo</a:t>
            </a:r>
            <a:r>
              <a:rPr kumimoji="0" lang="en-US" altLang="vi-VN"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 </a:t>
            </a:r>
            <a:r>
              <a:rPr kumimoji="0" lang="en-US" altLang="vi-VN" sz="4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viên</a:t>
            </a:r>
            <a:r>
              <a:rPr kumimoji="0" lang="en-US" altLang="vi-VN"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 </a:t>
            </a:r>
            <a:r>
              <a:rPr kumimoji="0" lang="vi-VN" altLang="vi-VN"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Phạm Thị </a:t>
            </a:r>
            <a:r>
              <a:rPr kumimoji="0" lang="en-US" altLang="vi-VN" sz="4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rPr>
              <a:t>Mơ</a:t>
            </a:r>
            <a:endParaRPr kumimoji="0" lang="vi-VN" altLang="vi-VN"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mn-ea"/>
              </a:rPr>
              <a:t>Đơn vị: Trường Tiểu học Hải Thành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mn-ea"/>
              </a:rPr>
              <a:t>- Dương Kinh – Hải Phòng</a:t>
            </a:r>
            <a:endParaRPr kumimoji="0" lang="en-US" sz="40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5DD23F89-856A-4DEE-9F86-77E1B0BD3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315" y="-120869"/>
            <a:ext cx="1800200" cy="1305889"/>
          </a:xfrm>
          <a:prstGeom prst="rect">
            <a:avLst/>
          </a:prstGeom>
        </p:spPr>
      </p:pic>
    </p:spTree>
    <p:extLst>
      <p:ext uri="{BB962C8B-B14F-4D97-AF65-F5344CB8AC3E}">
        <p14:creationId xmlns:p14="http://schemas.microsoft.com/office/powerpoint/2010/main" val="969623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câu</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44621"/>
            <a:chOff x="2900679" y="3623936"/>
            <a:chExt cx="3245993" cy="1544621"/>
          </a:xfrm>
        </p:grpSpPr>
        <p:sp>
          <p:nvSpPr>
            <p:cNvPr id="15" name="TextBox 14">
              <a:extLst>
                <a:ext uri="{FF2B5EF4-FFF2-40B4-BE49-F238E27FC236}">
                  <a16:creationId xmlns:a16="http://schemas.microsoft.com/office/drawing/2014/main"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446550"/>
            </a:xfrm>
            <a:prstGeom prst="rect">
              <a:avLst/>
            </a:prstGeom>
          </p:spPr>
          <p:txBody>
            <a:bodyPr wrap="square">
              <a:spAutoFit/>
            </a:bodyPr>
            <a:lstStyle/>
            <a:p>
              <a:pPr lvl="0" algn="ctr">
                <a:buClr>
                  <a:srgbClr val="000000"/>
                </a:buClr>
                <a:defRPr/>
              </a:pPr>
              <a:r>
                <a:rPr lang="en-US" sz="4400" b="1" kern="0" dirty="0" err="1">
                  <a:solidFill>
                    <a:srgbClr val="C00000"/>
                  </a:solidFill>
                  <a:latin typeface="Great Vibes" pitchFamily="2" charset="0"/>
                  <a:ea typeface="Cambria" panose="02040503050406030204" pitchFamily="18" charset="0"/>
                  <a:sym typeface="Arial"/>
                </a:rPr>
                <a:t>Đọc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nhấn</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mạnh</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các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câu</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trên</a:t>
              </a:r>
              <a:r>
                <a:rPr lang="en-US" sz="4400" b="1" kern="0" dirty="0">
                  <a:solidFill>
                    <a:srgbClr val="C00000"/>
                  </a:solidFill>
                  <a:latin typeface="Great Vibes" pitchFamily="2" charset="0"/>
                  <a:ea typeface="Cambria" panose="02040503050406030204" pitchFamily="18" charset="0"/>
                  <a:sym typeface="Arial"/>
                </a:rPr>
                <a:t>.</a:t>
              </a:r>
              <a:endParaRPr lang="vi-VN" sz="44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41741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34015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8002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247191" y="1123714"/>
            <a:ext cx="5825634" cy="769441"/>
          </a:xfrm>
          <a:prstGeom prst="rect">
            <a:avLst/>
          </a:prstGeom>
        </p:spPr>
        <p:txBody>
          <a:bodyPr wrap="none">
            <a:spAutoFit/>
          </a:bodyPr>
          <a:lstStyle/>
          <a:p>
            <a:pPr lvl="0" algn="ctr"/>
            <a:r>
              <a:rPr lang="en-US" sz="4400" dirty="0">
                <a:solidFill>
                  <a:srgbClr val="C00000"/>
                </a:solidFill>
                <a:latin typeface="Sigmar One" panose="00000500000000000000" pitchFamily="2" charset="0"/>
              </a:rPr>
              <a:t>TRẢ LỜI CÂU HỎI</a:t>
            </a:r>
          </a:p>
        </p:txBody>
      </p:sp>
    </p:spTree>
    <p:extLst>
      <p:ext uri="{BB962C8B-B14F-4D97-AF65-F5344CB8AC3E}">
        <p14:creationId xmlns:p14="http://schemas.microsoft.com/office/powerpoint/2010/main" val="2524241982"/>
      </p:ext>
    </p:extLst>
  </p:cSld>
  <p:clrMapOvr>
    <a:masterClrMapping/>
  </p:clrMapOvr>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EB6BC61-44B9-08D3-63AE-239E19165CF3}"/>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39E93926-2387-EDA9-D569-19E791776528}"/>
              </a:ext>
            </a:extLst>
          </p:cNvPr>
          <p:cNvGrpSpPr/>
          <p:nvPr/>
        </p:nvGrpSpPr>
        <p:grpSpPr>
          <a:xfrm>
            <a:off x="2042868" y="1829798"/>
            <a:ext cx="2649693" cy="1456788"/>
            <a:chOff x="1828052" y="2024192"/>
            <a:chExt cx="2649693" cy="1456788"/>
          </a:xfrm>
        </p:grpSpPr>
        <p:sp>
          <p:nvSpPr>
            <p:cNvPr id="23" name="Flowchart: Connector 22">
              <a:extLst>
                <a:ext uri="{FF2B5EF4-FFF2-40B4-BE49-F238E27FC236}">
                  <a16:creationId xmlns:a16="http://schemas.microsoft.com/office/drawing/2014/main" id="{398F777A-8C1B-B7BE-19D2-D2C5D6433D65}"/>
                </a:ext>
              </a:extLst>
            </p:cNvPr>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38D67B3-0A41-D1AB-7851-F62E2F364424}"/>
                </a:ext>
              </a:extLst>
            </p:cNvPr>
            <p:cNvSpPr txBox="1"/>
            <p:nvPr/>
          </p:nvSpPr>
          <p:spPr>
            <a:xfrm>
              <a:off x="1828052" y="2157541"/>
              <a:ext cx="264969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Great Vibes" pitchFamily="2" charset="0"/>
                  <a:ea typeface="+mn-ea"/>
                  <a:cs typeface="#9Slide05 Bodega Script" pitchFamily="2" charset="0"/>
                  <a:sym typeface="Arial"/>
                </a:rPr>
                <a:t>Bài</a:t>
              </a:r>
              <a:r>
                <a:rPr kumimoji="0" lang="en-US" sz="40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Great Vibes" pitchFamily="2" charset="0"/>
                  <a:ea typeface="+mn-ea"/>
                  <a:cs typeface="#9Slide05 Bodega Script" pitchFamily="2"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Great Vibes" pitchFamily="2" charset="0"/>
                  <a:ea typeface="+mn-ea"/>
                  <a:cs typeface="#9Slide05 Bodega Script" pitchFamily="2" charset="0"/>
                  <a:sym typeface="Arial"/>
                </a:rPr>
                <a:t>20</a:t>
              </a:r>
              <a:endParaRPr kumimoji="0" lang="id-ID" sz="40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Great Vibes" pitchFamily="2" charset="0"/>
                <a:ea typeface="+mn-ea"/>
                <a:cs typeface="#9Slide05 Bodega Script" pitchFamily="2" charset="0"/>
                <a:sym typeface="Arial"/>
              </a:endParaRPr>
            </a:p>
          </p:txBody>
        </p:sp>
      </p:grpSp>
      <p:pic>
        <p:nvPicPr>
          <p:cNvPr id="2" name="Picture 1">
            <a:extLst>
              <a:ext uri="{FF2B5EF4-FFF2-40B4-BE49-F238E27FC236}">
                <a16:creationId xmlns:a16="http://schemas.microsoft.com/office/drawing/2014/main" id="{EC808D96-59D4-1FDA-C07C-FDD27A1EAD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a:extLst>
              <a:ext uri="{FF2B5EF4-FFF2-40B4-BE49-F238E27FC236}">
                <a16:creationId xmlns:a16="http://schemas.microsoft.com/office/drawing/2014/main" id="{AEAEAB56-F241-366F-38DF-B99944CE69A5}"/>
              </a:ext>
            </a:extLst>
          </p:cNvPr>
          <p:cNvGrpSpPr/>
          <p:nvPr/>
        </p:nvGrpSpPr>
        <p:grpSpPr>
          <a:xfrm>
            <a:off x="2195270" y="260138"/>
            <a:ext cx="7986955" cy="1436311"/>
            <a:chOff x="2195270" y="260138"/>
            <a:chExt cx="7986955" cy="1436311"/>
          </a:xfrm>
        </p:grpSpPr>
        <p:sp>
          <p:nvSpPr>
            <p:cNvPr id="16" name="Flowchart: Terminator 15">
              <a:extLst>
                <a:ext uri="{FF2B5EF4-FFF2-40B4-BE49-F238E27FC236}">
                  <a16:creationId xmlns:a16="http://schemas.microsoft.com/office/drawing/2014/main" id="{C903BBA8-3189-99F4-9BC4-C982E1ECB5BF}"/>
                </a:ext>
              </a:extLst>
            </p:cNvPr>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C2DCD09-A5B8-5DC7-572D-C2FA82D87568}"/>
                </a:ext>
              </a:extLst>
            </p:cNvPr>
            <p:cNvSpPr txBox="1"/>
            <p:nvPr/>
          </p:nvSpPr>
          <p:spPr>
            <a:xfrm>
              <a:off x="2524727" y="260138"/>
              <a:ext cx="1847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Great Vibes" pitchFamily="2" charset="0"/>
                <a:ea typeface="+mn-ea"/>
                <a:cs typeface="+mn-cs"/>
              </a:endParaRPr>
            </a:p>
          </p:txBody>
        </p:sp>
      </p:grpSp>
      <p:sp>
        <p:nvSpPr>
          <p:cNvPr id="20" name="Wave 19">
            <a:extLst>
              <a:ext uri="{FF2B5EF4-FFF2-40B4-BE49-F238E27FC236}">
                <a16:creationId xmlns:a16="http://schemas.microsoft.com/office/drawing/2014/main" id="{19B74942-21A4-0C95-C574-45EA9EC9B82D}"/>
              </a:ext>
            </a:extLst>
          </p:cNvPr>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BBB8B55-994D-7ED2-1E38-09466212C590}"/>
              </a:ext>
            </a:extLst>
          </p:cNvPr>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0099F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TRÒ </a:t>
            </a:r>
            <a:r>
              <a:rPr kumimoji="0" lang="en-US" sz="3200" b="0" i="0" u="none" strike="noStrike" kern="1200" cap="none" spc="0" normalizeH="0" baseline="0" noProof="0" dirty="0">
                <a:ln w="0"/>
                <a:solidFill>
                  <a:srgbClr val="FF66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CHUYỆN </a:t>
            </a:r>
            <a:r>
              <a:rPr kumimoji="0" lang="en-US" sz="3200" b="0" i="0" u="none" strike="noStrike" kern="1200" cap="none" spc="0" normalizeH="0" baseline="0" noProof="0" dirty="0">
                <a:ln w="0"/>
                <a:solidFill>
                  <a:srgbClr val="FF339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CÙNG</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a:ln w="0"/>
                <a:solidFill>
                  <a:srgbClr val="008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MẸ</a:t>
            </a:r>
          </a:p>
        </p:txBody>
      </p:sp>
      <p:pic>
        <p:nvPicPr>
          <p:cNvPr id="22" name="Picture 21">
            <a:extLst>
              <a:ext uri="{FF2B5EF4-FFF2-40B4-BE49-F238E27FC236}">
                <a16:creationId xmlns:a16="http://schemas.microsoft.com/office/drawing/2014/main" id="{62838D68-3A9F-56FD-3A87-C2E788DFB2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Tree>
    <p:extLst>
      <p:ext uri="{BB962C8B-B14F-4D97-AF65-F5344CB8AC3E}">
        <p14:creationId xmlns:p14="http://schemas.microsoft.com/office/powerpoint/2010/main" val="2729734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a:solidFill>
                    <a:srgbClr val="FF0000"/>
                  </a:solidFill>
                  <a:latin typeface="Cambria" panose="02040503050406030204" pitchFamily="18" charset="0"/>
                  <a:ea typeface="Cambria" panose="02040503050406030204" pitchFamily="18" charset="0"/>
                </a:rPr>
                <a:t>lướt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toàn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bài</a:t>
              </a:r>
              <a:r>
                <a:rPr lang="vi-VN" sz="2400" b="1" dirty="0">
                  <a:solidFill>
                    <a:srgbClr val="FF0000"/>
                  </a:solidFill>
                  <a:latin typeface="Cambria" panose="02040503050406030204" pitchFamily="18" charset="0"/>
                  <a:ea typeface="Cambria" panose="02040503050406030204" pitchFamily="18" charset="0"/>
                </a:rPr>
                <a:t> để trả lời câu hỏi.</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613023"/>
            </a:xfrm>
            <a:prstGeom prst="rect">
              <a:avLst/>
            </a:prstGeom>
          </p:spPr>
          <p:txBody>
            <a:bodyPr>
              <a:spAutoFit/>
            </a:bodyPr>
            <a:lstStyle/>
            <a:p>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6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200329"/>
            </a:xfrm>
            <a:prstGeom prst="rect">
              <a:avLst/>
            </a:prstGeom>
          </p:spPr>
          <p:txBody>
            <a:bodyPr wrap="square">
              <a:spAutoFit/>
            </a:bodyPr>
            <a:lstStyle/>
            <a:p>
              <a:pPr algn="just"/>
              <a:r>
                <a:rPr lang="vi-VN" sz="36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600" b="1"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1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5" name="Down Arrow 4"/>
          <p:cNvSpPr/>
          <p:nvPr/>
        </p:nvSpPr>
        <p:spPr>
          <a:xfrm>
            <a:off x="5585361" y="1510893"/>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pic>
        <p:nvPicPr>
          <p:cNvPr id="4" name="Picture 3"/>
          <p:cNvPicPr>
            <a:picLocks noChangeAspect="1"/>
          </p:cNvPicPr>
          <p:nvPr/>
        </p:nvPicPr>
        <p:blipFill>
          <a:blip r:embed="rId4"/>
          <a:stretch>
            <a:fillRect/>
          </a:stretch>
        </p:blipFill>
        <p:spPr>
          <a:xfrm>
            <a:off x="0" y="1494002"/>
            <a:ext cx="12193057" cy="2828789"/>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t</a:t>
            </a:r>
            <a:r>
              <a:rPr lang="vi-VN" sz="3200" b="1" dirty="0">
                <a:solidFill>
                  <a:srgbClr val="002060"/>
                </a:solidFill>
                <a:latin typeface="Cambria" panose="02040503050406030204" pitchFamily="18" charset="0"/>
                <a:ea typeface="Cambria" panose="02040503050406030204" pitchFamily="18" charset="0"/>
              </a:rPr>
              <a:t>hời 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14"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2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pic>
        <p:nvPicPr>
          <p:cNvPr id="7" name="Picture 6"/>
          <p:cNvPicPr>
            <a:picLocks noChangeAspect="1"/>
          </p:cNvPicPr>
          <p:nvPr/>
        </p:nvPicPr>
        <p:blipFill>
          <a:blip r:embed="rId3"/>
          <a:stretch>
            <a:fillRect/>
          </a:stretch>
        </p:blipFill>
        <p:spPr>
          <a:xfrm>
            <a:off x="0" y="1649914"/>
            <a:ext cx="12193057" cy="2194750"/>
          </a:xfrm>
          <a:prstGeom prst="rect">
            <a:avLst/>
          </a:prstGeom>
        </p:spPr>
      </p:pic>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2" name="Picture 1"/>
          <p:cNvPicPr>
            <a:picLocks noChangeAspect="1"/>
          </p:cNvPicPr>
          <p:nvPr/>
        </p:nvPicPr>
        <p:blipFill>
          <a:blip r:embed="rId4"/>
          <a:stretch>
            <a:fillRect/>
          </a:stretch>
        </p:blipFill>
        <p:spPr>
          <a:xfrm>
            <a:off x="11271424" y="0"/>
            <a:ext cx="920576" cy="835224"/>
          </a:xfrm>
          <a:prstGeom prst="rect">
            <a:avLst/>
          </a:prstGeom>
        </p:spPr>
      </p:pic>
      <p:sp>
        <p:nvSpPr>
          <p:cNvPr id="5" name="Down Arrow 4"/>
          <p:cNvSpPr/>
          <p:nvPr/>
        </p:nvSpPr>
        <p:spPr>
          <a:xfrm>
            <a:off x="5430982" y="1543792"/>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bé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chị</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bé</a:t>
            </a:r>
            <a:r>
              <a:rPr lang="en-US" sz="32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2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hiểu 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800767"/>
          </a:xfrm>
          <a:prstGeom prst="rect">
            <a:avLst/>
          </a:prstGeom>
        </p:spPr>
        <p:txBody>
          <a:bodyPr wrap="square">
            <a:spAutoFit/>
          </a:bodyPr>
          <a:lstStyle/>
          <a:p>
            <a:pPr algn="just"/>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Bài đọc “Trò chuyện cùng mẹ” kể về thời gian vui nhất trong buổi tối của Thư và Hân là trước khi đi ngủ. Bởi lúc đó ba mẹ con sẽ đọc sách rồi thủ thỉ chuyện trò.</a:t>
            </a:r>
            <a:endParaRPr lang="en-US" sz="20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527499" y="1170481"/>
            <a:ext cx="7547637" cy="1862048"/>
          </a:xfrm>
          <a:prstGeom prst="rect">
            <a:avLst/>
          </a:prstGeom>
          <a:noFill/>
        </p:spPr>
        <p:txBody>
          <a:bodyPr wrap="square" rtlCol="0">
            <a:spAutoFit/>
          </a:bodyPr>
          <a:lstStyle/>
          <a:p>
            <a:r>
              <a:rPr lang="en-US" sz="11500" b="1" dirty="0" err="1">
                <a:solidFill>
                  <a:srgbClr val="C00000"/>
                </a:solidFill>
                <a:latin typeface="Great Vibes" pitchFamily="2" charset="0"/>
              </a:rPr>
              <a:t>Luyện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a:solidFill>
                  <a:srgbClr val="002060"/>
                </a:solidFill>
                <a:latin typeface="Great Vibes" pitchFamily="2" charset="0"/>
              </a:rPr>
              <a:t>Đọc</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mở</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a:solidFill>
                  <a:srgbClr val="FF3399"/>
                </a:solidFill>
                <a:latin typeface="Sigmar One" panose="00000500000000000000" pitchFamily="2" charset="0"/>
              </a:rPr>
              <a:t>ĐỌC</a:t>
            </a: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gầy</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tuôn</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val="20000"/>
                    </a:ext>
                  </a:extLst>
                </a:gridCol>
                <a:gridCol w="4950224">
                  <a:extLst>
                    <a:ext uri="{9D8B030D-6E8A-4147-A177-3AD203B41FA5}">
                      <a16:colId xmlns:a16="http://schemas.microsoft.com/office/drawing/2014/main"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0">
                <a:tc gridSpan="2">
                  <a:txBody>
                    <a:bodyPr/>
                    <a:lstStyle/>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Ngày</a:t>
                      </a:r>
                      <a:r>
                        <a:rPr lang="en-US" sz="2400" baseline="0" dirty="0">
                          <a:solidFill>
                            <a:srgbClr val="000000"/>
                          </a:solidFill>
                          <a:effectLst/>
                          <a:latin typeface="Nunito Black" pitchFamily="2" charset="0"/>
                        </a:rPr>
                        <a:t> </a:t>
                      </a:r>
                      <a:r>
                        <a:rPr lang="en-US" sz="2400" baseline="0" dirty="0" err="1">
                          <a:solidFill>
                            <a:srgbClr val="000000"/>
                          </a:solidFill>
                          <a:effectLst/>
                          <a:latin typeface="Nunito Black" pitchFamily="2" charset="0"/>
                        </a:rPr>
                        <a:t>đọc</a:t>
                      </a:r>
                      <a:r>
                        <a:rPr lang="en-US" sz="2400" baseline="0" dirty="0">
                          <a:solidFill>
                            <a:srgbClr val="000000"/>
                          </a:solidFill>
                          <a:effectLst/>
                          <a:latin typeface="Nunito Black" pitchFamily="2" charset="0"/>
                        </a:rPr>
                        <a:t>: 16/11/2022</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a:solidFill>
                  <a:srgbClr val="FF0000"/>
                </a:solidFill>
                <a:latin typeface="Nunito Black" pitchFamily="2" charset="0"/>
              </a:rPr>
              <a:t>2</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a:solidFill>
                  <a:prstClr val="black"/>
                </a:solidFill>
                <a:latin typeface="Nunito" pitchFamily="2" charset="0"/>
              </a:rPr>
              <a:t>      </a:t>
            </a:r>
            <a:r>
              <a:rPr lang="vi-VN" sz="2400" b="1" dirty="0">
                <a:solidFill>
                  <a:prstClr val="black"/>
                </a:solidFill>
                <a:latin typeface="Cambria" panose="02040503050406030204" pitchFamily="18" charset="0"/>
                <a:ea typeface="Cambria" panose="02040503050406030204" pitchFamily="18" charset="0"/>
              </a:rPr>
              <a:t>Nhân 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p:cNvPicPr>
            <a:picLocks noChangeAspect="1"/>
          </p:cNvPicPr>
          <p:nvPr/>
        </p:nvPicPr>
        <p:blipFill>
          <a:blip r:embed="rId4">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p:cNvPicPr>
            <a:picLocks noChangeAspect="1"/>
          </p:cNvPicPr>
          <p:nvPr/>
        </p:nvPicPr>
        <p:blipFill>
          <a:blip r:embed="rId5">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prstClr val="black"/>
                    </a:solidFill>
                    <a:latin typeface="Times New Roman" panose="02020603050405020304" pitchFamily="18" charset="0"/>
                    <a:cs typeface="Times New Roman" panose="02020603050405020304" pitchFamily="18" charset="0"/>
                  </a:rPr>
                  <a:t>CỐ LÊN!</a:t>
                </a: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672259" y="995492"/>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dirty="0">
                <a:solidFill>
                  <a:srgbClr val="0070C0"/>
                </a:solidFill>
                <a:latin typeface="Sigmar One" panose="00000500000000000000" pitchFamily="2" charset="0"/>
                <a:ea typeface="+mj-ea"/>
                <a:cs typeface="+mj-cs"/>
              </a:rPr>
              <a:t>CỦNG CỐ, DẶN DÒ</a:t>
            </a:r>
          </a:p>
        </p:txBody>
      </p:sp>
    </p:spTree>
    <p:extLst>
      <p:ext uri="{BB962C8B-B14F-4D97-AF65-F5344CB8AC3E}">
        <p14:creationId xmlns:p14="http://schemas.microsoft.com/office/powerpoint/2010/main" val="3239028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a:solidFill>
                  <a:srgbClr val="0070C0"/>
                </a:solidFill>
                <a:latin typeface="Sigmar One" panose="00000500000000000000" pitchFamily="2" charset="0"/>
              </a:rPr>
              <a:t>HẸN GẶP LẠI CÁC EM</a:t>
            </a:r>
          </a:p>
        </p:txBody>
      </p:sp>
    </p:spTree>
    <p:extLst>
      <p:ext uri="{BB962C8B-B14F-4D97-AF65-F5344CB8AC3E}">
        <p14:creationId xmlns:p14="http://schemas.microsoft.com/office/powerpoint/2010/main" val="418258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a16="http://schemas.microsoft.com/office/drawing/2014/main"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p>
        </p:txBody>
      </p:sp>
    </p:spTree>
    <p:extLst>
      <p:ext uri="{BB962C8B-B14F-4D97-AF65-F5344CB8AC3E}">
        <p14:creationId xmlns:p14="http://schemas.microsoft.com/office/powerpoint/2010/main" val="140826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960889" y="917755"/>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3033017" y="20775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TotalTime>
  <Words>2762</Words>
  <Application>Microsoft Office PowerPoint</Application>
  <PresentationFormat>Widescreen</PresentationFormat>
  <Paragraphs>152</Paragraphs>
  <Slides>35</Slides>
  <Notes>0</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KaiTi</vt:lpstr>
      <vt:lpstr>宋体</vt:lpstr>
      <vt:lpstr>Arial</vt:lpstr>
      <vt:lpstr>Calibri</vt:lpstr>
      <vt:lpstr>Calibri Light</vt:lpstr>
      <vt:lpstr>Cambria</vt:lpstr>
      <vt:lpstr>Great Vibes</vt:lpstr>
      <vt:lpstr>Nunito</vt:lpstr>
      <vt:lpstr>Nunito Black</vt:lpstr>
      <vt:lpstr>OpenSansBold</vt:lpstr>
      <vt:lpstr>Sigmar One</vt:lpstr>
      <vt:lpstr>Times New Roman</vt:lpstr>
      <vt:lpstr>Office Theme</vt:lpstr>
      <vt:lpstr>Theme1</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113</cp:revision>
  <dcterms:created xsi:type="dcterms:W3CDTF">2022-08-13T14:24:05Z</dcterms:created>
  <dcterms:modified xsi:type="dcterms:W3CDTF">2025-05-13T03:03:16Z</dcterms:modified>
</cp:coreProperties>
</file>