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Lst>
  <p:notesMasterIdLst>
    <p:notesMasterId r:id="rId30"/>
  </p:notesMasterIdLst>
  <p:sldIdLst>
    <p:sldId id="296" r:id="rId4"/>
    <p:sldId id="262" r:id="rId5"/>
    <p:sldId id="350" r:id="rId6"/>
    <p:sldId id="355" r:id="rId7"/>
    <p:sldId id="356" r:id="rId8"/>
    <p:sldId id="357" r:id="rId9"/>
    <p:sldId id="358" r:id="rId10"/>
    <p:sldId id="289" r:id="rId11"/>
    <p:sldId id="293" r:id="rId12"/>
    <p:sldId id="312" r:id="rId13"/>
    <p:sldId id="326" r:id="rId14"/>
    <p:sldId id="327" r:id="rId15"/>
    <p:sldId id="359" r:id="rId16"/>
    <p:sldId id="335" r:id="rId17"/>
    <p:sldId id="292" r:id="rId18"/>
    <p:sldId id="258" r:id="rId19"/>
    <p:sldId id="337" r:id="rId20"/>
    <p:sldId id="298" r:id="rId21"/>
    <p:sldId id="336" r:id="rId22"/>
    <p:sldId id="344" r:id="rId23"/>
    <p:sldId id="338" r:id="rId24"/>
    <p:sldId id="301" r:id="rId25"/>
    <p:sldId id="302" r:id="rId26"/>
    <p:sldId id="346" r:id="rId27"/>
    <p:sldId id="348"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44" autoAdjust="0"/>
  </p:normalViewPr>
  <p:slideViewPr>
    <p:cSldViewPr snapToGrid="0">
      <p:cViewPr varScale="1">
        <p:scale>
          <a:sx n="74" d="100"/>
          <a:sy n="74" d="100"/>
        </p:scale>
        <p:origin x="104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FE4A9-3E08-4C04-9750-5946B4D230BE}"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9667E-9B7B-4A01-93CF-CFC8EA2B8F89}" type="slidenum">
              <a:rPr lang="en-US" smtClean="0"/>
              <a:t>‹#›</a:t>
            </a:fld>
            <a:endParaRPr lang="en-US"/>
          </a:p>
        </p:txBody>
      </p:sp>
    </p:spTree>
    <p:extLst>
      <p:ext uri="{BB962C8B-B14F-4D97-AF65-F5344CB8AC3E}">
        <p14:creationId xmlns:p14="http://schemas.microsoft.com/office/powerpoint/2010/main" val="285499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Hương Thảo – Zalo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605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196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434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5481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932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Hương Thảo – Zalo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674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3" name="Google Shape;1883;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a:ea typeface="+mn-ea"/>
                <a:cs typeface="+mn-cs"/>
              </a:rPr>
              <a:t>Hướng</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dẫn</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trò</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chơi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số</a:t>
            </a:r>
            <a:r>
              <a:rPr kumimoji="0" lang="en-US" sz="1200" b="0" i="0" u="none" strike="noStrike" kern="1200" cap="none" spc="0" normalizeH="0" baseline="0" noProof="0" dirty="0">
                <a:ln>
                  <a:noFill/>
                </a:ln>
                <a:solidFill>
                  <a:srgbClr val="000000"/>
                </a:solidFill>
                <a:effectLst/>
                <a:uLnTx/>
                <a:uFillTx/>
                <a:latin typeface="Arial"/>
                <a:ea typeface="+mn-ea"/>
                <a:cs typeface="+mn-cs"/>
              </a:rPr>
              <a:t> 1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hoặc</a:t>
            </a:r>
            <a:r>
              <a:rPr kumimoji="0" lang="en-US" sz="1200" b="0" i="0" u="none" strike="noStrike" kern="1200" cap="none" spc="0" normalizeH="0" baseline="0" noProof="0" dirty="0">
                <a:ln>
                  <a:noFill/>
                </a:ln>
                <a:solidFill>
                  <a:srgbClr val="000000"/>
                </a:solidFill>
                <a:effectLst/>
                <a:uLnTx/>
                <a:uFillTx/>
                <a:latin typeface="Arial"/>
                <a:ea typeface="+mn-ea"/>
                <a:cs typeface="+mn-cs"/>
              </a:rPr>
              <a:t> 2,3,4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đến</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hỏi</a:t>
            </a:r>
            <a:r>
              <a:rPr kumimoji="0" lang="en-US" sz="1200" b="0" i="0" u="none" strike="noStrike" kern="1200" cap="none" spc="0" normalizeH="0" baseline="0" noProof="0" dirty="0">
                <a:ln>
                  <a:noFill/>
                </a:ln>
                <a:solidFill>
                  <a:srgbClr val="000000"/>
                </a:solidFill>
                <a:effectLst/>
                <a:uLnTx/>
                <a:uFillTx/>
                <a:latin typeface="Arial"/>
                <a:ea typeface="+mn-ea"/>
                <a:cs typeface="+mn-cs"/>
              </a:rPr>
              <a:t>. Ở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hỏi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trả</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lời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xong</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thì</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xe</a:t>
            </a:r>
            <a:r>
              <a:rPr kumimoji="0" lang="en-US" sz="1200" b="0" i="0" u="none" strike="noStrike" kern="1200" cap="none" spc="0" normalizeH="0" baseline="0" noProof="0" dirty="0">
                <a:ln>
                  <a:noFill/>
                </a:ln>
                <a:solidFill>
                  <a:srgbClr val="000000"/>
                </a:solidFill>
                <a:effectLst/>
                <a:uLnTx/>
                <a:uFillTx/>
                <a:latin typeface="Arial"/>
                <a:ea typeface="+mn-ea"/>
                <a:cs typeface="+mn-cs"/>
              </a:rPr>
              <a:t> con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để</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về</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Hết</a:t>
            </a:r>
            <a:r>
              <a:rPr kumimoji="0" lang="en-US" sz="1200" b="0" i="0" u="none" strike="noStrike" kern="1200" cap="none" spc="0" normalizeH="0" baseline="0" noProof="0" dirty="0">
                <a:ln>
                  <a:noFill/>
                </a:ln>
                <a:solidFill>
                  <a:srgbClr val="000000"/>
                </a:solidFill>
                <a:effectLst/>
                <a:uLnTx/>
                <a:uFillTx/>
                <a:latin typeface="Arial"/>
                <a:ea typeface="+mn-ea"/>
                <a:cs typeface="+mn-cs"/>
              </a:rPr>
              <a:t> 4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mặt</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trời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phía</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góc</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phải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đến</a:t>
            </a:r>
            <a:r>
              <a:rPr kumimoji="0" lang="en-US" sz="1200" b="0" i="0" u="none" strike="noStrike" kern="1200" cap="none" spc="0" normalizeH="0" baseline="0" noProof="0" dirty="0">
                <a:ln>
                  <a:noFill/>
                </a:ln>
                <a:solidFill>
                  <a:srgbClr val="000000"/>
                </a:solidFill>
                <a:effectLst/>
                <a:uLnTx/>
                <a:uFillTx/>
                <a:latin typeface="Arial"/>
                <a:ea typeface="+mn-ea"/>
                <a:cs typeface="+mn-cs"/>
              </a:rPr>
              <a:t> slide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tiếp</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5574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346009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111495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258983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410561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891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882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8758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7EE6F6E-4724-4A96-8384-64CCDFD4B8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3574351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31378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14204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39574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53111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93304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54876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7996534" y="3429098"/>
            <a:ext cx="4195460" cy="3374452"/>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
          <p:cNvSpPr/>
          <p:nvPr/>
        </p:nvSpPr>
        <p:spPr>
          <a:xfrm flipH="1">
            <a:off x="34" y="5158676"/>
            <a:ext cx="12191948" cy="125056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
          <p:cNvSpPr/>
          <p:nvPr/>
        </p:nvSpPr>
        <p:spPr>
          <a:xfrm flipH="1">
            <a:off x="8010244" y="4999649"/>
            <a:ext cx="4168037" cy="1872308"/>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
          <p:cNvSpPr/>
          <p:nvPr/>
        </p:nvSpPr>
        <p:spPr>
          <a:xfrm flipH="1">
            <a:off x="79" y="5315865"/>
            <a:ext cx="7793103" cy="1523553"/>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
          <p:cNvSpPr/>
          <p:nvPr/>
        </p:nvSpPr>
        <p:spPr>
          <a:xfrm flipH="1">
            <a:off x="73" y="5588841"/>
            <a:ext cx="3396543" cy="12505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3"/>
          <p:cNvSpPr/>
          <p:nvPr/>
        </p:nvSpPr>
        <p:spPr>
          <a:xfrm flipH="1">
            <a:off x="34" y="5437400"/>
            <a:ext cx="12191948" cy="140195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3"/>
          <p:cNvSpPr txBox="1">
            <a:spLocks noGrp="1"/>
          </p:cNvSpPr>
          <p:nvPr>
            <p:ph type="title"/>
          </p:nvPr>
        </p:nvSpPr>
        <p:spPr>
          <a:xfrm>
            <a:off x="1216100" y="3323557"/>
            <a:ext cx="3744000" cy="74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3"/>
          <p:cNvSpPr txBox="1">
            <a:spLocks noGrp="1"/>
          </p:cNvSpPr>
          <p:nvPr>
            <p:ph type="body" idx="1"/>
          </p:nvPr>
        </p:nvSpPr>
        <p:spPr>
          <a:xfrm>
            <a:off x="1216100" y="4040384"/>
            <a:ext cx="3744000" cy="901600"/>
          </a:xfrm>
          <a:prstGeom prst="rect">
            <a:avLst/>
          </a:prstGeom>
        </p:spPr>
        <p:txBody>
          <a:bodyPr spcFirstLastPara="1" wrap="square" lIns="91425" tIns="91425" rIns="91425" bIns="91425" anchor="t" anchorCtr="0">
            <a:noAutofit/>
          </a:bodyPr>
          <a:lstStyle>
            <a:lvl1pPr marL="609585" lvl="0" indent="-440256"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1216100" y="1884843"/>
            <a:ext cx="3744000" cy="9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415215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23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8956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4182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25FF01-CBD6-42CE-B40A-61EAC05CAC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图片 2">
            <a:extLst>
              <a:ext uri="{FF2B5EF4-FFF2-40B4-BE49-F238E27FC236}">
                <a16:creationId xmlns:a16="http://schemas.microsoft.com/office/drawing/2014/main" id="{BF43FBF8-0876-49FF-85E4-C53CA87F3D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4" name="图片 3">
            <a:extLst>
              <a:ext uri="{FF2B5EF4-FFF2-40B4-BE49-F238E27FC236}">
                <a16:creationId xmlns:a16="http://schemas.microsoft.com/office/drawing/2014/main" id="{827CBB98-D230-40B2-9F0C-6F8B59057E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5" name="图片 4">
            <a:extLst>
              <a:ext uri="{FF2B5EF4-FFF2-40B4-BE49-F238E27FC236}">
                <a16:creationId xmlns:a16="http://schemas.microsoft.com/office/drawing/2014/main" id="{B562869E-C7F0-45D0-BCC8-9574E4FECC69}"/>
              </a:ext>
            </a:extLst>
          </p:cNvPr>
          <p:cNvPicPr>
            <a:picLocks noChangeAspect="1"/>
          </p:cNvPicPr>
          <p:nvPr userDrawn="1"/>
        </p:nvPicPr>
        <p:blipFill>
          <a:blip r:embed="rId4"/>
          <a:stretch>
            <a:fillRect/>
          </a:stretch>
        </p:blipFill>
        <p:spPr>
          <a:xfrm>
            <a:off x="0" y="5102352"/>
            <a:ext cx="12192000" cy="1755648"/>
          </a:xfrm>
          <a:prstGeom prst="rect">
            <a:avLst/>
          </a:prstGeom>
        </p:spPr>
      </p:pic>
      <p:pic>
        <p:nvPicPr>
          <p:cNvPr id="6" name="图片 5">
            <a:extLst>
              <a:ext uri="{FF2B5EF4-FFF2-40B4-BE49-F238E27FC236}">
                <a16:creationId xmlns:a16="http://schemas.microsoft.com/office/drawing/2014/main" id="{3E93E1E7-DB78-4298-9B52-18AE401869D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7" name="图片 6">
            <a:extLst>
              <a:ext uri="{FF2B5EF4-FFF2-40B4-BE49-F238E27FC236}">
                <a16:creationId xmlns:a16="http://schemas.microsoft.com/office/drawing/2014/main" id="{7DB6FDD6-00C8-4BAA-BDB1-E94BD82A745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9" name="任意多边形: 形状 8">
            <a:extLst>
              <a:ext uri="{FF2B5EF4-FFF2-40B4-BE49-F238E27FC236}">
                <a16:creationId xmlns:a16="http://schemas.microsoft.com/office/drawing/2014/main" id="{7D66D10C-2930-4890-9E2B-9C9EDCAC2C22}"/>
              </a:ext>
            </a:extLst>
          </p:cNvPr>
          <p:cNvSpPr/>
          <p:nvPr userDrawn="1"/>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10" name="图片 9">
            <a:extLst>
              <a:ext uri="{FF2B5EF4-FFF2-40B4-BE49-F238E27FC236}">
                <a16:creationId xmlns:a16="http://schemas.microsoft.com/office/drawing/2014/main" id="{EEE89447-E273-45EC-A005-D3EA7D8A105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39363" y="-312850"/>
            <a:ext cx="2603218" cy="2603218"/>
          </a:xfrm>
          <a:prstGeom prst="rect">
            <a:avLst/>
          </a:prstGeom>
        </p:spPr>
      </p:pic>
    </p:spTree>
    <p:extLst>
      <p:ext uri="{BB962C8B-B14F-4D97-AF65-F5344CB8AC3E}">
        <p14:creationId xmlns:p14="http://schemas.microsoft.com/office/powerpoint/2010/main" val="3449699043"/>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615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7221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85118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2217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31799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309571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238378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93882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00860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325878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821619"/>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31806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4941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79396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211731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314456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148795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42"/>
        <p:cNvGrpSpPr/>
        <p:nvPr/>
      </p:nvGrpSpPr>
      <p:grpSpPr>
        <a:xfrm>
          <a:off x="0" y="0"/>
          <a:ext cx="0" cy="0"/>
          <a:chOff x="0" y="0"/>
          <a:chExt cx="0" cy="0"/>
        </a:xfrm>
      </p:grpSpPr>
    </p:spTree>
    <p:extLst>
      <p:ext uri="{BB962C8B-B14F-4D97-AF65-F5344CB8AC3E}">
        <p14:creationId xmlns:p14="http://schemas.microsoft.com/office/powerpoint/2010/main" val="30136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960145" y="720000"/>
            <a:ext cx="5136000" cy="63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960000" y="2795033"/>
            <a:ext cx="5136000"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148350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253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8049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13BD979-838C-4CC3-A471-5A9574C71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0" name="图片 9">
            <a:extLst>
              <a:ext uri="{FF2B5EF4-FFF2-40B4-BE49-F238E27FC236}">
                <a16:creationId xmlns:a16="http://schemas.microsoft.com/office/drawing/2014/main" id="{28D443A8-DE5C-41E4-99D3-4618D6D06046}"/>
              </a:ext>
            </a:extLst>
          </p:cNvPr>
          <p:cNvPicPr>
            <a:picLocks noChangeAspect="1"/>
          </p:cNvPicPr>
          <p:nvPr userDrawn="1"/>
        </p:nvPicPr>
        <p:blipFill>
          <a:blip r:embed="rId3"/>
          <a:stretch>
            <a:fillRect/>
          </a:stretch>
        </p:blipFill>
        <p:spPr>
          <a:xfrm>
            <a:off x="0" y="5102352"/>
            <a:ext cx="12192000" cy="1755648"/>
          </a:xfrm>
          <a:prstGeom prst="rect">
            <a:avLst/>
          </a:prstGeom>
        </p:spPr>
      </p:pic>
      <p:pic>
        <p:nvPicPr>
          <p:cNvPr id="11" name="图片 10">
            <a:extLst>
              <a:ext uri="{FF2B5EF4-FFF2-40B4-BE49-F238E27FC236}">
                <a16:creationId xmlns:a16="http://schemas.microsoft.com/office/drawing/2014/main" id="{8E89A5A5-AD68-4264-B2F8-4AD4652B048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12" name="图片 11">
            <a:extLst>
              <a:ext uri="{FF2B5EF4-FFF2-40B4-BE49-F238E27FC236}">
                <a16:creationId xmlns:a16="http://schemas.microsoft.com/office/drawing/2014/main" id="{762888CF-B61D-45F0-8757-2A1B6E4A21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5" name="矩形 4">
            <a:extLst>
              <a:ext uri="{FF2B5EF4-FFF2-40B4-BE49-F238E27FC236}">
                <a16:creationId xmlns:a16="http://schemas.microsoft.com/office/drawing/2014/main" id="{F76364E4-68CC-4AF4-B8C4-715D0DA01602}"/>
              </a:ext>
            </a:extLst>
          </p:cNvPr>
          <p:cNvSpPr/>
          <p:nvPr userDrawn="1"/>
        </p:nvSpPr>
        <p:spPr>
          <a:xfrm>
            <a:off x="530095" y="423365"/>
            <a:ext cx="11131811" cy="60112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形 5">
            <a:extLst>
              <a:ext uri="{FF2B5EF4-FFF2-40B4-BE49-F238E27FC236}">
                <a16:creationId xmlns:a16="http://schemas.microsoft.com/office/drawing/2014/main" id="{9DC75762-BFD5-42B1-853F-83EB58D978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780486">
            <a:off x="9540269" y="5090601"/>
            <a:ext cx="2944689" cy="1813165"/>
          </a:xfrm>
          <a:prstGeom prst="rect">
            <a:avLst/>
          </a:prstGeom>
        </p:spPr>
      </p:pic>
      <p:pic>
        <p:nvPicPr>
          <p:cNvPr id="7" name="图片 6">
            <a:extLst>
              <a:ext uri="{FF2B5EF4-FFF2-40B4-BE49-F238E27FC236}">
                <a16:creationId xmlns:a16="http://schemas.microsoft.com/office/drawing/2014/main" id="{3FE89AD1-63FC-4B9D-8730-F0646124869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91069" y="-274971"/>
            <a:ext cx="3328094" cy="1396672"/>
          </a:xfrm>
          <a:prstGeom prst="rect">
            <a:avLst/>
          </a:prstGeom>
        </p:spPr>
      </p:pic>
      <p:pic>
        <p:nvPicPr>
          <p:cNvPr id="8" name="图片 7">
            <a:extLst>
              <a:ext uri="{FF2B5EF4-FFF2-40B4-BE49-F238E27FC236}">
                <a16:creationId xmlns:a16="http://schemas.microsoft.com/office/drawing/2014/main" id="{E08B3C99-A2AF-4578-812D-3F8C3B4B529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0" y="0"/>
            <a:ext cx="1562100" cy="1625643"/>
          </a:xfrm>
          <a:prstGeom prst="rect">
            <a:avLst/>
          </a:prstGeom>
        </p:spPr>
      </p:pic>
    </p:spTree>
    <p:extLst>
      <p:ext uri="{BB962C8B-B14F-4D97-AF65-F5344CB8AC3E}">
        <p14:creationId xmlns:p14="http://schemas.microsoft.com/office/powerpoint/2010/main" val="329846258"/>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258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7472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034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773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0103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840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238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77672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40711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90770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5/13/2025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9397717"/>
      </p:ext>
    </p:extLst>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30367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1224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70304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60866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6095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5567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2222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69385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26579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5/13/2025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57018854"/>
      </p:ext>
    </p:extLst>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386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08573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4"/>
        </a:solidFill>
        <a:effectLst/>
      </p:bgPr>
    </p:bg>
    <p:spTree>
      <p:nvGrpSpPr>
        <p:cNvPr id="1" name="Shape 1076"/>
        <p:cNvGrpSpPr/>
        <p:nvPr/>
      </p:nvGrpSpPr>
      <p:grpSpPr>
        <a:xfrm>
          <a:off x="0" y="0"/>
          <a:ext cx="0" cy="0"/>
          <a:chOff x="0" y="0"/>
          <a:chExt cx="0" cy="0"/>
        </a:xfrm>
      </p:grpSpPr>
    </p:spTree>
    <p:extLst>
      <p:ext uri="{BB962C8B-B14F-4D97-AF65-F5344CB8AC3E}">
        <p14:creationId xmlns:p14="http://schemas.microsoft.com/office/powerpoint/2010/main" val="237937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4976902"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38"/>
          <p:cNvSpPr/>
          <p:nvPr/>
        </p:nvSpPr>
        <p:spPr>
          <a:xfrm>
            <a:off x="9604340"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38"/>
          <p:cNvSpPr/>
          <p:nvPr/>
        </p:nvSpPr>
        <p:spPr>
          <a:xfrm>
            <a:off x="17" y="5321402"/>
            <a:ext cx="12192016" cy="826665"/>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38"/>
          <p:cNvSpPr/>
          <p:nvPr/>
        </p:nvSpPr>
        <p:spPr>
          <a:xfrm>
            <a:off x="-16" y="5669032"/>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38"/>
          <p:cNvSpPr/>
          <p:nvPr/>
        </p:nvSpPr>
        <p:spPr>
          <a:xfrm>
            <a:off x="4853785" y="5500935"/>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38"/>
          <p:cNvSpPr/>
          <p:nvPr/>
        </p:nvSpPr>
        <p:spPr>
          <a:xfrm>
            <a:off x="-15"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38"/>
          <p:cNvSpPr/>
          <p:nvPr/>
        </p:nvSpPr>
        <p:spPr>
          <a:xfrm>
            <a:off x="-16"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5" name="Google Shape;1085;p38"/>
          <p:cNvGrpSpPr/>
          <p:nvPr/>
        </p:nvGrpSpPr>
        <p:grpSpPr>
          <a:xfrm flipH="1">
            <a:off x="776280" y="5185306"/>
            <a:ext cx="3442029" cy="116904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9175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367" y="3974106"/>
            <a:ext cx="12223208" cy="2720188"/>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39"/>
          <p:cNvSpPr/>
          <p:nvPr/>
        </p:nvSpPr>
        <p:spPr>
          <a:xfrm>
            <a:off x="5137994" y="60667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39"/>
          <p:cNvSpPr/>
          <p:nvPr/>
        </p:nvSpPr>
        <p:spPr>
          <a:xfrm>
            <a:off x="9765432" y="57786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39"/>
          <p:cNvSpPr/>
          <p:nvPr/>
        </p:nvSpPr>
        <p:spPr>
          <a:xfrm>
            <a:off x="5014868" y="49764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39"/>
          <p:cNvSpPr/>
          <p:nvPr/>
        </p:nvSpPr>
        <p:spPr>
          <a:xfrm>
            <a:off x="-86533" y="5599739"/>
            <a:ext cx="12191948" cy="1066627"/>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39"/>
          <p:cNvSpPr/>
          <p:nvPr/>
        </p:nvSpPr>
        <p:spPr>
          <a:xfrm>
            <a:off x="-86533" y="5900264"/>
            <a:ext cx="12439612" cy="106663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4" name="Google Shape;1304;p39"/>
          <p:cNvGrpSpPr/>
          <p:nvPr/>
        </p:nvGrpSpPr>
        <p:grpSpPr>
          <a:xfrm>
            <a:off x="1501458" y="3234544"/>
            <a:ext cx="2333073" cy="1027912"/>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465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5/13/2025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383288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5/13/2025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84397746-08C9-426B-8B6F-573120437C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5197" y="2726034"/>
            <a:ext cx="1319617" cy="1319617"/>
          </a:xfrm>
          <a:prstGeom prst="rect">
            <a:avLst/>
          </a:prstGeom>
        </p:spPr>
      </p:pic>
    </p:spTree>
    <p:extLst>
      <p:ext uri="{BB962C8B-B14F-4D97-AF65-F5344CB8AC3E}">
        <p14:creationId xmlns:p14="http://schemas.microsoft.com/office/powerpoint/2010/main" val="404582102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5/13/2025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2967704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7.xml"/><Relationship Id="rId7" Type="http://schemas.openxmlformats.org/officeDocument/2006/relationships/tags" Target="../tags/tag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47" Type="http://schemas.openxmlformats.org/officeDocument/2006/relationships/slideLayout" Target="../slideLayouts/slideLayout56.xml"/><Relationship Id="rId50" Type="http://schemas.openxmlformats.org/officeDocument/2006/relationships/slideLayout" Target="../slideLayouts/slideLayout59.xml"/><Relationship Id="rId55" Type="http://schemas.openxmlformats.org/officeDocument/2006/relationships/slideLayout" Target="../slideLayouts/slideLayout64.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46" Type="http://schemas.openxmlformats.org/officeDocument/2006/relationships/slideLayout" Target="../slideLayouts/slideLayout55.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41" Type="http://schemas.openxmlformats.org/officeDocument/2006/relationships/slideLayout" Target="../slideLayouts/slideLayout50.xml"/><Relationship Id="rId54" Type="http://schemas.openxmlformats.org/officeDocument/2006/relationships/slideLayout" Target="../slideLayouts/slideLayout6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slideLayout" Target="../slideLayouts/slideLayout54.xml"/><Relationship Id="rId53" Type="http://schemas.openxmlformats.org/officeDocument/2006/relationships/slideLayout" Target="../slideLayouts/slideLayout6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49" Type="http://schemas.openxmlformats.org/officeDocument/2006/relationships/slideLayout" Target="../slideLayouts/slideLayout58.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52" Type="http://schemas.openxmlformats.org/officeDocument/2006/relationships/slideLayout" Target="../slideLayouts/slideLayout61.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 Id="rId48" Type="http://schemas.openxmlformats.org/officeDocument/2006/relationships/slideLayout" Target="../slideLayouts/slideLayout57.xml"/><Relationship Id="rId56" Type="http://schemas.openxmlformats.org/officeDocument/2006/relationships/theme" Target="../theme/theme3.xml"/><Relationship Id="rId8" Type="http://schemas.openxmlformats.org/officeDocument/2006/relationships/slideLayout" Target="../slideLayouts/slideLayout17.xml"/><Relationship Id="rId51" Type="http://schemas.openxmlformats.org/officeDocument/2006/relationships/slideLayout" Target="../slideLayouts/slideLayout60.xml"/><Relationship Id="rId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6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7741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spd="med">
    <p:pull/>
  </p:transition>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77969861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2.wdp"/><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18.svg"/><Relationship Id="rId14"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2.wdp"/><Relationship Id="rId18" Type="http://schemas.openxmlformats.org/officeDocument/2006/relationships/image" Target="../media/image4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17" Type="http://schemas.microsoft.com/office/2007/relationships/hdphoto" Target="../media/hdphoto3.wdp"/><Relationship Id="rId2" Type="http://schemas.openxmlformats.org/officeDocument/2006/relationships/notesSlide" Target="../notesSlides/notesSlide9.xml"/><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2.png"/><Relationship Id="rId19" Type="http://schemas.openxmlformats.org/officeDocument/2006/relationships/image" Target="../media/image45.png"/><Relationship Id="rId4" Type="http://schemas.openxmlformats.org/officeDocument/2006/relationships/image" Target="../media/image14.png"/><Relationship Id="rId9" Type="http://schemas.openxmlformats.org/officeDocument/2006/relationships/image" Target="../media/image24.sv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2.wdp"/><Relationship Id="rId18" Type="http://schemas.openxmlformats.org/officeDocument/2006/relationships/image" Target="../media/image4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17" Type="http://schemas.microsoft.com/office/2007/relationships/hdphoto" Target="../media/hdphoto3.wdp"/><Relationship Id="rId2" Type="http://schemas.openxmlformats.org/officeDocument/2006/relationships/notesSlide" Target="../notesSlides/notesSlide10.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2.png"/><Relationship Id="rId19" Type="http://schemas.openxmlformats.org/officeDocument/2006/relationships/image" Target="../media/image47.png"/><Relationship Id="rId4" Type="http://schemas.openxmlformats.org/officeDocument/2006/relationships/image" Target="../media/image14.png"/><Relationship Id="rId9" Type="http://schemas.openxmlformats.org/officeDocument/2006/relationships/image" Target="../media/image24.svg"/><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51.png"/><Relationship Id="rId3" Type="http://schemas.microsoft.com/office/2007/relationships/hdphoto" Target="../media/hdphoto2.wdp"/><Relationship Id="rId7" Type="http://schemas.openxmlformats.org/officeDocument/2006/relationships/image" Target="../media/image48.png"/><Relationship Id="rId12" Type="http://schemas.microsoft.com/office/2007/relationships/hdphoto" Target="../media/hdphoto8.wdp"/><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50.png"/><Relationship Id="rId5" Type="http://schemas.openxmlformats.org/officeDocument/2006/relationships/image" Target="../media/image20.png"/><Relationship Id="rId15" Type="http://schemas.openxmlformats.org/officeDocument/2006/relationships/image" Target="../media/image53.png"/><Relationship Id="rId10" Type="http://schemas.microsoft.com/office/2007/relationships/hdphoto" Target="../media/hdphoto7.wdp"/><Relationship Id="rId4" Type="http://schemas.openxmlformats.org/officeDocument/2006/relationships/image" Target="../media/image21.png"/><Relationship Id="rId9" Type="http://schemas.openxmlformats.org/officeDocument/2006/relationships/image" Target="../media/image49.png"/><Relationship Id="rId1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3.png"/><Relationship Id="rId5" Type="http://schemas.openxmlformats.org/officeDocument/2006/relationships/image" Target="../media/image38.png"/><Relationship Id="rId15" Type="http://schemas.openxmlformats.org/officeDocument/2006/relationships/image" Target="../media/image54.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5.png"/><Relationship Id="rId7" Type="http://schemas.openxmlformats.org/officeDocument/2006/relationships/image" Target="../media/image33.png"/><Relationship Id="rId12" Type="http://schemas.openxmlformats.org/officeDocument/2006/relationships/image" Target="../media/image58.png"/><Relationship Id="rId2" Type="http://schemas.openxmlformats.org/officeDocument/2006/relationships/audio" Target="../media/audio2.wav"/><Relationship Id="rId1" Type="http://schemas.openxmlformats.org/officeDocument/2006/relationships/slideLayout" Target="../slideLayouts/slideLayout5.xml"/><Relationship Id="rId6" Type="http://schemas.microsoft.com/office/2007/relationships/hdphoto" Target="../media/hdphoto9.wdp"/><Relationship Id="rId11" Type="http://schemas.openxmlformats.org/officeDocument/2006/relationships/image" Target="../media/image28.svg"/><Relationship Id="rId5" Type="http://schemas.openxmlformats.org/officeDocument/2006/relationships/image" Target="../media/image57.png"/><Relationship Id="rId10" Type="http://schemas.openxmlformats.org/officeDocument/2006/relationships/image" Target="../media/image27.png"/><Relationship Id="rId4" Type="http://schemas.openxmlformats.org/officeDocument/2006/relationships/image" Target="../media/image56.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18" Type="http://schemas.openxmlformats.org/officeDocument/2006/relationships/image" Target="../media/image22.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17" Type="http://schemas.microsoft.com/office/2007/relationships/hdphoto" Target="../media/hdphoto11.wdp"/><Relationship Id="rId2" Type="http://schemas.openxmlformats.org/officeDocument/2006/relationships/image" Target="../media/image36.png"/><Relationship Id="rId16"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3.png"/><Relationship Id="rId5" Type="http://schemas.openxmlformats.org/officeDocument/2006/relationships/image" Target="../media/image38.png"/><Relationship Id="rId15" Type="http://schemas.microsoft.com/office/2007/relationships/hdphoto" Target="../media/hdphoto10.wdp"/><Relationship Id="rId10" Type="http://schemas.openxmlformats.org/officeDocument/2006/relationships/image" Target="../media/image41.png"/><Relationship Id="rId19" Type="http://schemas.openxmlformats.org/officeDocument/2006/relationships/image" Target="../media/image6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59.png"/></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slide" Target="slide7.xml"/><Relationship Id="rId18" Type="http://schemas.openxmlformats.org/officeDocument/2006/relationships/slide" Target="slide5.xml"/><Relationship Id="rId3" Type="http://schemas.openxmlformats.org/officeDocument/2006/relationships/audio" Target="../media/audio1.wav"/><Relationship Id="rId21" Type="http://schemas.openxmlformats.org/officeDocument/2006/relationships/image" Target="../media/image28.sv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slide" Target="slide4.xml"/><Relationship Id="rId2" Type="http://schemas.openxmlformats.org/officeDocument/2006/relationships/notesSlide" Target="../notesSlides/notesSlide2.xml"/><Relationship Id="rId16" Type="http://schemas.openxmlformats.org/officeDocument/2006/relationships/slide" Target="slide3.xml"/><Relationship Id="rId20" Type="http://schemas.openxmlformats.org/officeDocument/2006/relationships/image" Target="../media/image27.png"/><Relationship Id="rId1" Type="http://schemas.openxmlformats.org/officeDocument/2006/relationships/slideLayout" Target="../slideLayouts/slideLayout36.xml"/><Relationship Id="rId6" Type="http://schemas.openxmlformats.org/officeDocument/2006/relationships/image" Target="../media/image15.png"/><Relationship Id="rId11" Type="http://schemas.openxmlformats.org/officeDocument/2006/relationships/image" Target="../media/image21.png"/><Relationship Id="rId5" Type="http://schemas.microsoft.com/office/2007/relationships/hdphoto" Target="../media/hdphoto1.wdp"/><Relationship Id="rId15" Type="http://schemas.openxmlformats.org/officeDocument/2006/relationships/image" Target="../media/image26.png"/><Relationship Id="rId10" Type="http://schemas.microsoft.com/office/2007/relationships/hdphoto" Target="../media/hdphoto2.wdp"/><Relationship Id="rId19" Type="http://schemas.openxmlformats.org/officeDocument/2006/relationships/slide" Target="slide6.xml"/><Relationship Id="rId4" Type="http://schemas.openxmlformats.org/officeDocument/2006/relationships/image" Target="../media/image14.png"/><Relationship Id="rId9" Type="http://schemas.openxmlformats.org/officeDocument/2006/relationships/image" Target="../media/image20.png"/><Relationship Id="rId14"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3.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42.png"/><Relationship Id="rId10" Type="http://schemas.openxmlformats.org/officeDocument/2006/relationships/image" Target="../media/image62.png"/><Relationship Id="rId4" Type="http://schemas.openxmlformats.org/officeDocument/2006/relationships/image" Target="../media/image56.png"/><Relationship Id="rId9" Type="http://schemas.microsoft.com/office/2007/relationships/hdphoto" Target="../media/hdphoto12.wdp"/></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3.png"/><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image" Target="../media/image36.png"/><Relationship Id="rId16" Type="http://schemas.openxmlformats.org/officeDocument/2006/relationships/image" Target="../media/image66.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3.png"/><Relationship Id="rId5" Type="http://schemas.openxmlformats.org/officeDocument/2006/relationships/image" Target="../media/image38.png"/><Relationship Id="rId15" Type="http://schemas.microsoft.com/office/2007/relationships/hdphoto" Target="../media/hdphoto13.wdp"/><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3.png"/><Relationship Id="rId3" Type="http://schemas.microsoft.com/office/2007/relationships/hdphoto" Target="../media/hdphoto4.wdp"/><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0.png"/><Relationship Id="rId5" Type="http://schemas.microsoft.com/office/2007/relationships/hdphoto" Target="../media/hdphoto2.wdp"/><Relationship Id="rId15" Type="http://schemas.openxmlformats.org/officeDocument/2006/relationships/image" Target="../media/image42.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20.png"/><Relationship Id="rId14" Type="http://schemas.microsoft.com/office/2007/relationships/hdphoto" Target="../media/hdphoto3.wdp"/></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8.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14.xml"/><Relationship Id="rId16" Type="http://schemas.openxmlformats.org/officeDocument/2006/relationships/image" Target="../media/image26.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4.png"/><Relationship Id="rId5" Type="http://schemas.openxmlformats.org/officeDocument/2006/relationships/image" Target="../media/image14.png"/><Relationship Id="rId15" Type="http://schemas.openxmlformats.org/officeDocument/2006/relationships/image" Target="../media/image25.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4.svg"/><Relationship Id="rId14" Type="http://schemas.openxmlformats.org/officeDocument/2006/relationships/slide" Target="slide7.xml"/></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slide" Target="slide2.xml"/><Relationship Id="rId7" Type="http://schemas.openxmlformats.org/officeDocument/2006/relationships/image" Target="../media/image3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34.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microsoft.com/office/2007/relationships/hdphoto" Target="../media/hdphoto3.wdp"/><Relationship Id="rId5" Type="http://schemas.openxmlformats.org/officeDocument/2006/relationships/image" Target="../media/image29.png"/><Relationship Id="rId15" Type="http://schemas.openxmlformats.org/officeDocument/2006/relationships/image" Target="../media/image24.svg"/><Relationship Id="rId23" Type="http://schemas.openxmlformats.org/officeDocument/2006/relationships/image" Target="../media/image33.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notesSlide" Target="../notesSlides/notesSlide3.xml"/><Relationship Id="rId9" Type="http://schemas.openxmlformats.org/officeDocument/2006/relationships/image" Target="../media/image13.png"/><Relationship Id="rId14" Type="http://schemas.openxmlformats.org/officeDocument/2006/relationships/image" Target="../media/image17.png"/><Relationship Id="rId22"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33.png"/><Relationship Id="rId7" Type="http://schemas.openxmlformats.org/officeDocument/2006/relationships/image" Target="../media/image3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5.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openxmlformats.org/officeDocument/2006/relationships/slide" Target="slide2.xml"/><Relationship Id="rId5" Type="http://schemas.openxmlformats.org/officeDocument/2006/relationships/image" Target="../media/image29.png"/><Relationship Id="rId15" Type="http://schemas.openxmlformats.org/officeDocument/2006/relationships/image" Target="../media/image24.svg"/><Relationship Id="rId23" Type="http://schemas.openxmlformats.org/officeDocument/2006/relationships/image" Target="../media/image34.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notesSlide" Target="../notesSlides/notesSlide4.xml"/><Relationship Id="rId9" Type="http://schemas.openxmlformats.org/officeDocument/2006/relationships/image" Target="../media/image13.png"/><Relationship Id="rId14" Type="http://schemas.openxmlformats.org/officeDocument/2006/relationships/image" Target="../media/image17.png"/><Relationship Id="rId22"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33.png"/><Relationship Id="rId7" Type="http://schemas.openxmlformats.org/officeDocument/2006/relationships/image" Target="../media/image3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5.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openxmlformats.org/officeDocument/2006/relationships/slide" Target="slide2.xml"/><Relationship Id="rId5" Type="http://schemas.openxmlformats.org/officeDocument/2006/relationships/image" Target="../media/image29.png"/><Relationship Id="rId15" Type="http://schemas.openxmlformats.org/officeDocument/2006/relationships/image" Target="../media/image24.svg"/><Relationship Id="rId23" Type="http://schemas.openxmlformats.org/officeDocument/2006/relationships/image" Target="../media/image34.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notesSlide" Target="../notesSlides/notesSlide5.xml"/><Relationship Id="rId9" Type="http://schemas.openxmlformats.org/officeDocument/2006/relationships/image" Target="../media/image13.png"/><Relationship Id="rId14" Type="http://schemas.openxmlformats.org/officeDocument/2006/relationships/image" Target="../media/image17.png"/><Relationship Id="rId22"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33.png"/><Relationship Id="rId7" Type="http://schemas.openxmlformats.org/officeDocument/2006/relationships/image" Target="../media/image3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5.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openxmlformats.org/officeDocument/2006/relationships/slide" Target="slide2.xml"/><Relationship Id="rId5" Type="http://schemas.openxmlformats.org/officeDocument/2006/relationships/image" Target="../media/image29.png"/><Relationship Id="rId15" Type="http://schemas.openxmlformats.org/officeDocument/2006/relationships/image" Target="../media/image24.svg"/><Relationship Id="rId23" Type="http://schemas.openxmlformats.org/officeDocument/2006/relationships/image" Target="../media/image34.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notesSlide" Target="../notesSlides/notesSlide6.xml"/><Relationship Id="rId9" Type="http://schemas.openxmlformats.org/officeDocument/2006/relationships/image" Target="../media/image13.png"/><Relationship Id="rId14" Type="http://schemas.openxmlformats.org/officeDocument/2006/relationships/image" Target="../media/image17.png"/><Relationship Id="rId22"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3.png"/><Relationship Id="rId3" Type="http://schemas.microsoft.com/office/2007/relationships/hdphoto" Target="../media/hdphoto4.wdp"/><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0.png"/><Relationship Id="rId5" Type="http://schemas.microsoft.com/office/2007/relationships/hdphoto" Target="../media/hdphoto2.wdp"/><Relationship Id="rId15" Type="http://schemas.openxmlformats.org/officeDocument/2006/relationships/image" Target="../media/image42.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20.png"/><Relationship Id="rId1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2.wdp"/><Relationship Id="rId18"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42.png"/><Relationship Id="rId2" Type="http://schemas.openxmlformats.org/officeDocument/2006/relationships/notesSlide" Target="../notesSlides/notesSlide7.xml"/><Relationship Id="rId16" Type="http://schemas.openxmlformats.org/officeDocument/2006/relationships/image" Target="../media/image21.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4.png"/><Relationship Id="rId15" Type="http://schemas.microsoft.com/office/2007/relationships/hdphoto" Target="../media/hdphoto3.wdp"/><Relationship Id="rId10" Type="http://schemas.openxmlformats.org/officeDocument/2006/relationships/image" Target="../media/image18.svg"/><Relationship Id="rId19"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17.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21.png"/><Relationship Id="rId3" Type="http://schemas.openxmlformats.org/officeDocument/2006/relationships/slideLayout" Target="../slideLayouts/slideLayout1.xml"/><Relationship Id="rId21" Type="http://schemas.openxmlformats.org/officeDocument/2006/relationships/image" Target="../media/image44.png"/><Relationship Id="rId7" Type="http://schemas.microsoft.com/office/2007/relationships/hdphoto" Target="../media/hdphoto1.wdp"/><Relationship Id="rId12" Type="http://schemas.openxmlformats.org/officeDocument/2006/relationships/image" Target="../media/image2.png"/><Relationship Id="rId17" Type="http://schemas.microsoft.com/office/2007/relationships/hdphoto" Target="../media/hdphoto3.wdp"/><Relationship Id="rId2" Type="http://schemas.openxmlformats.org/officeDocument/2006/relationships/audio" Target="../media/media1.mp3"/><Relationship Id="rId16" Type="http://schemas.openxmlformats.org/officeDocument/2006/relationships/image" Target="../media/image33.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24.svg"/><Relationship Id="rId5" Type="http://schemas.openxmlformats.org/officeDocument/2006/relationships/image" Target="../media/image13.png"/><Relationship Id="rId15" Type="http://schemas.microsoft.com/office/2007/relationships/hdphoto" Target="../media/hdphoto2.wdp"/><Relationship Id="rId23" Type="http://schemas.openxmlformats.org/officeDocument/2006/relationships/image" Target="../media/image34.png"/><Relationship Id="rId10" Type="http://schemas.openxmlformats.org/officeDocument/2006/relationships/image" Target="../media/image17.png"/><Relationship Id="rId19" Type="http://schemas.openxmlformats.org/officeDocument/2006/relationships/image" Target="../media/image42.png"/><Relationship Id="rId4" Type="http://schemas.openxmlformats.org/officeDocument/2006/relationships/notesSlide" Target="../notesSlides/notesSlide8.xml"/><Relationship Id="rId9" Type="http://schemas.openxmlformats.org/officeDocument/2006/relationships/image" Target="../media/image16.png"/><Relationship Id="rId14" Type="http://schemas.openxmlformats.org/officeDocument/2006/relationships/image" Target="../media/image20.png"/><Relationship Id="rId22"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0" y="4026328"/>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29" name="Picture 28">
            <a:extLst>
              <a:ext uri="{FF2B5EF4-FFF2-40B4-BE49-F238E27FC236}">
                <a16:creationId xmlns:a16="http://schemas.microsoft.com/office/drawing/2014/main" id="{F1C62126-9A20-4C53-BC5C-BE9286A558F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86787" y="1245549"/>
            <a:ext cx="9216317" cy="2893973"/>
          </a:xfrm>
          <a:prstGeom prst="rect">
            <a:avLst/>
          </a:prstGeom>
        </p:spPr>
      </p:pic>
    </p:spTree>
    <p:extLst>
      <p:ext uri="{BB962C8B-B14F-4D97-AF65-F5344CB8AC3E}">
        <p14:creationId xmlns:p14="http://schemas.microsoft.com/office/powerpoint/2010/main" val="4892776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6" name="Picture 5">
            <a:extLst>
              <a:ext uri="{FF2B5EF4-FFF2-40B4-BE49-F238E27FC236}">
                <a16:creationId xmlns:a16="http://schemas.microsoft.com/office/drawing/2014/main" id="{BF11E059-368F-417C-A689-4464F4D6B2DC}"/>
              </a:ext>
            </a:extLst>
          </p:cNvPr>
          <p:cNvPicPr>
            <a:picLocks noChangeAspect="1"/>
          </p:cNvPicPr>
          <p:nvPr/>
        </p:nvPicPr>
        <p:blipFill>
          <a:blip r:embed="rId19"/>
          <a:stretch>
            <a:fillRect/>
          </a:stretch>
        </p:blipFill>
        <p:spPr>
          <a:xfrm>
            <a:off x="2803335" y="769219"/>
            <a:ext cx="6819340" cy="1940527"/>
          </a:xfrm>
          <a:prstGeom prst="rect">
            <a:avLst/>
          </a:prstGeom>
        </p:spPr>
      </p:pic>
    </p:spTree>
    <p:extLst>
      <p:ext uri="{BB962C8B-B14F-4D97-AF65-F5344CB8AC3E}">
        <p14:creationId xmlns:p14="http://schemas.microsoft.com/office/powerpoint/2010/main" val="16801657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113049-0F7F-4DD0-BAE9-413F6BD0BD5C}"/>
              </a:ext>
            </a:extLst>
          </p:cNvPr>
          <p:cNvPicPr>
            <a:picLocks noChangeAspect="1"/>
          </p:cNvPicPr>
          <p:nvPr/>
        </p:nvPicPr>
        <p:blipFill>
          <a:blip r:embed="rId2"/>
          <a:stretch>
            <a:fillRect/>
          </a:stretch>
        </p:blipFill>
        <p:spPr>
          <a:xfrm>
            <a:off x="1687474" y="571277"/>
            <a:ext cx="8045470" cy="4266537"/>
          </a:xfrm>
          <a:prstGeom prst="rect">
            <a:avLst/>
          </a:prstGeom>
        </p:spPr>
      </p:pic>
      <p:sp>
        <p:nvSpPr>
          <p:cNvPr id="4" name="Speech Bubble: Rectangle with Corners Rounded 3">
            <a:extLst>
              <a:ext uri="{FF2B5EF4-FFF2-40B4-BE49-F238E27FC236}">
                <a16:creationId xmlns:a16="http://schemas.microsoft.com/office/drawing/2014/main" id="{D5CFEADC-6B1C-4270-A9EE-FB645A30ECC5}"/>
              </a:ext>
            </a:extLst>
          </p:cNvPr>
          <p:cNvSpPr/>
          <p:nvPr/>
        </p:nvSpPr>
        <p:spPr>
          <a:xfrm>
            <a:off x="3987209" y="1307805"/>
            <a:ext cx="2785731" cy="818707"/>
          </a:xfrm>
          <a:prstGeom prst="wedgeRoundRectCallout">
            <a:avLst>
              <a:gd name="adj1" fmla="val -37844"/>
              <a:gd name="adj2" fmla="val 7548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Speech Bubble: Rectangle with Corners Rounded 14">
            <a:extLst>
              <a:ext uri="{FF2B5EF4-FFF2-40B4-BE49-F238E27FC236}">
                <a16:creationId xmlns:a16="http://schemas.microsoft.com/office/drawing/2014/main" id="{4C01B68A-B1BD-4765-BE91-1A8C8988BC73}"/>
              </a:ext>
            </a:extLst>
          </p:cNvPr>
          <p:cNvSpPr/>
          <p:nvPr/>
        </p:nvSpPr>
        <p:spPr>
          <a:xfrm>
            <a:off x="7549116" y="2711303"/>
            <a:ext cx="2519917" cy="1084520"/>
          </a:xfrm>
          <a:prstGeom prst="wedgeRoundRectCallout">
            <a:avLst>
              <a:gd name="adj1" fmla="val -60009"/>
              <a:gd name="adj2" fmla="val -1802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2E733D58-B41E-4B7B-B297-E267C12BE796}"/>
              </a:ext>
            </a:extLst>
          </p:cNvPr>
          <p:cNvSpPr txBox="1"/>
          <p:nvPr/>
        </p:nvSpPr>
        <p:spPr>
          <a:xfrm>
            <a:off x="4061636" y="1329070"/>
            <a:ext cx="2551815" cy="769441"/>
          </a:xfrm>
          <a:prstGeom prst="rect">
            <a:avLst/>
          </a:prstGeom>
          <a:noFill/>
        </p:spPr>
        <p:txBody>
          <a:bodyPr wrap="square" rtlCol="0">
            <a:spAutoFit/>
          </a:bodyPr>
          <a:lstStyle/>
          <a:p>
            <a:pPr algn="ctr"/>
            <a:r>
              <a:rPr lang="vi-VN" sz="2200" b="1" dirty="0">
                <a:solidFill>
                  <a:srgbClr val="FF0000"/>
                </a:solidFill>
              </a:rPr>
              <a:t>Tớ không biết xem đồng hồ này</a:t>
            </a:r>
            <a:endParaRPr lang="en-US" sz="2200" b="1" dirty="0">
              <a:solidFill>
                <a:srgbClr val="FF0000"/>
              </a:solidFill>
            </a:endParaRPr>
          </a:p>
        </p:txBody>
      </p:sp>
      <p:sp>
        <p:nvSpPr>
          <p:cNvPr id="19" name="TextBox 18">
            <a:extLst>
              <a:ext uri="{FF2B5EF4-FFF2-40B4-BE49-F238E27FC236}">
                <a16:creationId xmlns:a16="http://schemas.microsoft.com/office/drawing/2014/main" id="{2B0324F3-7097-4010-98E3-3BA6DA357106}"/>
              </a:ext>
            </a:extLst>
          </p:cNvPr>
          <p:cNvSpPr txBox="1"/>
          <p:nvPr/>
        </p:nvSpPr>
        <p:spPr>
          <a:xfrm>
            <a:off x="7485320" y="2732567"/>
            <a:ext cx="2551815" cy="1107996"/>
          </a:xfrm>
          <a:prstGeom prst="rect">
            <a:avLst/>
          </a:prstGeom>
          <a:noFill/>
        </p:spPr>
        <p:txBody>
          <a:bodyPr wrap="square" rtlCol="0">
            <a:spAutoFit/>
          </a:bodyPr>
          <a:lstStyle/>
          <a:p>
            <a:pPr algn="ctr"/>
            <a:r>
              <a:rPr lang="vi-VN" sz="2200" b="1" dirty="0">
                <a:solidFill>
                  <a:srgbClr val="FF0000"/>
                </a:solidFill>
              </a:rPr>
              <a:t>Đồng hồ dùng chữ số La Mã để ghi số đấy.</a:t>
            </a:r>
            <a:endParaRPr lang="en-US" sz="2200" b="1" dirty="0">
              <a:solidFill>
                <a:srgbClr val="FF0000"/>
              </a:solidFill>
            </a:endParaRPr>
          </a:p>
        </p:txBody>
      </p:sp>
    </p:spTree>
    <p:extLst>
      <p:ext uri="{BB962C8B-B14F-4D97-AF65-F5344CB8AC3E}">
        <p14:creationId xmlns:p14="http://schemas.microsoft.com/office/powerpoint/2010/main" val="2184728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0F0B9A40-42C5-4605-B620-BC6F1A05C10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3429000"/>
            <a:ext cx="3295650" cy="3518056"/>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algn="ctr"/>
            <a:r>
              <a:rPr lang="vi-VN" sz="4000" b="1" dirty="0">
                <a:solidFill>
                  <a:srgbClr val="002060"/>
                </a:solidFill>
                <a:latin typeface="Calibri" panose="020F0502020204030204" pitchFamily="34" charset="0"/>
                <a:cs typeface="Calibri" panose="020F0502020204030204" pitchFamily="34" charset="0"/>
              </a:rPr>
              <a:t>a) Một số chữ số La Mã thường dùng</a:t>
            </a:r>
            <a:endParaRPr lang="en-US" sz="4000" b="1" dirty="0">
              <a:solidFill>
                <a:srgbClr val="00206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D3F0368-525C-4900-9A06-488AD98A8648}"/>
              </a:ext>
            </a:extLst>
          </p:cNvPr>
          <p:cNvSpPr/>
          <p:nvPr/>
        </p:nvSpPr>
        <p:spPr>
          <a:xfrm>
            <a:off x="1254642" y="1722474"/>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I : một</a:t>
            </a:r>
            <a:endParaRPr lang="en-US" sz="4400" b="1" dirty="0">
              <a:solidFill>
                <a:srgbClr val="FF0000"/>
              </a:solidFill>
              <a:latin typeface="+mj-lt"/>
            </a:endParaRPr>
          </a:p>
        </p:txBody>
      </p:sp>
      <p:sp>
        <p:nvSpPr>
          <p:cNvPr id="40" name="Rectangle: Rounded Corners 39">
            <a:extLst>
              <a:ext uri="{FF2B5EF4-FFF2-40B4-BE49-F238E27FC236}">
                <a16:creationId xmlns:a16="http://schemas.microsoft.com/office/drawing/2014/main" id="{CCA2C35E-27D6-4B0C-B199-600464F44333}"/>
              </a:ext>
            </a:extLst>
          </p:cNvPr>
          <p:cNvSpPr/>
          <p:nvPr/>
        </p:nvSpPr>
        <p:spPr>
          <a:xfrm>
            <a:off x="4742121"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V : năm</a:t>
            </a:r>
            <a:endParaRPr lang="en-US" sz="4400" b="1" dirty="0">
              <a:solidFill>
                <a:srgbClr val="FF0000"/>
              </a:solidFill>
              <a:latin typeface="+mj-lt"/>
            </a:endParaRPr>
          </a:p>
        </p:txBody>
      </p:sp>
      <p:sp>
        <p:nvSpPr>
          <p:cNvPr id="41" name="Rectangle: Rounded Corners 40">
            <a:extLst>
              <a:ext uri="{FF2B5EF4-FFF2-40B4-BE49-F238E27FC236}">
                <a16:creationId xmlns:a16="http://schemas.microsoft.com/office/drawing/2014/main" id="{CB8B4786-6E36-443C-9D67-13482217C5AB}"/>
              </a:ext>
            </a:extLst>
          </p:cNvPr>
          <p:cNvSpPr/>
          <p:nvPr/>
        </p:nvSpPr>
        <p:spPr>
          <a:xfrm>
            <a:off x="8176437"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X : mười</a:t>
            </a:r>
            <a:endParaRPr lang="en-US" sz="4400" b="1" dirty="0">
              <a:solidFill>
                <a:srgbClr val="FF0000"/>
              </a:solidFill>
              <a:latin typeface="+mj-lt"/>
            </a:endParaRPr>
          </a:p>
        </p:txBody>
      </p:sp>
    </p:spTree>
    <p:extLst>
      <p:ext uri="{BB962C8B-B14F-4D97-AF65-F5344CB8AC3E}">
        <p14:creationId xmlns:p14="http://schemas.microsoft.com/office/powerpoint/2010/main" val="16495905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b) Các</a:t>
            </a:r>
            <a:r>
              <a:rPr kumimoji="0" lang="vi-VN"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số la mã từ 1 đến 20</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aphicFrame>
        <p:nvGraphicFramePr>
          <p:cNvPr id="3" name="Table 4">
            <a:extLst>
              <a:ext uri="{FF2B5EF4-FFF2-40B4-BE49-F238E27FC236}">
                <a16:creationId xmlns:a16="http://schemas.microsoft.com/office/drawing/2014/main" id="{196F1705-832B-4099-950B-52FD22214083}"/>
              </a:ext>
            </a:extLst>
          </p:cNvPr>
          <p:cNvGraphicFramePr>
            <a:graphicFrameLocks noGrp="1"/>
          </p:cNvGraphicFramePr>
          <p:nvPr>
            <p:extLst>
              <p:ext uri="{D42A27DB-BD31-4B8C-83A1-F6EECF244321}">
                <p14:modId xmlns:p14="http://schemas.microsoft.com/office/powerpoint/2010/main" val="3332171175"/>
              </p:ext>
            </p:extLst>
          </p:nvPr>
        </p:nvGraphicFramePr>
        <p:xfrm>
          <a:off x="595423" y="1719126"/>
          <a:ext cx="11004700" cy="3033628"/>
        </p:xfrm>
        <a:graphic>
          <a:graphicData uri="http://schemas.openxmlformats.org/drawingml/2006/table">
            <a:tbl>
              <a:tblPr firstRow="1" bandRow="1">
                <a:tableStyleId>{5DA37D80-6434-44D0-A028-1B22A696006F}</a:tableStyleId>
              </a:tblPr>
              <a:tblGrid>
                <a:gridCol w="1100470">
                  <a:extLst>
                    <a:ext uri="{9D8B030D-6E8A-4147-A177-3AD203B41FA5}">
                      <a16:colId xmlns:a16="http://schemas.microsoft.com/office/drawing/2014/main" val="2837934047"/>
                    </a:ext>
                  </a:extLst>
                </a:gridCol>
                <a:gridCol w="1100470">
                  <a:extLst>
                    <a:ext uri="{9D8B030D-6E8A-4147-A177-3AD203B41FA5}">
                      <a16:colId xmlns:a16="http://schemas.microsoft.com/office/drawing/2014/main" val="3476188850"/>
                    </a:ext>
                  </a:extLst>
                </a:gridCol>
                <a:gridCol w="1100470">
                  <a:extLst>
                    <a:ext uri="{9D8B030D-6E8A-4147-A177-3AD203B41FA5}">
                      <a16:colId xmlns:a16="http://schemas.microsoft.com/office/drawing/2014/main" val="3999891039"/>
                    </a:ext>
                  </a:extLst>
                </a:gridCol>
                <a:gridCol w="1100470">
                  <a:extLst>
                    <a:ext uri="{9D8B030D-6E8A-4147-A177-3AD203B41FA5}">
                      <a16:colId xmlns:a16="http://schemas.microsoft.com/office/drawing/2014/main" val="3347566770"/>
                    </a:ext>
                  </a:extLst>
                </a:gridCol>
                <a:gridCol w="1100470">
                  <a:extLst>
                    <a:ext uri="{9D8B030D-6E8A-4147-A177-3AD203B41FA5}">
                      <a16:colId xmlns:a16="http://schemas.microsoft.com/office/drawing/2014/main" val="2259609479"/>
                    </a:ext>
                  </a:extLst>
                </a:gridCol>
                <a:gridCol w="1100470">
                  <a:extLst>
                    <a:ext uri="{9D8B030D-6E8A-4147-A177-3AD203B41FA5}">
                      <a16:colId xmlns:a16="http://schemas.microsoft.com/office/drawing/2014/main" val="476491462"/>
                    </a:ext>
                  </a:extLst>
                </a:gridCol>
                <a:gridCol w="1100470">
                  <a:extLst>
                    <a:ext uri="{9D8B030D-6E8A-4147-A177-3AD203B41FA5}">
                      <a16:colId xmlns:a16="http://schemas.microsoft.com/office/drawing/2014/main" val="301567084"/>
                    </a:ext>
                  </a:extLst>
                </a:gridCol>
                <a:gridCol w="1185529">
                  <a:extLst>
                    <a:ext uri="{9D8B030D-6E8A-4147-A177-3AD203B41FA5}">
                      <a16:colId xmlns:a16="http://schemas.microsoft.com/office/drawing/2014/main" val="1002766804"/>
                    </a:ext>
                  </a:extLst>
                </a:gridCol>
                <a:gridCol w="1015411">
                  <a:extLst>
                    <a:ext uri="{9D8B030D-6E8A-4147-A177-3AD203B41FA5}">
                      <a16:colId xmlns:a16="http://schemas.microsoft.com/office/drawing/2014/main" val="4258091945"/>
                    </a:ext>
                  </a:extLst>
                </a:gridCol>
                <a:gridCol w="1100470">
                  <a:extLst>
                    <a:ext uri="{9D8B030D-6E8A-4147-A177-3AD203B41FA5}">
                      <a16:colId xmlns:a16="http://schemas.microsoft.com/office/drawing/2014/main" val="715088789"/>
                    </a:ext>
                  </a:extLst>
                </a:gridCol>
              </a:tblGrid>
              <a:tr h="758407">
                <a:tc>
                  <a:txBody>
                    <a:bodyPr/>
                    <a:lstStyle/>
                    <a:p>
                      <a:pPr algn="ctr"/>
                      <a:r>
                        <a:rPr lang="vi-VN" sz="3000" dirty="0">
                          <a:latin typeface="+mj-lt"/>
                        </a:rPr>
                        <a:t>I</a:t>
                      </a:r>
                      <a:endParaRPr lang="en-US" sz="3000" dirty="0">
                        <a:latin typeface="+mj-lt"/>
                      </a:endParaRPr>
                    </a:p>
                  </a:txBody>
                  <a:tcPr>
                    <a:solidFill>
                      <a:schemeClr val="bg1"/>
                    </a:solidFill>
                  </a:tcPr>
                </a:tc>
                <a:tc>
                  <a:txBody>
                    <a:bodyPr/>
                    <a:lstStyle/>
                    <a:p>
                      <a:pPr algn="ctr"/>
                      <a:r>
                        <a:rPr lang="vi-VN" sz="3000" dirty="0">
                          <a:latin typeface="+mj-lt"/>
                        </a:rPr>
                        <a:t>II</a:t>
                      </a:r>
                      <a:endParaRPr lang="en-US" sz="3000" dirty="0">
                        <a:latin typeface="+mj-lt"/>
                      </a:endParaRPr>
                    </a:p>
                  </a:txBody>
                  <a:tcPr>
                    <a:solidFill>
                      <a:schemeClr val="bg1"/>
                    </a:solidFill>
                  </a:tcPr>
                </a:tc>
                <a:tc>
                  <a:txBody>
                    <a:bodyPr/>
                    <a:lstStyle/>
                    <a:p>
                      <a:pPr algn="ctr"/>
                      <a:r>
                        <a:rPr lang="vi-VN" sz="3000" dirty="0">
                          <a:latin typeface="+mj-lt"/>
                        </a:rPr>
                        <a:t>III</a:t>
                      </a:r>
                      <a:endParaRPr lang="en-US" sz="3000" dirty="0">
                        <a:latin typeface="+mj-lt"/>
                      </a:endParaRPr>
                    </a:p>
                  </a:txBody>
                  <a:tcPr>
                    <a:solidFill>
                      <a:schemeClr val="bg1"/>
                    </a:solidFill>
                  </a:tcPr>
                </a:tc>
                <a:tc>
                  <a:txBody>
                    <a:bodyPr/>
                    <a:lstStyle/>
                    <a:p>
                      <a:pPr algn="ctr"/>
                      <a:r>
                        <a:rPr lang="vi-VN" sz="3000" dirty="0">
                          <a:latin typeface="+mj-lt"/>
                        </a:rPr>
                        <a:t>IV</a:t>
                      </a:r>
                      <a:endParaRPr lang="en-US" sz="3000" dirty="0">
                        <a:latin typeface="+mj-lt"/>
                      </a:endParaRPr>
                    </a:p>
                  </a:txBody>
                  <a:tcPr>
                    <a:solidFill>
                      <a:schemeClr val="bg1"/>
                    </a:solidFill>
                  </a:tcPr>
                </a:tc>
                <a:tc>
                  <a:txBody>
                    <a:bodyPr/>
                    <a:lstStyle/>
                    <a:p>
                      <a:pPr algn="ctr"/>
                      <a:r>
                        <a:rPr lang="vi-VN" sz="3000" dirty="0">
                          <a:latin typeface="+mj-lt"/>
                        </a:rPr>
                        <a:t>V</a:t>
                      </a:r>
                      <a:endParaRPr lang="en-US" sz="3000" dirty="0">
                        <a:latin typeface="+mj-lt"/>
                      </a:endParaRPr>
                    </a:p>
                  </a:txBody>
                  <a:tcPr>
                    <a:solidFill>
                      <a:schemeClr val="bg1"/>
                    </a:solidFill>
                  </a:tcPr>
                </a:tc>
                <a:tc>
                  <a:txBody>
                    <a:bodyPr/>
                    <a:lstStyle/>
                    <a:p>
                      <a:pPr algn="ctr"/>
                      <a:r>
                        <a:rPr lang="vi-VN" sz="3000" dirty="0">
                          <a:latin typeface="+mj-lt"/>
                        </a:rPr>
                        <a:t>VI</a:t>
                      </a:r>
                      <a:endParaRPr lang="en-US" sz="3000" dirty="0">
                        <a:latin typeface="+mj-lt"/>
                      </a:endParaRPr>
                    </a:p>
                  </a:txBody>
                  <a:tcPr>
                    <a:solidFill>
                      <a:schemeClr val="bg1"/>
                    </a:solidFill>
                  </a:tcPr>
                </a:tc>
                <a:tc>
                  <a:txBody>
                    <a:bodyPr/>
                    <a:lstStyle/>
                    <a:p>
                      <a:pPr algn="ctr"/>
                      <a:r>
                        <a:rPr lang="vi-VN" sz="3000" dirty="0">
                          <a:latin typeface="+mj-lt"/>
                        </a:rPr>
                        <a:t>VII</a:t>
                      </a:r>
                      <a:endParaRPr lang="en-US" sz="3000" dirty="0">
                        <a:latin typeface="+mj-lt"/>
                      </a:endParaRPr>
                    </a:p>
                  </a:txBody>
                  <a:tcPr>
                    <a:solidFill>
                      <a:schemeClr val="bg1"/>
                    </a:solidFill>
                  </a:tcPr>
                </a:tc>
                <a:tc>
                  <a:txBody>
                    <a:bodyPr/>
                    <a:lstStyle/>
                    <a:p>
                      <a:pPr algn="ctr"/>
                      <a:r>
                        <a:rPr lang="vi-VN" sz="3000" dirty="0">
                          <a:latin typeface="+mj-lt"/>
                        </a:rPr>
                        <a:t>VIII</a:t>
                      </a:r>
                      <a:endParaRPr lang="en-US" sz="3000" dirty="0">
                        <a:latin typeface="+mj-lt"/>
                      </a:endParaRPr>
                    </a:p>
                  </a:txBody>
                  <a:tcPr>
                    <a:solidFill>
                      <a:schemeClr val="bg1"/>
                    </a:solidFill>
                  </a:tcPr>
                </a:tc>
                <a:tc>
                  <a:txBody>
                    <a:bodyPr/>
                    <a:lstStyle/>
                    <a:p>
                      <a:pPr algn="ctr"/>
                      <a:r>
                        <a:rPr lang="vi-VN" sz="3000" dirty="0">
                          <a:latin typeface="+mj-lt"/>
                        </a:rPr>
                        <a:t>IX</a:t>
                      </a:r>
                      <a:endParaRPr lang="en-US" sz="3000" dirty="0">
                        <a:latin typeface="+mj-lt"/>
                      </a:endParaRPr>
                    </a:p>
                  </a:txBody>
                  <a:tcPr>
                    <a:solidFill>
                      <a:schemeClr val="bg1"/>
                    </a:solidFill>
                  </a:tcPr>
                </a:tc>
                <a:tc>
                  <a:txBody>
                    <a:bodyPr/>
                    <a:lstStyle/>
                    <a:p>
                      <a:pPr algn="ctr"/>
                      <a:r>
                        <a:rPr lang="vi-VN" sz="3000" dirty="0">
                          <a:latin typeface="+mj-lt"/>
                        </a:rPr>
                        <a:t>X</a:t>
                      </a:r>
                      <a:endParaRPr lang="en-US" sz="3000" dirty="0">
                        <a:latin typeface="+mj-lt"/>
                      </a:endParaRPr>
                    </a:p>
                  </a:txBody>
                  <a:tcPr>
                    <a:solidFill>
                      <a:schemeClr val="bg1"/>
                    </a:solidFill>
                  </a:tcPr>
                </a:tc>
                <a:extLst>
                  <a:ext uri="{0D108BD9-81ED-4DB2-BD59-A6C34878D82A}">
                    <a16:rowId xmlns:a16="http://schemas.microsoft.com/office/drawing/2014/main" val="839895311"/>
                  </a:ext>
                </a:extLst>
              </a:tr>
              <a:tr h="758407">
                <a:tc>
                  <a:txBody>
                    <a:bodyPr/>
                    <a:lstStyle/>
                    <a:p>
                      <a:pPr algn="ctr"/>
                      <a:r>
                        <a:rPr lang="vi-VN" sz="3000" dirty="0">
                          <a:latin typeface="+mj-lt"/>
                        </a:rPr>
                        <a:t>1</a:t>
                      </a:r>
                      <a:endParaRPr lang="en-US" sz="3000" dirty="0">
                        <a:latin typeface="+mj-lt"/>
                      </a:endParaRPr>
                    </a:p>
                  </a:txBody>
                  <a:tcPr>
                    <a:solidFill>
                      <a:schemeClr val="bg1"/>
                    </a:solidFill>
                  </a:tcPr>
                </a:tc>
                <a:tc>
                  <a:txBody>
                    <a:bodyPr/>
                    <a:lstStyle/>
                    <a:p>
                      <a:pPr algn="ctr"/>
                      <a:r>
                        <a:rPr lang="vi-VN" sz="3000" dirty="0">
                          <a:latin typeface="+mj-lt"/>
                        </a:rPr>
                        <a:t>2</a:t>
                      </a:r>
                      <a:endParaRPr lang="en-US" sz="3000" dirty="0">
                        <a:latin typeface="+mj-lt"/>
                      </a:endParaRPr>
                    </a:p>
                  </a:txBody>
                  <a:tcPr>
                    <a:solidFill>
                      <a:schemeClr val="bg1"/>
                    </a:solidFill>
                  </a:tcPr>
                </a:tc>
                <a:tc>
                  <a:txBody>
                    <a:bodyPr/>
                    <a:lstStyle/>
                    <a:p>
                      <a:pPr algn="ctr"/>
                      <a:r>
                        <a:rPr lang="vi-VN" sz="3000" dirty="0">
                          <a:latin typeface="+mj-lt"/>
                        </a:rPr>
                        <a:t>3</a:t>
                      </a:r>
                      <a:endParaRPr lang="en-US" sz="3000" dirty="0">
                        <a:latin typeface="+mj-lt"/>
                      </a:endParaRPr>
                    </a:p>
                  </a:txBody>
                  <a:tcPr>
                    <a:solidFill>
                      <a:schemeClr val="bg1"/>
                    </a:solidFill>
                  </a:tcPr>
                </a:tc>
                <a:tc>
                  <a:txBody>
                    <a:bodyPr/>
                    <a:lstStyle/>
                    <a:p>
                      <a:pPr algn="ctr"/>
                      <a:r>
                        <a:rPr lang="vi-VN" sz="3000" dirty="0">
                          <a:latin typeface="+mj-lt"/>
                        </a:rPr>
                        <a:t>4</a:t>
                      </a:r>
                      <a:endParaRPr lang="en-US" sz="3000" dirty="0">
                        <a:latin typeface="+mj-lt"/>
                      </a:endParaRPr>
                    </a:p>
                  </a:txBody>
                  <a:tcPr>
                    <a:solidFill>
                      <a:schemeClr val="bg1"/>
                    </a:solidFill>
                  </a:tcPr>
                </a:tc>
                <a:tc>
                  <a:txBody>
                    <a:bodyPr/>
                    <a:lstStyle/>
                    <a:p>
                      <a:pPr algn="ctr"/>
                      <a:r>
                        <a:rPr lang="vi-VN" sz="3000" dirty="0">
                          <a:latin typeface="+mj-lt"/>
                        </a:rPr>
                        <a:t>5</a:t>
                      </a:r>
                      <a:endParaRPr lang="en-US" sz="3000" dirty="0">
                        <a:latin typeface="+mj-lt"/>
                      </a:endParaRPr>
                    </a:p>
                  </a:txBody>
                  <a:tcPr>
                    <a:solidFill>
                      <a:schemeClr val="bg1"/>
                    </a:solidFill>
                  </a:tcPr>
                </a:tc>
                <a:tc>
                  <a:txBody>
                    <a:bodyPr/>
                    <a:lstStyle/>
                    <a:p>
                      <a:pPr algn="ctr"/>
                      <a:r>
                        <a:rPr lang="vi-VN" sz="3000" dirty="0">
                          <a:latin typeface="+mj-lt"/>
                        </a:rPr>
                        <a:t>6</a:t>
                      </a:r>
                      <a:endParaRPr lang="en-US" sz="3000" dirty="0">
                        <a:latin typeface="+mj-lt"/>
                      </a:endParaRPr>
                    </a:p>
                  </a:txBody>
                  <a:tcPr>
                    <a:solidFill>
                      <a:schemeClr val="bg1"/>
                    </a:solidFill>
                  </a:tcPr>
                </a:tc>
                <a:tc>
                  <a:txBody>
                    <a:bodyPr/>
                    <a:lstStyle/>
                    <a:p>
                      <a:pPr algn="ctr"/>
                      <a:r>
                        <a:rPr lang="vi-VN" sz="3000" dirty="0">
                          <a:latin typeface="+mj-lt"/>
                        </a:rPr>
                        <a:t>7</a:t>
                      </a:r>
                      <a:endParaRPr lang="en-US" sz="3000" dirty="0">
                        <a:latin typeface="+mj-lt"/>
                      </a:endParaRPr>
                    </a:p>
                  </a:txBody>
                  <a:tcPr>
                    <a:solidFill>
                      <a:schemeClr val="bg1"/>
                    </a:solidFill>
                  </a:tcPr>
                </a:tc>
                <a:tc>
                  <a:txBody>
                    <a:bodyPr/>
                    <a:lstStyle/>
                    <a:p>
                      <a:pPr algn="ctr"/>
                      <a:r>
                        <a:rPr lang="vi-VN" sz="3000" dirty="0">
                          <a:latin typeface="+mj-lt"/>
                        </a:rPr>
                        <a:t>8</a:t>
                      </a:r>
                      <a:endParaRPr lang="en-US" sz="3000" dirty="0">
                        <a:latin typeface="+mj-lt"/>
                      </a:endParaRPr>
                    </a:p>
                  </a:txBody>
                  <a:tcPr>
                    <a:solidFill>
                      <a:schemeClr val="bg1"/>
                    </a:solidFill>
                  </a:tcPr>
                </a:tc>
                <a:tc>
                  <a:txBody>
                    <a:bodyPr/>
                    <a:lstStyle/>
                    <a:p>
                      <a:pPr algn="ctr"/>
                      <a:r>
                        <a:rPr lang="vi-VN" sz="3000" dirty="0">
                          <a:latin typeface="+mj-lt"/>
                        </a:rPr>
                        <a:t>9</a:t>
                      </a:r>
                      <a:endParaRPr lang="en-US" sz="3000" dirty="0">
                        <a:latin typeface="+mj-lt"/>
                      </a:endParaRPr>
                    </a:p>
                  </a:txBody>
                  <a:tcPr>
                    <a:solidFill>
                      <a:schemeClr val="bg1"/>
                    </a:solidFill>
                  </a:tcPr>
                </a:tc>
                <a:tc>
                  <a:txBody>
                    <a:bodyPr/>
                    <a:lstStyle/>
                    <a:p>
                      <a:pPr algn="ctr"/>
                      <a:r>
                        <a:rPr lang="vi-VN" sz="3000" dirty="0">
                          <a:latin typeface="+mj-lt"/>
                        </a:rPr>
                        <a:t>10</a:t>
                      </a:r>
                      <a:endParaRPr lang="en-US" sz="3000" dirty="0">
                        <a:latin typeface="+mj-lt"/>
                      </a:endParaRPr>
                    </a:p>
                  </a:txBody>
                  <a:tcPr>
                    <a:solidFill>
                      <a:schemeClr val="bg1"/>
                    </a:solidFill>
                  </a:tcPr>
                </a:tc>
                <a:extLst>
                  <a:ext uri="{0D108BD9-81ED-4DB2-BD59-A6C34878D82A}">
                    <a16:rowId xmlns:a16="http://schemas.microsoft.com/office/drawing/2014/main" val="2626779678"/>
                  </a:ext>
                </a:extLst>
              </a:tr>
              <a:tr h="758407">
                <a:tc>
                  <a:txBody>
                    <a:bodyPr/>
                    <a:lstStyle/>
                    <a:p>
                      <a:pPr algn="ctr"/>
                      <a:r>
                        <a:rPr lang="vi-VN" sz="3000" b="1" dirty="0">
                          <a:latin typeface="+mj-lt"/>
                        </a:rPr>
                        <a:t>XI</a:t>
                      </a:r>
                      <a:endParaRPr lang="en-US" sz="3000" b="1" dirty="0">
                        <a:latin typeface="+mj-lt"/>
                      </a:endParaRPr>
                    </a:p>
                  </a:txBody>
                  <a:tcPr>
                    <a:solidFill>
                      <a:schemeClr val="bg1"/>
                    </a:solidFill>
                  </a:tcPr>
                </a:tc>
                <a:tc>
                  <a:txBody>
                    <a:bodyPr/>
                    <a:lstStyle/>
                    <a:p>
                      <a:pPr algn="ctr"/>
                      <a:r>
                        <a:rPr lang="vi-VN" sz="3000" b="1" dirty="0">
                          <a:latin typeface="+mj-lt"/>
                        </a:rPr>
                        <a:t>XII</a:t>
                      </a:r>
                      <a:endParaRPr lang="en-US" sz="3000" b="1" dirty="0">
                        <a:latin typeface="+mj-lt"/>
                      </a:endParaRPr>
                    </a:p>
                  </a:txBody>
                  <a:tcPr>
                    <a:solidFill>
                      <a:schemeClr val="bg1"/>
                    </a:solidFill>
                  </a:tcPr>
                </a:tc>
                <a:tc>
                  <a:txBody>
                    <a:bodyPr/>
                    <a:lstStyle/>
                    <a:p>
                      <a:pPr algn="ctr"/>
                      <a:r>
                        <a:rPr lang="vi-VN" sz="3000" b="1" dirty="0">
                          <a:latin typeface="+mj-lt"/>
                        </a:rPr>
                        <a:t>XIII</a:t>
                      </a:r>
                      <a:endParaRPr lang="en-US" sz="3000" b="1" dirty="0">
                        <a:latin typeface="+mj-lt"/>
                      </a:endParaRPr>
                    </a:p>
                  </a:txBody>
                  <a:tcPr>
                    <a:solidFill>
                      <a:schemeClr val="bg1"/>
                    </a:solidFill>
                  </a:tcPr>
                </a:tc>
                <a:tc>
                  <a:txBody>
                    <a:bodyPr/>
                    <a:lstStyle/>
                    <a:p>
                      <a:pPr algn="ctr"/>
                      <a:r>
                        <a:rPr lang="vi-VN" sz="3000" b="1" dirty="0">
                          <a:latin typeface="+mj-lt"/>
                        </a:rPr>
                        <a:t>XIV</a:t>
                      </a:r>
                      <a:endParaRPr lang="en-US" sz="3000" b="1" dirty="0">
                        <a:latin typeface="+mj-lt"/>
                      </a:endParaRPr>
                    </a:p>
                  </a:txBody>
                  <a:tcPr>
                    <a:solidFill>
                      <a:schemeClr val="bg1"/>
                    </a:solidFill>
                  </a:tcPr>
                </a:tc>
                <a:tc>
                  <a:txBody>
                    <a:bodyPr/>
                    <a:lstStyle/>
                    <a:p>
                      <a:pPr algn="ctr"/>
                      <a:r>
                        <a:rPr lang="vi-VN" sz="3000" b="1" dirty="0">
                          <a:latin typeface="+mj-lt"/>
                        </a:rPr>
                        <a:t>XV</a:t>
                      </a:r>
                      <a:endParaRPr lang="en-US" sz="3000" b="1" dirty="0">
                        <a:latin typeface="+mj-lt"/>
                      </a:endParaRPr>
                    </a:p>
                  </a:txBody>
                  <a:tcPr>
                    <a:solidFill>
                      <a:schemeClr val="bg1"/>
                    </a:solidFill>
                  </a:tcPr>
                </a:tc>
                <a:tc>
                  <a:txBody>
                    <a:bodyPr/>
                    <a:lstStyle/>
                    <a:p>
                      <a:pPr algn="ctr"/>
                      <a:r>
                        <a:rPr lang="vi-VN" sz="3000" b="1" dirty="0">
                          <a:latin typeface="+mj-lt"/>
                        </a:rPr>
                        <a:t>XVI</a:t>
                      </a:r>
                      <a:endParaRPr lang="en-US" sz="3000" b="1" dirty="0">
                        <a:latin typeface="+mj-lt"/>
                      </a:endParaRPr>
                    </a:p>
                  </a:txBody>
                  <a:tcPr>
                    <a:solidFill>
                      <a:schemeClr val="bg1"/>
                    </a:solidFill>
                  </a:tcPr>
                </a:tc>
                <a:tc>
                  <a:txBody>
                    <a:bodyPr/>
                    <a:lstStyle/>
                    <a:p>
                      <a:pPr algn="ctr"/>
                      <a:r>
                        <a:rPr lang="vi-VN" sz="3000" b="1" dirty="0">
                          <a:latin typeface="+mj-lt"/>
                        </a:rPr>
                        <a:t>XVII</a:t>
                      </a:r>
                      <a:endParaRPr lang="en-US" sz="3000" b="1" dirty="0">
                        <a:latin typeface="+mj-lt"/>
                      </a:endParaRPr>
                    </a:p>
                  </a:txBody>
                  <a:tcPr>
                    <a:solidFill>
                      <a:schemeClr val="bg1"/>
                    </a:solidFill>
                  </a:tcPr>
                </a:tc>
                <a:tc>
                  <a:txBody>
                    <a:bodyPr/>
                    <a:lstStyle/>
                    <a:p>
                      <a:pPr algn="ctr"/>
                      <a:r>
                        <a:rPr lang="vi-VN" sz="3000" b="1" dirty="0">
                          <a:latin typeface="+mj-lt"/>
                        </a:rPr>
                        <a:t>XVIII</a:t>
                      </a:r>
                      <a:endParaRPr lang="en-US" sz="3000" b="1" dirty="0">
                        <a:latin typeface="+mj-lt"/>
                      </a:endParaRPr>
                    </a:p>
                  </a:txBody>
                  <a:tcPr>
                    <a:solidFill>
                      <a:schemeClr val="bg1"/>
                    </a:solidFill>
                  </a:tcPr>
                </a:tc>
                <a:tc>
                  <a:txBody>
                    <a:bodyPr/>
                    <a:lstStyle/>
                    <a:p>
                      <a:pPr algn="ctr"/>
                      <a:r>
                        <a:rPr lang="vi-VN" sz="3000" b="1" dirty="0">
                          <a:latin typeface="+mj-lt"/>
                        </a:rPr>
                        <a:t>XIX</a:t>
                      </a:r>
                      <a:endParaRPr lang="en-US" sz="3000" b="1" dirty="0">
                        <a:latin typeface="+mj-lt"/>
                      </a:endParaRPr>
                    </a:p>
                  </a:txBody>
                  <a:tcPr>
                    <a:solidFill>
                      <a:schemeClr val="bg1"/>
                    </a:solidFill>
                  </a:tcPr>
                </a:tc>
                <a:tc>
                  <a:txBody>
                    <a:bodyPr/>
                    <a:lstStyle/>
                    <a:p>
                      <a:pPr algn="ctr"/>
                      <a:r>
                        <a:rPr lang="vi-VN" sz="3000" b="1" dirty="0">
                          <a:latin typeface="+mj-lt"/>
                        </a:rPr>
                        <a:t>XX</a:t>
                      </a:r>
                      <a:endParaRPr lang="en-US" sz="3000" b="1" dirty="0">
                        <a:latin typeface="+mj-lt"/>
                      </a:endParaRPr>
                    </a:p>
                  </a:txBody>
                  <a:tcPr>
                    <a:solidFill>
                      <a:schemeClr val="bg1"/>
                    </a:solidFill>
                  </a:tcPr>
                </a:tc>
                <a:extLst>
                  <a:ext uri="{0D108BD9-81ED-4DB2-BD59-A6C34878D82A}">
                    <a16:rowId xmlns:a16="http://schemas.microsoft.com/office/drawing/2014/main" val="2006252244"/>
                  </a:ext>
                </a:extLst>
              </a:tr>
              <a:tr h="758407">
                <a:tc>
                  <a:txBody>
                    <a:bodyPr/>
                    <a:lstStyle/>
                    <a:p>
                      <a:pPr algn="ctr"/>
                      <a:r>
                        <a:rPr lang="vi-VN" sz="3000" dirty="0">
                          <a:latin typeface="+mj-lt"/>
                        </a:rPr>
                        <a:t>11</a:t>
                      </a:r>
                      <a:endParaRPr lang="en-US" sz="3000" dirty="0">
                        <a:latin typeface="+mj-lt"/>
                      </a:endParaRPr>
                    </a:p>
                  </a:txBody>
                  <a:tcPr>
                    <a:solidFill>
                      <a:schemeClr val="bg1"/>
                    </a:solidFill>
                  </a:tcPr>
                </a:tc>
                <a:tc>
                  <a:txBody>
                    <a:bodyPr/>
                    <a:lstStyle/>
                    <a:p>
                      <a:pPr algn="ctr"/>
                      <a:r>
                        <a:rPr lang="vi-VN" sz="3000" dirty="0">
                          <a:latin typeface="+mj-lt"/>
                        </a:rPr>
                        <a:t>12</a:t>
                      </a:r>
                      <a:endParaRPr lang="en-US" sz="3000" dirty="0">
                        <a:latin typeface="+mj-lt"/>
                      </a:endParaRPr>
                    </a:p>
                  </a:txBody>
                  <a:tcPr>
                    <a:solidFill>
                      <a:schemeClr val="bg1"/>
                    </a:solidFill>
                  </a:tcPr>
                </a:tc>
                <a:tc>
                  <a:txBody>
                    <a:bodyPr/>
                    <a:lstStyle/>
                    <a:p>
                      <a:pPr algn="ctr"/>
                      <a:r>
                        <a:rPr lang="vi-VN" sz="3000" dirty="0">
                          <a:latin typeface="+mj-lt"/>
                        </a:rPr>
                        <a:t>13</a:t>
                      </a:r>
                      <a:endParaRPr lang="en-US" sz="3000" dirty="0">
                        <a:latin typeface="+mj-lt"/>
                      </a:endParaRPr>
                    </a:p>
                  </a:txBody>
                  <a:tcPr>
                    <a:solidFill>
                      <a:schemeClr val="bg1"/>
                    </a:solidFill>
                  </a:tcPr>
                </a:tc>
                <a:tc>
                  <a:txBody>
                    <a:bodyPr/>
                    <a:lstStyle/>
                    <a:p>
                      <a:pPr algn="ctr"/>
                      <a:r>
                        <a:rPr lang="vi-VN" sz="3000" dirty="0">
                          <a:latin typeface="+mj-lt"/>
                        </a:rPr>
                        <a:t>14</a:t>
                      </a:r>
                      <a:endParaRPr lang="en-US" sz="3000" dirty="0">
                        <a:latin typeface="+mj-lt"/>
                      </a:endParaRPr>
                    </a:p>
                  </a:txBody>
                  <a:tcPr>
                    <a:solidFill>
                      <a:schemeClr val="bg1"/>
                    </a:solidFill>
                  </a:tcPr>
                </a:tc>
                <a:tc>
                  <a:txBody>
                    <a:bodyPr/>
                    <a:lstStyle/>
                    <a:p>
                      <a:pPr algn="ctr"/>
                      <a:r>
                        <a:rPr lang="vi-VN" sz="3000" dirty="0">
                          <a:latin typeface="+mj-lt"/>
                        </a:rPr>
                        <a:t>15</a:t>
                      </a:r>
                      <a:endParaRPr lang="en-US" sz="3000" dirty="0">
                        <a:latin typeface="+mj-lt"/>
                      </a:endParaRPr>
                    </a:p>
                  </a:txBody>
                  <a:tcPr>
                    <a:solidFill>
                      <a:schemeClr val="bg1"/>
                    </a:solidFill>
                  </a:tcPr>
                </a:tc>
                <a:tc>
                  <a:txBody>
                    <a:bodyPr/>
                    <a:lstStyle/>
                    <a:p>
                      <a:pPr algn="ctr"/>
                      <a:r>
                        <a:rPr lang="vi-VN" sz="3000" dirty="0">
                          <a:latin typeface="+mj-lt"/>
                        </a:rPr>
                        <a:t>16</a:t>
                      </a:r>
                      <a:endParaRPr lang="en-US" sz="3000" dirty="0">
                        <a:latin typeface="+mj-lt"/>
                      </a:endParaRPr>
                    </a:p>
                  </a:txBody>
                  <a:tcPr>
                    <a:solidFill>
                      <a:schemeClr val="bg1"/>
                    </a:solidFill>
                  </a:tcPr>
                </a:tc>
                <a:tc>
                  <a:txBody>
                    <a:bodyPr/>
                    <a:lstStyle/>
                    <a:p>
                      <a:pPr algn="ctr"/>
                      <a:r>
                        <a:rPr lang="vi-VN" sz="3000" dirty="0">
                          <a:latin typeface="+mj-lt"/>
                        </a:rPr>
                        <a:t>17</a:t>
                      </a:r>
                      <a:endParaRPr lang="en-US" sz="3000" dirty="0">
                        <a:latin typeface="+mj-lt"/>
                      </a:endParaRPr>
                    </a:p>
                  </a:txBody>
                  <a:tcPr>
                    <a:solidFill>
                      <a:schemeClr val="bg1"/>
                    </a:solidFill>
                  </a:tcPr>
                </a:tc>
                <a:tc>
                  <a:txBody>
                    <a:bodyPr/>
                    <a:lstStyle/>
                    <a:p>
                      <a:pPr algn="ctr"/>
                      <a:r>
                        <a:rPr lang="vi-VN" sz="3000" dirty="0">
                          <a:latin typeface="+mj-lt"/>
                        </a:rPr>
                        <a:t>18</a:t>
                      </a:r>
                      <a:endParaRPr lang="en-US" sz="3000" dirty="0">
                        <a:latin typeface="+mj-lt"/>
                      </a:endParaRPr>
                    </a:p>
                  </a:txBody>
                  <a:tcPr>
                    <a:solidFill>
                      <a:schemeClr val="bg1"/>
                    </a:solidFill>
                  </a:tcPr>
                </a:tc>
                <a:tc>
                  <a:txBody>
                    <a:bodyPr/>
                    <a:lstStyle/>
                    <a:p>
                      <a:pPr algn="ctr"/>
                      <a:r>
                        <a:rPr lang="vi-VN" sz="3000" dirty="0">
                          <a:latin typeface="+mj-lt"/>
                        </a:rPr>
                        <a:t>19</a:t>
                      </a:r>
                      <a:endParaRPr lang="en-US" sz="3000" dirty="0">
                        <a:latin typeface="+mj-lt"/>
                      </a:endParaRPr>
                    </a:p>
                  </a:txBody>
                  <a:tcPr>
                    <a:solidFill>
                      <a:schemeClr val="bg1"/>
                    </a:solidFill>
                  </a:tcPr>
                </a:tc>
                <a:tc>
                  <a:txBody>
                    <a:bodyPr/>
                    <a:lstStyle/>
                    <a:p>
                      <a:pPr algn="ctr"/>
                      <a:r>
                        <a:rPr lang="vi-VN" sz="3000" dirty="0">
                          <a:latin typeface="+mj-lt"/>
                        </a:rPr>
                        <a:t>20</a:t>
                      </a:r>
                      <a:endParaRPr lang="en-US" sz="3000" dirty="0">
                        <a:latin typeface="+mj-lt"/>
                      </a:endParaRPr>
                    </a:p>
                  </a:txBody>
                  <a:tcPr>
                    <a:solidFill>
                      <a:schemeClr val="bg1"/>
                    </a:solidFill>
                  </a:tcPr>
                </a:tc>
                <a:extLst>
                  <a:ext uri="{0D108BD9-81ED-4DB2-BD59-A6C34878D82A}">
                    <a16:rowId xmlns:a16="http://schemas.microsoft.com/office/drawing/2014/main" val="2684704542"/>
                  </a:ext>
                </a:extLst>
              </a:tr>
            </a:tbl>
          </a:graphicData>
        </a:graphic>
      </p:graphicFrame>
    </p:spTree>
    <p:extLst>
      <p:ext uri="{BB962C8B-B14F-4D97-AF65-F5344CB8AC3E}">
        <p14:creationId xmlns:p14="http://schemas.microsoft.com/office/powerpoint/2010/main" val="35273149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3" name="Picture 2">
            <a:extLst>
              <a:ext uri="{FF2B5EF4-FFF2-40B4-BE49-F238E27FC236}">
                <a16:creationId xmlns:a16="http://schemas.microsoft.com/office/drawing/2014/main" id="{13C716AA-C5DF-4CEE-AB68-8347EC0EA78D}"/>
              </a:ext>
            </a:extLst>
          </p:cNvPr>
          <p:cNvPicPr>
            <a:picLocks noChangeAspect="1"/>
          </p:cNvPicPr>
          <p:nvPr/>
        </p:nvPicPr>
        <p:blipFill>
          <a:blip r:embed="rId19"/>
          <a:stretch>
            <a:fillRect/>
          </a:stretch>
        </p:blipFill>
        <p:spPr>
          <a:xfrm>
            <a:off x="3120354" y="1059189"/>
            <a:ext cx="6419644" cy="2353260"/>
          </a:xfrm>
          <a:prstGeom prst="rect">
            <a:avLst/>
          </a:prstGeom>
        </p:spPr>
      </p:pic>
    </p:spTree>
    <p:extLst>
      <p:ext uri="{BB962C8B-B14F-4D97-AF65-F5344CB8AC3E}">
        <p14:creationId xmlns:p14="http://schemas.microsoft.com/office/powerpoint/2010/main" val="10818590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9CD1F-F104-433A-8237-D9EC9AEC5E67}"/>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Google Shape;2319;p69">
            <a:extLst>
              <a:ext uri="{FF2B5EF4-FFF2-40B4-BE49-F238E27FC236}">
                <a16:creationId xmlns:a16="http://schemas.microsoft.com/office/drawing/2014/main" id="{17BA5BC4-C1B7-4014-A316-24426E7B2A94}"/>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 name="Google Shape;2319;p69">
            <a:extLst>
              <a:ext uri="{FF2B5EF4-FFF2-40B4-BE49-F238E27FC236}">
                <a16:creationId xmlns:a16="http://schemas.microsoft.com/office/drawing/2014/main" id="{F9C1DA5B-AA74-44C3-9444-EACD3B111133}"/>
              </a:ext>
            </a:extLst>
          </p:cNvPr>
          <p:cNvSpPr/>
          <p:nvPr/>
        </p:nvSpPr>
        <p:spPr>
          <a:xfrm>
            <a:off x="8882675" y="2899087"/>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B4253C4-808D-47A3-AA9C-79B0628D6BE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Oval 21">
            <a:extLst>
              <a:ext uri="{FF2B5EF4-FFF2-40B4-BE49-F238E27FC236}">
                <a16:creationId xmlns:a16="http://schemas.microsoft.com/office/drawing/2014/main" id="{B01136D3-7769-4D1F-9EC9-B5A38FEFFF8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2" name="Picture 11">
            <a:extLst>
              <a:ext uri="{FF2B5EF4-FFF2-40B4-BE49-F238E27FC236}">
                <a16:creationId xmlns:a16="http://schemas.microsoft.com/office/drawing/2014/main" id="{531A0D7F-DB9C-4783-B836-3CB38810B9A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56694" y="3604999"/>
            <a:ext cx="979642" cy="1804381"/>
          </a:xfrm>
          <a:prstGeom prst="rect">
            <a:avLst/>
          </a:prstGeom>
          <a:effectLst>
            <a:glow>
              <a:schemeClr val="accent1"/>
            </a:glow>
          </a:effectLst>
        </p:spPr>
      </p:pic>
      <p:pic>
        <p:nvPicPr>
          <p:cNvPr id="8" name="Picture 7">
            <a:extLst>
              <a:ext uri="{FF2B5EF4-FFF2-40B4-BE49-F238E27FC236}">
                <a16:creationId xmlns:a16="http://schemas.microsoft.com/office/drawing/2014/main" id="{754AFCEC-2AAD-4F9A-919E-4C28AF5D77EF}"/>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9" name="Picture 8">
            <a:extLst>
              <a:ext uri="{FF2B5EF4-FFF2-40B4-BE49-F238E27FC236}">
                <a16:creationId xmlns:a16="http://schemas.microsoft.com/office/drawing/2014/main" id="{CA86F208-848C-4AEF-A06E-FA8E1E11E5DA}"/>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17" name="Picture 16">
            <a:extLst>
              <a:ext uri="{FF2B5EF4-FFF2-40B4-BE49-F238E27FC236}">
                <a16:creationId xmlns:a16="http://schemas.microsoft.com/office/drawing/2014/main" id="{EC36D89E-F08D-40F8-8974-297C03CE6CB6}"/>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137224" y="3821114"/>
            <a:ext cx="3806580" cy="1875120"/>
          </a:xfrm>
          <a:prstGeom prst="rect">
            <a:avLst/>
          </a:prstGeom>
          <a:effectLst>
            <a:glow>
              <a:schemeClr val="accent1"/>
            </a:glow>
          </a:effectLst>
        </p:spPr>
      </p:pic>
      <p:sp>
        <p:nvSpPr>
          <p:cNvPr id="16" name="Oval 15">
            <a:extLst>
              <a:ext uri="{FF2B5EF4-FFF2-40B4-BE49-F238E27FC236}">
                <a16:creationId xmlns:a16="http://schemas.microsoft.com/office/drawing/2014/main" id="{ADD333F7-8F9B-4817-AA05-35489E32495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4" name="Group 23">
            <a:extLst>
              <a:ext uri="{FF2B5EF4-FFF2-40B4-BE49-F238E27FC236}">
                <a16:creationId xmlns:a16="http://schemas.microsoft.com/office/drawing/2014/main" id="{4FD14064-FDE7-49AD-A868-D474BFBE91DB}"/>
              </a:ext>
            </a:extLst>
          </p:cNvPr>
          <p:cNvGrpSpPr/>
          <p:nvPr/>
        </p:nvGrpSpPr>
        <p:grpSpPr>
          <a:xfrm>
            <a:off x="2735948" y="998713"/>
            <a:ext cx="6619399" cy="1275866"/>
            <a:chOff x="387313" y="473408"/>
            <a:chExt cx="6435833" cy="1563726"/>
          </a:xfrm>
        </p:grpSpPr>
        <p:sp>
          <p:nvSpPr>
            <p:cNvPr id="25" name="Rectangle: Rounded Corners 24">
              <a:extLst>
                <a:ext uri="{FF2B5EF4-FFF2-40B4-BE49-F238E27FC236}">
                  <a16:creationId xmlns:a16="http://schemas.microsoft.com/office/drawing/2014/main" id="{799610C5-CE18-4D21-BFD1-8BE530EC42B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Rectangle: Rounded Corners 25">
              <a:extLst>
                <a:ext uri="{FF2B5EF4-FFF2-40B4-BE49-F238E27FC236}">
                  <a16:creationId xmlns:a16="http://schemas.microsoft.com/office/drawing/2014/main" id="{205A336B-2E62-4AB2-88B4-6109D4488910}"/>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8" name="Group 27">
            <a:extLst>
              <a:ext uri="{FF2B5EF4-FFF2-40B4-BE49-F238E27FC236}">
                <a16:creationId xmlns:a16="http://schemas.microsoft.com/office/drawing/2014/main" id="{20F1F57A-4683-494F-9C72-AAD865523934}"/>
              </a:ext>
            </a:extLst>
          </p:cNvPr>
          <p:cNvGrpSpPr/>
          <p:nvPr/>
        </p:nvGrpSpPr>
        <p:grpSpPr>
          <a:xfrm>
            <a:off x="2720176" y="2586453"/>
            <a:ext cx="6619399" cy="1275866"/>
            <a:chOff x="387313" y="473408"/>
            <a:chExt cx="6435833" cy="1563726"/>
          </a:xfrm>
        </p:grpSpPr>
        <p:sp>
          <p:nvSpPr>
            <p:cNvPr id="31" name="Rectangle: Rounded Corners 30">
              <a:extLst>
                <a:ext uri="{FF2B5EF4-FFF2-40B4-BE49-F238E27FC236}">
                  <a16:creationId xmlns:a16="http://schemas.microsoft.com/office/drawing/2014/main" id="{6BF76430-E49C-4F95-B298-F21199FFC23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Rectangle: Rounded Corners 34">
              <a:extLst>
                <a:ext uri="{FF2B5EF4-FFF2-40B4-BE49-F238E27FC236}">
                  <a16:creationId xmlns:a16="http://schemas.microsoft.com/office/drawing/2014/main" id="{839A3CD7-73AF-4FE5-80F8-1453C9C941E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6" name="Group 35">
            <a:extLst>
              <a:ext uri="{FF2B5EF4-FFF2-40B4-BE49-F238E27FC236}">
                <a16:creationId xmlns:a16="http://schemas.microsoft.com/office/drawing/2014/main" id="{72098B8A-2F65-45D6-9472-6632D2FB202C}"/>
              </a:ext>
            </a:extLst>
          </p:cNvPr>
          <p:cNvGrpSpPr/>
          <p:nvPr/>
        </p:nvGrpSpPr>
        <p:grpSpPr>
          <a:xfrm>
            <a:off x="2745812" y="4078862"/>
            <a:ext cx="6619399" cy="1275866"/>
            <a:chOff x="387313" y="473408"/>
            <a:chExt cx="6435833" cy="1563726"/>
          </a:xfrm>
        </p:grpSpPr>
        <p:sp>
          <p:nvSpPr>
            <p:cNvPr id="38" name="Rectangle: Rounded Corners 37">
              <a:extLst>
                <a:ext uri="{FF2B5EF4-FFF2-40B4-BE49-F238E27FC236}">
                  <a16:creationId xmlns:a16="http://schemas.microsoft.com/office/drawing/2014/main" id="{1C51EB4B-1E65-491B-B8C9-7DF57E43D2B7}"/>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9" name="Rectangle: Rounded Corners 38">
              <a:extLst>
                <a:ext uri="{FF2B5EF4-FFF2-40B4-BE49-F238E27FC236}">
                  <a16:creationId xmlns:a16="http://schemas.microsoft.com/office/drawing/2014/main" id="{6F878411-1B75-474D-8D9C-CFD9042E434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1026" name="Picture 2">
            <a:extLst>
              <a:ext uri="{FF2B5EF4-FFF2-40B4-BE49-F238E27FC236}">
                <a16:creationId xmlns:a16="http://schemas.microsoft.com/office/drawing/2014/main" id="{8BC19A1C-2E28-44E7-B358-884B23F0B32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6489" r="91985">
                        <a14:foregroundMark x1="91985" y1="76429" x2="91985" y2="76429"/>
                        <a14:foregroundMark x1="6489" y1="73929" x2="6489" y2="73929"/>
                      </a14:backgroundRemoval>
                    </a14:imgEffect>
                  </a14:imgLayer>
                </a14:imgProps>
              </a:ext>
              <a:ext uri="{28A0092B-C50C-407E-A947-70E740481C1C}">
                <a14:useLocalDpi xmlns:a14="http://schemas.microsoft.com/office/drawing/2010/main" val="0"/>
              </a:ext>
            </a:extLst>
          </a:blip>
          <a:srcRect/>
          <a:stretch>
            <a:fillRect/>
          </a:stretch>
        </p:blipFill>
        <p:spPr bwMode="auto">
          <a:xfrm>
            <a:off x="2956954" y="653323"/>
            <a:ext cx="1533337" cy="1638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E3F332B-F5B5-43A3-AD66-24F106EE28B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02528" y="3471302"/>
            <a:ext cx="2277165" cy="24429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B52DD9F3-0305-406E-8ABF-4B4A4B828E8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68162" b="96768" l="7996" r="49001">
                        <a14:foregroundMark x1="20367" y1="85212" x2="24851" y2="88242"/>
                        <a14:foregroundMark x1="24851" y1="88242" x2="24851" y2="88242"/>
                        <a14:foregroundMark x1="7996" y1="78990" x2="7996" y2="78990"/>
                        <a14:foregroundMark x1="23771" y1="96283" x2="28795" y2="96848"/>
                        <a14:foregroundMark x1="17018" y1="69495" x2="39384" y2="72525"/>
                        <a14:foregroundMark x1="25122" y1="73657" x2="25878" y2="74828"/>
                        <a14:foregroundMark x1="23015" y1="68202" x2="27229" y2="68889"/>
                        <a14:foregroundMark x1="22798" y1="73939" x2="22798" y2="73939"/>
                        <a14:foregroundMark x1="29227" y1="79556" x2="30956" y2="80000"/>
                        <a14:foregroundMark x1="49001" y1="76364" x2="49001" y2="76364"/>
                        <a14:foregroundMark x1="43004" y1="77374" x2="44408" y2="75960"/>
                        <a14:foregroundMark x1="16424" y1="73859" x2="16586" y2="75677"/>
                        <a14:foregroundMark x1="8050" y1="78747" x2="8050" y2="78909"/>
                        <a14:foregroundMark x1="23609" y1="74828" x2="23609" y2="74828"/>
                        <a14:foregroundMark x1="21826" y1="72848" x2="21826" y2="73051"/>
                        <a14:foregroundMark x1="24473" y1="75717" x2="24311" y2="76040"/>
                        <a14:foregroundMark x1="26418" y1="75596" x2="26418" y2="75596"/>
                        <a14:foregroundMark x1="27985" y1="75354" x2="28039" y2="75596"/>
                        <a14:foregroundMark x1="29444" y1="75071" x2="29444" y2="75273"/>
                        <a14:foregroundMark x1="30632" y1="73980" x2="30524" y2="74303"/>
                        <a14:foregroundMark x1="30632" y1="72727" x2="30632" y2="72727"/>
                        <a14:backgroundMark x1="8073" y1="78990" x2="8050" y2="79434"/>
                        <a14:backgroundMark x1="8644" y1="67879" x2="8073" y2="78990"/>
                        <a14:backgroundMark x1="8050" y1="79434" x2="8050" y2="79434"/>
                        <a14:backgroundMark x1="10913" y1="73697" x2="6105" y2="76202"/>
                        <a14:backgroundMark x1="6105" y1="76202" x2="6105" y2="76202"/>
                        <a14:backgroundMark x1="46299" y1="80687" x2="49433" y2="91111"/>
                        <a14:backgroundMark x1="49433" y1="91111" x2="49433" y2="91111"/>
                        <a14:backgroundMark x1="9724" y1="68404" x2="7780" y2="73212"/>
                        <a14:backgroundMark x1="7780" y1="73212" x2="7780" y2="73374"/>
                      </a14:backgroundRemoval>
                    </a14:imgEffect>
                  </a14:imgLayer>
                </a14:imgProps>
              </a:ext>
              <a:ext uri="{28A0092B-C50C-407E-A947-70E740481C1C}">
                <a14:useLocalDpi xmlns:a14="http://schemas.microsoft.com/office/drawing/2010/main" val="0"/>
              </a:ext>
            </a:extLst>
          </a:blip>
          <a:srcRect l="3951" t="65555" r="46854"/>
          <a:stretch/>
        </p:blipFill>
        <p:spPr>
          <a:xfrm>
            <a:off x="2677121" y="2374069"/>
            <a:ext cx="1657121" cy="1524627"/>
          </a:xfrm>
          <a:prstGeom prst="rect">
            <a:avLst/>
          </a:prstGeom>
        </p:spPr>
      </p:pic>
      <p:pic>
        <p:nvPicPr>
          <p:cNvPr id="2" name="Picture 1">
            <a:extLst>
              <a:ext uri="{FF2B5EF4-FFF2-40B4-BE49-F238E27FC236}">
                <a16:creationId xmlns:a16="http://schemas.microsoft.com/office/drawing/2014/main" id="{5CB155FF-A896-4C4E-A970-9F0CDFB856B0}"/>
              </a:ext>
            </a:extLst>
          </p:cNvPr>
          <p:cNvPicPr>
            <a:picLocks noChangeAspect="1"/>
          </p:cNvPicPr>
          <p:nvPr/>
        </p:nvPicPr>
        <p:blipFill>
          <a:blip r:embed="rId13"/>
          <a:stretch>
            <a:fillRect/>
          </a:stretch>
        </p:blipFill>
        <p:spPr>
          <a:xfrm>
            <a:off x="4606201" y="1294056"/>
            <a:ext cx="4352921" cy="969348"/>
          </a:xfrm>
          <a:prstGeom prst="rect">
            <a:avLst/>
          </a:prstGeom>
        </p:spPr>
      </p:pic>
      <p:pic>
        <p:nvPicPr>
          <p:cNvPr id="3" name="Picture 2">
            <a:extLst>
              <a:ext uri="{FF2B5EF4-FFF2-40B4-BE49-F238E27FC236}">
                <a16:creationId xmlns:a16="http://schemas.microsoft.com/office/drawing/2014/main" id="{FECF7D05-B0F4-400C-B7B9-5EE8D38CFA78}"/>
              </a:ext>
            </a:extLst>
          </p:cNvPr>
          <p:cNvPicPr>
            <a:picLocks noChangeAspect="1"/>
          </p:cNvPicPr>
          <p:nvPr/>
        </p:nvPicPr>
        <p:blipFill>
          <a:blip r:embed="rId14"/>
          <a:stretch>
            <a:fillRect/>
          </a:stretch>
        </p:blipFill>
        <p:spPr>
          <a:xfrm>
            <a:off x="4533946" y="2833206"/>
            <a:ext cx="4761389" cy="963251"/>
          </a:xfrm>
          <a:prstGeom prst="rect">
            <a:avLst/>
          </a:prstGeom>
        </p:spPr>
      </p:pic>
      <p:pic>
        <p:nvPicPr>
          <p:cNvPr id="4" name="Picture 3">
            <a:extLst>
              <a:ext uri="{FF2B5EF4-FFF2-40B4-BE49-F238E27FC236}">
                <a16:creationId xmlns:a16="http://schemas.microsoft.com/office/drawing/2014/main" id="{32E2F9F3-1821-4FDF-9FB0-39D512E356C7}"/>
              </a:ext>
            </a:extLst>
          </p:cNvPr>
          <p:cNvPicPr>
            <a:picLocks noChangeAspect="1"/>
          </p:cNvPicPr>
          <p:nvPr/>
        </p:nvPicPr>
        <p:blipFill>
          <a:blip r:embed="rId15"/>
          <a:stretch>
            <a:fillRect/>
          </a:stretch>
        </p:blipFill>
        <p:spPr>
          <a:xfrm>
            <a:off x="4868340" y="4365000"/>
            <a:ext cx="4334632" cy="969348"/>
          </a:xfrm>
          <a:prstGeom prst="rect">
            <a:avLst/>
          </a:prstGeom>
        </p:spPr>
      </p:pic>
    </p:spTree>
    <p:extLst>
      <p:ext uri="{BB962C8B-B14F-4D97-AF65-F5344CB8AC3E}">
        <p14:creationId xmlns:p14="http://schemas.microsoft.com/office/powerpoint/2010/main" val="2657103425"/>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14:presetBounceEnd="43750">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14:bounceEnd="43750">
                                          <p:cBhvr additive="base">
                                            <p:cTn id="7" dur="1300" fill="hold"/>
                                            <p:tgtEl>
                                              <p:spTgt spid="8"/>
                                            </p:tgtEl>
                                            <p:attrNameLst>
                                              <p:attrName>ppt_x</p:attrName>
                                            </p:attrNameLst>
                                          </p:cBhvr>
                                          <p:tavLst>
                                            <p:tav tm="0">
                                              <p:val>
                                                <p:strVal val="#ppt_x"/>
                                              </p:val>
                                            </p:tav>
                                            <p:tav tm="100000">
                                              <p:val>
                                                <p:strVal val="#ppt_x"/>
                                              </p:val>
                                            </p:tav>
                                          </p:tavLst>
                                        </p:anim>
                                        <p:anim calcmode="lin" valueType="num" p14:bounceEnd="43750">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14:presetBounceEnd="43750">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14:bounceEnd="43750">
                                          <p:cBhvr additive="base">
                                            <p:cTn id="11" dur="1100" fill="hold"/>
                                            <p:tgtEl>
                                              <p:spTgt spid="17"/>
                                            </p:tgtEl>
                                            <p:attrNameLst>
                                              <p:attrName>ppt_x</p:attrName>
                                            </p:attrNameLst>
                                          </p:cBhvr>
                                          <p:tavLst>
                                            <p:tav tm="0">
                                              <p:val>
                                                <p:strVal val="#ppt_x"/>
                                              </p:val>
                                            </p:tav>
                                            <p:tav tm="100000">
                                              <p:val>
                                                <p:strVal val="#ppt_x"/>
                                              </p:val>
                                            </p:tav>
                                          </p:tavLst>
                                        </p:anim>
                                        <p:anim calcmode="lin" valueType="num" p14:bounceEnd="43750">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300" fill="hold"/>
                                            <p:tgtEl>
                                              <p:spTgt spid="8"/>
                                            </p:tgtEl>
                                            <p:attrNameLst>
                                              <p:attrName>ppt_x</p:attrName>
                                            </p:attrNameLst>
                                          </p:cBhvr>
                                          <p:tavLst>
                                            <p:tav tm="0">
                                              <p:val>
                                                <p:strVal val="#ppt_x"/>
                                              </p:val>
                                            </p:tav>
                                            <p:tav tm="100000">
                                              <p:val>
                                                <p:strVal val="#ppt_x"/>
                                              </p:val>
                                            </p:tav>
                                          </p:tavLst>
                                        </p:anim>
                                        <p:anim calcmode="lin" valueType="num">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100" fill="hold"/>
                                            <p:tgtEl>
                                              <p:spTgt spid="17"/>
                                            </p:tgtEl>
                                            <p:attrNameLst>
                                              <p:attrName>ppt_x</p:attrName>
                                            </p:attrNameLst>
                                          </p:cBhvr>
                                          <p:tavLst>
                                            <p:tav tm="0">
                                              <p:val>
                                                <p:strVal val="#ppt_x"/>
                                              </p:val>
                                            </p:tav>
                                            <p:tav tm="100000">
                                              <p:val>
                                                <p:strVal val="#ppt_x"/>
                                              </p:val>
                                            </p:tav>
                                          </p:tavLst>
                                        </p:anim>
                                        <p:anim calcmode="lin" valueType="num">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id="{24948587-3A6D-4E5F-81E1-F500B7FE3EF0}"/>
              </a:ext>
            </a:extLst>
          </p:cNvPr>
          <p:cNvPicPr>
            <a:picLocks noChangeAspect="1"/>
          </p:cNvPicPr>
          <p:nvPr/>
        </p:nvPicPr>
        <p:blipFill>
          <a:blip r:embed="rId15"/>
          <a:stretch>
            <a:fillRect/>
          </a:stretch>
        </p:blipFill>
        <p:spPr>
          <a:xfrm>
            <a:off x="340641" y="336973"/>
            <a:ext cx="3871296" cy="859611"/>
          </a:xfrm>
          <a:prstGeom prst="rect">
            <a:avLst/>
          </a:prstGeom>
        </p:spPr>
      </p:pic>
      <p:sp>
        <p:nvSpPr>
          <p:cNvPr id="32" name="TextBox 31">
            <a:extLst>
              <a:ext uri="{FF2B5EF4-FFF2-40B4-BE49-F238E27FC236}">
                <a16:creationId xmlns:a16="http://schemas.microsoft.com/office/drawing/2014/main" id="{3BE68B5A-1957-4C72-AA63-358018C0A2ED}"/>
              </a:ext>
            </a:extLst>
          </p:cNvPr>
          <p:cNvSpPr txBox="1"/>
          <p:nvPr/>
        </p:nvSpPr>
        <p:spPr>
          <a:xfrm>
            <a:off x="2809346" y="1378080"/>
            <a:ext cx="7443326" cy="2145268"/>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Cùng</a:t>
            </a:r>
            <a:r>
              <a:rPr kumimoji="0" lang="vi-VN" sz="4000" b="1" i="0" u="none" strike="noStrike" kern="1200" cap="none" spc="0" normalizeH="0" noProof="0" dirty="0">
                <a:ln>
                  <a:noFill/>
                </a:ln>
                <a:solidFill>
                  <a:srgbClr val="C00000"/>
                </a:solidFill>
                <a:effectLst/>
                <a:uLnTx/>
                <a:uFillTx/>
                <a:latin typeface="Calibri" panose="020F0502020204030204" pitchFamily="34" charset="0"/>
                <a:cs typeface="Calibri" panose="020F0502020204030204" pitchFamily="34" charset="0"/>
              </a:rPr>
              <a:t> hoàn thành bài tập </a:t>
            </a:r>
            <a:r>
              <a:rPr lang="vi-VN" sz="4000" b="1" dirty="0">
                <a:solidFill>
                  <a:srgbClr val="C00000"/>
                </a:solidFill>
                <a:latin typeface="Calibri" panose="020F0502020204030204" pitchFamily="34" charset="0"/>
                <a:cs typeface="Calibri" panose="020F0502020204030204" pitchFamily="34" charset="0"/>
              </a:rPr>
              <a:t>1</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và</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giải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bài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tập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sau</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đây</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để</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Gieo</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hạt</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nhé</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542203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392A5-0CA2-48C5-BCB9-0E62D9A4B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1100"/>
            <a:ext cx="12192000" cy="4858466"/>
          </a:xfrm>
          <a:prstGeom prst="rect">
            <a:avLst/>
          </a:prstGeom>
        </p:spPr>
      </p:pic>
      <p:pic>
        <p:nvPicPr>
          <p:cNvPr id="59" name="Picture 58">
            <a:extLst>
              <a:ext uri="{FF2B5EF4-FFF2-40B4-BE49-F238E27FC236}">
                <a16:creationId xmlns:a16="http://schemas.microsoft.com/office/drawing/2014/main" id="{5543E659-A23E-4BE0-8A17-B1B650197429}"/>
              </a:ext>
            </a:extLst>
          </p:cNvPr>
          <p:cNvPicPr>
            <a:picLocks noChangeAspect="1"/>
          </p:cNvPicPr>
          <p:nvPr/>
        </p:nvPicPr>
        <p:blipFill>
          <a:blip r:embed="rId4"/>
          <a:stretch>
            <a:fillRect/>
          </a:stretch>
        </p:blipFill>
        <p:spPr>
          <a:xfrm>
            <a:off x="2649470" y="4312669"/>
            <a:ext cx="1018120" cy="143878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098685" y="4379829"/>
            <a:ext cx="1018120" cy="1438781"/>
          </a:xfrm>
          <a:prstGeom prst="rect">
            <a:avLst/>
          </a:prstGeom>
        </p:spPr>
      </p:pic>
      <p:pic>
        <p:nvPicPr>
          <p:cNvPr id="63" name="Picture 62">
            <a:extLst>
              <a:ext uri="{FF2B5EF4-FFF2-40B4-BE49-F238E27FC236}">
                <a16:creationId xmlns:a16="http://schemas.microsoft.com/office/drawing/2014/main" id="{0472FC72-2232-4B55-90BB-41B104867B74}"/>
              </a:ext>
            </a:extLst>
          </p:cNvPr>
          <p:cNvPicPr>
            <a:picLocks noChangeAspect="1"/>
          </p:cNvPicPr>
          <p:nvPr/>
        </p:nvPicPr>
        <p:blipFill>
          <a:blip r:embed="rId4"/>
          <a:stretch>
            <a:fillRect/>
          </a:stretch>
        </p:blipFill>
        <p:spPr>
          <a:xfrm>
            <a:off x="5392508" y="4378759"/>
            <a:ext cx="1018120" cy="1438781"/>
          </a:xfrm>
          <a:prstGeom prst="rect">
            <a:avLst/>
          </a:prstGeom>
        </p:spPr>
      </p:pic>
      <p:pic>
        <p:nvPicPr>
          <p:cNvPr id="65" name="Picture 64">
            <a:extLst>
              <a:ext uri="{FF2B5EF4-FFF2-40B4-BE49-F238E27FC236}">
                <a16:creationId xmlns:a16="http://schemas.microsoft.com/office/drawing/2014/main" id="{B7D18898-EF6B-433F-868A-0C13A0856571}"/>
              </a:ext>
            </a:extLst>
          </p:cNvPr>
          <p:cNvPicPr>
            <a:picLocks noChangeAspect="1"/>
          </p:cNvPicPr>
          <p:nvPr/>
        </p:nvPicPr>
        <p:blipFill>
          <a:blip r:embed="rId4"/>
          <a:stretch>
            <a:fillRect/>
          </a:stretch>
        </p:blipFill>
        <p:spPr>
          <a:xfrm>
            <a:off x="6762261" y="4395263"/>
            <a:ext cx="1018120" cy="1438781"/>
          </a:xfrm>
          <a:prstGeom prst="rect">
            <a:avLst/>
          </a:prstGeom>
        </p:spPr>
      </p:pic>
      <p:pic>
        <p:nvPicPr>
          <p:cNvPr id="48" name="Picture 4" descr="Wheat Cartoon Character Images, Stock Photos &amp;amp; Vectors | Shutterstock">
            <a:extLst>
              <a:ext uri="{FF2B5EF4-FFF2-40B4-BE49-F238E27FC236}">
                <a16:creationId xmlns:a16="http://schemas.microsoft.com/office/drawing/2014/main" id="{8E391803-F24C-404E-B84C-45601032891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5655389" y="4968112"/>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4" descr="Wheat Cartoon Character Images, Stock Photos &amp;amp; Vectors | Shutterstock">
            <a:extLst>
              <a:ext uri="{FF2B5EF4-FFF2-40B4-BE49-F238E27FC236}">
                <a16:creationId xmlns:a16="http://schemas.microsoft.com/office/drawing/2014/main" id="{AC7FD426-AB00-45B2-87F1-B6CD3878BAF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7010987" y="486056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4" descr="Wheat Cartoon Character Images, Stock Photos &amp;amp; Vectors | Shutterstock">
            <a:extLst>
              <a:ext uri="{FF2B5EF4-FFF2-40B4-BE49-F238E27FC236}">
                <a16:creationId xmlns:a16="http://schemas.microsoft.com/office/drawing/2014/main" id="{D283EDFD-AE0D-4C27-9FAA-B5492C71B48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2942457" y="497211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6" name="Picture 4" descr="Wheat Cartoon Character Images, Stock Photos &amp;amp; Vectors | Shutterstock">
            <a:extLst>
              <a:ext uri="{FF2B5EF4-FFF2-40B4-BE49-F238E27FC236}">
                <a16:creationId xmlns:a16="http://schemas.microsoft.com/office/drawing/2014/main" id="{78B9330C-765F-49E5-8C06-35B6D711665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4442556" y="4937243"/>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055" y="2007219"/>
            <a:ext cx="2660733" cy="2840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296166" y="240134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a:extLst>
              <a:ext uri="{FF2B5EF4-FFF2-40B4-BE49-F238E27FC236}">
                <a16:creationId xmlns:a16="http://schemas.microsoft.com/office/drawing/2014/main" id="{5D49A286-E2E2-451F-AE1F-1FA7DE93944D}"/>
              </a:ext>
            </a:extLst>
          </p:cNvPr>
          <p:cNvSpPr/>
          <p:nvPr/>
        </p:nvSpPr>
        <p:spPr>
          <a:xfrm>
            <a:off x="1219409" y="0"/>
            <a:ext cx="762694" cy="6574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A4C1C44-BCB1-423D-85BF-52CDC15C0F01}"/>
              </a:ext>
            </a:extLst>
          </p:cNvPr>
          <p:cNvSpPr txBox="1"/>
          <p:nvPr/>
        </p:nvSpPr>
        <p:spPr>
          <a:xfrm>
            <a:off x="1522412" y="212097"/>
            <a:ext cx="41584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1</a:t>
            </a:r>
          </a:p>
        </p:txBody>
      </p:sp>
      <p:sp>
        <p:nvSpPr>
          <p:cNvPr id="52" name="TextBox 51">
            <a:extLst>
              <a:ext uri="{FF2B5EF4-FFF2-40B4-BE49-F238E27FC236}">
                <a16:creationId xmlns:a16="http://schemas.microsoft.com/office/drawing/2014/main" id="{34FBFC77-9FA6-4BE6-8BD5-D36E5E9672CE}"/>
              </a:ext>
            </a:extLst>
          </p:cNvPr>
          <p:cNvSpPr txBox="1"/>
          <p:nvPr/>
        </p:nvSpPr>
        <p:spPr>
          <a:xfrm>
            <a:off x="2042538" y="173875"/>
            <a:ext cx="6120155"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Mỗi đồng hồ chỉ mấy giờ?</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58" name="Graphic 57">
            <a:extLst>
              <a:ext uri="{FF2B5EF4-FFF2-40B4-BE49-F238E27FC236}">
                <a16:creationId xmlns:a16="http://schemas.microsoft.com/office/drawing/2014/main" id="{B6E74715-3A7F-4665-91EF-12C9EE2A41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85918" y="23736932"/>
            <a:ext cx="421124" cy="401121"/>
          </a:xfrm>
          <a:prstGeom prst="rect">
            <a:avLst/>
          </a:prstGeom>
        </p:spPr>
      </p:pic>
      <p:pic>
        <p:nvPicPr>
          <p:cNvPr id="60" name="Graphic 59">
            <a:extLst>
              <a:ext uri="{FF2B5EF4-FFF2-40B4-BE49-F238E27FC236}">
                <a16:creationId xmlns:a16="http://schemas.microsoft.com/office/drawing/2014/main" id="{61B041B6-3E43-4DAC-BC13-4742E35F2B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85917" y="23335695"/>
            <a:ext cx="421124" cy="401121"/>
          </a:xfrm>
          <a:prstGeom prst="rect">
            <a:avLst/>
          </a:prstGeom>
        </p:spPr>
      </p:pic>
      <p:pic>
        <p:nvPicPr>
          <p:cNvPr id="62" name="Graphic 61">
            <a:extLst>
              <a:ext uri="{FF2B5EF4-FFF2-40B4-BE49-F238E27FC236}">
                <a16:creationId xmlns:a16="http://schemas.microsoft.com/office/drawing/2014/main" id="{889E675B-8DE4-4590-B012-BA4E5B42DD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67002" y="22914636"/>
            <a:ext cx="421124" cy="401121"/>
          </a:xfrm>
          <a:prstGeom prst="rect">
            <a:avLst/>
          </a:prstGeom>
        </p:spPr>
      </p:pic>
      <p:pic>
        <p:nvPicPr>
          <p:cNvPr id="64" name="Graphic 63">
            <a:extLst>
              <a:ext uri="{FF2B5EF4-FFF2-40B4-BE49-F238E27FC236}">
                <a16:creationId xmlns:a16="http://schemas.microsoft.com/office/drawing/2014/main" id="{2DEDEF60-6598-442D-AB2A-41B1D49503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29028" y="22419298"/>
            <a:ext cx="421124" cy="401121"/>
          </a:xfrm>
          <a:prstGeom prst="rect">
            <a:avLst/>
          </a:prstGeom>
        </p:spPr>
      </p:pic>
      <p:pic>
        <p:nvPicPr>
          <p:cNvPr id="8" name="Picture 7">
            <a:extLst>
              <a:ext uri="{FF2B5EF4-FFF2-40B4-BE49-F238E27FC236}">
                <a16:creationId xmlns:a16="http://schemas.microsoft.com/office/drawing/2014/main" id="{B9BDAE08-A718-4301-8F1E-D0C958369150}"/>
              </a:ext>
            </a:extLst>
          </p:cNvPr>
          <p:cNvPicPr>
            <a:picLocks noChangeAspect="1"/>
          </p:cNvPicPr>
          <p:nvPr/>
        </p:nvPicPr>
        <p:blipFill>
          <a:blip r:embed="rId12"/>
          <a:stretch>
            <a:fillRect/>
          </a:stretch>
        </p:blipFill>
        <p:spPr>
          <a:xfrm>
            <a:off x="1994674" y="924389"/>
            <a:ext cx="8975460" cy="2131045"/>
          </a:xfrm>
          <a:prstGeom prst="rect">
            <a:avLst/>
          </a:prstGeom>
        </p:spPr>
      </p:pic>
      <p:sp>
        <p:nvSpPr>
          <p:cNvPr id="71" name="Rounded Rectangle 6">
            <a:extLst>
              <a:ext uri="{FF2B5EF4-FFF2-40B4-BE49-F238E27FC236}">
                <a16:creationId xmlns:a16="http://schemas.microsoft.com/office/drawing/2014/main" id="{8D574BE6-E95B-43A8-8E66-9A1356889885}"/>
              </a:ext>
            </a:extLst>
          </p:cNvPr>
          <p:cNvSpPr/>
          <p:nvPr/>
        </p:nvSpPr>
        <p:spPr>
          <a:xfrm>
            <a:off x="2255214" y="3071954"/>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2" name="Rounded Rectangle 6">
            <a:extLst>
              <a:ext uri="{FF2B5EF4-FFF2-40B4-BE49-F238E27FC236}">
                <a16:creationId xmlns:a16="http://schemas.microsoft.com/office/drawing/2014/main" id="{912930F8-376D-45DF-B42C-155876A1C4DB}"/>
              </a:ext>
            </a:extLst>
          </p:cNvPr>
          <p:cNvSpPr/>
          <p:nvPr/>
        </p:nvSpPr>
        <p:spPr>
          <a:xfrm>
            <a:off x="4596971" y="3049652"/>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5</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3" name="Rounded Rectangle 6">
            <a:extLst>
              <a:ext uri="{FF2B5EF4-FFF2-40B4-BE49-F238E27FC236}">
                <a16:creationId xmlns:a16="http://schemas.microsoft.com/office/drawing/2014/main" id="{90483739-0BB4-40D8-B815-CE6F116E60F0}"/>
              </a:ext>
            </a:extLst>
          </p:cNvPr>
          <p:cNvSpPr/>
          <p:nvPr/>
        </p:nvSpPr>
        <p:spPr>
          <a:xfrm>
            <a:off x="7061391" y="3016198"/>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9</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4" name="Rounded Rectangle 6">
            <a:extLst>
              <a:ext uri="{FF2B5EF4-FFF2-40B4-BE49-F238E27FC236}">
                <a16:creationId xmlns:a16="http://schemas.microsoft.com/office/drawing/2014/main" id="{C09673E2-EBD1-47F0-BA8A-26D2510E2172}"/>
              </a:ext>
            </a:extLst>
          </p:cNvPr>
          <p:cNvSpPr/>
          <p:nvPr/>
        </p:nvSpPr>
        <p:spPr>
          <a:xfrm>
            <a:off x="9425450" y="2971593"/>
            <a:ext cx="1525048"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10</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8804153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5"/>
                                        </p:tgtEl>
                                      </p:cBhvr>
                                    </p:animEffect>
                                    <p:set>
                                      <p:cBhvr>
                                        <p:cTn id="14" dur="1" fill="hold">
                                          <p:stCondLst>
                                            <p:cond delay="499"/>
                                          </p:stCondLst>
                                        </p:cTn>
                                        <p:tgtEl>
                                          <p:spTgt spid="45"/>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6"/>
                                        </p:tgtEl>
                                      </p:cBhvr>
                                    </p:animEffect>
                                    <p:set>
                                      <p:cBhvr>
                                        <p:cTn id="31" dur="1" fill="hold">
                                          <p:stCondLst>
                                            <p:cond delay="499"/>
                                          </p:stCondLst>
                                        </p:cTn>
                                        <p:tgtEl>
                                          <p:spTgt spid="46"/>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000"/>
                                        <p:tgtEl>
                                          <p:spTgt spid="73"/>
                                        </p:tgtEl>
                                      </p:cBhvr>
                                    </p:animEffect>
                                    <p:anim calcmode="lin" valueType="num">
                                      <p:cBhvr>
                                        <p:cTn id="42" dur="1000" fill="hold"/>
                                        <p:tgtEl>
                                          <p:spTgt spid="73"/>
                                        </p:tgtEl>
                                        <p:attrNameLst>
                                          <p:attrName>ppt_x</p:attrName>
                                        </p:attrNameLst>
                                      </p:cBhvr>
                                      <p:tavLst>
                                        <p:tav tm="0">
                                          <p:val>
                                            <p:strVal val="#ppt_x"/>
                                          </p:val>
                                        </p:tav>
                                        <p:tav tm="100000">
                                          <p:val>
                                            <p:strVal val="#ppt_x"/>
                                          </p:val>
                                        </p:tav>
                                      </p:tavLst>
                                    </p:anim>
                                    <p:anim calcmode="lin" valueType="num">
                                      <p:cBhvr>
                                        <p:cTn id="4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par>
                                <p:cTn id="49" presetID="53" presetClass="entr" presetSubtype="1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subTnLst>
                                    <p:audio>
                                      <p:cMediaNode>
                                        <p:cTn display="0" masterRel="sameClick">
                                          <p:stCondLst>
                                            <p:cond evt="begin" delay="0">
                                              <p:tn val="49"/>
                                            </p:cond>
                                          </p:stCondLst>
                                          <p:endCondLst>
                                            <p:cond evt="onStopAudio" delay="0">
                                              <p:tgtEl>
                                                <p:sldTgt/>
                                              </p:tgtEl>
                                            </p:cond>
                                          </p:endCondLst>
                                        </p:cTn>
                                        <p:tgtEl>
                                          <p:sndTgt r:embed="rId2" name="chimes.wav"/>
                                        </p:tgtEl>
                                      </p:cMediaNode>
                                    </p:audio>
                                  </p:sub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1000"/>
                                        <p:tgtEl>
                                          <p:spTgt spid="74"/>
                                        </p:tgtEl>
                                      </p:cBhvr>
                                    </p:animEffect>
                                    <p:anim calcmode="lin" valueType="num">
                                      <p:cBhvr>
                                        <p:cTn id="59" dur="1000" fill="hold"/>
                                        <p:tgtEl>
                                          <p:spTgt spid="74"/>
                                        </p:tgtEl>
                                        <p:attrNameLst>
                                          <p:attrName>ppt_x</p:attrName>
                                        </p:attrNameLst>
                                      </p:cBhvr>
                                      <p:tavLst>
                                        <p:tav tm="0">
                                          <p:val>
                                            <p:strVal val="#ppt_x"/>
                                          </p:val>
                                        </p:tav>
                                        <p:tav tm="100000">
                                          <p:val>
                                            <p:strVal val="#ppt_x"/>
                                          </p:val>
                                        </p:tav>
                                      </p:tavLst>
                                    </p:anim>
                                    <p:anim calcmode="lin" valueType="num">
                                      <p:cBhvr>
                                        <p:cTn id="6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50"/>
                                        </p:tgtEl>
                                      </p:cBhvr>
                                    </p:animEffect>
                                    <p:set>
                                      <p:cBhvr>
                                        <p:cTn id="65" dur="1" fill="hold">
                                          <p:stCondLst>
                                            <p:cond delay="499"/>
                                          </p:stCondLst>
                                        </p:cTn>
                                        <p:tgtEl>
                                          <p:spTgt spid="50"/>
                                        </p:tgtEl>
                                        <p:attrNameLst>
                                          <p:attrName>style.visibility</p:attrName>
                                        </p:attrNameLst>
                                      </p:cBhvr>
                                      <p:to>
                                        <p:strVal val="hidden"/>
                                      </p:to>
                                    </p:set>
                                  </p:childTnLst>
                                </p:cTn>
                              </p:par>
                              <p:par>
                                <p:cTn id="66" presetID="53" presetClass="entr" presetSubtype="16"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04143" y="2407090"/>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B805AAF-636D-43F7-9CFA-F4C0A6F819EF}"/>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3369" b="35106" l="3901" r="37057">
                        <a14:foregroundMark x1="13652" y1="33333" x2="13652" y2="33333"/>
                        <a14:foregroundMark x1="37234" y1="22518" x2="37234" y2="22518"/>
                        <a14:foregroundMark x1="30674" y1="34574" x2="30674" y2="34574"/>
                        <a14:foregroundMark x1="13475" y1="35106" x2="13475" y2="35106"/>
                      </a14:backgroundRemoval>
                    </a14:imgEffect>
                  </a14:imgLayer>
                </a14:imgProps>
              </a:ext>
              <a:ext uri="{28A0092B-C50C-407E-A947-70E740481C1C}">
                <a14:useLocalDpi xmlns:a14="http://schemas.microsoft.com/office/drawing/2010/main" val="0"/>
              </a:ext>
            </a:extLst>
          </a:blip>
          <a:srcRect r="59077" b="63386"/>
          <a:stretch/>
        </p:blipFill>
        <p:spPr bwMode="auto">
          <a:xfrm>
            <a:off x="3817133" y="2545285"/>
            <a:ext cx="3019323" cy="27014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ADBD204F-10A9-4A1D-9BF0-C7E746E5E46A}"/>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9861" b="36939" l="77779" r="97531"/>
                    </a14:imgEffect>
                  </a14:imgLayer>
                </a14:imgProps>
              </a:ext>
              <a:ext uri="{28A0092B-C50C-407E-A947-70E740481C1C}">
                <a14:useLocalDpi xmlns:a14="http://schemas.microsoft.com/office/drawing/2010/main" val="0"/>
              </a:ext>
            </a:extLst>
          </a:blip>
          <a:srcRect l="75310" t="17726" b="60926"/>
          <a:stretch/>
        </p:blipFill>
        <p:spPr>
          <a:xfrm>
            <a:off x="2730112" y="4264902"/>
            <a:ext cx="1348947" cy="1166314"/>
          </a:xfrm>
          <a:prstGeom prst="rect">
            <a:avLst/>
          </a:prstGeom>
          <a:effectLst>
            <a:outerShdw blurRad="50800" dist="38100" dir="5400000" algn="t" rotWithShape="0">
              <a:prstClr val="black">
                <a:alpha val="40000"/>
              </a:prstClr>
            </a:outerShdw>
          </a:effec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444" y="3436872"/>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id="{9A6CA4DA-CB69-41D2-BBAD-F06B7CC731F7}"/>
              </a:ext>
            </a:extLst>
          </p:cNvPr>
          <p:cNvPicPr>
            <a:picLocks noChangeAspect="1"/>
          </p:cNvPicPr>
          <p:nvPr/>
        </p:nvPicPr>
        <p:blipFill>
          <a:blip r:embed="rId19"/>
          <a:stretch>
            <a:fillRect/>
          </a:stretch>
        </p:blipFill>
        <p:spPr>
          <a:xfrm>
            <a:off x="142009" y="433290"/>
            <a:ext cx="4237087" cy="859611"/>
          </a:xfrm>
          <a:prstGeom prst="rect">
            <a:avLst/>
          </a:prstGeom>
        </p:spPr>
      </p:pic>
    </p:spTree>
    <p:extLst>
      <p:ext uri="{BB962C8B-B14F-4D97-AF65-F5344CB8AC3E}">
        <p14:creationId xmlns:p14="http://schemas.microsoft.com/office/powerpoint/2010/main" val="274850631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A7ED9FD2-C2BD-43C7-903C-BE74F50D5974}"/>
              </a:ext>
            </a:extLst>
          </p:cNvPr>
          <p:cNvSpPr/>
          <p:nvPr/>
        </p:nvSpPr>
        <p:spPr>
          <a:xfrm>
            <a:off x="1050004" y="616342"/>
            <a:ext cx="762694" cy="65749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837DB20-B1CE-46CB-B719-9DC4CBB381AE}"/>
              </a:ext>
            </a:extLst>
          </p:cNvPr>
          <p:cNvSpPr txBox="1"/>
          <p:nvPr/>
        </p:nvSpPr>
        <p:spPr>
          <a:xfrm>
            <a:off x="1297252" y="809925"/>
            <a:ext cx="415842"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2</a:t>
            </a:r>
          </a:p>
        </p:txBody>
      </p:sp>
      <p:sp>
        <p:nvSpPr>
          <p:cNvPr id="4" name="TextBox 3">
            <a:extLst>
              <a:ext uri="{FF2B5EF4-FFF2-40B4-BE49-F238E27FC236}">
                <a16:creationId xmlns:a16="http://schemas.microsoft.com/office/drawing/2014/main" id="{10BD72E1-7FC9-4C72-9F04-E5A19A6F6259}"/>
              </a:ext>
            </a:extLst>
          </p:cNvPr>
          <p:cNvSpPr txBox="1"/>
          <p:nvPr/>
        </p:nvSpPr>
        <p:spPr>
          <a:xfrm>
            <a:off x="1850831" y="794005"/>
            <a:ext cx="8932872"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Chọn cặp số và số La Mã thích hợp</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AD6DE76-D90B-41EA-AA3C-9CFD6CCE4CAC}"/>
              </a:ext>
            </a:extLst>
          </p:cNvPr>
          <p:cNvPicPr>
            <a:picLocks noChangeAspect="1"/>
          </p:cNvPicPr>
          <p:nvPr/>
        </p:nvPicPr>
        <p:blipFill>
          <a:blip r:embed="rId2"/>
          <a:stretch>
            <a:fillRect/>
          </a:stretch>
        </p:blipFill>
        <p:spPr>
          <a:xfrm>
            <a:off x="3742660" y="1433340"/>
            <a:ext cx="5706140" cy="4838872"/>
          </a:xfrm>
          <a:prstGeom prst="rect">
            <a:avLst/>
          </a:prstGeom>
        </p:spPr>
      </p:pic>
    </p:spTree>
    <p:extLst>
      <p:ext uri="{BB962C8B-B14F-4D97-AF65-F5344CB8AC3E}">
        <p14:creationId xmlns:p14="http://schemas.microsoft.com/office/powerpoint/2010/main" val="3993344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9" name="Rectangle 8">
            <a:extLst>
              <a:ext uri="{FF2B5EF4-FFF2-40B4-BE49-F238E27FC236}">
                <a16:creationId xmlns:a16="http://schemas.microsoft.com/office/drawing/2014/main" id="{E2F0D1A7-7405-4267-80AA-348C2A74EFC4}"/>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0" name="图片 23">
            <a:extLst>
              <a:ext uri="{FF2B5EF4-FFF2-40B4-BE49-F238E27FC236}">
                <a16:creationId xmlns:a16="http://schemas.microsoft.com/office/drawing/2014/main" id="{477C5425-C085-4DCD-AC3B-1E7BD31A43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1" name="图片 24">
            <a:extLst>
              <a:ext uri="{FF2B5EF4-FFF2-40B4-BE49-F238E27FC236}">
                <a16:creationId xmlns:a16="http://schemas.microsoft.com/office/drawing/2014/main" id="{C18A71FF-A930-4D6A-BD23-7A55C04A77D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3" name="图形 27">
            <a:extLst>
              <a:ext uri="{FF2B5EF4-FFF2-40B4-BE49-F238E27FC236}">
                <a16:creationId xmlns:a16="http://schemas.microsoft.com/office/drawing/2014/main" id="{29EA8E41-9F00-4957-B7A2-AE158A60FA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67471" y="3385843"/>
            <a:ext cx="670529" cy="379810"/>
          </a:xfrm>
          <a:prstGeom prst="rect">
            <a:avLst/>
          </a:prstGeom>
        </p:spPr>
      </p:pic>
      <p:pic>
        <p:nvPicPr>
          <p:cNvPr id="14" name="Picture 13">
            <a:extLst>
              <a:ext uri="{FF2B5EF4-FFF2-40B4-BE49-F238E27FC236}">
                <a16:creationId xmlns:a16="http://schemas.microsoft.com/office/drawing/2014/main" id="{38054875-D1DB-4BA2-A8E5-EACB00812D2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15" name="Picture 14">
            <a:extLst>
              <a:ext uri="{FF2B5EF4-FFF2-40B4-BE49-F238E27FC236}">
                <a16:creationId xmlns:a16="http://schemas.microsoft.com/office/drawing/2014/main" id="{DB340E6C-76CC-41BE-A883-BD4203D9E41C}"/>
              </a:ext>
            </a:extLst>
          </p:cNvPr>
          <p:cNvPicPr>
            <a:picLocks noChangeAspect="1"/>
          </p:cNvPicPr>
          <p:nvPr/>
        </p:nvPicPr>
        <p:blipFill rotWithShape="1">
          <a:blip r:embed="rId11">
            <a:extLst>
              <a:ext uri="{BEBA8EAE-BF5A-486C-A8C5-ECC9F3942E4B}">
                <a14:imgProps xmlns:a14="http://schemas.microsoft.com/office/drawing/2010/main">
                  <a14:imgLayer r:embed="rId10">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16" name="Group 15">
            <a:extLst>
              <a:ext uri="{FF2B5EF4-FFF2-40B4-BE49-F238E27FC236}">
                <a16:creationId xmlns:a16="http://schemas.microsoft.com/office/drawing/2014/main" id="{7BB981C2-2541-41E0-8403-36F7E18CD985}"/>
              </a:ext>
            </a:extLst>
          </p:cNvPr>
          <p:cNvGrpSpPr/>
          <p:nvPr/>
        </p:nvGrpSpPr>
        <p:grpSpPr>
          <a:xfrm>
            <a:off x="6620" y="4059623"/>
            <a:ext cx="12192000" cy="2780956"/>
            <a:chOff x="-29140" y="3368913"/>
            <a:chExt cx="13654110" cy="3545778"/>
          </a:xfrm>
        </p:grpSpPr>
        <p:pic>
          <p:nvPicPr>
            <p:cNvPr id="17" name="Picture 16">
              <a:extLst>
                <a:ext uri="{FF2B5EF4-FFF2-40B4-BE49-F238E27FC236}">
                  <a16:creationId xmlns:a16="http://schemas.microsoft.com/office/drawing/2014/main" id="{7194603D-504D-41FA-A0CC-844ED9512396}"/>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18" name="Picture 17">
              <a:extLst>
                <a:ext uri="{FF2B5EF4-FFF2-40B4-BE49-F238E27FC236}">
                  <a16:creationId xmlns:a16="http://schemas.microsoft.com/office/drawing/2014/main" id="{37C55AAA-5DA7-4D0B-B0EC-7C9EA712CED6}"/>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19" name="Picture 18">
              <a:extLst>
                <a:ext uri="{FF2B5EF4-FFF2-40B4-BE49-F238E27FC236}">
                  <a16:creationId xmlns:a16="http://schemas.microsoft.com/office/drawing/2014/main" id="{F8B3B306-CC53-4737-8733-60BBEC4E0508}"/>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22" name="Rectangle: Rounded Corners 21">
            <a:extLst>
              <a:ext uri="{FF2B5EF4-FFF2-40B4-BE49-F238E27FC236}">
                <a16:creationId xmlns:a16="http://schemas.microsoft.com/office/drawing/2014/main" id="{C3C73637-B734-4B00-895A-79FA914A8B93}"/>
              </a:ext>
            </a:extLst>
          </p:cNvPr>
          <p:cNvSpPr/>
          <p:nvPr/>
        </p:nvSpPr>
        <p:spPr>
          <a:xfrm>
            <a:off x="261259" y="180599"/>
            <a:ext cx="8002621" cy="2273480"/>
          </a:xfrm>
          <a:prstGeom prst="roundRect">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022B4C70-C782-4EE4-B5E3-B4E3B6689830}"/>
              </a:ext>
            </a:extLst>
          </p:cNvPr>
          <p:cNvSpPr txBox="1"/>
          <p:nvPr/>
        </p:nvSpPr>
        <p:spPr>
          <a:xfrm>
            <a:off x="261259" y="270754"/>
            <a:ext cx="8002621" cy="206229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Bạn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giúp</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mình</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vận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chuyển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2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bó lúa lên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xe</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bằng</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cách</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trả</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lời</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câu</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hỏi</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sym typeface="Arial"/>
              </a:rPr>
              <a:t>sau</a:t>
            </a:r>
            <a:r>
              <a:rPr kumimoji="0" lang="en-US" sz="42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bó lúa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nhé</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t>
            </a:r>
          </a:p>
        </p:txBody>
      </p:sp>
      <p:sp>
        <p:nvSpPr>
          <p:cNvPr id="27" name="Google Shape;1065;p36">
            <a:hlinkClick r:id="rId13" action="ppaction://hlinksldjump"/>
            <a:extLst>
              <a:ext uri="{FF2B5EF4-FFF2-40B4-BE49-F238E27FC236}">
                <a16:creationId xmlns:a16="http://schemas.microsoft.com/office/drawing/2014/main" id="{6C0EEB76-750D-401C-AB50-D094694F3294}"/>
              </a:ext>
            </a:extLst>
          </p:cNvPr>
          <p:cNvSpPr/>
          <p:nvPr/>
        </p:nvSpPr>
        <p:spPr>
          <a:xfrm>
            <a:off x="10054525" y="270754"/>
            <a:ext cx="1333324" cy="1272701"/>
          </a:xfrm>
          <a:custGeom>
            <a:avLst/>
            <a:gdLst/>
            <a:ahLst/>
            <a:cxnLst/>
            <a:rect l="l" t="t" r="r" b="b"/>
            <a:pathLst>
              <a:path w="8723" h="8706" extrusionOk="0">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chemeClr val="lt2"/>
          </a:solidFill>
          <a:ln>
            <a:noFill/>
          </a:ln>
          <a:effectLst>
            <a:glow rad="228600">
              <a:schemeClr val="accent4">
                <a:satMod val="175000"/>
                <a:alpha val="40000"/>
              </a:schemeClr>
            </a:glo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8" name="Picture 27">
            <a:hlinkClick r:id="rId13" action="ppaction://hlinksldjump"/>
            <a:extLst>
              <a:ext uri="{FF2B5EF4-FFF2-40B4-BE49-F238E27FC236}">
                <a16:creationId xmlns:a16="http://schemas.microsoft.com/office/drawing/2014/main" id="{35AFEFE2-E54A-4EFD-89EB-68E62BF671A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629587" y="1880240"/>
            <a:ext cx="7674655" cy="3503814"/>
          </a:xfrm>
          <a:prstGeom prst="rect">
            <a:avLst/>
          </a:prstGeom>
        </p:spPr>
      </p:pic>
      <p:grpSp>
        <p:nvGrpSpPr>
          <p:cNvPr id="2" name="Group 1">
            <a:extLst>
              <a:ext uri="{FF2B5EF4-FFF2-40B4-BE49-F238E27FC236}">
                <a16:creationId xmlns:a16="http://schemas.microsoft.com/office/drawing/2014/main" id="{6E0DA8A5-636A-4FC4-93B3-55FD58586B03}"/>
              </a:ext>
            </a:extLst>
          </p:cNvPr>
          <p:cNvGrpSpPr/>
          <p:nvPr/>
        </p:nvGrpSpPr>
        <p:grpSpPr>
          <a:xfrm>
            <a:off x="34451" y="3763354"/>
            <a:ext cx="2608554" cy="1281135"/>
            <a:chOff x="-670382" y="4160055"/>
            <a:chExt cx="3227334" cy="1585036"/>
          </a:xfrm>
        </p:grpSpPr>
        <p:pic>
          <p:nvPicPr>
            <p:cNvPr id="29" name="图片 25">
              <a:extLst>
                <a:ext uri="{FF2B5EF4-FFF2-40B4-BE49-F238E27FC236}">
                  <a16:creationId xmlns:a16="http://schemas.microsoft.com/office/drawing/2014/main" id="{D9E294CC-145F-467E-9DBC-D87C5CBA972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30" name="图片 26">
              <a:extLst>
                <a:ext uri="{FF2B5EF4-FFF2-40B4-BE49-F238E27FC236}">
                  <a16:creationId xmlns:a16="http://schemas.microsoft.com/office/drawing/2014/main" id="{72589615-06A4-4887-83EA-857B1EC2AFC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31" name="图片 27">
              <a:extLst>
                <a:ext uri="{FF2B5EF4-FFF2-40B4-BE49-F238E27FC236}">
                  <a16:creationId xmlns:a16="http://schemas.microsoft.com/office/drawing/2014/main" id="{4CED9BAE-5BB0-4CEE-9F7A-0F08F901786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32" name="图片 25">
              <a:extLst>
                <a:ext uri="{FF2B5EF4-FFF2-40B4-BE49-F238E27FC236}">
                  <a16:creationId xmlns:a16="http://schemas.microsoft.com/office/drawing/2014/main" id="{59010440-2593-4D9C-BB71-F131A364276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33" name="图片 26">
              <a:extLst>
                <a:ext uri="{FF2B5EF4-FFF2-40B4-BE49-F238E27FC236}">
                  <a16:creationId xmlns:a16="http://schemas.microsoft.com/office/drawing/2014/main" id="{3FB66B13-2F97-4931-90CD-DB7F7EC6A46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34" name="图片 27">
              <a:extLst>
                <a:ext uri="{FF2B5EF4-FFF2-40B4-BE49-F238E27FC236}">
                  <a16:creationId xmlns:a16="http://schemas.microsoft.com/office/drawing/2014/main" id="{CFF88B84-29F5-4934-8F50-11ED6B2859C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36" name="图片 25">
              <a:extLst>
                <a:ext uri="{FF2B5EF4-FFF2-40B4-BE49-F238E27FC236}">
                  <a16:creationId xmlns:a16="http://schemas.microsoft.com/office/drawing/2014/main" id="{690B1A55-DB19-4E4E-B6FF-620786CF080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37" name="图片 25">
              <a:extLst>
                <a:ext uri="{FF2B5EF4-FFF2-40B4-BE49-F238E27FC236}">
                  <a16:creationId xmlns:a16="http://schemas.microsoft.com/office/drawing/2014/main" id="{AA7146F5-610E-4B49-B4F9-2582989F421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38" name="图片 25">
              <a:extLst>
                <a:ext uri="{FF2B5EF4-FFF2-40B4-BE49-F238E27FC236}">
                  <a16:creationId xmlns:a16="http://schemas.microsoft.com/office/drawing/2014/main" id="{E3A37DA4-9DEB-4781-B0E2-A272DB778E8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39" name="图片 25">
              <a:extLst>
                <a:ext uri="{FF2B5EF4-FFF2-40B4-BE49-F238E27FC236}">
                  <a16:creationId xmlns:a16="http://schemas.microsoft.com/office/drawing/2014/main" id="{31EE748A-0625-4996-9600-F5030716FB9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40" name="图片 25">
              <a:extLst>
                <a:ext uri="{FF2B5EF4-FFF2-40B4-BE49-F238E27FC236}">
                  <a16:creationId xmlns:a16="http://schemas.microsoft.com/office/drawing/2014/main" id="{03D979B4-203E-40D5-96B7-4D4C666BF4A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41" name="图片 25">
              <a:extLst>
                <a:ext uri="{FF2B5EF4-FFF2-40B4-BE49-F238E27FC236}">
                  <a16:creationId xmlns:a16="http://schemas.microsoft.com/office/drawing/2014/main" id="{9D49D2E9-CD5C-4695-A241-CBB15B8D2BA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42" name="图片 25">
              <a:extLst>
                <a:ext uri="{FF2B5EF4-FFF2-40B4-BE49-F238E27FC236}">
                  <a16:creationId xmlns:a16="http://schemas.microsoft.com/office/drawing/2014/main" id="{A62EAFF0-1F6D-43F0-9126-D45D95CA339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43" name="Group 42">
            <a:extLst>
              <a:ext uri="{FF2B5EF4-FFF2-40B4-BE49-F238E27FC236}">
                <a16:creationId xmlns:a16="http://schemas.microsoft.com/office/drawing/2014/main" id="{4D0B8794-0016-46B0-BEF6-62F5EF49CBFB}"/>
              </a:ext>
            </a:extLst>
          </p:cNvPr>
          <p:cNvGrpSpPr/>
          <p:nvPr/>
        </p:nvGrpSpPr>
        <p:grpSpPr>
          <a:xfrm>
            <a:off x="812302" y="4945008"/>
            <a:ext cx="2608554" cy="1281135"/>
            <a:chOff x="-670382" y="4160055"/>
            <a:chExt cx="3227334" cy="1585036"/>
          </a:xfrm>
        </p:grpSpPr>
        <p:pic>
          <p:nvPicPr>
            <p:cNvPr id="44" name="图片 25">
              <a:extLst>
                <a:ext uri="{FF2B5EF4-FFF2-40B4-BE49-F238E27FC236}">
                  <a16:creationId xmlns:a16="http://schemas.microsoft.com/office/drawing/2014/main" id="{1E024FBF-8CF3-449E-A1CB-E3B4C283E3F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45" name="图片 26">
              <a:extLst>
                <a:ext uri="{FF2B5EF4-FFF2-40B4-BE49-F238E27FC236}">
                  <a16:creationId xmlns:a16="http://schemas.microsoft.com/office/drawing/2014/main" id="{81FCE29B-CFCB-4749-BD4A-07376E57E5E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46" name="图片 27">
              <a:extLst>
                <a:ext uri="{FF2B5EF4-FFF2-40B4-BE49-F238E27FC236}">
                  <a16:creationId xmlns:a16="http://schemas.microsoft.com/office/drawing/2014/main" id="{4B2D90BA-C62F-4F5A-B7BB-357B41FB642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47" name="图片 25">
              <a:extLst>
                <a:ext uri="{FF2B5EF4-FFF2-40B4-BE49-F238E27FC236}">
                  <a16:creationId xmlns:a16="http://schemas.microsoft.com/office/drawing/2014/main" id="{0B90DCF8-FABE-40F5-B17F-F159C5597F6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48" name="图片 26">
              <a:extLst>
                <a:ext uri="{FF2B5EF4-FFF2-40B4-BE49-F238E27FC236}">
                  <a16:creationId xmlns:a16="http://schemas.microsoft.com/office/drawing/2014/main" id="{6C5D9789-D1F2-4A38-A1DD-9EECEFD2DC1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49" name="图片 27">
              <a:extLst>
                <a:ext uri="{FF2B5EF4-FFF2-40B4-BE49-F238E27FC236}">
                  <a16:creationId xmlns:a16="http://schemas.microsoft.com/office/drawing/2014/main" id="{F6493627-EF21-4D87-84F3-DF18AB74043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50" name="图片 25">
              <a:extLst>
                <a:ext uri="{FF2B5EF4-FFF2-40B4-BE49-F238E27FC236}">
                  <a16:creationId xmlns:a16="http://schemas.microsoft.com/office/drawing/2014/main" id="{4EE7D5C9-653A-41D2-B614-77AD1DBB68D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51" name="图片 25">
              <a:extLst>
                <a:ext uri="{FF2B5EF4-FFF2-40B4-BE49-F238E27FC236}">
                  <a16:creationId xmlns:a16="http://schemas.microsoft.com/office/drawing/2014/main" id="{58EF9BBD-D261-4B30-9943-765C1936218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52" name="图片 25">
              <a:extLst>
                <a:ext uri="{FF2B5EF4-FFF2-40B4-BE49-F238E27FC236}">
                  <a16:creationId xmlns:a16="http://schemas.microsoft.com/office/drawing/2014/main" id="{F437AEA9-FF3A-45A0-A539-36A1FACC758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53" name="图片 25">
              <a:extLst>
                <a:ext uri="{FF2B5EF4-FFF2-40B4-BE49-F238E27FC236}">
                  <a16:creationId xmlns:a16="http://schemas.microsoft.com/office/drawing/2014/main" id="{424C1C98-9A1A-41DF-9D16-20C4B92649F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54" name="图片 25">
              <a:extLst>
                <a:ext uri="{FF2B5EF4-FFF2-40B4-BE49-F238E27FC236}">
                  <a16:creationId xmlns:a16="http://schemas.microsoft.com/office/drawing/2014/main" id="{7ACF9970-3058-4370-90AF-270AF940C24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55" name="图片 25">
              <a:extLst>
                <a:ext uri="{FF2B5EF4-FFF2-40B4-BE49-F238E27FC236}">
                  <a16:creationId xmlns:a16="http://schemas.microsoft.com/office/drawing/2014/main" id="{89E480A3-ADD9-46E3-8D63-DF0C6AF52D8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56" name="图片 25">
              <a:extLst>
                <a:ext uri="{FF2B5EF4-FFF2-40B4-BE49-F238E27FC236}">
                  <a16:creationId xmlns:a16="http://schemas.microsoft.com/office/drawing/2014/main" id="{E6DB7407-A925-4E67-9535-A3E8058A7C1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57" name="Group 56">
            <a:extLst>
              <a:ext uri="{FF2B5EF4-FFF2-40B4-BE49-F238E27FC236}">
                <a16:creationId xmlns:a16="http://schemas.microsoft.com/office/drawing/2014/main" id="{47C9EF46-56C8-4099-A5F0-E3479426D030}"/>
              </a:ext>
            </a:extLst>
          </p:cNvPr>
          <p:cNvGrpSpPr/>
          <p:nvPr/>
        </p:nvGrpSpPr>
        <p:grpSpPr>
          <a:xfrm>
            <a:off x="2405202" y="3793803"/>
            <a:ext cx="2608554" cy="1281135"/>
            <a:chOff x="-670382" y="4160055"/>
            <a:chExt cx="3227334" cy="1585036"/>
          </a:xfrm>
        </p:grpSpPr>
        <p:pic>
          <p:nvPicPr>
            <p:cNvPr id="58" name="图片 25">
              <a:extLst>
                <a:ext uri="{FF2B5EF4-FFF2-40B4-BE49-F238E27FC236}">
                  <a16:creationId xmlns:a16="http://schemas.microsoft.com/office/drawing/2014/main" id="{97F3BA74-EFA3-4BAA-BC44-6BDF3BB1ECE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59" name="图片 26">
              <a:extLst>
                <a:ext uri="{FF2B5EF4-FFF2-40B4-BE49-F238E27FC236}">
                  <a16:creationId xmlns:a16="http://schemas.microsoft.com/office/drawing/2014/main" id="{A7C78EB1-D002-4943-A613-2CF44C1298C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60" name="图片 27">
              <a:extLst>
                <a:ext uri="{FF2B5EF4-FFF2-40B4-BE49-F238E27FC236}">
                  <a16:creationId xmlns:a16="http://schemas.microsoft.com/office/drawing/2014/main" id="{B35F0544-A217-4E98-97B5-93C2E224C46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61" name="图片 25">
              <a:extLst>
                <a:ext uri="{FF2B5EF4-FFF2-40B4-BE49-F238E27FC236}">
                  <a16:creationId xmlns:a16="http://schemas.microsoft.com/office/drawing/2014/main" id="{221463B7-B457-4C48-894C-168925F2A07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62" name="图片 26">
              <a:extLst>
                <a:ext uri="{FF2B5EF4-FFF2-40B4-BE49-F238E27FC236}">
                  <a16:creationId xmlns:a16="http://schemas.microsoft.com/office/drawing/2014/main" id="{C5B05BB4-1AC3-49CF-827D-1EED4876920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63" name="图片 27">
              <a:extLst>
                <a:ext uri="{FF2B5EF4-FFF2-40B4-BE49-F238E27FC236}">
                  <a16:creationId xmlns:a16="http://schemas.microsoft.com/office/drawing/2014/main" id="{2BE40716-5260-4CE9-9C16-BC3C71D1FEE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64" name="图片 25">
              <a:extLst>
                <a:ext uri="{FF2B5EF4-FFF2-40B4-BE49-F238E27FC236}">
                  <a16:creationId xmlns:a16="http://schemas.microsoft.com/office/drawing/2014/main" id="{3BC59E3D-4797-4BBC-96BB-2988841B6E4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65" name="图片 25">
              <a:extLst>
                <a:ext uri="{FF2B5EF4-FFF2-40B4-BE49-F238E27FC236}">
                  <a16:creationId xmlns:a16="http://schemas.microsoft.com/office/drawing/2014/main" id="{27D51B79-BA0A-4DF7-9E64-E05F7CB2C49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66" name="图片 25">
              <a:extLst>
                <a:ext uri="{FF2B5EF4-FFF2-40B4-BE49-F238E27FC236}">
                  <a16:creationId xmlns:a16="http://schemas.microsoft.com/office/drawing/2014/main" id="{75125630-C586-424E-B264-A037E557EE2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67" name="图片 25">
              <a:extLst>
                <a:ext uri="{FF2B5EF4-FFF2-40B4-BE49-F238E27FC236}">
                  <a16:creationId xmlns:a16="http://schemas.microsoft.com/office/drawing/2014/main" id="{40E62357-CE56-45D9-B455-FF670014853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68" name="图片 25">
              <a:extLst>
                <a:ext uri="{FF2B5EF4-FFF2-40B4-BE49-F238E27FC236}">
                  <a16:creationId xmlns:a16="http://schemas.microsoft.com/office/drawing/2014/main" id="{DC4A4B50-6734-4D06-A44B-4D73D371DCC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69" name="图片 25">
              <a:extLst>
                <a:ext uri="{FF2B5EF4-FFF2-40B4-BE49-F238E27FC236}">
                  <a16:creationId xmlns:a16="http://schemas.microsoft.com/office/drawing/2014/main" id="{9DB2B25C-C74C-454C-88B8-B6FDB2AB188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70" name="图片 25">
              <a:extLst>
                <a:ext uri="{FF2B5EF4-FFF2-40B4-BE49-F238E27FC236}">
                  <a16:creationId xmlns:a16="http://schemas.microsoft.com/office/drawing/2014/main" id="{42EEE489-052C-4CBC-99FC-04E5ED56371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71" name="Group 70">
            <a:extLst>
              <a:ext uri="{FF2B5EF4-FFF2-40B4-BE49-F238E27FC236}">
                <a16:creationId xmlns:a16="http://schemas.microsoft.com/office/drawing/2014/main" id="{89D224EA-1F86-43C3-ADC2-9F1C60A4B4F4}"/>
              </a:ext>
            </a:extLst>
          </p:cNvPr>
          <p:cNvGrpSpPr/>
          <p:nvPr/>
        </p:nvGrpSpPr>
        <p:grpSpPr>
          <a:xfrm>
            <a:off x="3319862" y="5028021"/>
            <a:ext cx="2608554" cy="1281135"/>
            <a:chOff x="-670382" y="4160055"/>
            <a:chExt cx="3227334" cy="1585036"/>
          </a:xfrm>
        </p:grpSpPr>
        <p:pic>
          <p:nvPicPr>
            <p:cNvPr id="72" name="图片 25">
              <a:extLst>
                <a:ext uri="{FF2B5EF4-FFF2-40B4-BE49-F238E27FC236}">
                  <a16:creationId xmlns:a16="http://schemas.microsoft.com/office/drawing/2014/main" id="{A02E628F-5239-4BDA-B3A9-EE56A82F1BD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73" name="图片 26">
              <a:extLst>
                <a:ext uri="{FF2B5EF4-FFF2-40B4-BE49-F238E27FC236}">
                  <a16:creationId xmlns:a16="http://schemas.microsoft.com/office/drawing/2014/main" id="{5E629049-E6AE-4E27-B571-2491B71F4A3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74" name="图片 27">
              <a:extLst>
                <a:ext uri="{FF2B5EF4-FFF2-40B4-BE49-F238E27FC236}">
                  <a16:creationId xmlns:a16="http://schemas.microsoft.com/office/drawing/2014/main" id="{E8CD3476-081D-46DF-825B-798A09F080B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75" name="图片 25">
              <a:extLst>
                <a:ext uri="{FF2B5EF4-FFF2-40B4-BE49-F238E27FC236}">
                  <a16:creationId xmlns:a16="http://schemas.microsoft.com/office/drawing/2014/main" id="{0CAB5B50-D448-46E6-9A30-E5B82FDD7A8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76" name="图片 26">
              <a:extLst>
                <a:ext uri="{FF2B5EF4-FFF2-40B4-BE49-F238E27FC236}">
                  <a16:creationId xmlns:a16="http://schemas.microsoft.com/office/drawing/2014/main" id="{3F91B336-ADD7-4CC2-9CFB-049C0F7ACC8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77" name="图片 27">
              <a:extLst>
                <a:ext uri="{FF2B5EF4-FFF2-40B4-BE49-F238E27FC236}">
                  <a16:creationId xmlns:a16="http://schemas.microsoft.com/office/drawing/2014/main" id="{3D1A489E-D91D-42A6-9731-2CCBE4959CB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78" name="图片 25">
              <a:extLst>
                <a:ext uri="{FF2B5EF4-FFF2-40B4-BE49-F238E27FC236}">
                  <a16:creationId xmlns:a16="http://schemas.microsoft.com/office/drawing/2014/main" id="{7B6D164A-B84F-4E89-B72F-7F6061BA0D4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79" name="图片 25">
              <a:extLst>
                <a:ext uri="{FF2B5EF4-FFF2-40B4-BE49-F238E27FC236}">
                  <a16:creationId xmlns:a16="http://schemas.microsoft.com/office/drawing/2014/main" id="{0C9E2337-E608-4566-A766-198DE51FFCD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81" name="图片 25">
              <a:extLst>
                <a:ext uri="{FF2B5EF4-FFF2-40B4-BE49-F238E27FC236}">
                  <a16:creationId xmlns:a16="http://schemas.microsoft.com/office/drawing/2014/main" id="{6697E2C2-D3BD-43FF-99EE-10CA2234FD0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88" name="图片 25">
              <a:extLst>
                <a:ext uri="{FF2B5EF4-FFF2-40B4-BE49-F238E27FC236}">
                  <a16:creationId xmlns:a16="http://schemas.microsoft.com/office/drawing/2014/main" id="{38F10B2A-8BCA-4A30-8EF7-3932AE19277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89" name="图片 25">
              <a:extLst>
                <a:ext uri="{FF2B5EF4-FFF2-40B4-BE49-F238E27FC236}">
                  <a16:creationId xmlns:a16="http://schemas.microsoft.com/office/drawing/2014/main" id="{29C42C81-61F2-4ED5-8CE0-0B228A9C37D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90" name="图片 25">
              <a:extLst>
                <a:ext uri="{FF2B5EF4-FFF2-40B4-BE49-F238E27FC236}">
                  <a16:creationId xmlns:a16="http://schemas.microsoft.com/office/drawing/2014/main" id="{786A58AC-E463-4BED-97A7-4F40349163B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91" name="图片 25">
              <a:extLst>
                <a:ext uri="{FF2B5EF4-FFF2-40B4-BE49-F238E27FC236}">
                  <a16:creationId xmlns:a16="http://schemas.microsoft.com/office/drawing/2014/main" id="{030467EA-E92D-4945-BA08-2882C88403C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sp>
        <p:nvSpPr>
          <p:cNvPr id="3" name="Oval 2">
            <a:hlinkClick r:id="rId16" action="ppaction://hlinksldjump"/>
            <a:extLst>
              <a:ext uri="{FF2B5EF4-FFF2-40B4-BE49-F238E27FC236}">
                <a16:creationId xmlns:a16="http://schemas.microsoft.com/office/drawing/2014/main" id="{8B845DD2-CAC7-48C0-9F61-FDD78EDD6AD0}"/>
              </a:ext>
            </a:extLst>
          </p:cNvPr>
          <p:cNvSpPr/>
          <p:nvPr/>
        </p:nvSpPr>
        <p:spPr>
          <a:xfrm>
            <a:off x="1116054" y="4046488"/>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1</a:t>
            </a:r>
          </a:p>
        </p:txBody>
      </p:sp>
      <p:sp>
        <p:nvSpPr>
          <p:cNvPr id="92" name="Oval 91">
            <a:hlinkClick r:id="rId17" action="ppaction://hlinksldjump"/>
            <a:extLst>
              <a:ext uri="{FF2B5EF4-FFF2-40B4-BE49-F238E27FC236}">
                <a16:creationId xmlns:a16="http://schemas.microsoft.com/office/drawing/2014/main" id="{B9726F42-1FF8-4901-8278-4E6C63BB9F87}"/>
              </a:ext>
            </a:extLst>
          </p:cNvPr>
          <p:cNvSpPr/>
          <p:nvPr/>
        </p:nvSpPr>
        <p:spPr>
          <a:xfrm>
            <a:off x="3446244" y="3988245"/>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2</a:t>
            </a:r>
          </a:p>
        </p:txBody>
      </p:sp>
      <p:sp>
        <p:nvSpPr>
          <p:cNvPr id="93" name="Oval 92">
            <a:hlinkClick r:id="rId18" action="ppaction://hlinksldjump"/>
            <a:extLst>
              <a:ext uri="{FF2B5EF4-FFF2-40B4-BE49-F238E27FC236}">
                <a16:creationId xmlns:a16="http://schemas.microsoft.com/office/drawing/2014/main" id="{297D81A9-99E9-4249-B2B0-02A14C74983B}"/>
              </a:ext>
            </a:extLst>
          </p:cNvPr>
          <p:cNvSpPr/>
          <p:nvPr/>
        </p:nvSpPr>
        <p:spPr>
          <a:xfrm>
            <a:off x="1852440" y="5257393"/>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3</a:t>
            </a:r>
          </a:p>
        </p:txBody>
      </p:sp>
      <p:sp>
        <p:nvSpPr>
          <p:cNvPr id="94" name="Oval 93">
            <a:hlinkClick r:id="rId19" action="ppaction://hlinksldjump"/>
            <a:extLst>
              <a:ext uri="{FF2B5EF4-FFF2-40B4-BE49-F238E27FC236}">
                <a16:creationId xmlns:a16="http://schemas.microsoft.com/office/drawing/2014/main" id="{B1B37002-98AA-4305-93E8-32703BA21BD3}"/>
              </a:ext>
            </a:extLst>
          </p:cNvPr>
          <p:cNvSpPr/>
          <p:nvPr/>
        </p:nvSpPr>
        <p:spPr>
          <a:xfrm>
            <a:off x="4330798" y="5256667"/>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4</a:t>
            </a:r>
          </a:p>
        </p:txBody>
      </p:sp>
      <p:pic>
        <p:nvPicPr>
          <p:cNvPr id="95" name="Graphic 94">
            <a:extLst>
              <a:ext uri="{FF2B5EF4-FFF2-40B4-BE49-F238E27FC236}">
                <a16:creationId xmlns:a16="http://schemas.microsoft.com/office/drawing/2014/main" id="{A997FD13-C555-4DBA-AA47-F224DA7775F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0862390">
            <a:off x="-46929028" y="22419298"/>
            <a:ext cx="421124" cy="401121"/>
          </a:xfrm>
          <a:prstGeom prst="rect">
            <a:avLst/>
          </a:prstGeom>
        </p:spPr>
      </p:pic>
      <p:pic>
        <p:nvPicPr>
          <p:cNvPr id="96" name="Graphic 95">
            <a:extLst>
              <a:ext uri="{FF2B5EF4-FFF2-40B4-BE49-F238E27FC236}">
                <a16:creationId xmlns:a16="http://schemas.microsoft.com/office/drawing/2014/main" id="{8626B5EE-71C9-49B9-AF94-81C91DB1E6B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0862390">
            <a:off x="-42255428" y="15510498"/>
            <a:ext cx="421124" cy="401121"/>
          </a:xfrm>
          <a:prstGeom prst="rect">
            <a:avLst/>
          </a:prstGeom>
        </p:spPr>
      </p:pic>
      <p:pic>
        <p:nvPicPr>
          <p:cNvPr id="97" name="Graphic 96">
            <a:extLst>
              <a:ext uri="{FF2B5EF4-FFF2-40B4-BE49-F238E27FC236}">
                <a16:creationId xmlns:a16="http://schemas.microsoft.com/office/drawing/2014/main" id="{986057D6-8663-45AD-93B8-1F0E9010016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0862390">
            <a:off x="-48351427" y="15992086"/>
            <a:ext cx="421124" cy="401121"/>
          </a:xfrm>
          <a:prstGeom prst="rect">
            <a:avLst/>
          </a:prstGeom>
        </p:spPr>
      </p:pic>
      <p:pic>
        <p:nvPicPr>
          <p:cNvPr id="98" name="Graphic 97">
            <a:extLst>
              <a:ext uri="{FF2B5EF4-FFF2-40B4-BE49-F238E27FC236}">
                <a16:creationId xmlns:a16="http://schemas.microsoft.com/office/drawing/2014/main" id="{4599EFBA-103F-45E9-8CFF-93B982A5B5E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0862390">
            <a:off x="-47854552" y="11623286"/>
            <a:ext cx="421124" cy="401121"/>
          </a:xfrm>
          <a:prstGeom prst="rect">
            <a:avLst/>
          </a:prstGeom>
        </p:spPr>
      </p:pic>
    </p:spTree>
    <p:extLst>
      <p:ext uri="{BB962C8B-B14F-4D97-AF65-F5344CB8AC3E}">
        <p14:creationId xmlns:p14="http://schemas.microsoft.com/office/powerpoint/2010/main" val="23195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4" presetClass="exit" presetSubtype="10" fill="hold" grpId="0" nodeType="afterEffect">
                                  <p:stCondLst>
                                    <p:cond delay="0"/>
                                  </p:stCondLst>
                                  <p:childTnLst>
                                    <p:animEffect transition="out" filter="randombar(horizontal)">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par>
                          <p:cTn id="19" fill="hold">
                            <p:stCondLst>
                              <p:cond delay="500"/>
                            </p:stCondLst>
                            <p:childTnLst>
                              <p:par>
                                <p:cTn id="20" presetID="37" presetClass="path" presetSubtype="0" accel="50000" decel="50000" fill="hold" nodeType="afterEffect">
                                  <p:stCondLst>
                                    <p:cond delay="0"/>
                                  </p:stCondLst>
                                  <p:childTnLst>
                                    <p:animMotion origin="layout" path="M 4.375E-6 -0.10972 L 0.10742 -0.18009 C 0.12968 -0.19607 0.16328 -0.20463 0.19856 -0.20463 C 0.23867 -0.20463 0.27083 -0.19607 0.29309 -0.18009 L 0.40065 -0.10972 " pathEditMode="relative" rAng="0" ptsTypes="AAAAA">
                                      <p:cBhvr>
                                        <p:cTn id="21" dur="2000" fill="hold"/>
                                        <p:tgtEl>
                                          <p:spTgt spid="2"/>
                                        </p:tgtEl>
                                        <p:attrNameLst>
                                          <p:attrName>ppt_x</p:attrName>
                                          <p:attrName>ppt_y</p:attrName>
                                        </p:attrNameLst>
                                      </p:cBhvr>
                                      <p:rCtr x="20026" y="-4745"/>
                                    </p:animMotion>
                                  </p:childTnLst>
                                </p:cTn>
                              </p:par>
                              <p:par>
                                <p:cTn id="22"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23" dur="2000" fill="hold"/>
                                        <p:tgtEl>
                                          <p:spTgt spid="95"/>
                                        </p:tgtEl>
                                        <p:attrNameLst>
                                          <p:attrName>ppt_x</p:attrName>
                                          <p:attrName>ppt_y</p:attrName>
                                        </p:attrNameLst>
                                      </p:cBhvr>
                                      <p:rCtr x="195" y="-3750"/>
                                    </p:animMotion>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3"/>
                  </p:tgtEl>
                </p:cond>
              </p:nextCondLst>
            </p:seq>
            <p:seq concurrent="1" nextAc="seek">
              <p:cTn id="24" restart="whenNotActive" fill="hold" evtFilter="cancelBubble" nodeType="interactiveSeq">
                <p:stCondLst>
                  <p:cond evt="onClick" delay="0">
                    <p:tgtEl>
                      <p:spTgt spid="92"/>
                    </p:tgtEl>
                  </p:cond>
                </p:stCondLst>
                <p:endSync evt="end" delay="0">
                  <p:rtn val="all"/>
                </p:endSync>
                <p:childTnLst>
                  <p:par>
                    <p:cTn id="25" fill="hold">
                      <p:stCondLst>
                        <p:cond delay="0"/>
                      </p:stCondLst>
                      <p:childTnLst>
                        <p:par>
                          <p:cTn id="26" fill="hold">
                            <p:stCondLst>
                              <p:cond delay="0"/>
                            </p:stCondLst>
                            <p:childTnLst>
                              <p:par>
                                <p:cTn id="27" presetID="14" presetClass="exit" presetSubtype="10" fill="hold" grpId="0" nodeType="afterEffect">
                                  <p:stCondLst>
                                    <p:cond delay="0"/>
                                  </p:stCondLst>
                                  <p:childTnLst>
                                    <p:animEffect transition="out" filter="randombar(horizontal)">
                                      <p:cBhvr>
                                        <p:cTn id="28" dur="500"/>
                                        <p:tgtEl>
                                          <p:spTgt spid="92"/>
                                        </p:tgtEl>
                                      </p:cBhvr>
                                    </p:animEffect>
                                    <p:set>
                                      <p:cBhvr>
                                        <p:cTn id="29" dur="1" fill="hold">
                                          <p:stCondLst>
                                            <p:cond delay="499"/>
                                          </p:stCondLst>
                                        </p:cTn>
                                        <p:tgtEl>
                                          <p:spTgt spid="92"/>
                                        </p:tgtEl>
                                        <p:attrNameLst>
                                          <p:attrName>style.visibility</p:attrName>
                                        </p:attrNameLst>
                                      </p:cBhvr>
                                      <p:to>
                                        <p:strVal val="hidden"/>
                                      </p:to>
                                    </p:set>
                                  </p:childTnLst>
                                </p:cTn>
                              </p:par>
                            </p:childTnLst>
                          </p:cTn>
                        </p:par>
                        <p:par>
                          <p:cTn id="30" fill="hold">
                            <p:stCondLst>
                              <p:cond delay="500"/>
                            </p:stCondLst>
                            <p:childTnLst>
                              <p:par>
                                <p:cTn id="31" presetID="37" presetClass="path" presetSubtype="0" accel="50000" decel="50000" fill="hold" nodeType="afterEffect">
                                  <p:stCondLst>
                                    <p:cond delay="0"/>
                                  </p:stCondLst>
                                  <p:childTnLst>
                                    <p:animMotion origin="layout" path="M 3.33333E-6 -0.15324 L 0.05247 -0.17199 C 0.06341 -0.17639 0.07981 -0.17847 0.097 -0.17847 C 0.11666 -0.17847 0.13229 -0.17639 0.14323 -0.17199 L 0.19583 -0.15324 " pathEditMode="relative" rAng="0" ptsTypes="AAAAA">
                                      <p:cBhvr>
                                        <p:cTn id="32" dur="2000" fill="hold"/>
                                        <p:tgtEl>
                                          <p:spTgt spid="57"/>
                                        </p:tgtEl>
                                        <p:attrNameLst>
                                          <p:attrName>ppt_x</p:attrName>
                                          <p:attrName>ppt_y</p:attrName>
                                        </p:attrNameLst>
                                      </p:cBhvr>
                                      <p:rCtr x="9792" y="-1273"/>
                                    </p:animMotion>
                                  </p:childTnLst>
                                </p:cTn>
                              </p:par>
                              <p:par>
                                <p:cTn id="33"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34" dur="2000" fill="hold"/>
                                        <p:tgtEl>
                                          <p:spTgt spid="97"/>
                                        </p:tgtEl>
                                        <p:attrNameLst>
                                          <p:attrName>ppt_x</p:attrName>
                                          <p:attrName>ppt_y</p:attrName>
                                        </p:attrNameLst>
                                      </p:cBhvr>
                                      <p:rCtr x="195" y="-3750"/>
                                    </p:animMotion>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2"/>
                  </p:tgtEl>
                </p:cond>
              </p:nextCondLst>
            </p:seq>
            <p:seq concurrent="1" nextAc="seek">
              <p:cTn id="35" restart="whenNotActive" fill="hold" evtFilter="cancelBubble" nodeType="interactiveSeq">
                <p:stCondLst>
                  <p:cond evt="onClick" delay="0">
                    <p:tgtEl>
                      <p:spTgt spid="93"/>
                    </p:tgtEl>
                  </p:cond>
                </p:stCondLst>
                <p:endSync evt="end" delay="0">
                  <p:rtn val="all"/>
                </p:endSync>
                <p:childTnLst>
                  <p:par>
                    <p:cTn id="36" fill="hold">
                      <p:stCondLst>
                        <p:cond delay="0"/>
                      </p:stCondLst>
                      <p:childTnLst>
                        <p:par>
                          <p:cTn id="37" fill="hold">
                            <p:stCondLst>
                              <p:cond delay="0"/>
                            </p:stCondLst>
                            <p:childTnLst>
                              <p:par>
                                <p:cTn id="38" presetID="14" presetClass="exit" presetSubtype="10" fill="hold" grpId="0" nodeType="afterEffect">
                                  <p:stCondLst>
                                    <p:cond delay="0"/>
                                  </p:stCondLst>
                                  <p:childTnLst>
                                    <p:animEffect transition="out" filter="randombar(horizontal)">
                                      <p:cBhvr>
                                        <p:cTn id="39" dur="500"/>
                                        <p:tgtEl>
                                          <p:spTgt spid="93"/>
                                        </p:tgtEl>
                                      </p:cBhvr>
                                    </p:animEffect>
                                    <p:set>
                                      <p:cBhvr>
                                        <p:cTn id="40" dur="1" fill="hold">
                                          <p:stCondLst>
                                            <p:cond delay="499"/>
                                          </p:stCondLst>
                                        </p:cTn>
                                        <p:tgtEl>
                                          <p:spTgt spid="93"/>
                                        </p:tgtEl>
                                        <p:attrNameLst>
                                          <p:attrName>style.visibility</p:attrName>
                                        </p:attrNameLst>
                                      </p:cBhvr>
                                      <p:to>
                                        <p:strVal val="hidden"/>
                                      </p:to>
                                    </p:set>
                                  </p:childTnLst>
                                </p:cTn>
                              </p:par>
                            </p:childTnLst>
                          </p:cTn>
                        </p:par>
                        <p:par>
                          <p:cTn id="41" fill="hold">
                            <p:stCondLst>
                              <p:cond delay="500"/>
                            </p:stCondLst>
                            <p:childTnLst>
                              <p:par>
                                <p:cTn id="42" presetID="42" presetClass="path" presetSubtype="0" accel="50000" decel="50000" fill="hold" nodeType="afterEffect">
                                  <p:stCondLst>
                                    <p:cond delay="0"/>
                                  </p:stCondLst>
                                  <p:childTnLst>
                                    <p:animMotion origin="layout" path="M 2.29167E-6 -1.85185E-6 L 0.33685 -0.33148 " pathEditMode="relative" rAng="0" ptsTypes="AA">
                                      <p:cBhvr>
                                        <p:cTn id="43" dur="2000" fill="hold"/>
                                        <p:tgtEl>
                                          <p:spTgt spid="43"/>
                                        </p:tgtEl>
                                        <p:attrNameLst>
                                          <p:attrName>ppt_x</p:attrName>
                                          <p:attrName>ppt_y</p:attrName>
                                        </p:attrNameLst>
                                      </p:cBhvr>
                                      <p:rCtr x="16836" y="-16574"/>
                                    </p:animMotion>
                                  </p:childTnLst>
                                </p:cTn>
                              </p:par>
                              <p:par>
                                <p:cTn id="44"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45" dur="2000" fill="hold"/>
                                        <p:tgtEl>
                                          <p:spTgt spid="96"/>
                                        </p:tgtEl>
                                        <p:attrNameLst>
                                          <p:attrName>ppt_x</p:attrName>
                                          <p:attrName>ppt_y</p:attrName>
                                        </p:attrNameLst>
                                      </p:cBhvr>
                                      <p:rCtr x="195" y="-3750"/>
                                    </p:animMotion>
                                  </p:childTnLst>
                                  <p:subTnLst>
                                    <p:audio>
                                      <p:cMediaNode>
                                        <p:cTn display="0" masterRel="sameClick">
                                          <p:stCondLst>
                                            <p:cond evt="begin" delay="0">
                                              <p:tn val="44"/>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3"/>
                  </p:tgtEl>
                </p:cond>
              </p:nextCondLst>
            </p:seq>
            <p:seq concurrent="1" nextAc="seek">
              <p:cTn id="46" restart="whenNotActive" fill="hold" evtFilter="cancelBubble" nodeType="interactiveSeq">
                <p:stCondLst>
                  <p:cond evt="onClick" delay="0">
                    <p:tgtEl>
                      <p:spTgt spid="94"/>
                    </p:tgtEl>
                  </p:cond>
                </p:stCondLst>
                <p:endSync evt="end" delay="0">
                  <p:rtn val="all"/>
                </p:endSync>
                <p:childTnLst>
                  <p:par>
                    <p:cTn id="47" fill="hold">
                      <p:stCondLst>
                        <p:cond delay="0"/>
                      </p:stCondLst>
                      <p:childTnLst>
                        <p:par>
                          <p:cTn id="48" fill="hold">
                            <p:stCondLst>
                              <p:cond delay="0"/>
                            </p:stCondLst>
                            <p:childTnLst>
                              <p:par>
                                <p:cTn id="49" presetID="14" presetClass="exit" presetSubtype="10" fill="hold" grpId="0" nodeType="afterEffect">
                                  <p:stCondLst>
                                    <p:cond delay="0"/>
                                  </p:stCondLst>
                                  <p:childTnLst>
                                    <p:animEffect transition="out" filter="randombar(horizontal)">
                                      <p:cBhvr>
                                        <p:cTn id="50" dur="500"/>
                                        <p:tgtEl>
                                          <p:spTgt spid="94"/>
                                        </p:tgtEl>
                                      </p:cBhvr>
                                    </p:animEffect>
                                    <p:set>
                                      <p:cBhvr>
                                        <p:cTn id="51" dur="1" fill="hold">
                                          <p:stCondLst>
                                            <p:cond delay="499"/>
                                          </p:stCondLst>
                                        </p:cTn>
                                        <p:tgtEl>
                                          <p:spTgt spid="94"/>
                                        </p:tgtEl>
                                        <p:attrNameLst>
                                          <p:attrName>style.visibility</p:attrName>
                                        </p:attrNameLst>
                                      </p:cBhvr>
                                      <p:to>
                                        <p:strVal val="hidden"/>
                                      </p:to>
                                    </p:set>
                                  </p:childTnLst>
                                </p:cTn>
                              </p:par>
                            </p:childTnLst>
                          </p:cTn>
                        </p:par>
                        <p:par>
                          <p:cTn id="52" fill="hold">
                            <p:stCondLst>
                              <p:cond delay="500"/>
                            </p:stCondLst>
                            <p:childTnLst>
                              <p:par>
                                <p:cTn id="53" presetID="42" presetClass="path" presetSubtype="0" accel="50000" decel="50000" fill="hold" nodeType="afterEffect">
                                  <p:stCondLst>
                                    <p:cond delay="0"/>
                                  </p:stCondLst>
                                  <p:childTnLst>
                                    <p:animMotion origin="layout" path="M 3.33333E-6 1.11111E-6 L 0.12369 -0.29676 " pathEditMode="relative" rAng="0" ptsTypes="AA">
                                      <p:cBhvr>
                                        <p:cTn id="54" dur="2000" fill="hold"/>
                                        <p:tgtEl>
                                          <p:spTgt spid="71"/>
                                        </p:tgtEl>
                                        <p:attrNameLst>
                                          <p:attrName>ppt_x</p:attrName>
                                          <p:attrName>ppt_y</p:attrName>
                                        </p:attrNameLst>
                                      </p:cBhvr>
                                      <p:rCtr x="6185" y="-14838"/>
                                    </p:animMotion>
                                  </p:childTnLst>
                                </p:cTn>
                              </p:par>
                              <p:par>
                                <p:cTn id="55"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56" dur="2000" fill="hold"/>
                                        <p:tgtEl>
                                          <p:spTgt spid="98"/>
                                        </p:tgtEl>
                                        <p:attrNameLst>
                                          <p:attrName>ppt_x</p:attrName>
                                          <p:attrName>ppt_y</p:attrName>
                                        </p:attrNameLst>
                                      </p:cBhvr>
                                      <p:rCtr x="195" y="-3750"/>
                                    </p:animMotion>
                                  </p:childTnLst>
                                  <p:subTnLst>
                                    <p:audio>
                                      <p:cMediaNode>
                                        <p:cTn display="0" masterRel="sameClick">
                                          <p:stCondLst>
                                            <p:cond evt="begin" delay="0">
                                              <p:tn val="55"/>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4"/>
                  </p:tgtEl>
                </p:cond>
              </p:nextCondLst>
            </p:seq>
          </p:childTnLst>
        </p:cTn>
      </p:par>
    </p:tnLst>
    <p:bldLst>
      <p:bldP spid="22" grpId="0" animBg="1"/>
      <p:bldP spid="23" grpId="0"/>
      <p:bldP spid="3" grpId="0" animBg="1"/>
      <p:bldP spid="92" grpId="0" animBg="1"/>
      <p:bldP spid="93" grpId="0" animBg="1"/>
      <p:bldP spid="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3CA3FC-0E77-414A-85E9-BE34421B4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4" y="2080199"/>
            <a:ext cx="12192000" cy="477780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698941" y="6307306"/>
            <a:ext cx="243906" cy="344681"/>
          </a:xfrm>
          <a:prstGeom prst="rect">
            <a:avLst/>
          </a:prstGeom>
        </p:spPr>
      </p:pic>
      <p:pic>
        <p:nvPicPr>
          <p:cNvPr id="55" name="Picture 54">
            <a:extLst>
              <a:ext uri="{FF2B5EF4-FFF2-40B4-BE49-F238E27FC236}">
                <a16:creationId xmlns:a16="http://schemas.microsoft.com/office/drawing/2014/main" id="{ABB2688D-6F0C-499F-9671-98083E11ED56}"/>
              </a:ext>
            </a:extLst>
          </p:cNvPr>
          <p:cNvPicPr>
            <a:picLocks noChangeAspect="1"/>
          </p:cNvPicPr>
          <p:nvPr/>
        </p:nvPicPr>
        <p:blipFill>
          <a:blip r:embed="rId4"/>
          <a:stretch>
            <a:fillRect/>
          </a:stretch>
        </p:blipFill>
        <p:spPr>
          <a:xfrm>
            <a:off x="3790840" y="6307306"/>
            <a:ext cx="243906" cy="344681"/>
          </a:xfrm>
          <a:prstGeom prst="rect">
            <a:avLst/>
          </a:prstGeom>
        </p:spPr>
      </p:pic>
      <p:pic>
        <p:nvPicPr>
          <p:cNvPr id="94" name="Picture 93">
            <a:extLst>
              <a:ext uri="{FF2B5EF4-FFF2-40B4-BE49-F238E27FC236}">
                <a16:creationId xmlns:a16="http://schemas.microsoft.com/office/drawing/2014/main" id="{9DD0F579-CEEE-463B-8EFC-72C93034AE5D}"/>
              </a:ext>
            </a:extLst>
          </p:cNvPr>
          <p:cNvPicPr>
            <a:picLocks noChangeAspect="1"/>
          </p:cNvPicPr>
          <p:nvPr/>
        </p:nvPicPr>
        <p:blipFill>
          <a:blip r:embed="rId4"/>
          <a:stretch>
            <a:fillRect/>
          </a:stretch>
        </p:blipFill>
        <p:spPr>
          <a:xfrm>
            <a:off x="4669527" y="5660554"/>
            <a:ext cx="243906" cy="344681"/>
          </a:xfrm>
          <a:prstGeom prst="rect">
            <a:avLst/>
          </a:prstGeom>
        </p:spPr>
      </p:pic>
      <p:pic>
        <p:nvPicPr>
          <p:cNvPr id="95" name="Picture 94">
            <a:extLst>
              <a:ext uri="{FF2B5EF4-FFF2-40B4-BE49-F238E27FC236}">
                <a16:creationId xmlns:a16="http://schemas.microsoft.com/office/drawing/2014/main" id="{1E9B1840-DE73-484B-A10D-39DE7A9AF7CC}"/>
              </a:ext>
            </a:extLst>
          </p:cNvPr>
          <p:cNvPicPr>
            <a:picLocks noChangeAspect="1"/>
          </p:cNvPicPr>
          <p:nvPr/>
        </p:nvPicPr>
        <p:blipFill>
          <a:blip r:embed="rId4"/>
          <a:stretch>
            <a:fillRect/>
          </a:stretch>
        </p:blipFill>
        <p:spPr>
          <a:xfrm>
            <a:off x="3761426" y="5660554"/>
            <a:ext cx="243906" cy="344681"/>
          </a:xfrm>
          <a:prstGeom prst="rect">
            <a:avLst/>
          </a:prstGeom>
        </p:spPr>
      </p:pic>
      <p:pic>
        <p:nvPicPr>
          <p:cNvPr id="102" name="Picture 101">
            <a:extLst>
              <a:ext uri="{FF2B5EF4-FFF2-40B4-BE49-F238E27FC236}">
                <a16:creationId xmlns:a16="http://schemas.microsoft.com/office/drawing/2014/main" id="{F70F36B0-D8F8-4107-B9D4-92925E8AD960}"/>
              </a:ext>
            </a:extLst>
          </p:cNvPr>
          <p:cNvPicPr>
            <a:picLocks noChangeAspect="1"/>
          </p:cNvPicPr>
          <p:nvPr/>
        </p:nvPicPr>
        <p:blipFill>
          <a:blip r:embed="rId4"/>
          <a:stretch>
            <a:fillRect/>
          </a:stretch>
        </p:blipFill>
        <p:spPr>
          <a:xfrm>
            <a:off x="4669527" y="5072600"/>
            <a:ext cx="243906" cy="344681"/>
          </a:xfrm>
          <a:prstGeom prst="rect">
            <a:avLst/>
          </a:prstGeom>
        </p:spPr>
      </p:pic>
      <p:pic>
        <p:nvPicPr>
          <p:cNvPr id="103" name="Picture 102">
            <a:extLst>
              <a:ext uri="{FF2B5EF4-FFF2-40B4-BE49-F238E27FC236}">
                <a16:creationId xmlns:a16="http://schemas.microsoft.com/office/drawing/2014/main" id="{AEBA27B3-0AC3-4534-BF00-C828EFCAB9E4}"/>
              </a:ext>
            </a:extLst>
          </p:cNvPr>
          <p:cNvPicPr>
            <a:picLocks noChangeAspect="1"/>
          </p:cNvPicPr>
          <p:nvPr/>
        </p:nvPicPr>
        <p:blipFill>
          <a:blip r:embed="rId4"/>
          <a:stretch>
            <a:fillRect/>
          </a:stretch>
        </p:blipFill>
        <p:spPr>
          <a:xfrm>
            <a:off x="3761426" y="5072600"/>
            <a:ext cx="243906" cy="344681"/>
          </a:xfrm>
          <a:prstGeom prst="rect">
            <a:avLst/>
          </a:prstGeom>
        </p:spPr>
      </p:pic>
      <p:pic>
        <p:nvPicPr>
          <p:cNvPr id="52" name="Picture 51">
            <a:extLst>
              <a:ext uri="{FF2B5EF4-FFF2-40B4-BE49-F238E27FC236}">
                <a16:creationId xmlns:a16="http://schemas.microsoft.com/office/drawing/2014/main" id="{0979EC7B-8ECF-46E2-BB0F-602504287FFF}"/>
              </a:ext>
            </a:extLst>
          </p:cNvPr>
          <p:cNvPicPr>
            <a:picLocks noChangeAspect="1"/>
          </p:cNvPicPr>
          <p:nvPr/>
        </p:nvPicPr>
        <p:blipFill>
          <a:blip r:embed="rId4"/>
          <a:stretch>
            <a:fillRect/>
          </a:stretch>
        </p:blipFill>
        <p:spPr>
          <a:xfrm>
            <a:off x="5051287" y="4203447"/>
            <a:ext cx="243906" cy="344681"/>
          </a:xfrm>
          <a:prstGeom prst="rect">
            <a:avLst/>
          </a:prstGeom>
        </p:spPr>
      </p:pic>
      <p:pic>
        <p:nvPicPr>
          <p:cNvPr id="57" name="Picture 56">
            <a:extLst>
              <a:ext uri="{FF2B5EF4-FFF2-40B4-BE49-F238E27FC236}">
                <a16:creationId xmlns:a16="http://schemas.microsoft.com/office/drawing/2014/main" id="{4E2844AE-901A-45DF-82DF-E9235A7CB8A5}"/>
              </a:ext>
            </a:extLst>
          </p:cNvPr>
          <p:cNvPicPr>
            <a:picLocks noChangeAspect="1"/>
          </p:cNvPicPr>
          <p:nvPr/>
        </p:nvPicPr>
        <p:blipFill>
          <a:blip r:embed="rId4"/>
          <a:stretch>
            <a:fillRect/>
          </a:stretch>
        </p:blipFill>
        <p:spPr>
          <a:xfrm>
            <a:off x="4213126" y="4251317"/>
            <a:ext cx="243906" cy="344681"/>
          </a:xfrm>
          <a:prstGeom prst="rect">
            <a:avLst/>
          </a:prstGeom>
        </p:spPr>
      </p:pic>
      <p:pic>
        <p:nvPicPr>
          <p:cNvPr id="64" name="Picture 63">
            <a:extLst>
              <a:ext uri="{FF2B5EF4-FFF2-40B4-BE49-F238E27FC236}">
                <a16:creationId xmlns:a16="http://schemas.microsoft.com/office/drawing/2014/main" id="{48CE1E67-0E46-4556-A866-F174DAD107AE}"/>
              </a:ext>
            </a:extLst>
          </p:cNvPr>
          <p:cNvPicPr>
            <a:picLocks noChangeAspect="1"/>
          </p:cNvPicPr>
          <p:nvPr/>
        </p:nvPicPr>
        <p:blipFill>
          <a:blip r:embed="rId4"/>
          <a:stretch>
            <a:fillRect/>
          </a:stretch>
        </p:blipFill>
        <p:spPr>
          <a:xfrm>
            <a:off x="4365501" y="3840921"/>
            <a:ext cx="243906" cy="344681"/>
          </a:xfrm>
          <a:prstGeom prst="rect">
            <a:avLst/>
          </a:prstGeom>
        </p:spPr>
      </p:pic>
      <p:pic>
        <p:nvPicPr>
          <p:cNvPr id="65" name="Picture 64">
            <a:extLst>
              <a:ext uri="{FF2B5EF4-FFF2-40B4-BE49-F238E27FC236}">
                <a16:creationId xmlns:a16="http://schemas.microsoft.com/office/drawing/2014/main" id="{8A2804B0-A79C-4A44-84B3-33D8A944833A}"/>
              </a:ext>
            </a:extLst>
          </p:cNvPr>
          <p:cNvPicPr>
            <a:picLocks noChangeAspect="1"/>
          </p:cNvPicPr>
          <p:nvPr/>
        </p:nvPicPr>
        <p:blipFill>
          <a:blip r:embed="rId4"/>
          <a:stretch>
            <a:fillRect/>
          </a:stretch>
        </p:blipFill>
        <p:spPr>
          <a:xfrm>
            <a:off x="3668887" y="3840922"/>
            <a:ext cx="243906" cy="344681"/>
          </a:xfrm>
          <a:prstGeom prst="rect">
            <a:avLst/>
          </a:prstGeom>
        </p:spPr>
      </p:pic>
      <p:pic>
        <p:nvPicPr>
          <p:cNvPr id="69" name="Picture 68">
            <a:extLst>
              <a:ext uri="{FF2B5EF4-FFF2-40B4-BE49-F238E27FC236}">
                <a16:creationId xmlns:a16="http://schemas.microsoft.com/office/drawing/2014/main" id="{D0F187D2-DDFC-46E8-A4E0-662113122F48}"/>
              </a:ext>
            </a:extLst>
          </p:cNvPr>
          <p:cNvPicPr>
            <a:picLocks noChangeAspect="1"/>
          </p:cNvPicPr>
          <p:nvPr/>
        </p:nvPicPr>
        <p:blipFill>
          <a:blip r:embed="rId4"/>
          <a:stretch>
            <a:fillRect/>
          </a:stretch>
        </p:blipFill>
        <p:spPr>
          <a:xfrm>
            <a:off x="5049300" y="3765693"/>
            <a:ext cx="243906" cy="344681"/>
          </a:xfrm>
          <a:prstGeom prst="rect">
            <a:avLst/>
          </a:prstGeom>
        </p:spPr>
      </p:pic>
      <p:pic>
        <p:nvPicPr>
          <p:cNvPr id="72" name="Picture 71">
            <a:extLst>
              <a:ext uri="{FF2B5EF4-FFF2-40B4-BE49-F238E27FC236}">
                <a16:creationId xmlns:a16="http://schemas.microsoft.com/office/drawing/2014/main" id="{55C81E91-4146-47FC-BEC4-F537DB7C89E3}"/>
              </a:ext>
            </a:extLst>
          </p:cNvPr>
          <p:cNvPicPr>
            <a:picLocks noChangeAspect="1"/>
          </p:cNvPicPr>
          <p:nvPr/>
        </p:nvPicPr>
        <p:blipFill>
          <a:blip r:embed="rId4"/>
          <a:stretch>
            <a:fillRect/>
          </a:stretch>
        </p:blipFill>
        <p:spPr>
          <a:xfrm>
            <a:off x="5012408" y="2947168"/>
            <a:ext cx="243906" cy="344681"/>
          </a:xfrm>
          <a:prstGeom prst="rect">
            <a:avLst/>
          </a:prstGeom>
        </p:spPr>
      </p:pic>
      <p:pic>
        <p:nvPicPr>
          <p:cNvPr id="73" name="Picture 72">
            <a:extLst>
              <a:ext uri="{FF2B5EF4-FFF2-40B4-BE49-F238E27FC236}">
                <a16:creationId xmlns:a16="http://schemas.microsoft.com/office/drawing/2014/main" id="{24C426B9-38B5-459E-9703-57A446B19B2D}"/>
              </a:ext>
            </a:extLst>
          </p:cNvPr>
          <p:cNvPicPr>
            <a:picLocks noChangeAspect="1"/>
          </p:cNvPicPr>
          <p:nvPr/>
        </p:nvPicPr>
        <p:blipFill>
          <a:blip r:embed="rId4"/>
          <a:stretch>
            <a:fillRect/>
          </a:stretch>
        </p:blipFill>
        <p:spPr>
          <a:xfrm>
            <a:off x="4104307" y="2947168"/>
            <a:ext cx="243906" cy="344681"/>
          </a:xfrm>
          <a:prstGeom prst="rect">
            <a:avLst/>
          </a:prstGeom>
        </p:spPr>
      </p:pic>
      <p:pic>
        <p:nvPicPr>
          <p:cNvPr id="78" name="Picture 77">
            <a:extLst>
              <a:ext uri="{FF2B5EF4-FFF2-40B4-BE49-F238E27FC236}">
                <a16:creationId xmlns:a16="http://schemas.microsoft.com/office/drawing/2014/main" id="{16F80498-0A45-4461-8F91-C9D903BC1DCE}"/>
              </a:ext>
            </a:extLst>
          </p:cNvPr>
          <p:cNvPicPr>
            <a:picLocks noChangeAspect="1"/>
          </p:cNvPicPr>
          <p:nvPr/>
        </p:nvPicPr>
        <p:blipFill>
          <a:blip r:embed="rId4"/>
          <a:stretch>
            <a:fillRect/>
          </a:stretch>
        </p:blipFill>
        <p:spPr>
          <a:xfrm>
            <a:off x="5375779" y="3084319"/>
            <a:ext cx="243906" cy="344681"/>
          </a:xfrm>
          <a:prstGeom prst="rect">
            <a:avLst/>
          </a:prstGeom>
        </p:spPr>
      </p:pic>
      <p:pic>
        <p:nvPicPr>
          <p:cNvPr id="79" name="Picture 78">
            <a:extLst>
              <a:ext uri="{FF2B5EF4-FFF2-40B4-BE49-F238E27FC236}">
                <a16:creationId xmlns:a16="http://schemas.microsoft.com/office/drawing/2014/main" id="{5D57B0E4-D34A-4AD2-AD9E-312B3FD3AC68}"/>
              </a:ext>
            </a:extLst>
          </p:cNvPr>
          <p:cNvPicPr>
            <a:picLocks noChangeAspect="1"/>
          </p:cNvPicPr>
          <p:nvPr/>
        </p:nvPicPr>
        <p:blipFill>
          <a:blip r:embed="rId4"/>
          <a:stretch>
            <a:fillRect/>
          </a:stretch>
        </p:blipFill>
        <p:spPr>
          <a:xfrm>
            <a:off x="4523155" y="3194169"/>
            <a:ext cx="243906" cy="344681"/>
          </a:xfrm>
          <a:prstGeom prst="rect">
            <a:avLst/>
          </a:prstGeom>
        </p:spPr>
      </p:pic>
      <p:pic>
        <p:nvPicPr>
          <p:cNvPr id="80" name="Picture 79">
            <a:extLst>
              <a:ext uri="{FF2B5EF4-FFF2-40B4-BE49-F238E27FC236}">
                <a16:creationId xmlns:a16="http://schemas.microsoft.com/office/drawing/2014/main" id="{34CEDE22-4015-4829-9DC5-0924A6D782AF}"/>
              </a:ext>
            </a:extLst>
          </p:cNvPr>
          <p:cNvPicPr>
            <a:picLocks noChangeAspect="1"/>
          </p:cNvPicPr>
          <p:nvPr/>
        </p:nvPicPr>
        <p:blipFill>
          <a:blip r:embed="rId4"/>
          <a:stretch>
            <a:fillRect/>
          </a:stretch>
        </p:blipFill>
        <p:spPr>
          <a:xfrm>
            <a:off x="3778784" y="3072197"/>
            <a:ext cx="243906" cy="344681"/>
          </a:xfrm>
          <a:prstGeom prst="rect">
            <a:avLst/>
          </a:prstGeom>
        </p:spPr>
      </p:pic>
      <p:pic>
        <p:nvPicPr>
          <p:cNvPr id="112" name="Picture 111">
            <a:extLst>
              <a:ext uri="{FF2B5EF4-FFF2-40B4-BE49-F238E27FC236}">
                <a16:creationId xmlns:a16="http://schemas.microsoft.com/office/drawing/2014/main" id="{08A163CE-5017-4B1F-8716-2DD841A32574}"/>
              </a:ext>
            </a:extLst>
          </p:cNvPr>
          <p:cNvPicPr>
            <a:picLocks noChangeAspect="1"/>
          </p:cNvPicPr>
          <p:nvPr/>
        </p:nvPicPr>
        <p:blipFill>
          <a:blip r:embed="rId4"/>
          <a:stretch>
            <a:fillRect/>
          </a:stretch>
        </p:blipFill>
        <p:spPr>
          <a:xfrm>
            <a:off x="4192572" y="2603579"/>
            <a:ext cx="243906" cy="344681"/>
          </a:xfrm>
          <a:prstGeom prst="rect">
            <a:avLst/>
          </a:prstGeom>
        </p:spPr>
      </p:pic>
      <p:pic>
        <p:nvPicPr>
          <p:cNvPr id="113" name="Picture 112">
            <a:extLst>
              <a:ext uri="{FF2B5EF4-FFF2-40B4-BE49-F238E27FC236}">
                <a16:creationId xmlns:a16="http://schemas.microsoft.com/office/drawing/2014/main" id="{0E58989D-95F5-40E0-BE93-88FEDCD4AE0A}"/>
              </a:ext>
            </a:extLst>
          </p:cNvPr>
          <p:cNvPicPr>
            <a:picLocks noChangeAspect="1"/>
          </p:cNvPicPr>
          <p:nvPr/>
        </p:nvPicPr>
        <p:blipFill>
          <a:blip r:embed="rId4"/>
          <a:stretch>
            <a:fillRect/>
          </a:stretch>
        </p:blipFill>
        <p:spPr>
          <a:xfrm>
            <a:off x="4649988" y="2624311"/>
            <a:ext cx="243906" cy="344681"/>
          </a:xfrm>
          <a:prstGeom prst="rect">
            <a:avLst/>
          </a:prstGeom>
        </p:spPr>
      </p:pic>
      <p:pic>
        <p:nvPicPr>
          <p:cNvPr id="40" name="Picture 39">
            <a:extLst>
              <a:ext uri="{FF2B5EF4-FFF2-40B4-BE49-F238E27FC236}">
                <a16:creationId xmlns:a16="http://schemas.microsoft.com/office/drawing/2014/main" id="{C44940E4-F227-4E08-8AB0-E235B12B0BDD}"/>
              </a:ext>
            </a:extLst>
          </p:cNvPr>
          <p:cNvPicPr>
            <a:picLocks noChangeAspect="1"/>
          </p:cNvPicPr>
          <p:nvPr/>
        </p:nvPicPr>
        <p:blipFill>
          <a:blip r:embed="rId4"/>
          <a:stretch>
            <a:fillRect/>
          </a:stretch>
        </p:blipFill>
        <p:spPr>
          <a:xfrm>
            <a:off x="5746144" y="6307306"/>
            <a:ext cx="243906" cy="344681"/>
          </a:xfrm>
          <a:prstGeom prst="rect">
            <a:avLst/>
          </a:prstGeom>
        </p:spPr>
      </p:pic>
      <p:pic>
        <p:nvPicPr>
          <p:cNvPr id="41" name="Picture 40">
            <a:extLst>
              <a:ext uri="{FF2B5EF4-FFF2-40B4-BE49-F238E27FC236}">
                <a16:creationId xmlns:a16="http://schemas.microsoft.com/office/drawing/2014/main" id="{9DFDC698-5A81-41EC-B3BC-1C67AA53D03F}"/>
              </a:ext>
            </a:extLst>
          </p:cNvPr>
          <p:cNvPicPr>
            <a:picLocks noChangeAspect="1"/>
          </p:cNvPicPr>
          <p:nvPr/>
        </p:nvPicPr>
        <p:blipFill>
          <a:blip r:embed="rId4"/>
          <a:stretch>
            <a:fillRect/>
          </a:stretch>
        </p:blipFill>
        <p:spPr>
          <a:xfrm>
            <a:off x="6584310" y="6296259"/>
            <a:ext cx="243906" cy="344681"/>
          </a:xfrm>
          <a:prstGeom prst="rect">
            <a:avLst/>
          </a:prstGeom>
        </p:spPr>
      </p:pic>
      <p:pic>
        <p:nvPicPr>
          <p:cNvPr id="99" name="Picture 98">
            <a:extLst>
              <a:ext uri="{FF2B5EF4-FFF2-40B4-BE49-F238E27FC236}">
                <a16:creationId xmlns:a16="http://schemas.microsoft.com/office/drawing/2014/main" id="{A3A32C95-F4FB-428A-9997-CB07424E8825}"/>
              </a:ext>
            </a:extLst>
          </p:cNvPr>
          <p:cNvPicPr>
            <a:picLocks noChangeAspect="1"/>
          </p:cNvPicPr>
          <p:nvPr/>
        </p:nvPicPr>
        <p:blipFill>
          <a:blip r:embed="rId4"/>
          <a:stretch>
            <a:fillRect/>
          </a:stretch>
        </p:blipFill>
        <p:spPr>
          <a:xfrm>
            <a:off x="5716730" y="5660554"/>
            <a:ext cx="243906" cy="344681"/>
          </a:xfrm>
          <a:prstGeom prst="rect">
            <a:avLst/>
          </a:prstGeom>
        </p:spPr>
      </p:pic>
      <p:pic>
        <p:nvPicPr>
          <p:cNvPr id="100" name="Picture 99">
            <a:extLst>
              <a:ext uri="{FF2B5EF4-FFF2-40B4-BE49-F238E27FC236}">
                <a16:creationId xmlns:a16="http://schemas.microsoft.com/office/drawing/2014/main" id="{01594DCF-89A7-4826-9CBC-CADAC3F17B77}"/>
              </a:ext>
            </a:extLst>
          </p:cNvPr>
          <p:cNvPicPr>
            <a:picLocks noChangeAspect="1"/>
          </p:cNvPicPr>
          <p:nvPr/>
        </p:nvPicPr>
        <p:blipFill>
          <a:blip r:embed="rId4"/>
          <a:stretch>
            <a:fillRect/>
          </a:stretch>
        </p:blipFill>
        <p:spPr>
          <a:xfrm>
            <a:off x="6554896" y="5649507"/>
            <a:ext cx="243906" cy="344681"/>
          </a:xfrm>
          <a:prstGeom prst="rect">
            <a:avLst/>
          </a:prstGeom>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6824985" y="2455334"/>
            <a:ext cx="2698926" cy="30007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flipH="1">
            <a:off x="6910714" y="3965000"/>
            <a:ext cx="2226904" cy="2377186"/>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8EA3E75A-DB1A-41DA-BC2B-E969A699748A}"/>
              </a:ext>
            </a:extLst>
          </p:cNvPr>
          <p:cNvGrpSpPr/>
          <p:nvPr/>
        </p:nvGrpSpPr>
        <p:grpSpPr>
          <a:xfrm>
            <a:off x="1584251" y="223347"/>
            <a:ext cx="10251073" cy="1939276"/>
            <a:chOff x="5028304" y="1471680"/>
            <a:chExt cx="4442114" cy="1268275"/>
          </a:xfrm>
        </p:grpSpPr>
        <p:sp>
          <p:nvSpPr>
            <p:cNvPr id="43" name="Speech Bubble: Rectangle with Corners Rounded 42">
              <a:extLst>
                <a:ext uri="{FF2B5EF4-FFF2-40B4-BE49-F238E27FC236}">
                  <a16:creationId xmlns:a16="http://schemas.microsoft.com/office/drawing/2014/main" id="{DBDFECE8-1964-4C7A-8C2E-DD71026E472E}"/>
                </a:ext>
              </a:extLst>
            </p:cNvPr>
            <p:cNvSpPr/>
            <p:nvPr/>
          </p:nvSpPr>
          <p:spPr>
            <a:xfrm>
              <a:off x="5028304" y="1471680"/>
              <a:ext cx="4442114" cy="1268275"/>
            </a:xfrm>
            <a:prstGeom prst="wedgeRoundRectCallout">
              <a:avLst>
                <a:gd name="adj1" fmla="val -8941"/>
                <a:gd name="adj2" fmla="val 77521"/>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TextBox 43">
              <a:extLst>
                <a:ext uri="{FF2B5EF4-FFF2-40B4-BE49-F238E27FC236}">
                  <a16:creationId xmlns:a16="http://schemas.microsoft.com/office/drawing/2014/main" id="{E1015058-67C0-4B20-A70B-CD5619DC8666}"/>
                </a:ext>
              </a:extLst>
            </p:cNvPr>
            <p:cNvSpPr txBox="1"/>
            <p:nvPr/>
          </p:nvSpPr>
          <p:spPr>
            <a:xfrm>
              <a:off x="5143490" y="1511491"/>
              <a:ext cx="4119577" cy="1155161"/>
            </a:xfrm>
            <a:prstGeom prst="rect">
              <a:avLst/>
            </a:prstGeom>
            <a:noFill/>
          </p:spPr>
          <p:txBody>
            <a:bodyPr wrap="square" rtlCol="0">
              <a:spAutoFit/>
            </a:bodyPr>
            <a:lstStyle/>
            <a:p>
              <a:pPr marL="0" marR="0" algn="ctr">
                <a:lnSpc>
                  <a:spcPct val="115000"/>
                </a:lnSpc>
                <a:spcBef>
                  <a:spcPts val="0"/>
                </a:spcBef>
                <a:spcAft>
                  <a:spcPts val="0"/>
                </a:spcAft>
              </a:pPr>
              <a:r>
                <a:rPr lang="vi-VN"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a:t>
              </a:r>
              <a:r>
                <a:rPr lang="vi-VN"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ò chơi</a:t>
              </a:r>
              <a:r>
                <a:rPr lang="nl-NL"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Ai nhanh Ai đúng?</a:t>
              </a: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nl-NL" sz="2400" b="1" dirty="0">
                  <a:effectLst/>
                  <a:latin typeface="Calibri" panose="020F0502020204030204" pitchFamily="34" charset="0"/>
                  <a:ea typeface="Times New Roman" panose="02020603050405020304" pitchFamily="18" charset="0"/>
                  <a:cs typeface="Calibri" panose="020F0502020204030204" pitchFamily="34" charset="0"/>
                </a:rPr>
                <a:t>Chia lớp thành 2 đội. Mỗi đội chọn 3 HS lên bảng. Lần lượt các bạn đó sẽ gắn thẻ ghi số La Mã với những thẻ ghi số thông thường. Đội nào làm nhanh và đúng hơn, đội đó giành chiến th</a:t>
              </a:r>
              <a:r>
                <a:rPr lang="vi-VN" sz="2400" b="1" dirty="0">
                  <a:effectLst/>
                  <a:latin typeface="Calibri" panose="020F0502020204030204" pitchFamily="34" charset="0"/>
                  <a:ea typeface="Times New Roman" panose="02020603050405020304" pitchFamily="18" charset="0"/>
                  <a:cs typeface="Calibri" panose="020F0502020204030204" pitchFamily="34" charset="0"/>
                </a:rPr>
                <a:t>ắ</a:t>
              </a:r>
              <a:r>
                <a:rPr lang="nl-NL" sz="2400" b="1" dirty="0">
                  <a:effectLst/>
                  <a:latin typeface="Calibri" panose="020F0502020204030204" pitchFamily="34" charset="0"/>
                  <a:ea typeface="Times New Roman" panose="02020603050405020304" pitchFamily="18" charset="0"/>
                  <a:cs typeface="Calibri" panose="020F0502020204030204" pitchFamily="34" charset="0"/>
                </a:rPr>
                <a:t>ng</a:t>
              </a:r>
              <a:r>
                <a:rPr lang="vi-VN" sz="2400" b="1" dirty="0">
                  <a:effectLst/>
                  <a:latin typeface="Calibri" panose="020F0502020204030204" pitchFamily="34" charset="0"/>
                  <a:ea typeface="Times New Roman" panose="02020603050405020304" pitchFamily="18" charset="0"/>
                  <a:cs typeface="Calibri" panose="020F0502020204030204" pitchFamily="34" charset="0"/>
                </a:rPr>
                <a:t>.</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107" name="Picture 106">
            <a:extLst>
              <a:ext uri="{FF2B5EF4-FFF2-40B4-BE49-F238E27FC236}">
                <a16:creationId xmlns:a16="http://schemas.microsoft.com/office/drawing/2014/main" id="{B0723323-EAAB-4AFE-9CAD-75419748A761}"/>
              </a:ext>
            </a:extLst>
          </p:cNvPr>
          <p:cNvPicPr>
            <a:picLocks noChangeAspect="1"/>
          </p:cNvPicPr>
          <p:nvPr/>
        </p:nvPicPr>
        <p:blipFill>
          <a:blip r:embed="rId4"/>
          <a:stretch>
            <a:fillRect/>
          </a:stretch>
        </p:blipFill>
        <p:spPr>
          <a:xfrm>
            <a:off x="5716730" y="5072600"/>
            <a:ext cx="243906" cy="344681"/>
          </a:xfrm>
          <a:prstGeom prst="rect">
            <a:avLst/>
          </a:prstGeom>
        </p:spPr>
      </p:pic>
      <p:pic>
        <p:nvPicPr>
          <p:cNvPr id="108" name="Picture 107">
            <a:extLst>
              <a:ext uri="{FF2B5EF4-FFF2-40B4-BE49-F238E27FC236}">
                <a16:creationId xmlns:a16="http://schemas.microsoft.com/office/drawing/2014/main" id="{02563A47-20AE-4FB6-8BF6-2C6D75B95D34}"/>
              </a:ext>
            </a:extLst>
          </p:cNvPr>
          <p:cNvPicPr>
            <a:picLocks noChangeAspect="1"/>
          </p:cNvPicPr>
          <p:nvPr/>
        </p:nvPicPr>
        <p:blipFill>
          <a:blip r:embed="rId4"/>
          <a:stretch>
            <a:fillRect/>
          </a:stretch>
        </p:blipFill>
        <p:spPr>
          <a:xfrm>
            <a:off x="6554896" y="5061553"/>
            <a:ext cx="243906" cy="344681"/>
          </a:xfrm>
          <a:prstGeom prst="rect">
            <a:avLst/>
          </a:prstGeom>
        </p:spPr>
      </p:pic>
      <p:pic>
        <p:nvPicPr>
          <p:cNvPr id="51" name="Picture 50">
            <a:extLst>
              <a:ext uri="{FF2B5EF4-FFF2-40B4-BE49-F238E27FC236}">
                <a16:creationId xmlns:a16="http://schemas.microsoft.com/office/drawing/2014/main" id="{C2A58803-F3FC-4569-8FA1-B32612C7CFCF}"/>
              </a:ext>
            </a:extLst>
          </p:cNvPr>
          <p:cNvPicPr>
            <a:picLocks noChangeAspect="1"/>
          </p:cNvPicPr>
          <p:nvPr/>
        </p:nvPicPr>
        <p:blipFill>
          <a:blip r:embed="rId4"/>
          <a:stretch>
            <a:fillRect/>
          </a:stretch>
        </p:blipFill>
        <p:spPr>
          <a:xfrm>
            <a:off x="5959388" y="4203447"/>
            <a:ext cx="243906" cy="344681"/>
          </a:xfrm>
          <a:prstGeom prst="rect">
            <a:avLst/>
          </a:prstGeom>
        </p:spPr>
      </p:pic>
      <p:pic>
        <p:nvPicPr>
          <p:cNvPr id="60" name="Picture 59">
            <a:extLst>
              <a:ext uri="{FF2B5EF4-FFF2-40B4-BE49-F238E27FC236}">
                <a16:creationId xmlns:a16="http://schemas.microsoft.com/office/drawing/2014/main" id="{8F7E649B-EB1B-45D8-BA63-B57043A65618}"/>
              </a:ext>
            </a:extLst>
          </p:cNvPr>
          <p:cNvPicPr>
            <a:picLocks noChangeAspect="1"/>
          </p:cNvPicPr>
          <p:nvPr/>
        </p:nvPicPr>
        <p:blipFill>
          <a:blip r:embed="rId4"/>
          <a:stretch>
            <a:fillRect/>
          </a:stretch>
        </p:blipFill>
        <p:spPr>
          <a:xfrm>
            <a:off x="6415806" y="4244019"/>
            <a:ext cx="243906" cy="344681"/>
          </a:xfrm>
          <a:prstGeom prst="rect">
            <a:avLst/>
          </a:prstGeom>
        </p:spPr>
      </p:pic>
      <p:pic>
        <p:nvPicPr>
          <p:cNvPr id="62" name="Picture 61">
            <a:extLst>
              <a:ext uri="{FF2B5EF4-FFF2-40B4-BE49-F238E27FC236}">
                <a16:creationId xmlns:a16="http://schemas.microsoft.com/office/drawing/2014/main" id="{D27D8C56-2DE1-4D7A-8D9F-1C29FC26E642}"/>
              </a:ext>
            </a:extLst>
          </p:cNvPr>
          <p:cNvPicPr>
            <a:picLocks noChangeAspect="1"/>
          </p:cNvPicPr>
          <p:nvPr/>
        </p:nvPicPr>
        <p:blipFill>
          <a:blip r:embed="rId4"/>
          <a:stretch>
            <a:fillRect/>
          </a:stretch>
        </p:blipFill>
        <p:spPr>
          <a:xfrm>
            <a:off x="6927191" y="4170827"/>
            <a:ext cx="243906" cy="344681"/>
          </a:xfrm>
          <a:prstGeom prst="rect">
            <a:avLst/>
          </a:prstGeom>
        </p:spPr>
      </p:pic>
      <p:pic>
        <p:nvPicPr>
          <p:cNvPr id="70" name="Picture 69">
            <a:extLst>
              <a:ext uri="{FF2B5EF4-FFF2-40B4-BE49-F238E27FC236}">
                <a16:creationId xmlns:a16="http://schemas.microsoft.com/office/drawing/2014/main" id="{65386335-2F6C-4650-BDAE-F8F92D30D787}"/>
              </a:ext>
            </a:extLst>
          </p:cNvPr>
          <p:cNvPicPr>
            <a:picLocks noChangeAspect="1"/>
          </p:cNvPicPr>
          <p:nvPr/>
        </p:nvPicPr>
        <p:blipFill>
          <a:blip r:embed="rId4"/>
          <a:stretch>
            <a:fillRect/>
          </a:stretch>
        </p:blipFill>
        <p:spPr>
          <a:xfrm>
            <a:off x="5792944" y="3829948"/>
            <a:ext cx="243906" cy="344681"/>
          </a:xfrm>
          <a:prstGeom prst="rect">
            <a:avLst/>
          </a:prstGeom>
        </p:spPr>
      </p:pic>
      <p:pic>
        <p:nvPicPr>
          <p:cNvPr id="75" name="Picture 74">
            <a:extLst>
              <a:ext uri="{FF2B5EF4-FFF2-40B4-BE49-F238E27FC236}">
                <a16:creationId xmlns:a16="http://schemas.microsoft.com/office/drawing/2014/main" id="{8BAA9DA9-A63C-4FDB-9335-17C9CDEC6ACE}"/>
              </a:ext>
            </a:extLst>
          </p:cNvPr>
          <p:cNvPicPr>
            <a:picLocks noChangeAspect="1"/>
          </p:cNvPicPr>
          <p:nvPr/>
        </p:nvPicPr>
        <p:blipFill>
          <a:blip r:embed="rId4"/>
          <a:stretch>
            <a:fillRect/>
          </a:stretch>
        </p:blipFill>
        <p:spPr>
          <a:xfrm>
            <a:off x="6059611" y="2947168"/>
            <a:ext cx="243906" cy="344681"/>
          </a:xfrm>
          <a:prstGeom prst="rect">
            <a:avLst/>
          </a:prstGeom>
        </p:spPr>
      </p:pic>
      <p:pic>
        <p:nvPicPr>
          <p:cNvPr id="76" name="Picture 75">
            <a:extLst>
              <a:ext uri="{FF2B5EF4-FFF2-40B4-BE49-F238E27FC236}">
                <a16:creationId xmlns:a16="http://schemas.microsoft.com/office/drawing/2014/main" id="{3817AEAD-1978-458B-805D-AFFC95E99D59}"/>
              </a:ext>
            </a:extLst>
          </p:cNvPr>
          <p:cNvPicPr>
            <a:picLocks noChangeAspect="1"/>
          </p:cNvPicPr>
          <p:nvPr/>
        </p:nvPicPr>
        <p:blipFill>
          <a:blip r:embed="rId4"/>
          <a:stretch>
            <a:fillRect/>
          </a:stretch>
        </p:blipFill>
        <p:spPr>
          <a:xfrm>
            <a:off x="6897777" y="2936121"/>
            <a:ext cx="243906" cy="344681"/>
          </a:xfrm>
          <a:prstGeom prst="rect">
            <a:avLst/>
          </a:prstGeom>
        </p:spPr>
      </p:pic>
      <p:pic>
        <p:nvPicPr>
          <p:cNvPr id="77" name="Picture 76">
            <a:extLst>
              <a:ext uri="{FF2B5EF4-FFF2-40B4-BE49-F238E27FC236}">
                <a16:creationId xmlns:a16="http://schemas.microsoft.com/office/drawing/2014/main" id="{A3D3BC2C-BD32-47AE-8650-9BADFD0BA777}"/>
              </a:ext>
            </a:extLst>
          </p:cNvPr>
          <p:cNvPicPr>
            <a:picLocks noChangeAspect="1"/>
          </p:cNvPicPr>
          <p:nvPr/>
        </p:nvPicPr>
        <p:blipFill>
          <a:blip r:embed="rId4"/>
          <a:stretch>
            <a:fillRect/>
          </a:stretch>
        </p:blipFill>
        <p:spPr>
          <a:xfrm>
            <a:off x="6389565" y="3773358"/>
            <a:ext cx="243906" cy="344681"/>
          </a:xfrm>
          <a:prstGeom prst="rect">
            <a:avLst/>
          </a:prstGeom>
        </p:spPr>
      </p:pic>
      <p:pic>
        <p:nvPicPr>
          <p:cNvPr id="114" name="Picture 113">
            <a:extLst>
              <a:ext uri="{FF2B5EF4-FFF2-40B4-BE49-F238E27FC236}">
                <a16:creationId xmlns:a16="http://schemas.microsoft.com/office/drawing/2014/main" id="{F13B4E96-83C7-4619-B166-B306CE921043}"/>
              </a:ext>
            </a:extLst>
          </p:cNvPr>
          <p:cNvPicPr>
            <a:picLocks noChangeAspect="1"/>
          </p:cNvPicPr>
          <p:nvPr/>
        </p:nvPicPr>
        <p:blipFill>
          <a:blip r:embed="rId4"/>
          <a:stretch>
            <a:fillRect/>
          </a:stretch>
        </p:blipFill>
        <p:spPr>
          <a:xfrm>
            <a:off x="9686509" y="3309746"/>
            <a:ext cx="243906" cy="344681"/>
          </a:xfrm>
          <a:prstGeom prst="rect">
            <a:avLst/>
          </a:prstGeom>
        </p:spPr>
      </p:pic>
      <p:pic>
        <p:nvPicPr>
          <p:cNvPr id="115" name="Picture 114">
            <a:extLst>
              <a:ext uri="{FF2B5EF4-FFF2-40B4-BE49-F238E27FC236}">
                <a16:creationId xmlns:a16="http://schemas.microsoft.com/office/drawing/2014/main" id="{36AB82AE-318A-45C4-8B53-0F22D87C7E47}"/>
              </a:ext>
            </a:extLst>
          </p:cNvPr>
          <p:cNvPicPr>
            <a:picLocks noChangeAspect="1"/>
          </p:cNvPicPr>
          <p:nvPr/>
        </p:nvPicPr>
        <p:blipFill>
          <a:blip r:embed="rId4"/>
          <a:stretch>
            <a:fillRect/>
          </a:stretch>
        </p:blipFill>
        <p:spPr>
          <a:xfrm>
            <a:off x="10068140" y="3291849"/>
            <a:ext cx="243906" cy="344681"/>
          </a:xfrm>
          <a:prstGeom prst="rect">
            <a:avLst/>
          </a:prstGeom>
        </p:spPr>
      </p:pic>
      <p:pic>
        <p:nvPicPr>
          <p:cNvPr id="116" name="Picture 115">
            <a:extLst>
              <a:ext uri="{FF2B5EF4-FFF2-40B4-BE49-F238E27FC236}">
                <a16:creationId xmlns:a16="http://schemas.microsoft.com/office/drawing/2014/main" id="{9413AC8A-4B5B-4CE5-BF61-1021893122A2}"/>
              </a:ext>
            </a:extLst>
          </p:cNvPr>
          <p:cNvPicPr>
            <a:picLocks noChangeAspect="1"/>
          </p:cNvPicPr>
          <p:nvPr/>
        </p:nvPicPr>
        <p:blipFill>
          <a:blip r:embed="rId4"/>
          <a:stretch>
            <a:fillRect/>
          </a:stretch>
        </p:blipFill>
        <p:spPr>
          <a:xfrm>
            <a:off x="10471119" y="2965065"/>
            <a:ext cx="243906" cy="344681"/>
          </a:xfrm>
          <a:prstGeom prst="rect">
            <a:avLst/>
          </a:prstGeom>
        </p:spPr>
      </p:pic>
      <p:pic>
        <p:nvPicPr>
          <p:cNvPr id="117" name="Picture 116">
            <a:extLst>
              <a:ext uri="{FF2B5EF4-FFF2-40B4-BE49-F238E27FC236}">
                <a16:creationId xmlns:a16="http://schemas.microsoft.com/office/drawing/2014/main" id="{62679F4C-F32F-4BFF-A571-23CA0AD16405}"/>
              </a:ext>
            </a:extLst>
          </p:cNvPr>
          <p:cNvPicPr>
            <a:picLocks noChangeAspect="1"/>
          </p:cNvPicPr>
          <p:nvPr/>
        </p:nvPicPr>
        <p:blipFill>
          <a:blip r:embed="rId4"/>
          <a:stretch>
            <a:fillRect/>
          </a:stretch>
        </p:blipFill>
        <p:spPr>
          <a:xfrm>
            <a:off x="10830483" y="2875847"/>
            <a:ext cx="243906" cy="344681"/>
          </a:xfrm>
          <a:prstGeom prst="rect">
            <a:avLst/>
          </a:prstGeom>
        </p:spPr>
      </p:pic>
      <p:pic>
        <p:nvPicPr>
          <p:cNvPr id="118" name="Picture 117">
            <a:extLst>
              <a:ext uri="{FF2B5EF4-FFF2-40B4-BE49-F238E27FC236}">
                <a16:creationId xmlns:a16="http://schemas.microsoft.com/office/drawing/2014/main" id="{B8D75658-7A1B-44E3-BC43-B28469BD3E6D}"/>
              </a:ext>
            </a:extLst>
          </p:cNvPr>
          <p:cNvPicPr>
            <a:picLocks noChangeAspect="1"/>
          </p:cNvPicPr>
          <p:nvPr/>
        </p:nvPicPr>
        <p:blipFill>
          <a:blip r:embed="rId4"/>
          <a:stretch>
            <a:fillRect/>
          </a:stretch>
        </p:blipFill>
        <p:spPr>
          <a:xfrm>
            <a:off x="11123398" y="2816488"/>
            <a:ext cx="243906" cy="344681"/>
          </a:xfrm>
          <a:prstGeom prst="rect">
            <a:avLst/>
          </a:prstGeom>
        </p:spPr>
      </p:pic>
      <p:pic>
        <p:nvPicPr>
          <p:cNvPr id="119" name="Picture 118">
            <a:extLst>
              <a:ext uri="{FF2B5EF4-FFF2-40B4-BE49-F238E27FC236}">
                <a16:creationId xmlns:a16="http://schemas.microsoft.com/office/drawing/2014/main" id="{A2A8D573-C44A-4413-8268-9CDD10C069C8}"/>
              </a:ext>
            </a:extLst>
          </p:cNvPr>
          <p:cNvPicPr>
            <a:picLocks noChangeAspect="1"/>
          </p:cNvPicPr>
          <p:nvPr/>
        </p:nvPicPr>
        <p:blipFill>
          <a:blip r:embed="rId4"/>
          <a:stretch>
            <a:fillRect/>
          </a:stretch>
        </p:blipFill>
        <p:spPr>
          <a:xfrm>
            <a:off x="11865130" y="3066343"/>
            <a:ext cx="243906" cy="344681"/>
          </a:xfrm>
          <a:prstGeom prst="rect">
            <a:avLst/>
          </a:prstGeom>
        </p:spPr>
      </p:pic>
      <p:pic>
        <p:nvPicPr>
          <p:cNvPr id="120" name="Picture 119">
            <a:extLst>
              <a:ext uri="{FF2B5EF4-FFF2-40B4-BE49-F238E27FC236}">
                <a16:creationId xmlns:a16="http://schemas.microsoft.com/office/drawing/2014/main" id="{0D2F8F9C-9C8F-4230-9932-6BF1D9973681}"/>
              </a:ext>
            </a:extLst>
          </p:cNvPr>
          <p:cNvPicPr>
            <a:picLocks noChangeAspect="1"/>
          </p:cNvPicPr>
          <p:nvPr/>
        </p:nvPicPr>
        <p:blipFill>
          <a:blip r:embed="rId4"/>
          <a:stretch>
            <a:fillRect/>
          </a:stretch>
        </p:blipFill>
        <p:spPr>
          <a:xfrm>
            <a:off x="11421609" y="3084319"/>
            <a:ext cx="243906" cy="344681"/>
          </a:xfrm>
          <a:prstGeom prst="rect">
            <a:avLst/>
          </a:prstGeom>
        </p:spPr>
      </p:pic>
      <p:pic>
        <p:nvPicPr>
          <p:cNvPr id="121" name="Picture 120">
            <a:extLst>
              <a:ext uri="{FF2B5EF4-FFF2-40B4-BE49-F238E27FC236}">
                <a16:creationId xmlns:a16="http://schemas.microsoft.com/office/drawing/2014/main" id="{92E3CC00-FC24-4D89-8DB2-0A4FF5E3C9B4}"/>
              </a:ext>
            </a:extLst>
          </p:cNvPr>
          <p:cNvPicPr>
            <a:picLocks noChangeAspect="1"/>
          </p:cNvPicPr>
          <p:nvPr/>
        </p:nvPicPr>
        <p:blipFill>
          <a:blip r:embed="rId4"/>
          <a:stretch>
            <a:fillRect/>
          </a:stretch>
        </p:blipFill>
        <p:spPr>
          <a:xfrm>
            <a:off x="10127406" y="2718078"/>
            <a:ext cx="243906" cy="344681"/>
          </a:xfrm>
          <a:prstGeom prst="rect">
            <a:avLst/>
          </a:prstGeom>
        </p:spPr>
      </p:pic>
      <p:pic>
        <p:nvPicPr>
          <p:cNvPr id="122" name="Picture 121">
            <a:extLst>
              <a:ext uri="{FF2B5EF4-FFF2-40B4-BE49-F238E27FC236}">
                <a16:creationId xmlns:a16="http://schemas.microsoft.com/office/drawing/2014/main" id="{911CABEA-FD2D-4F2F-8349-00BAC0CE1DE7}"/>
              </a:ext>
            </a:extLst>
          </p:cNvPr>
          <p:cNvPicPr>
            <a:picLocks noChangeAspect="1"/>
          </p:cNvPicPr>
          <p:nvPr/>
        </p:nvPicPr>
        <p:blipFill>
          <a:blip r:embed="rId4"/>
          <a:stretch>
            <a:fillRect/>
          </a:stretch>
        </p:blipFill>
        <p:spPr>
          <a:xfrm>
            <a:off x="9284625" y="2620384"/>
            <a:ext cx="243906" cy="344681"/>
          </a:xfrm>
          <a:prstGeom prst="rect">
            <a:avLst/>
          </a:prstGeom>
        </p:spPr>
      </p:pic>
      <p:pic>
        <p:nvPicPr>
          <p:cNvPr id="123" name="Picture 122">
            <a:extLst>
              <a:ext uri="{FF2B5EF4-FFF2-40B4-BE49-F238E27FC236}">
                <a16:creationId xmlns:a16="http://schemas.microsoft.com/office/drawing/2014/main" id="{4D21232D-E9DC-4552-9223-74BCC9E4EF7D}"/>
              </a:ext>
            </a:extLst>
          </p:cNvPr>
          <p:cNvPicPr>
            <a:picLocks noChangeAspect="1"/>
          </p:cNvPicPr>
          <p:nvPr/>
        </p:nvPicPr>
        <p:blipFill>
          <a:blip r:embed="rId4"/>
          <a:stretch>
            <a:fillRect/>
          </a:stretch>
        </p:blipFill>
        <p:spPr>
          <a:xfrm>
            <a:off x="8729874" y="2601795"/>
            <a:ext cx="243906" cy="344681"/>
          </a:xfrm>
          <a:prstGeom prst="rect">
            <a:avLst/>
          </a:prstGeom>
        </p:spPr>
      </p:pic>
      <p:pic>
        <p:nvPicPr>
          <p:cNvPr id="1026" name="Picture 2" descr="Hình ảnh Phân Bón PNG, Vector, PSD, và biểu tượng để tải về miễn phí |  pngtree">
            <a:extLst>
              <a:ext uri="{FF2B5EF4-FFF2-40B4-BE49-F238E27FC236}">
                <a16:creationId xmlns:a16="http://schemas.microsoft.com/office/drawing/2014/main" id="{FF71D07D-E208-4AAC-9BF1-A204273053D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53308" y="560251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Hình ảnh Phân Bón PNG, Vector, PSD, và biểu tượng để tải về miễn phí |  pngtree">
            <a:extLst>
              <a:ext uri="{FF2B5EF4-FFF2-40B4-BE49-F238E27FC236}">
                <a16:creationId xmlns:a16="http://schemas.microsoft.com/office/drawing/2014/main" id="{553FD059-E138-46D0-9C9B-2E0EA465002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36950" y="561646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a:extLst>
              <a:ext uri="{FF2B5EF4-FFF2-40B4-BE49-F238E27FC236}">
                <a16:creationId xmlns:a16="http://schemas.microsoft.com/office/drawing/2014/main" id="{9BB86247-3214-4799-B308-D3601ABFD9F9}"/>
              </a:ext>
            </a:extLst>
          </p:cNvPr>
          <p:cNvPicPr>
            <a:picLocks noChangeAspect="1"/>
          </p:cNvPicPr>
          <p:nvPr/>
        </p:nvPicPr>
        <p:blipFill>
          <a:blip r:embed="rId10"/>
          <a:stretch>
            <a:fillRect/>
          </a:stretch>
        </p:blipFill>
        <p:spPr>
          <a:xfrm>
            <a:off x="0" y="2750740"/>
            <a:ext cx="4606703" cy="3906537"/>
          </a:xfrm>
          <a:prstGeom prst="rect">
            <a:avLst/>
          </a:prstGeom>
        </p:spPr>
      </p:pic>
      <p:cxnSp>
        <p:nvCxnSpPr>
          <p:cNvPr id="4" name="Straight Arrow Connector 3">
            <a:extLst>
              <a:ext uri="{FF2B5EF4-FFF2-40B4-BE49-F238E27FC236}">
                <a16:creationId xmlns:a16="http://schemas.microsoft.com/office/drawing/2014/main" id="{87729C8C-FCDA-434F-879C-B2C4AAE0F6B0}"/>
              </a:ext>
            </a:extLst>
          </p:cNvPr>
          <p:cNvCxnSpPr/>
          <p:nvPr/>
        </p:nvCxnSpPr>
        <p:spPr>
          <a:xfrm>
            <a:off x="1828800" y="3401122"/>
            <a:ext cx="691376" cy="7694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E6B22D62-E399-4229-BDD6-06544EFAF742}"/>
              </a:ext>
            </a:extLst>
          </p:cNvPr>
          <p:cNvCxnSpPr>
            <a:cxnSpLocks/>
          </p:cNvCxnSpPr>
          <p:nvPr/>
        </p:nvCxnSpPr>
        <p:spPr>
          <a:xfrm flipV="1">
            <a:off x="1884556" y="3323063"/>
            <a:ext cx="624468" cy="9255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E86260ED-9377-4A40-A9DE-9EB31C953382}"/>
              </a:ext>
            </a:extLst>
          </p:cNvPr>
          <p:cNvCxnSpPr>
            <a:cxnSpLocks/>
          </p:cNvCxnSpPr>
          <p:nvPr/>
        </p:nvCxnSpPr>
        <p:spPr>
          <a:xfrm>
            <a:off x="1839951" y="5296830"/>
            <a:ext cx="646771" cy="9813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D41408DA-7B5F-42F6-B00E-05D2B24965BF}"/>
              </a:ext>
            </a:extLst>
          </p:cNvPr>
          <p:cNvCxnSpPr>
            <a:cxnSpLocks/>
          </p:cNvCxnSpPr>
          <p:nvPr/>
        </p:nvCxnSpPr>
        <p:spPr>
          <a:xfrm flipV="1">
            <a:off x="1884556" y="5118410"/>
            <a:ext cx="624468" cy="9590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0751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40000">
                                          <p:cBhvr additive="base">
                                            <p:cTn id="7" dur="75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50" fill="hold"/>
                                            <p:tgtEl>
                                              <p:spTgt spid="42"/>
                                            </p:tgtEl>
                                            <p:attrNameLst>
                                              <p:attrName>ppt_x</p:attrName>
                                            </p:attrNameLst>
                                          </p:cBhvr>
                                          <p:tavLst>
                                            <p:tav tm="0">
                                              <p:val>
                                                <p:strVal val="1+#ppt_w/2"/>
                                              </p:val>
                                            </p:tav>
                                            <p:tav tm="100000">
                                              <p:val>
                                                <p:strVal val="#ppt_x"/>
                                              </p:val>
                                            </p:tav>
                                          </p:tavLst>
                                        </p:anim>
                                        <p:anim calcmode="lin" valueType="num">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5517839" y="4640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2" name="TextBox 31">
            <a:extLst>
              <a:ext uri="{FF2B5EF4-FFF2-40B4-BE49-F238E27FC236}">
                <a16:creationId xmlns:a16="http://schemas.microsoft.com/office/drawing/2014/main" id="{3BE68B5A-1957-4C72-AA63-358018C0A2ED}"/>
              </a:ext>
            </a:extLst>
          </p:cNvPr>
          <p:cNvSpPr txBox="1"/>
          <p:nvPr/>
        </p:nvSpPr>
        <p:spPr>
          <a:xfrm>
            <a:off x="2787208" y="1503135"/>
            <a:ext cx="7443326"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Bón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cho</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nhé</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140977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21904" y="283110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B11F84F-66F6-4C84-B20A-EF70BD9AAF94}"/>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8056" r="95556">
                        <a14:foregroundMark x1="33611" y1="48333" x2="47500" y2="59167"/>
                        <a14:foregroundMark x1="41111" y1="63611" x2="31667" y2="57222"/>
                        <a14:foregroundMark x1="32222" y1="41944" x2="63056" y2="61667"/>
                        <a14:foregroundMark x1="63056" y1="61667" x2="63889" y2="61667"/>
                        <a14:foregroundMark x1="50556" y1="33056" x2="29722" y2="33056"/>
                        <a14:foregroundMark x1="21944" y1="41389" x2="39167" y2="25556"/>
                        <a14:foregroundMark x1="58333" y1="45278" x2="48889" y2="30833"/>
                        <a14:foregroundMark x1="48889" y1="30833" x2="41111" y2="24167"/>
                        <a14:foregroundMark x1="51944" y1="32500" x2="58333" y2="43889"/>
                        <a14:foregroundMark x1="56389" y1="43889" x2="25833" y2="43889"/>
                        <a14:foregroundMark x1="31667" y1="64167" x2="48889" y2="66944"/>
                        <a14:foregroundMark x1="48889" y1="66944" x2="49444" y2="65556"/>
                        <a14:foregroundMark x1="48056" y1="60556" x2="48056" y2="60556"/>
                        <a14:foregroundMark x1="90000" y1="51667" x2="90000" y2="51667"/>
                        <a14:foregroundMark x1="95000" y1="54722" x2="95000" y2="54722"/>
                        <a14:foregroundMark x1="95833" y1="49722" x2="95833" y2="49722"/>
                        <a14:foregroundMark x1="56944" y1="51667" x2="56944" y2="51667"/>
                        <a14:foregroundMark x1="56944" y1="52222" x2="56944" y2="52222"/>
                        <a14:foregroundMark x1="58889" y1="52222" x2="58889" y2="52222"/>
                        <a14:foregroundMark x1="56389" y1="50833" x2="58333" y2="52778"/>
                        <a14:foregroundMark x1="8056" y1="50278" x2="8056" y2="50278"/>
                        <a14:foregroundMark x1="19444" y1="52778" x2="29722" y2="55278"/>
                      </a14:backgroundRemoval>
                    </a14:imgEffect>
                  </a14:imgLayer>
                </a14:imgProps>
              </a:ext>
              <a:ext uri="{28A0092B-C50C-407E-A947-70E740481C1C}">
                <a14:useLocalDpi xmlns:a14="http://schemas.microsoft.com/office/drawing/2010/main" val="0"/>
              </a:ext>
            </a:extLst>
          </a:blip>
          <a:srcRect/>
          <a:stretch>
            <a:fillRect/>
          </a:stretch>
        </p:blipFill>
        <p:spPr bwMode="auto">
          <a:xfrm>
            <a:off x="2400992" y="2609413"/>
            <a:ext cx="4437390" cy="44373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1E964B9-A831-42AD-AD99-1C7F51326352}"/>
              </a:ext>
            </a:extLst>
          </p:cNvPr>
          <p:cNvPicPr>
            <a:picLocks noChangeAspect="1"/>
          </p:cNvPicPr>
          <p:nvPr/>
        </p:nvPicPr>
        <p:blipFill>
          <a:blip r:embed="rId16"/>
          <a:stretch>
            <a:fillRect/>
          </a:stretch>
        </p:blipFill>
        <p:spPr>
          <a:xfrm>
            <a:off x="419349" y="425018"/>
            <a:ext cx="3853006" cy="859611"/>
          </a:xfrm>
          <a:prstGeom prst="rect">
            <a:avLst/>
          </a:prstGeom>
        </p:spPr>
      </p:pic>
    </p:spTree>
    <p:extLst>
      <p:ext uri="{BB962C8B-B14F-4D97-AF65-F5344CB8AC3E}">
        <p14:creationId xmlns:p14="http://schemas.microsoft.com/office/powerpoint/2010/main" val="1129405342"/>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633CB7-3D83-41F2-AA49-0BCE15E9E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641" y="1919399"/>
            <a:ext cx="7271885" cy="1207081"/>
          </a:xfrm>
          <a:prstGeom prst="rect">
            <a:avLst/>
          </a:prstGeom>
        </p:spPr>
      </p:pic>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249163" cy="743876"/>
            <a:chOff x="3143655" y="216637"/>
            <a:chExt cx="9249163" cy="743876"/>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6051636"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4096311" y="256532"/>
              <a:ext cx="82965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3</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sp>
        <p:nvSpPr>
          <p:cNvPr id="2" name="TextBox 1">
            <a:extLst>
              <a:ext uri="{FF2B5EF4-FFF2-40B4-BE49-F238E27FC236}">
                <a16:creationId xmlns:a16="http://schemas.microsoft.com/office/drawing/2014/main" id="{9F7FE57E-4C1B-457C-97A4-61937ADF0D89}"/>
              </a:ext>
            </a:extLst>
          </p:cNvPr>
          <p:cNvSpPr txBox="1"/>
          <p:nvPr/>
        </p:nvSpPr>
        <p:spPr>
          <a:xfrm>
            <a:off x="2754352" y="2029521"/>
            <a:ext cx="7047570" cy="923330"/>
          </a:xfrm>
          <a:prstGeom prst="rect">
            <a:avLst/>
          </a:prstGeom>
          <a:noFill/>
        </p:spPr>
        <p:txBody>
          <a:bodyPr wrap="square" rtlCol="0">
            <a:spAutoFit/>
          </a:bodyPr>
          <a:lstStyle/>
          <a:p>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VI; V; VIII; II; XI; IX.</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F834509-67E8-4963-A4FE-C97EDB4C67D0}"/>
              </a:ext>
            </a:extLst>
          </p:cNvPr>
          <p:cNvSpPr txBox="1"/>
          <p:nvPr/>
        </p:nvSpPr>
        <p:spPr>
          <a:xfrm>
            <a:off x="1070517" y="3523785"/>
            <a:ext cx="2642839" cy="707886"/>
          </a:xfrm>
          <a:prstGeom prst="rect">
            <a:avLst/>
          </a:prstGeom>
          <a:noFill/>
        </p:spPr>
        <p:txBody>
          <a:bodyPr wrap="square" rtlCol="0">
            <a:spAutoFit/>
          </a:bodyPr>
          <a:lstStyle/>
          <a:p>
            <a:r>
              <a:rPr lang="nl-NL" sz="4000" b="1" dirty="0">
                <a:solidFill>
                  <a:srgbClr val="00B050"/>
                </a:solidFill>
                <a:effectLst/>
                <a:latin typeface="Times New Roman" panose="02020603050405020304" pitchFamily="18" charset="0"/>
                <a:ea typeface="Times New Roman" panose="02020603050405020304" pitchFamily="18" charset="0"/>
              </a:rPr>
              <a:t>VI: sáu</a:t>
            </a:r>
            <a:endParaRPr lang="en-US" sz="4000" b="1" dirty="0">
              <a:solidFill>
                <a:srgbClr val="00B050"/>
              </a:solidFill>
            </a:endParaRPr>
          </a:p>
        </p:txBody>
      </p:sp>
      <p:sp>
        <p:nvSpPr>
          <p:cNvPr id="20" name="TextBox 19">
            <a:extLst>
              <a:ext uri="{FF2B5EF4-FFF2-40B4-BE49-F238E27FC236}">
                <a16:creationId xmlns:a16="http://schemas.microsoft.com/office/drawing/2014/main" id="{A3946F7B-4E38-4374-BC18-2BA1D55FD7EE}"/>
              </a:ext>
            </a:extLst>
          </p:cNvPr>
          <p:cNvSpPr txBox="1"/>
          <p:nvPr/>
        </p:nvSpPr>
        <p:spPr>
          <a:xfrm>
            <a:off x="1081669" y="458315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 năm</a:t>
            </a:r>
            <a:endParaRPr lang="en-US" sz="4000" b="1" dirty="0">
              <a:solidFill>
                <a:srgbClr val="00B050"/>
              </a:solidFill>
            </a:endParaRPr>
          </a:p>
        </p:txBody>
      </p:sp>
      <p:sp>
        <p:nvSpPr>
          <p:cNvPr id="21" name="TextBox 20">
            <a:extLst>
              <a:ext uri="{FF2B5EF4-FFF2-40B4-BE49-F238E27FC236}">
                <a16:creationId xmlns:a16="http://schemas.microsoft.com/office/drawing/2014/main" id="{D4E74FC4-1E91-40CB-B360-D898617E79D3}"/>
              </a:ext>
            </a:extLst>
          </p:cNvPr>
          <p:cNvSpPr txBox="1"/>
          <p:nvPr/>
        </p:nvSpPr>
        <p:spPr>
          <a:xfrm>
            <a:off x="1059366" y="558676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VIII: tám</a:t>
            </a:r>
            <a:endParaRPr lang="en-US" sz="4000" b="1" dirty="0">
              <a:solidFill>
                <a:srgbClr val="00B050"/>
              </a:solidFill>
            </a:endParaRPr>
          </a:p>
        </p:txBody>
      </p:sp>
      <p:sp>
        <p:nvSpPr>
          <p:cNvPr id="22" name="TextBox 21">
            <a:extLst>
              <a:ext uri="{FF2B5EF4-FFF2-40B4-BE49-F238E27FC236}">
                <a16:creationId xmlns:a16="http://schemas.microsoft.com/office/drawing/2014/main" id="{FEF92E1D-1BEA-49EA-B6C2-78D1CD6F0E6E}"/>
              </a:ext>
            </a:extLst>
          </p:cNvPr>
          <p:cNvSpPr txBox="1"/>
          <p:nvPr/>
        </p:nvSpPr>
        <p:spPr>
          <a:xfrm>
            <a:off x="6244683" y="3490332"/>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II: hai</a:t>
            </a:r>
            <a:endParaRPr lang="en-US" sz="4000" b="1" dirty="0">
              <a:solidFill>
                <a:srgbClr val="00B050"/>
              </a:solidFill>
            </a:endParaRPr>
          </a:p>
        </p:txBody>
      </p:sp>
      <p:sp>
        <p:nvSpPr>
          <p:cNvPr id="23" name="TextBox 22">
            <a:extLst>
              <a:ext uri="{FF2B5EF4-FFF2-40B4-BE49-F238E27FC236}">
                <a16:creationId xmlns:a16="http://schemas.microsoft.com/office/drawing/2014/main" id="{9BAF8068-3E8A-4D42-9357-CD5F8C07C1FB}"/>
              </a:ext>
            </a:extLst>
          </p:cNvPr>
          <p:cNvSpPr txBox="1"/>
          <p:nvPr/>
        </p:nvSpPr>
        <p:spPr>
          <a:xfrm>
            <a:off x="6255835" y="4549698"/>
            <a:ext cx="3624145" cy="707886"/>
          </a:xfrm>
          <a:prstGeom prst="rect">
            <a:avLst/>
          </a:prstGeom>
          <a:noFill/>
        </p:spPr>
        <p:txBody>
          <a:bodyPr wrap="square" rtlCol="0">
            <a:spAutoFit/>
          </a:bodyPr>
          <a:lstStyle/>
          <a:p>
            <a:r>
              <a:rPr lang="vi-VN" sz="4000" b="1" dirty="0">
                <a:solidFill>
                  <a:srgbClr val="00B050"/>
                </a:solidFill>
                <a:latin typeface="Times New Roman" panose="02020603050405020304" pitchFamily="18" charset="0"/>
                <a:ea typeface="Times New Roman" panose="02020603050405020304" pitchFamily="18" charset="0"/>
              </a:rPr>
              <a:t>XI: mười một</a:t>
            </a:r>
            <a:endParaRPr lang="en-US" sz="4000" b="1" dirty="0">
              <a:solidFill>
                <a:srgbClr val="00B050"/>
              </a:solidFill>
            </a:endParaRPr>
          </a:p>
        </p:txBody>
      </p:sp>
      <p:sp>
        <p:nvSpPr>
          <p:cNvPr id="24" name="TextBox 23">
            <a:extLst>
              <a:ext uri="{FF2B5EF4-FFF2-40B4-BE49-F238E27FC236}">
                <a16:creationId xmlns:a16="http://schemas.microsoft.com/office/drawing/2014/main" id="{C02C53B9-062E-4F6B-9686-F78CD08793BF}"/>
              </a:ext>
            </a:extLst>
          </p:cNvPr>
          <p:cNvSpPr txBox="1"/>
          <p:nvPr/>
        </p:nvSpPr>
        <p:spPr>
          <a:xfrm>
            <a:off x="6233532" y="5553308"/>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IX: chín</a:t>
            </a:r>
            <a:endParaRPr lang="en-US" sz="4000" b="1" dirty="0">
              <a:solidFill>
                <a:srgbClr val="00B050"/>
              </a:solidFill>
            </a:endParaRPr>
          </a:p>
        </p:txBody>
      </p:sp>
    </p:spTree>
    <p:extLst>
      <p:ext uri="{BB962C8B-B14F-4D97-AF65-F5344CB8AC3E}">
        <p14:creationId xmlns:p14="http://schemas.microsoft.com/office/powerpoint/2010/main" val="10165580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barn(inVertical)">
                                      <p:cBhvr>
                                        <p:cTn id="20" dur="500"/>
                                        <p:tgtEl>
                                          <p:spTgt spid="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barn(inVertical)">
                                      <p:cBhvr>
                                        <p:cTn id="25" dur="5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barn(inVertical)">
                                      <p:cBhvr>
                                        <p:cTn id="30" dur="500"/>
                                        <p:tgtEl>
                                          <p:spTgt spid="2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arn(inVertical)">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barn(inVertical)">
                                      <p:cBhvr>
                                        <p:cTn id="4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996296" cy="747782"/>
            <a:chOff x="3143655" y="216637"/>
            <a:chExt cx="9996296" cy="747782"/>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9218581"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3892390" y="256533"/>
              <a:ext cx="92475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b</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graphicFrame>
        <p:nvGraphicFramePr>
          <p:cNvPr id="2" name="Table 1">
            <a:extLst>
              <a:ext uri="{FF2B5EF4-FFF2-40B4-BE49-F238E27FC236}">
                <a16:creationId xmlns:a16="http://schemas.microsoft.com/office/drawing/2014/main" id="{335FAF31-2285-4D4F-8082-15FA19351ACF}"/>
              </a:ext>
            </a:extLst>
          </p:cNvPr>
          <p:cNvGraphicFramePr>
            <a:graphicFrameLocks noGrp="1"/>
          </p:cNvGraphicFramePr>
          <p:nvPr>
            <p:extLst>
              <p:ext uri="{D42A27DB-BD31-4B8C-83A1-F6EECF244321}">
                <p14:modId xmlns:p14="http://schemas.microsoft.com/office/powerpoint/2010/main" val="3234357620"/>
              </p:ext>
            </p:extLst>
          </p:nvPr>
        </p:nvGraphicFramePr>
        <p:xfrm>
          <a:off x="3367669" y="1642812"/>
          <a:ext cx="7393258" cy="4480560"/>
        </p:xfrm>
        <a:graphic>
          <a:graphicData uri="http://schemas.openxmlformats.org/drawingml/2006/table">
            <a:tbl>
              <a:tblPr>
                <a:tableStyleId>{2D5ABB26-0587-4C30-8999-92F81FD0307C}</a:tableStyleId>
              </a:tblPr>
              <a:tblGrid>
                <a:gridCol w="3580530">
                  <a:extLst>
                    <a:ext uri="{9D8B030D-6E8A-4147-A177-3AD203B41FA5}">
                      <a16:colId xmlns:a16="http://schemas.microsoft.com/office/drawing/2014/main" val="2376076102"/>
                    </a:ext>
                  </a:extLst>
                </a:gridCol>
                <a:gridCol w="3812728">
                  <a:extLst>
                    <a:ext uri="{9D8B030D-6E8A-4147-A177-3AD203B41FA5}">
                      <a16:colId xmlns:a16="http://schemas.microsoft.com/office/drawing/2014/main" val="3878877859"/>
                    </a:ext>
                  </a:extLst>
                </a:gridCol>
              </a:tblGrid>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 – 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9 – IX</a:t>
                      </a:r>
                    </a:p>
                  </a:txBody>
                  <a:tcPr marL="0" marR="0" marT="0" marB="0"/>
                </a:tc>
                <a:extLst>
                  <a:ext uri="{0D108BD9-81ED-4DB2-BD59-A6C34878D82A}">
                    <a16:rowId xmlns:a16="http://schemas.microsoft.com/office/drawing/2014/main" val="2547093716"/>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2 – 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10 – X</a:t>
                      </a:r>
                    </a:p>
                  </a:txBody>
                  <a:tcPr marL="0" marR="0" marT="0" marB="0"/>
                </a:tc>
                <a:extLst>
                  <a:ext uri="{0D108BD9-81ED-4DB2-BD59-A6C34878D82A}">
                    <a16:rowId xmlns:a16="http://schemas.microsoft.com/office/drawing/2014/main" val="1076812076"/>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3 – III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11 – XI</a:t>
                      </a:r>
                    </a:p>
                  </a:txBody>
                  <a:tcPr marL="0" marR="0" marT="0" marB="0"/>
                </a:tc>
                <a:extLst>
                  <a:ext uri="{0D108BD9-81ED-4DB2-BD59-A6C34878D82A}">
                    <a16:rowId xmlns:a16="http://schemas.microsoft.com/office/drawing/2014/main" val="3874673331"/>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4 – IV </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12 – XII</a:t>
                      </a:r>
                    </a:p>
                  </a:txBody>
                  <a:tcPr marL="0" marR="0" marT="0" marB="0"/>
                </a:tc>
                <a:extLst>
                  <a:ext uri="{0D108BD9-81ED-4DB2-BD59-A6C34878D82A}">
                    <a16:rowId xmlns:a16="http://schemas.microsoft.com/office/drawing/2014/main" val="550991532"/>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5 – V</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13 – XIII</a:t>
                      </a:r>
                    </a:p>
                  </a:txBody>
                  <a:tcPr marL="0" marR="0" marT="0" marB="0"/>
                </a:tc>
                <a:extLst>
                  <a:ext uri="{0D108BD9-81ED-4DB2-BD59-A6C34878D82A}">
                    <a16:rowId xmlns:a16="http://schemas.microsoft.com/office/drawing/2014/main" val="2918753112"/>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6 – VI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14 – XIV</a:t>
                      </a:r>
                    </a:p>
                  </a:txBody>
                  <a:tcPr marL="0" marR="0" marT="0" marB="0"/>
                </a:tc>
                <a:extLst>
                  <a:ext uri="{0D108BD9-81ED-4DB2-BD59-A6C34878D82A}">
                    <a16:rowId xmlns:a16="http://schemas.microsoft.com/office/drawing/2014/main" val="4069144061"/>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7 – VII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15 – XV </a:t>
                      </a:r>
                    </a:p>
                  </a:txBody>
                  <a:tcPr marL="0" marR="0" marT="0" marB="0"/>
                </a:tc>
                <a:extLst>
                  <a:ext uri="{0D108BD9-81ED-4DB2-BD59-A6C34878D82A}">
                    <a16:rowId xmlns:a16="http://schemas.microsoft.com/office/drawing/2014/main" val="4162070495"/>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8 – VIII </a:t>
                      </a:r>
                    </a:p>
                  </a:txBody>
                  <a:tcPr marL="0" marR="0" marT="0" marB="0"/>
                </a:tc>
                <a:tc>
                  <a:txBody>
                    <a:bodyPr/>
                    <a:lstStyle/>
                    <a:p>
                      <a:pPr algn="just"/>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9830094"/>
                  </a:ext>
                </a:extLst>
              </a:tr>
            </a:tbl>
          </a:graphicData>
        </a:graphic>
      </p:graphicFrame>
    </p:spTree>
    <p:extLst>
      <p:ext uri="{BB962C8B-B14F-4D97-AF65-F5344CB8AC3E}">
        <p14:creationId xmlns:p14="http://schemas.microsoft.com/office/powerpoint/2010/main" val="14090836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32" name="Picture 2" descr="Nông Dân Thu Hoạch Lúa Hình ảnh | Định dạng hình ảnh PNG 400256841|  vn.lovepik.com">
            <a:extLst>
              <a:ext uri="{FF2B5EF4-FFF2-40B4-BE49-F238E27FC236}">
                <a16:creationId xmlns:a16="http://schemas.microsoft.com/office/drawing/2014/main" id="{2529065E-C4A8-4FFA-B3A5-C1F77B54BE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42" b="95888" l="0" r="99167">
                        <a14:foregroundMark x1="59833" y1="12628" x2="60500" y2="49633"/>
                        <a14:foregroundMark x1="56833" y1="15565" x2="53000" y2="50220"/>
                        <a14:foregroundMark x1="53500" y1="29956" x2="45167" y2="61380"/>
                        <a14:foregroundMark x1="0" y1="40529" x2="39000" y2="86931"/>
                        <a14:foregroundMark x1="14667" y1="37592" x2="59833" y2="89574"/>
                        <a14:foregroundMark x1="43000" y1="59912" x2="85167" y2="81938"/>
                        <a14:foregroundMark x1="64333" y1="45815" x2="88000" y2="64611"/>
                        <a14:foregroundMark x1="77500" y1="38179" x2="89833" y2="59031"/>
                        <a14:foregroundMark x1="70000" y1="41410" x2="89167" y2="55800"/>
                        <a14:foregroundMark x1="89667" y1="45815" x2="94333" y2="74890"/>
                        <a14:foregroundMark x1="93833" y1="44640" x2="96167" y2="86931"/>
                        <a14:foregroundMark x1="96167" y1="86931" x2="96167" y2="86931"/>
                        <a14:foregroundMark x1="7000" y1="88987" x2="99167" y2="96035"/>
                        <a14:foregroundMark x1="5667" y1="54038" x2="13000" y2="82819"/>
                        <a14:foregroundMark x1="52500" y1="10573" x2="55667" y2="19090"/>
                        <a14:foregroundMark x1="59167" y1="7342" x2="61667" y2="14391"/>
                        <a14:foregroundMark x1="61333" y1="7636" x2="64833" y2="13803"/>
                        <a14:foregroundMark x1="62333" y1="22907" x2="62833" y2="32599"/>
                        <a14:foregroundMark x1="54500" y1="27313" x2="49333" y2="38767"/>
                        <a14:foregroundMark x1="53833" y1="23789" x2="51667" y2="30837"/>
                        <a14:foregroundMark x1="53667" y1="24082" x2="49667" y2="31131"/>
                        <a14:foregroundMark x1="53500" y1="23789" x2="52333" y2="26725"/>
                        <a14:foregroundMark x1="58667" y1="24963" x2="59833" y2="30837"/>
                        <a14:foregroundMark x1="60500" y1="30837" x2="61667" y2="37004"/>
                        <a14:foregroundMark x1="61667" y1="37298" x2="61667" y2="37298"/>
                        <a14:foregroundMark x1="5000" y1="42291" x2="4333" y2="41997"/>
                      </a14:backgroundRemoval>
                    </a14:imgEffect>
                  </a14:imgLayer>
                </a14:imgProps>
              </a:ext>
              <a:ext uri="{28A0092B-C50C-407E-A947-70E740481C1C}">
                <a14:useLocalDpi xmlns:a14="http://schemas.microsoft.com/office/drawing/2010/main" val="0"/>
              </a:ext>
            </a:extLst>
          </a:blip>
          <a:srcRect/>
          <a:stretch>
            <a:fillRect/>
          </a:stretch>
        </p:blipFill>
        <p:spPr bwMode="auto">
          <a:xfrm>
            <a:off x="0" y="371475"/>
            <a:ext cx="12192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184" t="55184" r="22473" b="-1014"/>
          <a:stretch/>
        </p:blipFill>
        <p:spPr>
          <a:xfrm>
            <a:off x="9980036" y="714972"/>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7659043" y="3089657"/>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327935" y="309725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E87494A-300E-4C10-98F9-C8D5CE22DA32}"/>
              </a:ext>
            </a:extLst>
          </p:cNvPr>
          <p:cNvSpPr txBox="1"/>
          <p:nvPr/>
        </p:nvSpPr>
        <p:spPr>
          <a:xfrm>
            <a:off x="281248" y="400050"/>
            <a:ext cx="5651855"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Gặt</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17480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4" name="图片 33">
            <a:extLst>
              <a:ext uri="{FF2B5EF4-FFF2-40B4-BE49-F238E27FC236}">
                <a16:creationId xmlns:a16="http://schemas.microsoft.com/office/drawing/2014/main" id="{49EBB230-AC47-4FC3-9BDB-CE096C15B015}"/>
              </a:ext>
            </a:extLst>
          </p:cNvPr>
          <p:cNvPicPr>
            <a:picLocks noChangeAspect="1"/>
          </p:cNvPicPr>
          <p:nvPr/>
        </p:nvPicPr>
        <p:blipFill>
          <a:blip r:embed="rId10"/>
          <a:stretch>
            <a:fillRect/>
          </a:stretch>
        </p:blipFill>
        <p:spPr>
          <a:xfrm>
            <a:off x="0" y="5102352"/>
            <a:ext cx="12192000" cy="1755648"/>
          </a:xfrm>
          <a:prstGeom prst="rect">
            <a:avLst/>
          </a:prstGeom>
        </p:spPr>
      </p:pic>
      <p:pic>
        <p:nvPicPr>
          <p:cNvPr id="36" name="图片 35">
            <a:extLst>
              <a:ext uri="{FF2B5EF4-FFF2-40B4-BE49-F238E27FC236}">
                <a16:creationId xmlns:a16="http://schemas.microsoft.com/office/drawing/2014/main" id="{56D091CE-F5DF-42AA-8862-4E9CEF1DAC40}"/>
              </a:ext>
            </a:extLst>
          </p:cNvPr>
          <p:cNvPicPr>
            <a:picLocks noChangeAspect="1"/>
          </p:cNvPicPr>
          <p:nvPr/>
        </p:nvPicPr>
        <p:blipFill rotWithShape="1">
          <a:blip r:embed="rId11">
            <a:extLst>
              <a:ext uri="{28A0092B-C50C-407E-A947-70E740481C1C}">
                <a14:useLocalDpi xmlns:a14="http://schemas.microsoft.com/office/drawing/2010/main" val="0"/>
              </a:ext>
            </a:extLst>
          </a:blip>
          <a:srcRect t="55451" r="74375"/>
          <a:stretch/>
        </p:blipFill>
        <p:spPr>
          <a:xfrm>
            <a:off x="1" y="5294993"/>
            <a:ext cx="3124200" cy="1563007"/>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3" name="Picture 2">
            <a:extLst>
              <a:ext uri="{FF2B5EF4-FFF2-40B4-BE49-F238E27FC236}">
                <a16:creationId xmlns:a16="http://schemas.microsoft.com/office/drawing/2014/main" id="{39360F1A-C2B4-4CB8-80E3-F6505645A4F3}"/>
              </a:ext>
            </a:extLst>
          </p:cNvPr>
          <p:cNvPicPr>
            <a:picLocks noChangeAspect="1"/>
          </p:cNvPicPr>
          <p:nvPr/>
        </p:nvPicPr>
        <p:blipFill>
          <a:blip r:embed="rId13"/>
          <a:stretch>
            <a:fillRect/>
          </a:stretch>
        </p:blipFill>
        <p:spPr>
          <a:xfrm>
            <a:off x="2309721" y="540277"/>
            <a:ext cx="6680248" cy="3836721"/>
          </a:xfrm>
          <a:prstGeom prst="rect">
            <a:avLst/>
          </a:prstGeom>
        </p:spPr>
      </p:pic>
      <p:grpSp>
        <p:nvGrpSpPr>
          <p:cNvPr id="4" name="Group 3">
            <a:extLst>
              <a:ext uri="{FF2B5EF4-FFF2-40B4-BE49-F238E27FC236}">
                <a16:creationId xmlns:a16="http://schemas.microsoft.com/office/drawing/2014/main" id="{BE92AFB4-6D41-487E-86FD-9D16C153E2F0}"/>
              </a:ext>
            </a:extLst>
          </p:cNvPr>
          <p:cNvGrpSpPr/>
          <p:nvPr/>
        </p:nvGrpSpPr>
        <p:grpSpPr>
          <a:xfrm>
            <a:off x="-381838" y="4190468"/>
            <a:ext cx="6472500" cy="2715577"/>
            <a:chOff x="3919924" y="4063856"/>
            <a:chExt cx="6472500" cy="2715577"/>
          </a:xfrm>
        </p:grpSpPr>
        <p:pic>
          <p:nvPicPr>
            <p:cNvPr id="17" name="Picture 16">
              <a:hlinkClick r:id="rId14" action="ppaction://hlinksldjump"/>
              <a:extLst>
                <a:ext uri="{FF2B5EF4-FFF2-40B4-BE49-F238E27FC236}">
                  <a16:creationId xmlns:a16="http://schemas.microsoft.com/office/drawing/2014/main" id="{CB9E4F8C-DEE3-4E0B-816E-F3D8232E7B8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4444301" y="4063856"/>
              <a:ext cx="5948123" cy="2715577"/>
            </a:xfrm>
            <a:prstGeom prst="rect">
              <a:avLst/>
            </a:prstGeom>
          </p:spPr>
        </p:pic>
        <p:grpSp>
          <p:nvGrpSpPr>
            <p:cNvPr id="18" name="Group 17">
              <a:extLst>
                <a:ext uri="{FF2B5EF4-FFF2-40B4-BE49-F238E27FC236}">
                  <a16:creationId xmlns:a16="http://schemas.microsoft.com/office/drawing/2014/main" id="{B57EDCCE-63B4-4C1A-A205-D44637F5A4B5}"/>
                </a:ext>
              </a:extLst>
            </p:cNvPr>
            <p:cNvGrpSpPr/>
            <p:nvPr/>
          </p:nvGrpSpPr>
          <p:grpSpPr>
            <a:xfrm>
              <a:off x="3919924" y="4706261"/>
              <a:ext cx="2608554" cy="1281135"/>
              <a:chOff x="-670382" y="4160055"/>
              <a:chExt cx="3227334" cy="1585036"/>
            </a:xfrm>
          </p:grpSpPr>
          <p:pic>
            <p:nvPicPr>
              <p:cNvPr id="19" name="图片 25">
                <a:extLst>
                  <a:ext uri="{FF2B5EF4-FFF2-40B4-BE49-F238E27FC236}">
                    <a16:creationId xmlns:a16="http://schemas.microsoft.com/office/drawing/2014/main" id="{8AB3AF11-7E74-4276-8A99-E2CEF58A900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20" name="图片 26">
                <a:extLst>
                  <a:ext uri="{FF2B5EF4-FFF2-40B4-BE49-F238E27FC236}">
                    <a16:creationId xmlns:a16="http://schemas.microsoft.com/office/drawing/2014/main" id="{C2FD6D53-B449-46E4-B518-28C32AFDDA4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21" name="图片 27">
                <a:extLst>
                  <a:ext uri="{FF2B5EF4-FFF2-40B4-BE49-F238E27FC236}">
                    <a16:creationId xmlns:a16="http://schemas.microsoft.com/office/drawing/2014/main" id="{7DACEA33-4B67-4A6E-9A20-A068167145A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22" name="图片 25">
                <a:extLst>
                  <a:ext uri="{FF2B5EF4-FFF2-40B4-BE49-F238E27FC236}">
                    <a16:creationId xmlns:a16="http://schemas.microsoft.com/office/drawing/2014/main" id="{4E6BB4EA-59E3-4D08-9025-AA17A60F9B3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29" name="图片 26">
                <a:extLst>
                  <a:ext uri="{FF2B5EF4-FFF2-40B4-BE49-F238E27FC236}">
                    <a16:creationId xmlns:a16="http://schemas.microsoft.com/office/drawing/2014/main" id="{5EBD70E2-5142-47D7-8B4B-E8C7A3F3423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30" name="图片 27">
                <a:extLst>
                  <a:ext uri="{FF2B5EF4-FFF2-40B4-BE49-F238E27FC236}">
                    <a16:creationId xmlns:a16="http://schemas.microsoft.com/office/drawing/2014/main" id="{4043A73E-90EE-4D9B-B4AB-A6BCFEB34E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37" name="图片 25">
                <a:extLst>
                  <a:ext uri="{FF2B5EF4-FFF2-40B4-BE49-F238E27FC236}">
                    <a16:creationId xmlns:a16="http://schemas.microsoft.com/office/drawing/2014/main" id="{459FBE5E-CC30-4289-898A-973451BAD43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39" name="图片 25">
                <a:extLst>
                  <a:ext uri="{FF2B5EF4-FFF2-40B4-BE49-F238E27FC236}">
                    <a16:creationId xmlns:a16="http://schemas.microsoft.com/office/drawing/2014/main" id="{16556D66-6270-4D99-8E95-2E87474124E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40" name="图片 25">
                <a:extLst>
                  <a:ext uri="{FF2B5EF4-FFF2-40B4-BE49-F238E27FC236}">
                    <a16:creationId xmlns:a16="http://schemas.microsoft.com/office/drawing/2014/main" id="{C38D8150-8374-4E28-97C1-98E4FD4F8DA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41" name="图片 25">
                <a:extLst>
                  <a:ext uri="{FF2B5EF4-FFF2-40B4-BE49-F238E27FC236}">
                    <a16:creationId xmlns:a16="http://schemas.microsoft.com/office/drawing/2014/main" id="{981FA0BD-FD0C-42F7-BE15-436C191B4C6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42" name="图片 25">
                <a:extLst>
                  <a:ext uri="{FF2B5EF4-FFF2-40B4-BE49-F238E27FC236}">
                    <a16:creationId xmlns:a16="http://schemas.microsoft.com/office/drawing/2014/main" id="{24A3548B-8C2C-401A-B9AE-ADDFC05E7B4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43" name="图片 25">
                <a:extLst>
                  <a:ext uri="{FF2B5EF4-FFF2-40B4-BE49-F238E27FC236}">
                    <a16:creationId xmlns:a16="http://schemas.microsoft.com/office/drawing/2014/main" id="{A2BC463C-3DD5-4F96-BA31-B043FE0C321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44" name="图片 25">
                <a:extLst>
                  <a:ext uri="{FF2B5EF4-FFF2-40B4-BE49-F238E27FC236}">
                    <a16:creationId xmlns:a16="http://schemas.microsoft.com/office/drawing/2014/main" id="{CE6C18D4-0624-4C20-A8BD-57039FDD110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45" name="Group 44">
              <a:extLst>
                <a:ext uri="{FF2B5EF4-FFF2-40B4-BE49-F238E27FC236}">
                  <a16:creationId xmlns:a16="http://schemas.microsoft.com/office/drawing/2014/main" id="{8F75312F-7B6D-484F-BD89-033D51D31C67}"/>
                </a:ext>
              </a:extLst>
            </p:cNvPr>
            <p:cNvGrpSpPr/>
            <p:nvPr/>
          </p:nvGrpSpPr>
          <p:grpSpPr>
            <a:xfrm>
              <a:off x="4494919" y="5102352"/>
              <a:ext cx="2608554" cy="1281135"/>
              <a:chOff x="-670382" y="4160055"/>
              <a:chExt cx="3227334" cy="1585036"/>
            </a:xfrm>
          </p:grpSpPr>
          <p:pic>
            <p:nvPicPr>
              <p:cNvPr id="46" name="图片 25">
                <a:extLst>
                  <a:ext uri="{FF2B5EF4-FFF2-40B4-BE49-F238E27FC236}">
                    <a16:creationId xmlns:a16="http://schemas.microsoft.com/office/drawing/2014/main" id="{79639EED-832E-4581-B265-A3841BF2275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47" name="图片 26">
                <a:extLst>
                  <a:ext uri="{FF2B5EF4-FFF2-40B4-BE49-F238E27FC236}">
                    <a16:creationId xmlns:a16="http://schemas.microsoft.com/office/drawing/2014/main" id="{C651982D-7485-46B5-B5AF-000345D0704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48" name="图片 27">
                <a:extLst>
                  <a:ext uri="{FF2B5EF4-FFF2-40B4-BE49-F238E27FC236}">
                    <a16:creationId xmlns:a16="http://schemas.microsoft.com/office/drawing/2014/main" id="{A4C9E96E-08F9-419C-84CA-04DE5565B78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49" name="图片 25">
                <a:extLst>
                  <a:ext uri="{FF2B5EF4-FFF2-40B4-BE49-F238E27FC236}">
                    <a16:creationId xmlns:a16="http://schemas.microsoft.com/office/drawing/2014/main" id="{4AC50013-EDB6-4CD3-B126-6B3BDCE0567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50" name="图片 26">
                <a:extLst>
                  <a:ext uri="{FF2B5EF4-FFF2-40B4-BE49-F238E27FC236}">
                    <a16:creationId xmlns:a16="http://schemas.microsoft.com/office/drawing/2014/main" id="{CFD1EAEC-D664-4297-B91F-45F28AC312E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51" name="图片 27">
                <a:extLst>
                  <a:ext uri="{FF2B5EF4-FFF2-40B4-BE49-F238E27FC236}">
                    <a16:creationId xmlns:a16="http://schemas.microsoft.com/office/drawing/2014/main" id="{4CF44152-A6AD-4486-A68B-EECF0ECBC19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52" name="图片 25">
                <a:extLst>
                  <a:ext uri="{FF2B5EF4-FFF2-40B4-BE49-F238E27FC236}">
                    <a16:creationId xmlns:a16="http://schemas.microsoft.com/office/drawing/2014/main" id="{4232189A-BA92-4123-9025-58E176F68FF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53" name="图片 25">
                <a:extLst>
                  <a:ext uri="{FF2B5EF4-FFF2-40B4-BE49-F238E27FC236}">
                    <a16:creationId xmlns:a16="http://schemas.microsoft.com/office/drawing/2014/main" id="{C873418B-1A65-4354-9AAD-C75475288E7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54" name="图片 25">
                <a:extLst>
                  <a:ext uri="{FF2B5EF4-FFF2-40B4-BE49-F238E27FC236}">
                    <a16:creationId xmlns:a16="http://schemas.microsoft.com/office/drawing/2014/main" id="{9E893EBB-94A1-48E6-BB33-68ED2652DD2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55" name="图片 25">
                <a:extLst>
                  <a:ext uri="{FF2B5EF4-FFF2-40B4-BE49-F238E27FC236}">
                    <a16:creationId xmlns:a16="http://schemas.microsoft.com/office/drawing/2014/main" id="{0801DF60-2C8D-4761-A751-82F4A0C5460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56" name="图片 25">
                <a:extLst>
                  <a:ext uri="{FF2B5EF4-FFF2-40B4-BE49-F238E27FC236}">
                    <a16:creationId xmlns:a16="http://schemas.microsoft.com/office/drawing/2014/main" id="{D6E34CCC-7980-4B2A-A036-11F5DAD8CBB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57" name="图片 25">
                <a:extLst>
                  <a:ext uri="{FF2B5EF4-FFF2-40B4-BE49-F238E27FC236}">
                    <a16:creationId xmlns:a16="http://schemas.microsoft.com/office/drawing/2014/main" id="{9E8DA6D8-D709-494E-AB87-5871825965F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58" name="图片 25">
                <a:extLst>
                  <a:ext uri="{FF2B5EF4-FFF2-40B4-BE49-F238E27FC236}">
                    <a16:creationId xmlns:a16="http://schemas.microsoft.com/office/drawing/2014/main" id="{868229A7-2704-4A76-8A81-90D0177E27A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59" name="Group 58">
              <a:extLst>
                <a:ext uri="{FF2B5EF4-FFF2-40B4-BE49-F238E27FC236}">
                  <a16:creationId xmlns:a16="http://schemas.microsoft.com/office/drawing/2014/main" id="{BDF19C3C-6D92-4B24-B790-8E148DF40790}"/>
                </a:ext>
              </a:extLst>
            </p:cNvPr>
            <p:cNvGrpSpPr/>
            <p:nvPr/>
          </p:nvGrpSpPr>
          <p:grpSpPr>
            <a:xfrm>
              <a:off x="4227323" y="5103374"/>
              <a:ext cx="2608554" cy="1281135"/>
              <a:chOff x="-670382" y="4160055"/>
              <a:chExt cx="3227334" cy="1585036"/>
            </a:xfrm>
          </p:grpSpPr>
          <p:pic>
            <p:nvPicPr>
              <p:cNvPr id="60" name="图片 25">
                <a:extLst>
                  <a:ext uri="{FF2B5EF4-FFF2-40B4-BE49-F238E27FC236}">
                    <a16:creationId xmlns:a16="http://schemas.microsoft.com/office/drawing/2014/main" id="{3E0E0115-512E-4FD5-9552-0A2A51390F9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61" name="图片 26">
                <a:extLst>
                  <a:ext uri="{FF2B5EF4-FFF2-40B4-BE49-F238E27FC236}">
                    <a16:creationId xmlns:a16="http://schemas.microsoft.com/office/drawing/2014/main" id="{77401177-A090-4674-BA8F-706AF795E74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62" name="图片 27">
                <a:extLst>
                  <a:ext uri="{FF2B5EF4-FFF2-40B4-BE49-F238E27FC236}">
                    <a16:creationId xmlns:a16="http://schemas.microsoft.com/office/drawing/2014/main" id="{88C8D347-8FA2-4CA7-8959-AE1D437E661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63" name="图片 25">
                <a:extLst>
                  <a:ext uri="{FF2B5EF4-FFF2-40B4-BE49-F238E27FC236}">
                    <a16:creationId xmlns:a16="http://schemas.microsoft.com/office/drawing/2014/main" id="{5676C948-7F15-462A-BE1F-C2CC322716E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64" name="图片 26">
                <a:extLst>
                  <a:ext uri="{FF2B5EF4-FFF2-40B4-BE49-F238E27FC236}">
                    <a16:creationId xmlns:a16="http://schemas.microsoft.com/office/drawing/2014/main" id="{2136BF39-BD0B-46BC-BC86-B35531B65F3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65" name="图片 27">
                <a:extLst>
                  <a:ext uri="{FF2B5EF4-FFF2-40B4-BE49-F238E27FC236}">
                    <a16:creationId xmlns:a16="http://schemas.microsoft.com/office/drawing/2014/main" id="{FCEE5AA2-03AE-40FB-AF66-5671924B3BC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66" name="图片 25">
                <a:extLst>
                  <a:ext uri="{FF2B5EF4-FFF2-40B4-BE49-F238E27FC236}">
                    <a16:creationId xmlns:a16="http://schemas.microsoft.com/office/drawing/2014/main" id="{202D415D-7C6A-4FF7-9BA5-FA5D058DAA9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67" name="图片 25">
                <a:extLst>
                  <a:ext uri="{FF2B5EF4-FFF2-40B4-BE49-F238E27FC236}">
                    <a16:creationId xmlns:a16="http://schemas.microsoft.com/office/drawing/2014/main" id="{629F7F6A-F7AA-4663-B8D7-4B1DE2985E6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68" name="图片 25">
                <a:extLst>
                  <a:ext uri="{FF2B5EF4-FFF2-40B4-BE49-F238E27FC236}">
                    <a16:creationId xmlns:a16="http://schemas.microsoft.com/office/drawing/2014/main" id="{5BAB132F-DD72-4465-88B3-5DED11748FD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69" name="图片 25">
                <a:extLst>
                  <a:ext uri="{FF2B5EF4-FFF2-40B4-BE49-F238E27FC236}">
                    <a16:creationId xmlns:a16="http://schemas.microsoft.com/office/drawing/2014/main" id="{A781E8F1-F21E-45FE-AB39-54CB570F79B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70" name="图片 25">
                <a:extLst>
                  <a:ext uri="{FF2B5EF4-FFF2-40B4-BE49-F238E27FC236}">
                    <a16:creationId xmlns:a16="http://schemas.microsoft.com/office/drawing/2014/main" id="{8AB62F9D-D12D-4458-81C4-975053D6365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71" name="图片 25">
                <a:extLst>
                  <a:ext uri="{FF2B5EF4-FFF2-40B4-BE49-F238E27FC236}">
                    <a16:creationId xmlns:a16="http://schemas.microsoft.com/office/drawing/2014/main" id="{41402F6B-D60E-4170-A84E-D2DB4BE0A4D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72" name="图片 25">
                <a:extLst>
                  <a:ext uri="{FF2B5EF4-FFF2-40B4-BE49-F238E27FC236}">
                    <a16:creationId xmlns:a16="http://schemas.microsoft.com/office/drawing/2014/main" id="{86701B76-D3CD-4888-889B-68C9E6BDD28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spTree>
    <p:extLst>
      <p:ext uri="{BB962C8B-B14F-4D97-AF65-F5344CB8AC3E}">
        <p14:creationId xmlns:p14="http://schemas.microsoft.com/office/powerpoint/2010/main" val="35087521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42" presetClass="path" presetSubtype="0" accel="50000" decel="50000" fill="hold" nodeType="withEffect">
                                  <p:stCondLst>
                                    <p:cond delay="0"/>
                                  </p:stCondLst>
                                  <p:childTnLst>
                                    <p:animMotion origin="layout" path="M -4.58333E-6 2.22222E-6 L 1 -0.02778 " pathEditMode="relative" rAng="0" ptsTypes="AA">
                                      <p:cBhvr>
                                        <p:cTn id="56" dur="10000" fill="hold"/>
                                        <p:tgtEl>
                                          <p:spTgt spid="4"/>
                                        </p:tgtEl>
                                        <p:attrNameLst>
                                          <p:attrName>ppt_x</p:attrName>
                                          <p:attrName>ppt_y</p:attrName>
                                        </p:attrNameLst>
                                      </p:cBhvr>
                                      <p:rCtr x="50000" y="-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5" name="Group 4">
            <a:extLst>
              <a:ext uri="{FF2B5EF4-FFF2-40B4-BE49-F238E27FC236}">
                <a16:creationId xmlns:a16="http://schemas.microsoft.com/office/drawing/2014/main" id="{A48A639D-5B79-4A83-9798-1B68F0C4B73B}"/>
              </a:ext>
            </a:extLst>
          </p:cNvPr>
          <p:cNvGrpSpPr/>
          <p:nvPr/>
        </p:nvGrpSpPr>
        <p:grpSpPr>
          <a:xfrm>
            <a:off x="906936" y="-947853"/>
            <a:ext cx="6675892" cy="3579542"/>
            <a:chOff x="691677" y="-465719"/>
            <a:chExt cx="3434598" cy="2166077"/>
          </a:xfrm>
        </p:grpSpPr>
        <p:pic>
          <p:nvPicPr>
            <p:cNvPr id="10" name="Graphic 9">
              <a:extLst>
                <a:ext uri="{FF2B5EF4-FFF2-40B4-BE49-F238E27FC236}">
                  <a16:creationId xmlns:a16="http://schemas.microsoft.com/office/drawing/2014/main" id="{3F7DD2E5-2A05-4876-9767-E91D3A4444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91677" y="-465719"/>
              <a:ext cx="3434598" cy="2166077"/>
            </a:xfrm>
            <a:prstGeom prst="rect">
              <a:avLst/>
            </a:prstGeom>
          </p:spPr>
        </p:pic>
        <p:sp>
          <p:nvSpPr>
            <p:cNvPr id="2" name="TextBox 1">
              <a:extLst>
                <a:ext uri="{FF2B5EF4-FFF2-40B4-BE49-F238E27FC236}">
                  <a16:creationId xmlns:a16="http://schemas.microsoft.com/office/drawing/2014/main" id="{71D4CB85-F509-4792-A67E-2975BC173585}"/>
                </a:ext>
              </a:extLst>
            </p:cNvPr>
            <p:cNvSpPr txBox="1"/>
            <p:nvPr/>
          </p:nvSpPr>
          <p:spPr>
            <a:xfrm>
              <a:off x="873366" y="374395"/>
              <a:ext cx="3149642" cy="94984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4800" b="1" kern="0" dirty="0">
                  <a:solidFill>
                    <a:srgbClr val="000000"/>
                  </a:solidFill>
                  <a:latin typeface="Calibri" panose="020F0502020204030204" pitchFamily="34" charset="0"/>
                  <a:cs typeface="Calibri" panose="020F0502020204030204" pitchFamily="34" charset="0"/>
                  <a:sym typeface="Arial"/>
                </a:rPr>
                <a:t>1 061..?..1 000 + 60 + 1</a:t>
              </a:r>
              <a:endParaRPr kumimoji="0" lang="vi-VN"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4" name="Group 3">
            <a:extLst>
              <a:ext uri="{FF2B5EF4-FFF2-40B4-BE49-F238E27FC236}">
                <a16:creationId xmlns:a16="http://schemas.microsoft.com/office/drawing/2014/main" id="{DC6B3A31-0C9D-4CF5-B17C-4C322CD63DA3}"/>
              </a:ext>
            </a:extLst>
          </p:cNvPr>
          <p:cNvGrpSpPr/>
          <p:nvPr/>
        </p:nvGrpSpPr>
        <p:grpSpPr>
          <a:xfrm>
            <a:off x="1994224" y="2905759"/>
            <a:ext cx="3242275" cy="3376605"/>
            <a:chOff x="1517724" y="2365685"/>
            <a:chExt cx="2431706" cy="2532454"/>
          </a:xfrm>
        </p:grpSpPr>
        <p:pic>
          <p:nvPicPr>
            <p:cNvPr id="12" name="Graphic 11">
              <a:extLst>
                <a:ext uri="{FF2B5EF4-FFF2-40B4-BE49-F238E27FC236}">
                  <a16:creationId xmlns:a16="http://schemas.microsoft.com/office/drawing/2014/main" id="{D8FF0351-C2E9-4481-922A-66A67AA8EE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7724" y="2365685"/>
              <a:ext cx="2431706" cy="2532454"/>
            </a:xfrm>
            <a:prstGeom prst="rect">
              <a:avLst/>
            </a:prstGeom>
          </p:spPr>
        </p:pic>
        <p:sp>
          <p:nvSpPr>
            <p:cNvPr id="3" name="TextBox 2">
              <a:extLst>
                <a:ext uri="{FF2B5EF4-FFF2-40B4-BE49-F238E27FC236}">
                  <a16:creationId xmlns:a16="http://schemas.microsoft.com/office/drawing/2014/main" id="{CF69990C-19F6-4B74-AA53-FF00D5C1A146}"/>
                </a:ext>
              </a:extLst>
            </p:cNvPr>
            <p:cNvSpPr txBox="1"/>
            <p:nvPr/>
          </p:nvSpPr>
          <p:spPr>
            <a:xfrm>
              <a:off x="1517724" y="2571750"/>
              <a:ext cx="2431706"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8000" b="1" kern="0" dirty="0">
                  <a:solidFill>
                    <a:srgbClr val="FF0000"/>
                  </a:solidFill>
                  <a:latin typeface="Calibri" panose="020F0502020204030204" pitchFamily="34" charset="0"/>
                  <a:cs typeface="Calibri" panose="020F0502020204030204" pitchFamily="34" charset="0"/>
                  <a:sym typeface="Arial"/>
                </a:rPr>
                <a:t>=</a:t>
              </a:r>
              <a:endParaRPr kumimoji="0" lang="en-US" sz="80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11" name="图片 31">
            <a:extLst>
              <a:ext uri="{FF2B5EF4-FFF2-40B4-BE49-F238E27FC236}">
                <a16:creationId xmlns:a16="http://schemas.microsoft.com/office/drawing/2014/main" id="{751F57CA-D67F-48BC-A90B-384E61475AD4}"/>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13" name="图片 30">
            <a:extLst>
              <a:ext uri="{FF2B5EF4-FFF2-40B4-BE49-F238E27FC236}">
                <a16:creationId xmlns:a16="http://schemas.microsoft.com/office/drawing/2014/main" id="{2B9FD422-86A0-4588-ADFE-742C94A679B0}"/>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14" name="图片 23">
            <a:extLst>
              <a:ext uri="{FF2B5EF4-FFF2-40B4-BE49-F238E27FC236}">
                <a16:creationId xmlns:a16="http://schemas.microsoft.com/office/drawing/2014/main" id="{D9CF883B-A7B5-4D66-B1C5-0FC8F8A9F6B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5" name="图片 24">
            <a:extLst>
              <a:ext uri="{FF2B5EF4-FFF2-40B4-BE49-F238E27FC236}">
                <a16:creationId xmlns:a16="http://schemas.microsoft.com/office/drawing/2014/main" id="{55D153C9-14B5-4BBC-86DB-3FD3952CE4C2}"/>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7" name="图片 25">
            <a:extLst>
              <a:ext uri="{FF2B5EF4-FFF2-40B4-BE49-F238E27FC236}">
                <a16:creationId xmlns:a16="http://schemas.microsoft.com/office/drawing/2014/main" id="{1A211DD4-9CB2-4D0E-9255-17DCA34BA5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18" name="图形 26">
            <a:extLst>
              <a:ext uri="{FF2B5EF4-FFF2-40B4-BE49-F238E27FC236}">
                <a16:creationId xmlns:a16="http://schemas.microsoft.com/office/drawing/2014/main" id="{1D493FBD-7F75-444D-A78F-5D9565A775E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9506" y="3967827"/>
            <a:ext cx="1002731" cy="567980"/>
          </a:xfrm>
          <a:prstGeom prst="rect">
            <a:avLst/>
          </a:prstGeom>
        </p:spPr>
      </p:pic>
      <p:pic>
        <p:nvPicPr>
          <p:cNvPr id="19" name="图形 27">
            <a:extLst>
              <a:ext uri="{FF2B5EF4-FFF2-40B4-BE49-F238E27FC236}">
                <a16:creationId xmlns:a16="http://schemas.microsoft.com/office/drawing/2014/main" id="{484AAB12-35FB-4072-A1AA-BD2555CE46E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7471" y="3385843"/>
            <a:ext cx="670529" cy="379810"/>
          </a:xfrm>
          <a:prstGeom prst="rect">
            <a:avLst/>
          </a:prstGeom>
        </p:spPr>
      </p:pic>
      <p:pic>
        <p:nvPicPr>
          <p:cNvPr id="20" name="图片 32">
            <a:extLst>
              <a:ext uri="{FF2B5EF4-FFF2-40B4-BE49-F238E27FC236}">
                <a16:creationId xmlns:a16="http://schemas.microsoft.com/office/drawing/2014/main" id="{693C6D25-A7E3-4593-8AA0-EF5DF36CD784}"/>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22" name="Picture 21">
            <a:extLst>
              <a:ext uri="{FF2B5EF4-FFF2-40B4-BE49-F238E27FC236}">
                <a16:creationId xmlns:a16="http://schemas.microsoft.com/office/drawing/2014/main" id="{1E6EB084-35E5-48A7-9294-25A89CCF8A9D}"/>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23" name="Picture 22">
            <a:extLst>
              <a:ext uri="{FF2B5EF4-FFF2-40B4-BE49-F238E27FC236}">
                <a16:creationId xmlns:a16="http://schemas.microsoft.com/office/drawing/2014/main" id="{AF6DBC4C-7F77-4682-8101-37516A651A29}"/>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24" name="Group 23">
            <a:extLst>
              <a:ext uri="{FF2B5EF4-FFF2-40B4-BE49-F238E27FC236}">
                <a16:creationId xmlns:a16="http://schemas.microsoft.com/office/drawing/2014/main" id="{C6E6E148-C0E1-4A39-BC98-247756BBB3FD}"/>
              </a:ext>
            </a:extLst>
          </p:cNvPr>
          <p:cNvGrpSpPr/>
          <p:nvPr/>
        </p:nvGrpSpPr>
        <p:grpSpPr>
          <a:xfrm>
            <a:off x="6620" y="4059623"/>
            <a:ext cx="12192000" cy="2780956"/>
            <a:chOff x="-29140" y="3368913"/>
            <a:chExt cx="13654110" cy="3545778"/>
          </a:xfrm>
        </p:grpSpPr>
        <p:pic>
          <p:nvPicPr>
            <p:cNvPr id="25" name="Picture 24">
              <a:extLst>
                <a:ext uri="{FF2B5EF4-FFF2-40B4-BE49-F238E27FC236}">
                  <a16:creationId xmlns:a16="http://schemas.microsoft.com/office/drawing/2014/main" id="{C949F78E-519E-4FCF-BF62-22920518EDD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26" name="Picture 25">
              <a:extLst>
                <a:ext uri="{FF2B5EF4-FFF2-40B4-BE49-F238E27FC236}">
                  <a16:creationId xmlns:a16="http://schemas.microsoft.com/office/drawing/2014/main" id="{A32BAD12-A149-4566-8B20-187E610C426F}"/>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27" name="Picture 26">
              <a:extLst>
                <a:ext uri="{FF2B5EF4-FFF2-40B4-BE49-F238E27FC236}">
                  <a16:creationId xmlns:a16="http://schemas.microsoft.com/office/drawing/2014/main" id="{ADE32AA9-2D7C-4173-A94F-8041421D0CE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9" name="Picture 8">
            <a:hlinkClick r:id="rId21" action="ppaction://hlinksldjump"/>
            <a:extLst>
              <a:ext uri="{FF2B5EF4-FFF2-40B4-BE49-F238E27FC236}">
                <a16:creationId xmlns:a16="http://schemas.microsoft.com/office/drawing/2014/main" id="{A083807D-FE85-4469-A93F-F0843E41FE5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D818B759-1F8F-4F7E-89C3-C2DC9FC5ADD7}"/>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37" name="Tieng-ting-www_tiengdong_com">
            <a:hlinkClick r:id="" action="ppaction://media"/>
            <a:extLst>
              <a:ext uri="{FF2B5EF4-FFF2-40B4-BE49-F238E27FC236}">
                <a16:creationId xmlns:a16="http://schemas.microsoft.com/office/drawing/2014/main" id="{6CE5F2C5-FBFA-43F2-8E01-27AED0197EE5}"/>
              </a:ext>
            </a:extLst>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4590784" y="592345"/>
            <a:ext cx="609600" cy="609600"/>
          </a:xfrm>
          <a:prstGeom prst="rect">
            <a:avLst/>
          </a:prstGeom>
        </p:spPr>
      </p:pic>
    </p:spTree>
    <p:extLst>
      <p:ext uri="{BB962C8B-B14F-4D97-AF65-F5344CB8AC3E}">
        <p14:creationId xmlns:p14="http://schemas.microsoft.com/office/powerpoint/2010/main" val="389539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36"/>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29" name="Group 28">
            <a:extLst>
              <a:ext uri="{FF2B5EF4-FFF2-40B4-BE49-F238E27FC236}">
                <a16:creationId xmlns:a16="http://schemas.microsoft.com/office/drawing/2014/main" id="{F210E319-7A66-4327-80A9-17BBE890026E}"/>
              </a:ext>
            </a:extLst>
          </p:cNvPr>
          <p:cNvGrpSpPr/>
          <p:nvPr/>
        </p:nvGrpSpPr>
        <p:grpSpPr>
          <a:xfrm>
            <a:off x="906936" y="-557978"/>
            <a:ext cx="7266907" cy="3759962"/>
            <a:chOff x="680203" y="-418484"/>
            <a:chExt cx="3434598" cy="2819972"/>
          </a:xfrm>
        </p:grpSpPr>
        <p:pic>
          <p:nvPicPr>
            <p:cNvPr id="30" name="Graphic 29">
              <a:extLst>
                <a:ext uri="{FF2B5EF4-FFF2-40B4-BE49-F238E27FC236}">
                  <a16:creationId xmlns:a16="http://schemas.microsoft.com/office/drawing/2014/main" id="{60CA38EB-9D15-4C4D-AC7A-B361AC7AC7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0203" y="-418484"/>
              <a:ext cx="3434598" cy="2166077"/>
            </a:xfrm>
            <a:prstGeom prst="rect">
              <a:avLst/>
            </a:prstGeom>
          </p:spPr>
        </p:pic>
        <p:sp>
          <p:nvSpPr>
            <p:cNvPr id="31" name="TextBox 30">
              <a:extLst>
                <a:ext uri="{FF2B5EF4-FFF2-40B4-BE49-F238E27FC236}">
                  <a16:creationId xmlns:a16="http://schemas.microsoft.com/office/drawing/2014/main" id="{E049C3F9-6D4B-4331-AD49-80EB6C7AF619}"/>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792 ..?..1 000</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2" name="Group 31">
            <a:extLst>
              <a:ext uri="{FF2B5EF4-FFF2-40B4-BE49-F238E27FC236}">
                <a16:creationId xmlns:a16="http://schemas.microsoft.com/office/drawing/2014/main" id="{22430052-2B6B-4868-8890-91B39967F3C0}"/>
              </a:ext>
            </a:extLst>
          </p:cNvPr>
          <p:cNvGrpSpPr/>
          <p:nvPr/>
        </p:nvGrpSpPr>
        <p:grpSpPr>
          <a:xfrm>
            <a:off x="1994224" y="2905759"/>
            <a:ext cx="3242275" cy="3376605"/>
            <a:chOff x="1517724" y="2365685"/>
            <a:chExt cx="2431706" cy="2532454"/>
          </a:xfrm>
        </p:grpSpPr>
        <p:pic>
          <p:nvPicPr>
            <p:cNvPr id="33" name="Graphic 32">
              <a:extLst>
                <a:ext uri="{FF2B5EF4-FFF2-40B4-BE49-F238E27FC236}">
                  <a16:creationId xmlns:a16="http://schemas.microsoft.com/office/drawing/2014/main" id="{5345CB5D-210B-4771-B196-5916484831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7724" y="2365685"/>
              <a:ext cx="2431706" cy="2532454"/>
            </a:xfrm>
            <a:prstGeom prst="rect">
              <a:avLst/>
            </a:prstGeom>
          </p:spPr>
        </p:pic>
        <p:sp>
          <p:nvSpPr>
            <p:cNvPr id="34" name="TextBox 33">
              <a:extLst>
                <a:ext uri="{FF2B5EF4-FFF2-40B4-BE49-F238E27FC236}">
                  <a16:creationId xmlns:a16="http://schemas.microsoft.com/office/drawing/2014/main" id="{90D3C16C-0672-4228-9126-2C79D582CDF2}"/>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&lt;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35" name="图片 31">
            <a:extLst>
              <a:ext uri="{FF2B5EF4-FFF2-40B4-BE49-F238E27FC236}">
                <a16:creationId xmlns:a16="http://schemas.microsoft.com/office/drawing/2014/main" id="{69976108-E254-48AE-9D46-FBE18C4ACD62}"/>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8" name="图片 30">
            <a:extLst>
              <a:ext uri="{FF2B5EF4-FFF2-40B4-BE49-F238E27FC236}">
                <a16:creationId xmlns:a16="http://schemas.microsoft.com/office/drawing/2014/main" id="{8A1EFDCC-16D8-40A3-B002-CB99A04AEEA6}"/>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39" name="图片 23">
            <a:extLst>
              <a:ext uri="{FF2B5EF4-FFF2-40B4-BE49-F238E27FC236}">
                <a16:creationId xmlns:a16="http://schemas.microsoft.com/office/drawing/2014/main" id="{04955CF3-60A4-470C-9072-28D636D579F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40" name="图片 24">
            <a:extLst>
              <a:ext uri="{FF2B5EF4-FFF2-40B4-BE49-F238E27FC236}">
                <a16:creationId xmlns:a16="http://schemas.microsoft.com/office/drawing/2014/main" id="{C552420A-C762-42CE-9751-216E08E52E80}"/>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41" name="图片 25">
            <a:extLst>
              <a:ext uri="{FF2B5EF4-FFF2-40B4-BE49-F238E27FC236}">
                <a16:creationId xmlns:a16="http://schemas.microsoft.com/office/drawing/2014/main" id="{B7B6E34F-E92A-455B-BBC9-9CE200F6E76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42" name="图形 26">
            <a:extLst>
              <a:ext uri="{FF2B5EF4-FFF2-40B4-BE49-F238E27FC236}">
                <a16:creationId xmlns:a16="http://schemas.microsoft.com/office/drawing/2014/main" id="{1116C104-F892-40D6-9022-8D5D3A95E57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9506" y="3967827"/>
            <a:ext cx="1002731" cy="567980"/>
          </a:xfrm>
          <a:prstGeom prst="rect">
            <a:avLst/>
          </a:prstGeom>
        </p:spPr>
      </p:pic>
      <p:pic>
        <p:nvPicPr>
          <p:cNvPr id="43" name="图形 27">
            <a:extLst>
              <a:ext uri="{FF2B5EF4-FFF2-40B4-BE49-F238E27FC236}">
                <a16:creationId xmlns:a16="http://schemas.microsoft.com/office/drawing/2014/main" id="{57E166B4-CD99-4395-8A96-5775D26FEDC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7471" y="3385843"/>
            <a:ext cx="670529" cy="379810"/>
          </a:xfrm>
          <a:prstGeom prst="rect">
            <a:avLst/>
          </a:prstGeom>
        </p:spPr>
      </p:pic>
      <p:pic>
        <p:nvPicPr>
          <p:cNvPr id="44" name="图片 32">
            <a:extLst>
              <a:ext uri="{FF2B5EF4-FFF2-40B4-BE49-F238E27FC236}">
                <a16:creationId xmlns:a16="http://schemas.microsoft.com/office/drawing/2014/main" id="{50872BD9-FFFA-49B7-9148-921A596D9BF5}"/>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45" name="Picture 44">
            <a:extLst>
              <a:ext uri="{FF2B5EF4-FFF2-40B4-BE49-F238E27FC236}">
                <a16:creationId xmlns:a16="http://schemas.microsoft.com/office/drawing/2014/main" id="{9F4E051D-366C-4304-A283-90CA38451515}"/>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6" name="Picture 45">
            <a:extLst>
              <a:ext uri="{FF2B5EF4-FFF2-40B4-BE49-F238E27FC236}">
                <a16:creationId xmlns:a16="http://schemas.microsoft.com/office/drawing/2014/main" id="{19811C36-C6A8-455A-AB05-2677ED18CCD4}"/>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47" name="Group 46">
            <a:extLst>
              <a:ext uri="{FF2B5EF4-FFF2-40B4-BE49-F238E27FC236}">
                <a16:creationId xmlns:a16="http://schemas.microsoft.com/office/drawing/2014/main" id="{54FFABCC-7D6E-4750-920E-43A2ADE53726}"/>
              </a:ext>
            </a:extLst>
          </p:cNvPr>
          <p:cNvGrpSpPr/>
          <p:nvPr/>
        </p:nvGrpSpPr>
        <p:grpSpPr>
          <a:xfrm>
            <a:off x="6620" y="4059623"/>
            <a:ext cx="12192000" cy="2780956"/>
            <a:chOff x="-29140" y="3368913"/>
            <a:chExt cx="13654110" cy="3545778"/>
          </a:xfrm>
        </p:grpSpPr>
        <p:pic>
          <p:nvPicPr>
            <p:cNvPr id="48" name="Picture 47">
              <a:extLst>
                <a:ext uri="{FF2B5EF4-FFF2-40B4-BE49-F238E27FC236}">
                  <a16:creationId xmlns:a16="http://schemas.microsoft.com/office/drawing/2014/main" id="{9FBFC28E-EA94-4E29-8348-367F85E61932}"/>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9" name="Picture 48">
              <a:extLst>
                <a:ext uri="{FF2B5EF4-FFF2-40B4-BE49-F238E27FC236}">
                  <a16:creationId xmlns:a16="http://schemas.microsoft.com/office/drawing/2014/main" id="{72057479-865A-47A1-83C3-AD93181C2023}"/>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0" name="Picture 49">
              <a:extLst>
                <a:ext uri="{FF2B5EF4-FFF2-40B4-BE49-F238E27FC236}">
                  <a16:creationId xmlns:a16="http://schemas.microsoft.com/office/drawing/2014/main" id="{94ED3AC1-1934-4E7F-AAE7-516210EF583B}"/>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51"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885C6ED-A835-4681-A202-92C8E142A7F0}"/>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2" name="Tieng-ting-www_tiengdong_com">
            <a:hlinkClick r:id="" action="ppaction://media"/>
            <a:extLst>
              <a:ext uri="{FF2B5EF4-FFF2-40B4-BE49-F238E27FC236}">
                <a16:creationId xmlns:a16="http://schemas.microsoft.com/office/drawing/2014/main" id="{6924CA94-6877-4B67-8FE8-287AA41760B2}"/>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53" name="Picture 52">
            <a:hlinkClick r:id="rId24" action="ppaction://hlinksldjump"/>
            <a:extLst>
              <a:ext uri="{FF2B5EF4-FFF2-40B4-BE49-F238E27FC236}">
                <a16:creationId xmlns:a16="http://schemas.microsoft.com/office/drawing/2014/main" id="{DA537E39-FCD8-461A-8495-8CA8C44EE1A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35293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51"/>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5" name="Group 4">
            <a:extLst>
              <a:ext uri="{FF2B5EF4-FFF2-40B4-BE49-F238E27FC236}">
                <a16:creationId xmlns:a16="http://schemas.microsoft.com/office/drawing/2014/main" id="{A48A639D-5B79-4A83-9798-1B68F0C4B73B}"/>
              </a:ext>
            </a:extLst>
          </p:cNvPr>
          <p:cNvGrpSpPr/>
          <p:nvPr/>
        </p:nvGrpSpPr>
        <p:grpSpPr>
          <a:xfrm>
            <a:off x="906936" y="-557978"/>
            <a:ext cx="7266907" cy="3759962"/>
            <a:chOff x="680203" y="-418484"/>
            <a:chExt cx="3434598" cy="2819972"/>
          </a:xfrm>
        </p:grpSpPr>
        <p:pic>
          <p:nvPicPr>
            <p:cNvPr id="10" name="Graphic 9">
              <a:extLst>
                <a:ext uri="{FF2B5EF4-FFF2-40B4-BE49-F238E27FC236}">
                  <a16:creationId xmlns:a16="http://schemas.microsoft.com/office/drawing/2014/main" id="{3F7DD2E5-2A05-4876-9767-E91D3A4444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0203" y="-418484"/>
              <a:ext cx="3434598" cy="2166077"/>
            </a:xfrm>
            <a:prstGeom prst="rect">
              <a:avLst/>
            </a:prstGeom>
          </p:spPr>
        </p:pic>
        <p:sp>
          <p:nvSpPr>
            <p:cNvPr id="2" name="TextBox 1">
              <a:extLst>
                <a:ext uri="{FF2B5EF4-FFF2-40B4-BE49-F238E27FC236}">
                  <a16:creationId xmlns:a16="http://schemas.microsoft.com/office/drawing/2014/main" id="{71D4CB85-F509-4792-A67E-2975BC173585}"/>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8 159 ...8 156</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4" name="Group 3">
            <a:extLst>
              <a:ext uri="{FF2B5EF4-FFF2-40B4-BE49-F238E27FC236}">
                <a16:creationId xmlns:a16="http://schemas.microsoft.com/office/drawing/2014/main" id="{DC6B3A31-0C9D-4CF5-B17C-4C322CD63DA3}"/>
              </a:ext>
            </a:extLst>
          </p:cNvPr>
          <p:cNvGrpSpPr/>
          <p:nvPr/>
        </p:nvGrpSpPr>
        <p:grpSpPr>
          <a:xfrm>
            <a:off x="1994224" y="2905759"/>
            <a:ext cx="3242275" cy="3376605"/>
            <a:chOff x="1517724" y="2365685"/>
            <a:chExt cx="2431706" cy="2532454"/>
          </a:xfrm>
        </p:grpSpPr>
        <p:pic>
          <p:nvPicPr>
            <p:cNvPr id="12" name="Graphic 11">
              <a:extLst>
                <a:ext uri="{FF2B5EF4-FFF2-40B4-BE49-F238E27FC236}">
                  <a16:creationId xmlns:a16="http://schemas.microsoft.com/office/drawing/2014/main" id="{D8FF0351-C2E9-4481-922A-66A67AA8EE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7724" y="2365685"/>
              <a:ext cx="2431706" cy="2532454"/>
            </a:xfrm>
            <a:prstGeom prst="rect">
              <a:avLst/>
            </a:prstGeom>
          </p:spPr>
        </p:pic>
        <p:sp>
          <p:nvSpPr>
            <p:cNvPr id="3" name="TextBox 2">
              <a:extLst>
                <a:ext uri="{FF2B5EF4-FFF2-40B4-BE49-F238E27FC236}">
                  <a16:creationId xmlns:a16="http://schemas.microsoft.com/office/drawing/2014/main" id="{CF69990C-19F6-4B74-AA53-FF00D5C1A146}"/>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&gt;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11" name="图片 31">
            <a:extLst>
              <a:ext uri="{FF2B5EF4-FFF2-40B4-BE49-F238E27FC236}">
                <a16:creationId xmlns:a16="http://schemas.microsoft.com/office/drawing/2014/main" id="{751F57CA-D67F-48BC-A90B-384E61475AD4}"/>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13" name="图片 30">
            <a:extLst>
              <a:ext uri="{FF2B5EF4-FFF2-40B4-BE49-F238E27FC236}">
                <a16:creationId xmlns:a16="http://schemas.microsoft.com/office/drawing/2014/main" id="{2B9FD422-86A0-4588-ADFE-742C94A679B0}"/>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14" name="图片 23">
            <a:extLst>
              <a:ext uri="{FF2B5EF4-FFF2-40B4-BE49-F238E27FC236}">
                <a16:creationId xmlns:a16="http://schemas.microsoft.com/office/drawing/2014/main" id="{D9CF883B-A7B5-4D66-B1C5-0FC8F8A9F6B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5" name="图片 24">
            <a:extLst>
              <a:ext uri="{FF2B5EF4-FFF2-40B4-BE49-F238E27FC236}">
                <a16:creationId xmlns:a16="http://schemas.microsoft.com/office/drawing/2014/main" id="{55D153C9-14B5-4BBC-86DB-3FD3952CE4C2}"/>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7" name="图片 25">
            <a:extLst>
              <a:ext uri="{FF2B5EF4-FFF2-40B4-BE49-F238E27FC236}">
                <a16:creationId xmlns:a16="http://schemas.microsoft.com/office/drawing/2014/main" id="{1A211DD4-9CB2-4D0E-9255-17DCA34BA5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18" name="图形 26">
            <a:extLst>
              <a:ext uri="{FF2B5EF4-FFF2-40B4-BE49-F238E27FC236}">
                <a16:creationId xmlns:a16="http://schemas.microsoft.com/office/drawing/2014/main" id="{1D493FBD-7F75-444D-A78F-5D9565A775E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9506" y="3967827"/>
            <a:ext cx="1002731" cy="567980"/>
          </a:xfrm>
          <a:prstGeom prst="rect">
            <a:avLst/>
          </a:prstGeom>
        </p:spPr>
      </p:pic>
      <p:pic>
        <p:nvPicPr>
          <p:cNvPr id="19" name="图形 27">
            <a:extLst>
              <a:ext uri="{FF2B5EF4-FFF2-40B4-BE49-F238E27FC236}">
                <a16:creationId xmlns:a16="http://schemas.microsoft.com/office/drawing/2014/main" id="{484AAB12-35FB-4072-A1AA-BD2555CE46E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7471" y="3385843"/>
            <a:ext cx="670529" cy="379810"/>
          </a:xfrm>
          <a:prstGeom prst="rect">
            <a:avLst/>
          </a:prstGeom>
        </p:spPr>
      </p:pic>
      <p:pic>
        <p:nvPicPr>
          <p:cNvPr id="20" name="图片 32">
            <a:extLst>
              <a:ext uri="{FF2B5EF4-FFF2-40B4-BE49-F238E27FC236}">
                <a16:creationId xmlns:a16="http://schemas.microsoft.com/office/drawing/2014/main" id="{693C6D25-A7E3-4593-8AA0-EF5DF36CD784}"/>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22" name="Picture 21">
            <a:extLst>
              <a:ext uri="{FF2B5EF4-FFF2-40B4-BE49-F238E27FC236}">
                <a16:creationId xmlns:a16="http://schemas.microsoft.com/office/drawing/2014/main" id="{1E6EB084-35E5-48A7-9294-25A89CCF8A9D}"/>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23" name="Picture 22">
            <a:extLst>
              <a:ext uri="{FF2B5EF4-FFF2-40B4-BE49-F238E27FC236}">
                <a16:creationId xmlns:a16="http://schemas.microsoft.com/office/drawing/2014/main" id="{AF6DBC4C-7F77-4682-8101-37516A651A29}"/>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24" name="Group 23">
            <a:extLst>
              <a:ext uri="{FF2B5EF4-FFF2-40B4-BE49-F238E27FC236}">
                <a16:creationId xmlns:a16="http://schemas.microsoft.com/office/drawing/2014/main" id="{C6E6E148-C0E1-4A39-BC98-247756BBB3FD}"/>
              </a:ext>
            </a:extLst>
          </p:cNvPr>
          <p:cNvGrpSpPr/>
          <p:nvPr/>
        </p:nvGrpSpPr>
        <p:grpSpPr>
          <a:xfrm>
            <a:off x="6620" y="4059623"/>
            <a:ext cx="12192000" cy="2780956"/>
            <a:chOff x="-29140" y="3368913"/>
            <a:chExt cx="13654110" cy="3545778"/>
          </a:xfrm>
        </p:grpSpPr>
        <p:pic>
          <p:nvPicPr>
            <p:cNvPr id="25" name="Picture 24">
              <a:extLst>
                <a:ext uri="{FF2B5EF4-FFF2-40B4-BE49-F238E27FC236}">
                  <a16:creationId xmlns:a16="http://schemas.microsoft.com/office/drawing/2014/main" id="{C949F78E-519E-4FCF-BF62-22920518EDD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26" name="Picture 25">
              <a:extLst>
                <a:ext uri="{FF2B5EF4-FFF2-40B4-BE49-F238E27FC236}">
                  <a16:creationId xmlns:a16="http://schemas.microsoft.com/office/drawing/2014/main" id="{A32BAD12-A149-4566-8B20-187E610C426F}"/>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27" name="Picture 26">
              <a:extLst>
                <a:ext uri="{FF2B5EF4-FFF2-40B4-BE49-F238E27FC236}">
                  <a16:creationId xmlns:a16="http://schemas.microsoft.com/office/drawing/2014/main" id="{ADE32AA9-2D7C-4173-A94F-8041421D0CE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D818B759-1F8F-4F7E-89C3-C2DC9FC5ADD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37" name="Tieng-ting-www_tiengdong_com">
            <a:hlinkClick r:id="" action="ppaction://media"/>
            <a:extLst>
              <a:ext uri="{FF2B5EF4-FFF2-40B4-BE49-F238E27FC236}">
                <a16:creationId xmlns:a16="http://schemas.microsoft.com/office/drawing/2014/main" id="{6CE5F2C5-FBFA-43F2-8E01-27AED0197EE5}"/>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28" name="Picture 27">
            <a:hlinkClick r:id="rId24" action="ppaction://hlinksldjump"/>
            <a:extLst>
              <a:ext uri="{FF2B5EF4-FFF2-40B4-BE49-F238E27FC236}">
                <a16:creationId xmlns:a16="http://schemas.microsoft.com/office/drawing/2014/main" id="{5468928F-D598-4E45-8FE8-30CD375F1BC6}"/>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282875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36"/>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29" name="Group 28">
            <a:extLst>
              <a:ext uri="{FF2B5EF4-FFF2-40B4-BE49-F238E27FC236}">
                <a16:creationId xmlns:a16="http://schemas.microsoft.com/office/drawing/2014/main" id="{B5546CC4-FCC1-4060-AEC3-63B80630E150}"/>
              </a:ext>
            </a:extLst>
          </p:cNvPr>
          <p:cNvGrpSpPr/>
          <p:nvPr/>
        </p:nvGrpSpPr>
        <p:grpSpPr>
          <a:xfrm>
            <a:off x="906936" y="-557978"/>
            <a:ext cx="7266907" cy="3759962"/>
            <a:chOff x="680203" y="-418484"/>
            <a:chExt cx="3434598" cy="2819972"/>
          </a:xfrm>
        </p:grpSpPr>
        <p:pic>
          <p:nvPicPr>
            <p:cNvPr id="30" name="Graphic 29">
              <a:extLst>
                <a:ext uri="{FF2B5EF4-FFF2-40B4-BE49-F238E27FC236}">
                  <a16:creationId xmlns:a16="http://schemas.microsoft.com/office/drawing/2014/main" id="{B8031A7E-7634-4658-90E9-9A4C828C0B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0203" y="-418484"/>
              <a:ext cx="3434598" cy="2166077"/>
            </a:xfrm>
            <a:prstGeom prst="rect">
              <a:avLst/>
            </a:prstGeom>
          </p:spPr>
        </p:pic>
        <p:sp>
          <p:nvSpPr>
            <p:cNvPr id="31" name="TextBox 30">
              <a:extLst>
                <a:ext uri="{FF2B5EF4-FFF2-40B4-BE49-F238E27FC236}">
                  <a16:creationId xmlns:a16="http://schemas.microsoft.com/office/drawing/2014/main" id="{DBF97B20-2605-42D9-B50D-12E410CCA236}"/>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6 121...6 212</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2" name="Group 31">
            <a:extLst>
              <a:ext uri="{FF2B5EF4-FFF2-40B4-BE49-F238E27FC236}">
                <a16:creationId xmlns:a16="http://schemas.microsoft.com/office/drawing/2014/main" id="{930F5E81-B952-45D0-946D-D0C6080CE50D}"/>
              </a:ext>
            </a:extLst>
          </p:cNvPr>
          <p:cNvGrpSpPr/>
          <p:nvPr/>
        </p:nvGrpSpPr>
        <p:grpSpPr>
          <a:xfrm>
            <a:off x="1994224" y="2905759"/>
            <a:ext cx="3242275" cy="3376605"/>
            <a:chOff x="1517724" y="2365685"/>
            <a:chExt cx="2431706" cy="2532454"/>
          </a:xfrm>
        </p:grpSpPr>
        <p:pic>
          <p:nvPicPr>
            <p:cNvPr id="33" name="Graphic 32">
              <a:extLst>
                <a:ext uri="{FF2B5EF4-FFF2-40B4-BE49-F238E27FC236}">
                  <a16:creationId xmlns:a16="http://schemas.microsoft.com/office/drawing/2014/main" id="{81F9D444-A8E1-4AC6-9363-027F1BF853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7724" y="2365685"/>
              <a:ext cx="2431706" cy="2532454"/>
            </a:xfrm>
            <a:prstGeom prst="rect">
              <a:avLst/>
            </a:prstGeom>
          </p:spPr>
        </p:pic>
        <p:sp>
          <p:nvSpPr>
            <p:cNvPr id="34" name="TextBox 33">
              <a:extLst>
                <a:ext uri="{FF2B5EF4-FFF2-40B4-BE49-F238E27FC236}">
                  <a16:creationId xmlns:a16="http://schemas.microsoft.com/office/drawing/2014/main" id="{E1DFA43E-6439-4668-8D3D-DC8DBE717008}"/>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&lt;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35" name="图片 31">
            <a:extLst>
              <a:ext uri="{FF2B5EF4-FFF2-40B4-BE49-F238E27FC236}">
                <a16:creationId xmlns:a16="http://schemas.microsoft.com/office/drawing/2014/main" id="{C9A46E03-391D-4306-B8FA-DA089F589117}"/>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8" name="图片 30">
            <a:extLst>
              <a:ext uri="{FF2B5EF4-FFF2-40B4-BE49-F238E27FC236}">
                <a16:creationId xmlns:a16="http://schemas.microsoft.com/office/drawing/2014/main" id="{91C0849A-35C1-4B18-A8B9-EA164E6CA58E}"/>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39" name="图片 23">
            <a:extLst>
              <a:ext uri="{FF2B5EF4-FFF2-40B4-BE49-F238E27FC236}">
                <a16:creationId xmlns:a16="http://schemas.microsoft.com/office/drawing/2014/main" id="{130F8A12-F6AC-4FEC-82A3-EACAC2F401D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40" name="图片 24">
            <a:extLst>
              <a:ext uri="{FF2B5EF4-FFF2-40B4-BE49-F238E27FC236}">
                <a16:creationId xmlns:a16="http://schemas.microsoft.com/office/drawing/2014/main" id="{DD5FCB7B-0D4D-4EEE-B211-8EE98E49B084}"/>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41" name="图片 25">
            <a:extLst>
              <a:ext uri="{FF2B5EF4-FFF2-40B4-BE49-F238E27FC236}">
                <a16:creationId xmlns:a16="http://schemas.microsoft.com/office/drawing/2014/main" id="{D87FF357-4FCA-4572-AA55-43803A5F1A2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42" name="图形 26">
            <a:extLst>
              <a:ext uri="{FF2B5EF4-FFF2-40B4-BE49-F238E27FC236}">
                <a16:creationId xmlns:a16="http://schemas.microsoft.com/office/drawing/2014/main" id="{DF3D606C-81A5-423A-A62A-B558F019206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9506" y="3967827"/>
            <a:ext cx="1002731" cy="567980"/>
          </a:xfrm>
          <a:prstGeom prst="rect">
            <a:avLst/>
          </a:prstGeom>
        </p:spPr>
      </p:pic>
      <p:pic>
        <p:nvPicPr>
          <p:cNvPr id="43" name="图形 27">
            <a:extLst>
              <a:ext uri="{FF2B5EF4-FFF2-40B4-BE49-F238E27FC236}">
                <a16:creationId xmlns:a16="http://schemas.microsoft.com/office/drawing/2014/main" id="{134F8296-45BF-4791-93C0-9EABA9616DB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7471" y="3385843"/>
            <a:ext cx="670529" cy="379810"/>
          </a:xfrm>
          <a:prstGeom prst="rect">
            <a:avLst/>
          </a:prstGeom>
        </p:spPr>
      </p:pic>
      <p:pic>
        <p:nvPicPr>
          <p:cNvPr id="44" name="图片 32">
            <a:extLst>
              <a:ext uri="{FF2B5EF4-FFF2-40B4-BE49-F238E27FC236}">
                <a16:creationId xmlns:a16="http://schemas.microsoft.com/office/drawing/2014/main" id="{E3D1FFB1-E462-41F0-A724-C1447F6244FB}"/>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45" name="Picture 44">
            <a:extLst>
              <a:ext uri="{FF2B5EF4-FFF2-40B4-BE49-F238E27FC236}">
                <a16:creationId xmlns:a16="http://schemas.microsoft.com/office/drawing/2014/main" id="{6F243DC3-0113-4DAC-9D91-0C12DF9BFCB5}"/>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6" name="Picture 45">
            <a:extLst>
              <a:ext uri="{FF2B5EF4-FFF2-40B4-BE49-F238E27FC236}">
                <a16:creationId xmlns:a16="http://schemas.microsoft.com/office/drawing/2014/main" id="{64F55FF9-2392-46CE-903D-65556921AEC6}"/>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47" name="Group 46">
            <a:extLst>
              <a:ext uri="{FF2B5EF4-FFF2-40B4-BE49-F238E27FC236}">
                <a16:creationId xmlns:a16="http://schemas.microsoft.com/office/drawing/2014/main" id="{990ED1D4-AD41-438C-B9DA-C92732FF56C1}"/>
              </a:ext>
            </a:extLst>
          </p:cNvPr>
          <p:cNvGrpSpPr/>
          <p:nvPr/>
        </p:nvGrpSpPr>
        <p:grpSpPr>
          <a:xfrm>
            <a:off x="6620" y="4059623"/>
            <a:ext cx="12192000" cy="2780956"/>
            <a:chOff x="-29140" y="3368913"/>
            <a:chExt cx="13654110" cy="3545778"/>
          </a:xfrm>
        </p:grpSpPr>
        <p:pic>
          <p:nvPicPr>
            <p:cNvPr id="48" name="Picture 47">
              <a:extLst>
                <a:ext uri="{FF2B5EF4-FFF2-40B4-BE49-F238E27FC236}">
                  <a16:creationId xmlns:a16="http://schemas.microsoft.com/office/drawing/2014/main" id="{E3386BBB-BBC6-4674-B855-4DEDAC7BBCB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9" name="Picture 48">
              <a:extLst>
                <a:ext uri="{FF2B5EF4-FFF2-40B4-BE49-F238E27FC236}">
                  <a16:creationId xmlns:a16="http://schemas.microsoft.com/office/drawing/2014/main" id="{5A7AB3F8-E7E9-4413-A98F-8ED331E62CC7}"/>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0" name="Picture 49">
              <a:extLst>
                <a:ext uri="{FF2B5EF4-FFF2-40B4-BE49-F238E27FC236}">
                  <a16:creationId xmlns:a16="http://schemas.microsoft.com/office/drawing/2014/main" id="{026CC8A0-4ED9-40F8-A612-7CE486A9677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51"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0D5DABC3-4436-4226-9081-16808F0FBC18}"/>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2" name="Tieng-ting-www_tiengdong_com">
            <a:hlinkClick r:id="" action="ppaction://media"/>
            <a:extLst>
              <a:ext uri="{FF2B5EF4-FFF2-40B4-BE49-F238E27FC236}">
                <a16:creationId xmlns:a16="http://schemas.microsoft.com/office/drawing/2014/main" id="{EF437D83-8C86-4B98-9D97-2F63FCB0864B}"/>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53" name="Picture 52">
            <a:hlinkClick r:id="rId24" action="ppaction://hlinksldjump"/>
            <a:extLst>
              <a:ext uri="{FF2B5EF4-FFF2-40B4-BE49-F238E27FC236}">
                <a16:creationId xmlns:a16="http://schemas.microsoft.com/office/drawing/2014/main" id="{D02621E5-E7B0-4E29-B002-33E51CF9022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46201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51"/>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32" name="Picture 2" descr="Nông Dân Thu Hoạch Lúa Hình ảnh | Định dạng hình ảnh PNG 400256841|  vn.lovepik.com">
            <a:extLst>
              <a:ext uri="{FF2B5EF4-FFF2-40B4-BE49-F238E27FC236}">
                <a16:creationId xmlns:a16="http://schemas.microsoft.com/office/drawing/2014/main" id="{2529065E-C4A8-4FFA-B3A5-C1F77B54BE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42" b="95888" l="0" r="99167">
                        <a14:foregroundMark x1="59833" y1="12628" x2="60500" y2="49633"/>
                        <a14:foregroundMark x1="56833" y1="15565" x2="53000" y2="50220"/>
                        <a14:foregroundMark x1="53500" y1="29956" x2="45167" y2="61380"/>
                        <a14:foregroundMark x1="0" y1="40529" x2="39000" y2="86931"/>
                        <a14:foregroundMark x1="14667" y1="37592" x2="59833" y2="89574"/>
                        <a14:foregroundMark x1="43000" y1="59912" x2="85167" y2="81938"/>
                        <a14:foregroundMark x1="64333" y1="45815" x2="88000" y2="64611"/>
                        <a14:foregroundMark x1="77500" y1="38179" x2="89833" y2="59031"/>
                        <a14:foregroundMark x1="70000" y1="41410" x2="89167" y2="55800"/>
                        <a14:foregroundMark x1="89667" y1="45815" x2="94333" y2="74890"/>
                        <a14:foregroundMark x1="93833" y1="44640" x2="96167" y2="86931"/>
                        <a14:foregroundMark x1="96167" y1="86931" x2="96167" y2="86931"/>
                        <a14:foregroundMark x1="7000" y1="88987" x2="99167" y2="96035"/>
                        <a14:foregroundMark x1="5667" y1="54038" x2="13000" y2="82819"/>
                        <a14:foregroundMark x1="52500" y1="10573" x2="55667" y2="19090"/>
                        <a14:foregroundMark x1="59167" y1="7342" x2="61667" y2="14391"/>
                        <a14:foregroundMark x1="61333" y1="7636" x2="64833" y2="13803"/>
                        <a14:foregroundMark x1="62333" y1="22907" x2="62833" y2="32599"/>
                        <a14:foregroundMark x1="54500" y1="27313" x2="49333" y2="38767"/>
                        <a14:foregroundMark x1="53833" y1="23789" x2="51667" y2="30837"/>
                        <a14:foregroundMark x1="53667" y1="24082" x2="49667" y2="31131"/>
                        <a14:foregroundMark x1="53500" y1="23789" x2="52333" y2="26725"/>
                        <a14:foregroundMark x1="58667" y1="24963" x2="59833" y2="30837"/>
                        <a14:foregroundMark x1="60500" y1="30837" x2="61667" y2="37004"/>
                        <a14:foregroundMark x1="61667" y1="37298" x2="61667" y2="37298"/>
                        <a14:foregroundMark x1="5000" y1="42291" x2="4333" y2="41997"/>
                      </a14:backgroundRemoval>
                    </a14:imgEffect>
                  </a14:imgLayer>
                </a14:imgProps>
              </a:ext>
              <a:ext uri="{28A0092B-C50C-407E-A947-70E740481C1C}">
                <a14:useLocalDpi xmlns:a14="http://schemas.microsoft.com/office/drawing/2010/main" val="0"/>
              </a:ext>
            </a:extLst>
          </a:blip>
          <a:srcRect/>
          <a:stretch>
            <a:fillRect/>
          </a:stretch>
        </p:blipFill>
        <p:spPr bwMode="auto">
          <a:xfrm>
            <a:off x="0" y="371475"/>
            <a:ext cx="12192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184" t="55184" r="22473" b="-1014"/>
          <a:stretch/>
        </p:blipFill>
        <p:spPr>
          <a:xfrm>
            <a:off x="9980036" y="714972"/>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7659043" y="3089657"/>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327935" y="309725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E87494A-300E-4C10-98F9-C8D5CE22DA32}"/>
              </a:ext>
            </a:extLst>
          </p:cNvPr>
          <p:cNvSpPr txBox="1"/>
          <p:nvPr/>
        </p:nvSpPr>
        <p:spPr>
          <a:xfrm>
            <a:off x="557561" y="400050"/>
            <a:ext cx="5375542" cy="2349579"/>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Cảm</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ơn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đã</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Vận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chuyển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lúa</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382803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260675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6">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5">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483198" y="2837551"/>
            <a:ext cx="2981325" cy="331470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32040" y="40673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grpSp>
        <p:nvGrpSpPr>
          <p:cNvPr id="22" name="Group 21">
            <a:extLst>
              <a:ext uri="{FF2B5EF4-FFF2-40B4-BE49-F238E27FC236}">
                <a16:creationId xmlns:a16="http://schemas.microsoft.com/office/drawing/2014/main" id="{BDB318E2-92F8-4327-9057-96F3A970C171}"/>
              </a:ext>
            </a:extLst>
          </p:cNvPr>
          <p:cNvGrpSpPr/>
          <p:nvPr/>
        </p:nvGrpSpPr>
        <p:grpSpPr>
          <a:xfrm>
            <a:off x="2627150" y="1258264"/>
            <a:ext cx="6937700" cy="3087501"/>
            <a:chOff x="2285109" y="980814"/>
            <a:chExt cx="6937700" cy="3087501"/>
          </a:xfrm>
        </p:grpSpPr>
        <p:sp>
          <p:nvSpPr>
            <p:cNvPr id="39" name="矩形: 圆角 6">
              <a:extLst>
                <a:ext uri="{FF2B5EF4-FFF2-40B4-BE49-F238E27FC236}">
                  <a16:creationId xmlns:a16="http://schemas.microsoft.com/office/drawing/2014/main" id="{72F68B97-2BEE-4F10-9DBA-D66DEADA9A60}"/>
                </a:ext>
              </a:extLst>
            </p:cNvPr>
            <p:cNvSpPr/>
            <p:nvPr/>
          </p:nvSpPr>
          <p:spPr>
            <a:xfrm>
              <a:off x="2285109" y="980814"/>
              <a:ext cx="6937700" cy="3087501"/>
            </a:xfrm>
            <a:prstGeom prst="roundRect">
              <a:avLst>
                <a:gd name="adj" fmla="val 19216"/>
              </a:avLst>
            </a:prstGeom>
            <a:solidFill>
              <a:srgbClr val="FFFFFF">
                <a:alpha val="92000"/>
              </a:srgbClr>
            </a:solidFill>
            <a:ln w="38100" cap="flat" cmpd="sng" algn="ctr">
              <a:solidFill>
                <a:srgbClr val="77448C">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solidFill>
                    <a:srgbClr val="000000"/>
                  </a:solidFill>
                </a:ln>
                <a:solidFill>
                  <a:srgbClr val="FFFF00"/>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43" name="Group 42">
              <a:extLst>
                <a:ext uri="{FF2B5EF4-FFF2-40B4-BE49-F238E27FC236}">
                  <a16:creationId xmlns:a16="http://schemas.microsoft.com/office/drawing/2014/main" id="{7C950B99-0B1A-46FE-8114-A5F1410C8AA0}"/>
                </a:ext>
              </a:extLst>
            </p:cNvPr>
            <p:cNvGrpSpPr/>
            <p:nvPr/>
          </p:nvGrpSpPr>
          <p:grpSpPr>
            <a:xfrm>
              <a:off x="4502100" y="1090460"/>
              <a:ext cx="2438402" cy="744415"/>
              <a:chOff x="2862941" y="1337836"/>
              <a:chExt cx="2438402" cy="744415"/>
            </a:xfrm>
          </p:grpSpPr>
          <p:sp>
            <p:nvSpPr>
              <p:cNvPr id="44" name="Rectangle: Rounded Corners 43">
                <a:extLst>
                  <a:ext uri="{FF2B5EF4-FFF2-40B4-BE49-F238E27FC236}">
                    <a16:creationId xmlns:a16="http://schemas.microsoft.com/office/drawing/2014/main" id="{89CC5E7F-DC8F-402E-9C52-0683F83EBB5A}"/>
                  </a:ext>
                </a:extLst>
              </p:cNvPr>
              <p:cNvSpPr/>
              <p:nvPr/>
            </p:nvSpPr>
            <p:spPr>
              <a:xfrm>
                <a:off x="2862941" y="1337836"/>
                <a:ext cx="2438402" cy="744415"/>
              </a:xfrm>
              <a:prstGeom prst="roundRect">
                <a:avLst>
                  <a:gd name="adj" fmla="val 50000"/>
                </a:avLst>
              </a:prstGeom>
              <a:solidFill>
                <a:srgbClr val="C6588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32218F01-C499-46D2-84D6-C584474B59A1}"/>
                  </a:ext>
                </a:extLst>
              </p:cNvPr>
              <p:cNvSpPr txBox="1"/>
              <p:nvPr/>
            </p:nvSpPr>
            <p:spPr>
              <a:xfrm>
                <a:off x="3454406" y="1380837"/>
                <a:ext cx="125547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FFFFFF"/>
                    </a:solidFill>
                    <a:effectLst/>
                    <a:uLnTx/>
                    <a:uFillTx/>
                    <a:latin typeface="iCiel Cadena" panose="02000503000000020004" pitchFamily="50" charset="0"/>
                    <a:ea typeface="+mn-ea"/>
                    <a:cs typeface="+mn-cs"/>
                  </a:rPr>
                  <a:t>TOÁN</a:t>
                </a:r>
              </a:p>
            </p:txBody>
          </p:sp>
        </p:grpSp>
      </p:grpSp>
      <p:pic>
        <p:nvPicPr>
          <p:cNvPr id="2" name="Picture 1">
            <a:extLst>
              <a:ext uri="{FF2B5EF4-FFF2-40B4-BE49-F238E27FC236}">
                <a16:creationId xmlns:a16="http://schemas.microsoft.com/office/drawing/2014/main" id="{7E4540D2-01E1-48D4-B80F-B8C632C3961C}"/>
              </a:ext>
            </a:extLst>
          </p:cNvPr>
          <p:cNvPicPr>
            <a:picLocks noChangeAspect="1"/>
          </p:cNvPicPr>
          <p:nvPr/>
        </p:nvPicPr>
        <p:blipFill>
          <a:blip r:embed="rId19"/>
          <a:stretch>
            <a:fillRect/>
          </a:stretch>
        </p:blipFill>
        <p:spPr>
          <a:xfrm>
            <a:off x="2652615" y="2157126"/>
            <a:ext cx="6639119" cy="2200847"/>
          </a:xfrm>
          <a:prstGeom prst="rect">
            <a:avLst/>
          </a:prstGeom>
        </p:spPr>
      </p:pic>
    </p:spTree>
    <p:extLst>
      <p:ext uri="{BB962C8B-B14F-4D97-AF65-F5344CB8AC3E}">
        <p14:creationId xmlns:p14="http://schemas.microsoft.com/office/powerpoint/2010/main" val="42174839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5">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5">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2">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02111" y="2439203"/>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8">
            <a:extLst>
              <a:ext uri="{BEBA8EAE-BF5A-486C-A8C5-ECC9F3942E4B}">
                <a14:imgProps xmlns:a14="http://schemas.microsoft.com/office/drawing/2010/main">
                  <a14:imgLayer r:embed="rId1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433975" y="227762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a:extLst>
              <a:ext uri="{FF2B5EF4-FFF2-40B4-BE49-F238E27FC236}">
                <a16:creationId xmlns:a16="http://schemas.microsoft.com/office/drawing/2014/main" id="{210ECAB8-41AA-4B73-B296-B47CDDF7E550}"/>
              </a:ext>
            </a:extLst>
          </p:cNvPr>
          <p:cNvGrpSpPr/>
          <p:nvPr/>
        </p:nvGrpSpPr>
        <p:grpSpPr>
          <a:xfrm>
            <a:off x="5674430" y="257999"/>
            <a:ext cx="3144918" cy="2884873"/>
            <a:chOff x="5674430" y="257999"/>
            <a:chExt cx="3144918" cy="2884873"/>
          </a:xfrm>
        </p:grpSpPr>
        <p:pic>
          <p:nvPicPr>
            <p:cNvPr id="4" name="Picture 3" descr="Shape&#10;&#10;Description automatically generated">
              <a:extLst>
                <a:ext uri="{FF2B5EF4-FFF2-40B4-BE49-F238E27FC236}">
                  <a16:creationId xmlns:a16="http://schemas.microsoft.com/office/drawing/2014/main" id="{82B39275-63A7-4EF7-9802-CE6DE2828542}"/>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 name="TextBox 4">
              <a:extLst>
                <a:ext uri="{FF2B5EF4-FFF2-40B4-BE49-F238E27FC236}">
                  <a16:creationId xmlns:a16="http://schemas.microsoft.com/office/drawing/2014/main" id="{E3E35DD7-92C7-42A3-8E3F-C3583E09BEEC}"/>
                </a:ext>
              </a:extLst>
            </p:cNvPr>
            <p:cNvSpPr txBox="1"/>
            <p:nvPr/>
          </p:nvSpPr>
          <p:spPr>
            <a:xfrm>
              <a:off x="6023430" y="437205"/>
              <a:ext cx="272334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Hôm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nay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tham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quan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vòng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ruộng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lúa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nông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dân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7" name="Tieng-ting-www_tiengdong_com">
            <a:hlinkClick r:id="" action="ppaction://media"/>
            <a:extLst>
              <a:ext uri="{FF2B5EF4-FFF2-40B4-BE49-F238E27FC236}">
                <a16:creationId xmlns:a16="http://schemas.microsoft.com/office/drawing/2014/main" id="{11FC5C76-B897-46FC-8B04-31197320D3E4}"/>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061142" y="1719830"/>
            <a:ext cx="609600" cy="609600"/>
          </a:xfrm>
          <a:prstGeom prst="rect">
            <a:avLst/>
          </a:prstGeom>
        </p:spPr>
      </p:pic>
      <p:grpSp>
        <p:nvGrpSpPr>
          <p:cNvPr id="41" name="Group 40">
            <a:extLst>
              <a:ext uri="{FF2B5EF4-FFF2-40B4-BE49-F238E27FC236}">
                <a16:creationId xmlns:a16="http://schemas.microsoft.com/office/drawing/2014/main" id="{FE5673EC-CAFE-4FE5-9A47-84F6DDB1C183}"/>
              </a:ext>
            </a:extLst>
          </p:cNvPr>
          <p:cNvGrpSpPr/>
          <p:nvPr/>
        </p:nvGrpSpPr>
        <p:grpSpPr>
          <a:xfrm flipH="1">
            <a:off x="2642937" y="199667"/>
            <a:ext cx="3144918" cy="2884873"/>
            <a:chOff x="5674430" y="257999"/>
            <a:chExt cx="3144918" cy="2884873"/>
          </a:xfrm>
        </p:grpSpPr>
        <p:pic>
          <p:nvPicPr>
            <p:cNvPr id="49" name="Picture 48" descr="Shape&#10;&#10;Description automatically generated">
              <a:extLst>
                <a:ext uri="{FF2B5EF4-FFF2-40B4-BE49-F238E27FC236}">
                  <a16:creationId xmlns:a16="http://schemas.microsoft.com/office/drawing/2014/main" id="{0431F469-B3C7-48FE-B1B0-7C211A9E2DDC}"/>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6" name="TextBox 55">
              <a:extLst>
                <a:ext uri="{FF2B5EF4-FFF2-40B4-BE49-F238E27FC236}">
                  <a16:creationId xmlns:a16="http://schemas.microsoft.com/office/drawing/2014/main" id="{8E8FE753-E054-4AE2-83E0-90A9EB8BBA57}"/>
                </a:ext>
              </a:extLst>
            </p:cNvPr>
            <p:cNvSpPr txBox="1"/>
            <p:nvPr/>
          </p:nvSpPr>
          <p:spPr>
            <a:xfrm>
              <a:off x="5776686" y="437205"/>
              <a:ext cx="272334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bắt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đầu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7" name="Tieng-ting-www_tiengdong_com">
            <a:hlinkClick r:id="" action="ppaction://media"/>
            <a:extLst>
              <a:ext uri="{FF2B5EF4-FFF2-40B4-BE49-F238E27FC236}">
                <a16:creationId xmlns:a16="http://schemas.microsoft.com/office/drawing/2014/main" id="{0863D0AE-43AB-4896-ABE5-39B9CCAB7008}"/>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908742" y="1872230"/>
            <a:ext cx="609600" cy="609600"/>
          </a:xfrm>
          <a:prstGeom prst="rect">
            <a:avLst/>
          </a:prstGeom>
        </p:spPr>
      </p:pic>
    </p:spTree>
    <p:extLst>
      <p:ext uri="{BB962C8B-B14F-4D97-AF65-F5344CB8AC3E}">
        <p14:creationId xmlns:p14="http://schemas.microsoft.com/office/powerpoint/2010/main" val="26550954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mediacall" presetSubtype="0" fill="hold" nodeType="withEffect">
                                  <p:stCondLst>
                                    <p:cond delay="0"/>
                                  </p:stCondLst>
                                  <p:childTnLst>
                                    <p:cmd type="call" cmd="playFrom(0.0)">
                                      <p:cBhvr>
                                        <p:cTn id="9" dur="2808"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 presetClass="mediacall" presetSubtype="0" fill="hold" nodeType="withEffect">
                                  <p:stCondLst>
                                    <p:cond delay="0"/>
                                  </p:stCondLst>
                                  <p:childTnLst>
                                    <p:cmd type="call" cmd="playFrom(0.0)">
                                      <p:cBhvr>
                                        <p:cTn id="21" dur="2808" fill="hold"/>
                                        <p:tgtEl>
                                          <p:spTgt spid="57"/>
                                        </p:tgtEl>
                                      </p:cBhvr>
                                    </p:cmd>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1"/>
                                        </p:tgtEl>
                                      </p:cBhvr>
                                    </p:animEffect>
                                    <p:set>
                                      <p:cBhvr>
                                        <p:cTn id="26"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7"/>
                </p:tgtEl>
              </p:cMediaNode>
            </p:audio>
            <p:audio>
              <p:cMediaNode vol="80000">
                <p:cTn id="28" fill="hold" display="0">
                  <p:stCondLst>
                    <p:cond delay="indefinite"/>
                  </p:stCondLst>
                  <p:endCondLst>
                    <p:cond evt="onStopAudio" delay="0">
                      <p:tgtEl>
                        <p:sldTgt/>
                      </p:tgtEl>
                    </p:cond>
                  </p:endCondLst>
                </p:cTn>
                <p:tgtEl>
                  <p:spTgt spid="5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556</Words>
  <Application>Microsoft Office PowerPoint</Application>
  <PresentationFormat>Widescreen</PresentationFormat>
  <Paragraphs>129</Paragraphs>
  <Slides>26</Slides>
  <Notes>14</Notes>
  <HiddenSlides>0</HiddenSlides>
  <MMClips>6</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26</vt:i4>
      </vt:variant>
    </vt:vector>
  </HeadingPairs>
  <TitlesOfParts>
    <vt:vector size="45" baseType="lpstr">
      <vt:lpstr>等线</vt:lpstr>
      <vt:lpstr>#9Slide02 Noi dung dai</vt:lpstr>
      <vt:lpstr>#9Slide05 Agile Script Calligra</vt:lpstr>
      <vt:lpstr>#9Slide07 Stormtrooper</vt:lpstr>
      <vt:lpstr>Arial</vt:lpstr>
      <vt:lpstr>Calibri</vt:lpstr>
      <vt:lpstr>Cambria</vt:lpstr>
      <vt:lpstr>iCiel Cadena</vt:lpstr>
      <vt:lpstr>Lato</vt:lpstr>
      <vt:lpstr>Livvic</vt:lpstr>
      <vt:lpstr>Open Sans</vt:lpstr>
      <vt:lpstr>Patrick Hand</vt:lpstr>
      <vt:lpstr>Roboto</vt:lpstr>
      <vt:lpstr>Roboto Condensed Light</vt:lpstr>
      <vt:lpstr>Times New Roman</vt:lpstr>
      <vt:lpstr>字魂59号-创粗黑</vt:lpstr>
      <vt:lpstr>Office 主题​​</vt:lpstr>
      <vt:lpstr>1_Office Theme</vt:lpstr>
      <vt:lpstr>Weltkindertag! by Slidego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43</cp:revision>
  <dcterms:created xsi:type="dcterms:W3CDTF">2022-10-14T10:22:17Z</dcterms:created>
  <dcterms:modified xsi:type="dcterms:W3CDTF">2025-05-13T03:26:41Z</dcterms:modified>
</cp:coreProperties>
</file>