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65" r:id="rId4"/>
    <p:sldId id="272" r:id="rId5"/>
    <p:sldId id="266" r:id="rId6"/>
    <p:sldId id="268" r:id="rId7"/>
    <p:sldId id="269" r:id="rId8"/>
    <p:sldId id="270" r:id="rId9"/>
    <p:sldId id="271" r:id="rId10"/>
    <p:sldId id="264" r:id="rId11"/>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CC"/>
    <a:srgbClr val="0000FF"/>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780" y="78"/>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13/5/2025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t>8</a:t>
            </a:fld>
            <a:endParaRPr lang="en-US"/>
          </a:p>
        </p:txBody>
      </p:sp>
    </p:spTree>
    <p:extLst>
      <p:ext uri="{BB962C8B-B14F-4D97-AF65-F5344CB8AC3E}">
        <p14:creationId xmlns:p14="http://schemas.microsoft.com/office/powerpoint/2010/main" val="1936800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10</a:t>
            </a:fld>
            <a:endParaRPr lang="en-US"/>
          </a:p>
        </p:txBody>
      </p:sp>
    </p:spTree>
    <p:extLst>
      <p:ext uri="{BB962C8B-B14F-4D97-AF65-F5344CB8AC3E}">
        <p14:creationId xmlns:p14="http://schemas.microsoft.com/office/powerpoint/2010/main" val="2614029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13/5/2025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13/5/2025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13/5/2025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13/5/2025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13/5/2025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13/5/2025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13/5/2025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hyperlink" Target="bai%20tap%20van%20dung/Bai%203.pptx" TargetMode="External"/><Relationship Id="rId13" Type="http://schemas.openxmlformats.org/officeDocument/2006/relationships/image" Target="../media/image22.jpeg"/><Relationship Id="rId18" Type="http://schemas.openxmlformats.org/officeDocument/2006/relationships/image" Target="../media/image26.jpeg"/><Relationship Id="rId3" Type="http://schemas.openxmlformats.org/officeDocument/2006/relationships/image" Target="../media/image14.jpeg"/><Relationship Id="rId21" Type="http://schemas.openxmlformats.org/officeDocument/2006/relationships/image" Target="../media/image28.jpeg"/><Relationship Id="rId7" Type="http://schemas.openxmlformats.org/officeDocument/2006/relationships/image" Target="../media/image17.jpeg"/><Relationship Id="rId12" Type="http://schemas.openxmlformats.org/officeDocument/2006/relationships/image" Target="../media/image21.jpeg"/><Relationship Id="rId17" Type="http://schemas.openxmlformats.org/officeDocument/2006/relationships/image" Target="../media/image25.jpeg"/><Relationship Id="rId2" Type="http://schemas.openxmlformats.org/officeDocument/2006/relationships/notesSlide" Target="../notesSlides/notesSlide2.xml"/><Relationship Id="rId16" Type="http://schemas.openxmlformats.org/officeDocument/2006/relationships/image" Target="../media/image24.jpeg"/><Relationship Id="rId20" Type="http://schemas.openxmlformats.org/officeDocument/2006/relationships/hyperlink" Target="bai%20tap%20van%20dung/Bai%202.pptx" TargetMode="Externa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0.png"/><Relationship Id="rId5" Type="http://schemas.openxmlformats.org/officeDocument/2006/relationships/hyperlink" Target="bai%20tap%20van%20dung/Bai%201.pptx" TargetMode="External"/><Relationship Id="rId15" Type="http://schemas.openxmlformats.org/officeDocument/2006/relationships/hyperlink" Target="bai%20tap%20van%20dung/Bai%204.pptx" TargetMode="External"/><Relationship Id="rId23" Type="http://schemas.openxmlformats.org/officeDocument/2006/relationships/image" Target="../media/image30.jpeg"/><Relationship Id="rId10" Type="http://schemas.openxmlformats.org/officeDocument/2006/relationships/image" Target="../media/image19.png"/><Relationship Id="rId19" Type="http://schemas.openxmlformats.org/officeDocument/2006/relationships/image" Target="../media/image27.jpeg"/><Relationship Id="rId4" Type="http://schemas.openxmlformats.org/officeDocument/2006/relationships/image" Target="../media/image15.jpeg"/><Relationship Id="rId9" Type="http://schemas.openxmlformats.org/officeDocument/2006/relationships/image" Target="../media/image18.png"/><Relationship Id="rId14" Type="http://schemas.openxmlformats.org/officeDocument/2006/relationships/image" Target="../media/image23.jpeg"/><Relationship Id="rId22"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544828"/>
            <a:ext cx="29210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a:solidFill>
                  <a:srgbClr val="FF0066"/>
                </a:solidFill>
                <a:latin typeface="Times New Roman" pitchFamily="18" charset="0"/>
              </a:rPr>
              <a:t>HẢI THÀNH</a:t>
            </a:r>
          </a:p>
        </p:txBody>
      </p:sp>
      <p:sp>
        <p:nvSpPr>
          <p:cNvPr id="10" name="Text Box 14"/>
          <p:cNvSpPr txBox="1">
            <a:spLocks noChangeArrowheads="1"/>
          </p:cNvSpPr>
          <p:nvPr/>
        </p:nvSpPr>
        <p:spPr bwMode="auto">
          <a:xfrm>
            <a:off x="2783822" y="4343401"/>
            <a:ext cx="10928600" cy="23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52: DIỆN TÍCH HÌNH CHỮ NHẬT, DIỆN TÍCH HÌNH VUÔNG (TIẾT 2)</a:t>
            </a:r>
          </a:p>
        </p:txBody>
      </p:sp>
      <p:sp>
        <p:nvSpPr>
          <p:cNvPr id="11"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586701"/>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2320469" y="6753274"/>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961552" y="5594925"/>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ounded Rectangle 101"/>
          <p:cNvSpPr/>
          <p:nvPr/>
        </p:nvSpPr>
        <p:spPr>
          <a:xfrm>
            <a:off x="975519" y="3803684"/>
            <a:ext cx="1693956" cy="1517616"/>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3" name="Rounded Rectangle 102"/>
          <p:cNvSpPr/>
          <p:nvPr/>
        </p:nvSpPr>
        <p:spPr>
          <a:xfrm>
            <a:off x="8524913" y="6159501"/>
            <a:ext cx="1745043" cy="1523999"/>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1" name="Rounded Rectangle 100"/>
          <p:cNvSpPr/>
          <p:nvPr/>
        </p:nvSpPr>
        <p:spPr>
          <a:xfrm>
            <a:off x="5979319" y="1620676"/>
            <a:ext cx="1791645" cy="1423034"/>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11110119" y="3854484"/>
            <a:ext cx="1622419" cy="1517616"/>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4099719" y="1041400"/>
            <a:ext cx="81534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Trò chơi: CHẤP HÀNH LUẬT LỆ GIAO THÔNG</a:t>
            </a:r>
          </a:p>
        </p:txBody>
      </p:sp>
      <p:pic>
        <p:nvPicPr>
          <p:cNvPr id="42" name="Picture 12" descr="Biển báo nguy hiểm 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918" y="1720883"/>
            <a:ext cx="1363141" cy="117839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Biển báo nguy hiểm 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712" y="1720883"/>
            <a:ext cx="1393541" cy="1222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Biển báo trẻ em W225 - Ý nghĩa của biển báo - HoaTieu.vn">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668528"/>
            <a:ext cx="1374388" cy="12796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Biển báo nguy hiểm 2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5756" y="1741301"/>
            <a:ext cx="1315704" cy="11542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4" descr="https://media.cungphuot.info/2013/07/5115/p103.png">
            <a:hlinkClick r:id="rId8" action="ppaction://hlinkpres?slideindex=1&amp;slidetitle="/>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6409"/>
          <a:stretch/>
        </p:blipFill>
        <p:spPr bwMode="auto">
          <a:xfrm>
            <a:off x="1169884" y="3954240"/>
            <a:ext cx="1392590" cy="12862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6" descr="https://media.cungphuot.info/2013/07/5115/p10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1758" y="3974923"/>
            <a:ext cx="1364761" cy="128287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https://media.cungphuot.info/2013/07/5115/p110.png"/>
          <p:cNvPicPr>
            <a:picLocks noChangeAspect="1" noChangeArrowheads="1"/>
          </p:cNvPicPr>
          <p:nvPr/>
        </p:nvPicPr>
        <p:blipFill rotWithShape="1">
          <a:blip r:embed="rId11">
            <a:extLst>
              <a:ext uri="{28A0092B-C50C-407E-A947-70E740481C1C}">
                <a14:useLocalDpi xmlns:a14="http://schemas.microsoft.com/office/drawing/2010/main" val="0"/>
              </a:ext>
            </a:extLst>
          </a:blip>
          <a:srcRect r="57622"/>
          <a:stretch/>
        </p:blipFill>
        <p:spPr bwMode="auto">
          <a:xfrm>
            <a:off x="6301693" y="3979879"/>
            <a:ext cx="1303226" cy="12605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2" descr="Hướng đi thẳng phải the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9053" y="6348832"/>
            <a:ext cx="1250644" cy="12356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4" descr="Hướng đi phải phải the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32151" y="6297685"/>
            <a:ext cx="1380967" cy="132231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6" descr="Hướng đi trái phải the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0362" y="6313252"/>
            <a:ext cx="1303675" cy="12305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8" descr="Các xe chỉ được rẽ trái và rẽ phải">
            <a:hlinkClick r:id="rId15" action="ppaction://hlinkpres?slideindex=1&amp;slidetitl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21734" y="6259590"/>
            <a:ext cx="1382089" cy="136041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0" descr="Các xe chỉ được rẽ trá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10119" y="6237051"/>
            <a:ext cx="1368975" cy="13067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2" descr="Các xe chỉ được rẽ phả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576654" y="6314937"/>
            <a:ext cx="1267265" cy="122886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6" descr="Biển báo giao thông cấm người đi bộ, xe đẩy"/>
          <p:cNvPicPr>
            <a:picLocks noChangeAspect="1" noChangeArrowheads="1"/>
          </p:cNvPicPr>
          <p:nvPr/>
        </p:nvPicPr>
        <p:blipFill rotWithShape="1">
          <a:blip r:embed="rId19">
            <a:extLst>
              <a:ext uri="{28A0092B-C50C-407E-A947-70E740481C1C}">
                <a14:useLocalDpi xmlns:a14="http://schemas.microsoft.com/office/drawing/2010/main" val="0"/>
              </a:ext>
            </a:extLst>
          </a:blip>
          <a:srcRect l="1986" t="3314" r="71155" b="52456"/>
          <a:stretch/>
        </p:blipFill>
        <p:spPr bwMode="auto">
          <a:xfrm>
            <a:off x="8747920" y="3979880"/>
            <a:ext cx="1260505" cy="126057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8" descr="Biển đường 1 chiều, đường cấm">
            <a:hlinkClick r:id="rId20" action="ppaction://hlinkpres?slideindex=1&amp;slidetitle="/>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435" t="1852" r="69504" b="52757"/>
          <a:stretch/>
        </p:blipFill>
        <p:spPr bwMode="auto">
          <a:xfrm>
            <a:off x="11300511" y="3962400"/>
            <a:ext cx="1303842" cy="128760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8" descr="Biển đường 1 chiều, đường cấm"/>
          <p:cNvPicPr>
            <a:picLocks noChangeAspect="1" noChangeArrowheads="1"/>
          </p:cNvPicPr>
          <p:nvPr/>
        </p:nvPicPr>
        <p:blipFill rotWithShape="1">
          <a:blip r:embed="rId21">
            <a:extLst>
              <a:ext uri="{28A0092B-C50C-407E-A947-70E740481C1C}">
                <a14:useLocalDpi xmlns:a14="http://schemas.microsoft.com/office/drawing/2010/main" val="0"/>
              </a:ext>
            </a:extLst>
          </a:blip>
          <a:srcRect l="1280" t="51939" r="69503" b="2909"/>
          <a:stretch/>
        </p:blipFill>
        <p:spPr bwMode="auto">
          <a:xfrm>
            <a:off x="13636268" y="3954240"/>
            <a:ext cx="1283851" cy="12544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0" descr="Toàn bộ biển báo nguy hiểm và ý nghĩa: Nhớ sẽ không sợ rủi rodrh"/>
          <p:cNvPicPr>
            <a:picLocks noChangeAspect="1" noChangeArrowheads="1"/>
          </p:cNvPicPr>
          <p:nvPr/>
        </p:nvPicPr>
        <p:blipFill rotWithShape="1">
          <a:blip r:embed="rId22">
            <a:extLst>
              <a:ext uri="{28A0092B-C50C-407E-A947-70E740481C1C}">
                <a14:useLocalDpi xmlns:a14="http://schemas.microsoft.com/office/drawing/2010/main" val="0"/>
              </a:ext>
            </a:extLst>
          </a:blip>
          <a:srcRect l="1447" t="28859" r="77695" b="49067"/>
          <a:stretch/>
        </p:blipFill>
        <p:spPr bwMode="auto">
          <a:xfrm>
            <a:off x="11243342" y="1689212"/>
            <a:ext cx="1361010" cy="127276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52" descr="Toàn bộ biển báo nguy hiểm và ý nghĩa: Nhớ sẽ không sợ rủi rosdg"/>
          <p:cNvPicPr>
            <a:picLocks noChangeAspect="1" noChangeArrowheads="1"/>
          </p:cNvPicPr>
          <p:nvPr/>
        </p:nvPicPr>
        <p:blipFill rotWithShape="1">
          <a:blip r:embed="rId23">
            <a:extLst>
              <a:ext uri="{28A0092B-C50C-407E-A947-70E740481C1C}">
                <a14:useLocalDpi xmlns:a14="http://schemas.microsoft.com/office/drawing/2010/main" val="0"/>
              </a:ext>
            </a:extLst>
          </a:blip>
          <a:srcRect l="1421" t="51438" r="77305" b="25644"/>
          <a:stretch/>
        </p:blipFill>
        <p:spPr bwMode="auto">
          <a:xfrm>
            <a:off x="13608178" y="1676400"/>
            <a:ext cx="1403988" cy="129540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1110362" y="2895600"/>
            <a:ext cx="1693957" cy="707886"/>
          </a:xfrm>
          <a:prstGeom prst="rect">
            <a:avLst/>
          </a:prstGeom>
          <a:noFill/>
        </p:spPr>
        <p:txBody>
          <a:bodyPr wrap="square" rtlCol="0">
            <a:spAutoFit/>
          </a:bodyPr>
          <a:lstStyle/>
          <a:p>
            <a:pPr algn="ctr"/>
            <a:r>
              <a:rPr lang="en-US" sz="2000"/>
              <a:t>Đường </a:t>
            </a:r>
          </a:p>
          <a:p>
            <a:pPr algn="ctr"/>
            <a:r>
              <a:rPr lang="en-US" sz="2000"/>
              <a:t>hai chiều</a:t>
            </a:r>
          </a:p>
        </p:txBody>
      </p:sp>
      <p:sp>
        <p:nvSpPr>
          <p:cNvPr id="84" name="TextBox 83"/>
          <p:cNvSpPr txBox="1"/>
          <p:nvPr/>
        </p:nvSpPr>
        <p:spPr>
          <a:xfrm>
            <a:off x="3289787" y="2971800"/>
            <a:ext cx="2181532" cy="707886"/>
          </a:xfrm>
          <a:prstGeom prst="rect">
            <a:avLst/>
          </a:prstGeom>
          <a:noFill/>
        </p:spPr>
        <p:txBody>
          <a:bodyPr wrap="square" rtlCol="0">
            <a:spAutoFit/>
          </a:bodyPr>
          <a:lstStyle/>
          <a:p>
            <a:pPr algn="ctr"/>
            <a:r>
              <a:rPr lang="en-US" sz="2000"/>
              <a:t>Giao nhau với</a:t>
            </a:r>
          </a:p>
          <a:p>
            <a:pPr algn="ctr"/>
            <a:r>
              <a:rPr lang="en-US" sz="2000"/>
              <a:t>đường ưu tiên</a:t>
            </a:r>
          </a:p>
        </p:txBody>
      </p:sp>
      <p:sp>
        <p:nvSpPr>
          <p:cNvPr id="85" name="TextBox 84"/>
          <p:cNvSpPr txBox="1"/>
          <p:nvPr/>
        </p:nvSpPr>
        <p:spPr>
          <a:xfrm>
            <a:off x="5928519" y="2949714"/>
            <a:ext cx="1791645" cy="707886"/>
          </a:xfrm>
          <a:prstGeom prst="rect">
            <a:avLst/>
          </a:prstGeom>
          <a:noFill/>
        </p:spPr>
        <p:txBody>
          <a:bodyPr wrap="square" rtlCol="0">
            <a:spAutoFit/>
          </a:bodyPr>
          <a:lstStyle/>
          <a:p>
            <a:pPr algn="ctr"/>
            <a:r>
              <a:rPr lang="en-US" sz="2000"/>
              <a:t>Có trẻ em </a:t>
            </a:r>
          </a:p>
          <a:p>
            <a:pPr algn="ctr"/>
            <a:r>
              <a:rPr lang="en-US" sz="2000"/>
              <a:t>đi qua</a:t>
            </a:r>
          </a:p>
        </p:txBody>
      </p:sp>
      <p:sp>
        <p:nvSpPr>
          <p:cNvPr id="86" name="TextBox 85"/>
          <p:cNvSpPr txBox="1"/>
          <p:nvPr/>
        </p:nvSpPr>
        <p:spPr>
          <a:xfrm>
            <a:off x="8221648" y="2971800"/>
            <a:ext cx="2421485" cy="707886"/>
          </a:xfrm>
          <a:prstGeom prst="rect">
            <a:avLst/>
          </a:prstGeom>
          <a:noFill/>
        </p:spPr>
        <p:txBody>
          <a:bodyPr wrap="square" rtlCol="0">
            <a:spAutoFit/>
          </a:bodyPr>
          <a:lstStyle/>
          <a:p>
            <a:pPr algn="ctr"/>
            <a:r>
              <a:rPr lang="en-US" sz="2000"/>
              <a:t>Có đường dành </a:t>
            </a:r>
          </a:p>
          <a:p>
            <a:pPr algn="ctr"/>
            <a:r>
              <a:rPr lang="en-US" sz="2000"/>
              <a:t>cho người đi bộ</a:t>
            </a:r>
          </a:p>
        </p:txBody>
      </p:sp>
      <p:sp>
        <p:nvSpPr>
          <p:cNvPr id="87" name="TextBox 86"/>
          <p:cNvSpPr txBox="1"/>
          <p:nvPr/>
        </p:nvSpPr>
        <p:spPr>
          <a:xfrm>
            <a:off x="10348085" y="2895600"/>
            <a:ext cx="2971834" cy="707886"/>
          </a:xfrm>
          <a:prstGeom prst="rect">
            <a:avLst/>
          </a:prstGeom>
          <a:noFill/>
        </p:spPr>
        <p:txBody>
          <a:bodyPr wrap="square" rtlCol="0">
            <a:spAutoFit/>
          </a:bodyPr>
          <a:lstStyle/>
          <a:p>
            <a:pPr algn="ctr"/>
            <a:r>
              <a:rPr lang="en-US" sz="2000"/>
              <a:t>Giao nhau với </a:t>
            </a:r>
          </a:p>
          <a:p>
            <a:pPr algn="ctr"/>
            <a:r>
              <a:rPr lang="en-US" sz="2000"/>
              <a:t>đường có đèn đỏ</a:t>
            </a:r>
          </a:p>
        </p:txBody>
      </p:sp>
      <p:sp>
        <p:nvSpPr>
          <p:cNvPr id="88" name="TextBox 87"/>
          <p:cNvSpPr txBox="1"/>
          <p:nvPr/>
        </p:nvSpPr>
        <p:spPr>
          <a:xfrm>
            <a:off x="13091319" y="2948226"/>
            <a:ext cx="2743200" cy="707886"/>
          </a:xfrm>
          <a:prstGeom prst="rect">
            <a:avLst/>
          </a:prstGeom>
          <a:noFill/>
        </p:spPr>
        <p:txBody>
          <a:bodyPr wrap="square" rtlCol="0">
            <a:spAutoFit/>
          </a:bodyPr>
          <a:lstStyle/>
          <a:p>
            <a:pPr algn="ctr"/>
            <a:r>
              <a:rPr lang="en-US" sz="2000"/>
              <a:t>Có đường dành </a:t>
            </a:r>
          </a:p>
          <a:p>
            <a:pPr algn="ctr"/>
            <a:r>
              <a:rPr lang="en-US" sz="2000"/>
              <a:t>cho người đi xe đạp</a:t>
            </a:r>
          </a:p>
        </p:txBody>
      </p:sp>
      <p:sp>
        <p:nvSpPr>
          <p:cNvPr id="89" name="TextBox 88"/>
          <p:cNvSpPr txBox="1"/>
          <p:nvPr/>
        </p:nvSpPr>
        <p:spPr>
          <a:xfrm>
            <a:off x="1158651" y="5358368"/>
            <a:ext cx="1220871" cy="400110"/>
          </a:xfrm>
          <a:prstGeom prst="rect">
            <a:avLst/>
          </a:prstGeom>
          <a:noFill/>
        </p:spPr>
        <p:txBody>
          <a:bodyPr wrap="square" rtlCol="0">
            <a:spAutoFit/>
          </a:bodyPr>
          <a:lstStyle/>
          <a:p>
            <a:pPr algn="ctr"/>
            <a:r>
              <a:rPr lang="en-US" sz="2000"/>
              <a:t>Cấm ô tô</a:t>
            </a:r>
          </a:p>
        </p:txBody>
      </p:sp>
      <p:sp>
        <p:nvSpPr>
          <p:cNvPr id="90" name="TextBox 89"/>
          <p:cNvSpPr txBox="1"/>
          <p:nvPr/>
        </p:nvSpPr>
        <p:spPr>
          <a:xfrm>
            <a:off x="3692657" y="5240450"/>
            <a:ext cx="1582962" cy="400110"/>
          </a:xfrm>
          <a:prstGeom prst="rect">
            <a:avLst/>
          </a:prstGeom>
          <a:noFill/>
        </p:spPr>
        <p:txBody>
          <a:bodyPr wrap="square" rtlCol="0">
            <a:spAutoFit/>
          </a:bodyPr>
          <a:lstStyle/>
          <a:p>
            <a:pPr algn="ctr"/>
            <a:r>
              <a:rPr lang="en-US" sz="2000"/>
              <a:t>Cấm xe máy</a:t>
            </a:r>
          </a:p>
        </p:txBody>
      </p:sp>
      <p:sp>
        <p:nvSpPr>
          <p:cNvPr id="91" name="TextBox 90"/>
          <p:cNvSpPr txBox="1"/>
          <p:nvPr/>
        </p:nvSpPr>
        <p:spPr>
          <a:xfrm>
            <a:off x="6218734" y="5271552"/>
            <a:ext cx="1538585" cy="400110"/>
          </a:xfrm>
          <a:prstGeom prst="rect">
            <a:avLst/>
          </a:prstGeom>
          <a:noFill/>
        </p:spPr>
        <p:txBody>
          <a:bodyPr wrap="square" rtlCol="0">
            <a:spAutoFit/>
          </a:bodyPr>
          <a:lstStyle/>
          <a:p>
            <a:pPr algn="ctr"/>
            <a:r>
              <a:rPr lang="en-US" sz="2000"/>
              <a:t>Cấm xe đạp</a:t>
            </a:r>
          </a:p>
        </p:txBody>
      </p:sp>
      <p:sp>
        <p:nvSpPr>
          <p:cNvPr id="92" name="TextBox 91"/>
          <p:cNvSpPr txBox="1"/>
          <p:nvPr/>
        </p:nvSpPr>
        <p:spPr>
          <a:xfrm>
            <a:off x="8371929" y="5309969"/>
            <a:ext cx="2128590" cy="400110"/>
          </a:xfrm>
          <a:prstGeom prst="rect">
            <a:avLst/>
          </a:prstGeom>
          <a:noFill/>
        </p:spPr>
        <p:txBody>
          <a:bodyPr wrap="square" rtlCol="0">
            <a:spAutoFit/>
          </a:bodyPr>
          <a:lstStyle/>
          <a:p>
            <a:pPr algn="ctr"/>
            <a:r>
              <a:rPr lang="en-US" sz="2000"/>
              <a:t>Cấm người đi bộ</a:t>
            </a:r>
          </a:p>
        </p:txBody>
      </p:sp>
      <p:sp>
        <p:nvSpPr>
          <p:cNvPr id="93" name="TextBox 92"/>
          <p:cNvSpPr txBox="1"/>
          <p:nvPr/>
        </p:nvSpPr>
        <p:spPr>
          <a:xfrm>
            <a:off x="11104552" y="5309970"/>
            <a:ext cx="1538691" cy="707886"/>
          </a:xfrm>
          <a:prstGeom prst="rect">
            <a:avLst/>
          </a:prstGeom>
          <a:noFill/>
        </p:spPr>
        <p:txBody>
          <a:bodyPr wrap="square" rtlCol="0">
            <a:spAutoFit/>
          </a:bodyPr>
          <a:lstStyle/>
          <a:p>
            <a:pPr algn="ctr"/>
            <a:r>
              <a:rPr lang="en-US" sz="2000"/>
              <a:t>Đường cấm</a:t>
            </a:r>
          </a:p>
          <a:p>
            <a:pPr algn="ctr"/>
            <a:r>
              <a:rPr lang="en-US" sz="2000"/>
              <a:t>Các loại xe</a:t>
            </a:r>
          </a:p>
        </p:txBody>
      </p:sp>
      <p:sp>
        <p:nvSpPr>
          <p:cNvPr id="94" name="TextBox 93"/>
          <p:cNvSpPr txBox="1"/>
          <p:nvPr/>
        </p:nvSpPr>
        <p:spPr>
          <a:xfrm>
            <a:off x="13158811" y="5292027"/>
            <a:ext cx="2523308" cy="400110"/>
          </a:xfrm>
          <a:prstGeom prst="rect">
            <a:avLst/>
          </a:prstGeom>
          <a:noFill/>
        </p:spPr>
        <p:txBody>
          <a:bodyPr wrap="square" rtlCol="0">
            <a:spAutoFit/>
          </a:bodyPr>
          <a:lstStyle/>
          <a:p>
            <a:pPr algn="ctr"/>
            <a:r>
              <a:rPr lang="en-US" sz="2000"/>
              <a:t>Cấm đi ngược chiều</a:t>
            </a:r>
          </a:p>
        </p:txBody>
      </p:sp>
      <p:sp>
        <p:nvSpPr>
          <p:cNvPr id="95" name="TextBox 94"/>
          <p:cNvSpPr txBox="1"/>
          <p:nvPr/>
        </p:nvSpPr>
        <p:spPr>
          <a:xfrm>
            <a:off x="823119" y="7620000"/>
            <a:ext cx="1763624" cy="707886"/>
          </a:xfrm>
          <a:prstGeom prst="rect">
            <a:avLst/>
          </a:prstGeom>
          <a:noFill/>
        </p:spPr>
        <p:txBody>
          <a:bodyPr wrap="none" rtlCol="0">
            <a:spAutoFit/>
          </a:bodyPr>
          <a:lstStyle/>
          <a:p>
            <a:pPr algn="ctr"/>
            <a:r>
              <a:rPr lang="vi-VN" sz="2000"/>
              <a:t>Hướng đi trái </a:t>
            </a:r>
            <a:endParaRPr lang="en-US" sz="2000"/>
          </a:p>
          <a:p>
            <a:pPr algn="ctr"/>
            <a:r>
              <a:rPr lang="vi-VN" sz="2000"/>
              <a:t>phải theo</a:t>
            </a:r>
            <a:endParaRPr lang="en-US" sz="2000"/>
          </a:p>
        </p:txBody>
      </p:sp>
      <p:sp>
        <p:nvSpPr>
          <p:cNvPr id="96" name="TextBox 95"/>
          <p:cNvSpPr txBox="1"/>
          <p:nvPr/>
        </p:nvSpPr>
        <p:spPr>
          <a:xfrm>
            <a:off x="3471880" y="7620000"/>
            <a:ext cx="1936748" cy="707886"/>
          </a:xfrm>
          <a:prstGeom prst="rect">
            <a:avLst/>
          </a:prstGeom>
          <a:noFill/>
        </p:spPr>
        <p:txBody>
          <a:bodyPr wrap="none" rtlCol="0">
            <a:spAutoFit/>
          </a:bodyPr>
          <a:lstStyle/>
          <a:p>
            <a:pPr algn="ctr"/>
            <a:r>
              <a:rPr lang="vi-VN" sz="2000"/>
              <a:t>Hướng đi </a:t>
            </a:r>
            <a:r>
              <a:rPr lang="en-US" sz="2000"/>
              <a:t>thẳng</a:t>
            </a:r>
          </a:p>
          <a:p>
            <a:pPr algn="ctr"/>
            <a:r>
              <a:rPr lang="vi-VN" sz="2000"/>
              <a:t>phải theo</a:t>
            </a:r>
            <a:endParaRPr lang="en-US" sz="2000"/>
          </a:p>
        </p:txBody>
      </p:sp>
      <p:sp>
        <p:nvSpPr>
          <p:cNvPr id="97" name="TextBox 96"/>
          <p:cNvSpPr txBox="1"/>
          <p:nvPr/>
        </p:nvSpPr>
        <p:spPr>
          <a:xfrm>
            <a:off x="5899429" y="7645400"/>
            <a:ext cx="1789271" cy="707886"/>
          </a:xfrm>
          <a:prstGeom prst="rect">
            <a:avLst/>
          </a:prstGeom>
          <a:noFill/>
        </p:spPr>
        <p:txBody>
          <a:bodyPr wrap="none" rtlCol="0">
            <a:spAutoFit/>
          </a:bodyPr>
          <a:lstStyle/>
          <a:p>
            <a:pPr algn="ctr"/>
            <a:r>
              <a:rPr lang="vi-VN" sz="2000"/>
              <a:t>Hướng đi </a:t>
            </a:r>
            <a:r>
              <a:rPr lang="en-US" sz="2000"/>
              <a:t>phải</a:t>
            </a:r>
          </a:p>
          <a:p>
            <a:pPr algn="ctr"/>
            <a:r>
              <a:rPr lang="vi-VN" sz="2000"/>
              <a:t>phải theo</a:t>
            </a:r>
            <a:endParaRPr lang="en-US" sz="2000"/>
          </a:p>
        </p:txBody>
      </p:sp>
      <p:sp>
        <p:nvSpPr>
          <p:cNvPr id="98" name="TextBox 97"/>
          <p:cNvSpPr txBox="1"/>
          <p:nvPr/>
        </p:nvSpPr>
        <p:spPr>
          <a:xfrm>
            <a:off x="8514649" y="7715953"/>
            <a:ext cx="1867178" cy="707886"/>
          </a:xfrm>
          <a:prstGeom prst="rect">
            <a:avLst/>
          </a:prstGeom>
          <a:noFill/>
        </p:spPr>
        <p:txBody>
          <a:bodyPr wrap="none" rtlCol="0">
            <a:spAutoFit/>
          </a:bodyPr>
          <a:lstStyle/>
          <a:p>
            <a:pPr algn="ctr"/>
            <a:r>
              <a:rPr lang="en-US" sz="2000"/>
              <a:t>Chỉ được rẽ trái </a:t>
            </a:r>
          </a:p>
          <a:p>
            <a:pPr algn="ctr"/>
            <a:r>
              <a:rPr lang="en-US" sz="2000"/>
              <a:t>hoặc phải</a:t>
            </a:r>
          </a:p>
        </p:txBody>
      </p:sp>
      <p:sp>
        <p:nvSpPr>
          <p:cNvPr id="99" name="TextBox 98"/>
          <p:cNvSpPr txBox="1"/>
          <p:nvPr/>
        </p:nvSpPr>
        <p:spPr>
          <a:xfrm>
            <a:off x="11317951" y="7690552"/>
            <a:ext cx="1183337" cy="707886"/>
          </a:xfrm>
          <a:prstGeom prst="rect">
            <a:avLst/>
          </a:prstGeom>
          <a:noFill/>
        </p:spPr>
        <p:txBody>
          <a:bodyPr wrap="none" rtlCol="0">
            <a:spAutoFit/>
          </a:bodyPr>
          <a:lstStyle/>
          <a:p>
            <a:pPr algn="ctr"/>
            <a:r>
              <a:rPr lang="en-US" sz="2000"/>
              <a:t>Chỉ được </a:t>
            </a:r>
          </a:p>
          <a:p>
            <a:pPr algn="ctr"/>
            <a:r>
              <a:rPr lang="en-US" sz="2000"/>
              <a:t>rẽ trái </a:t>
            </a:r>
          </a:p>
        </p:txBody>
      </p:sp>
      <p:sp>
        <p:nvSpPr>
          <p:cNvPr id="100" name="TextBox 99"/>
          <p:cNvSpPr txBox="1"/>
          <p:nvPr/>
        </p:nvSpPr>
        <p:spPr>
          <a:xfrm>
            <a:off x="13606528" y="7696200"/>
            <a:ext cx="1183337" cy="707886"/>
          </a:xfrm>
          <a:prstGeom prst="rect">
            <a:avLst/>
          </a:prstGeom>
          <a:noFill/>
        </p:spPr>
        <p:txBody>
          <a:bodyPr wrap="none" rtlCol="0">
            <a:spAutoFit/>
          </a:bodyPr>
          <a:lstStyle/>
          <a:p>
            <a:pPr algn="ctr"/>
            <a:r>
              <a:rPr lang="en-US" sz="2000"/>
              <a:t>Chỉ được </a:t>
            </a:r>
          </a:p>
          <a:p>
            <a:pPr algn="ctr"/>
            <a:r>
              <a:rPr lang="en-US" sz="2000"/>
              <a:t>rẽ phải</a:t>
            </a:r>
          </a:p>
        </p:txBody>
      </p:sp>
    </p:spTree>
    <p:extLst>
      <p:ext uri="{BB962C8B-B14F-4D97-AF65-F5344CB8AC3E}">
        <p14:creationId xmlns:p14="http://schemas.microsoft.com/office/powerpoint/2010/main" val="26334454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2"/>
                                        </p:tgtEl>
                                      </p:cBhvr>
                                    </p:animEffect>
                                    <p:animScale>
                                      <p:cBhvr>
                                        <p:cTn id="7" dur="250" autoRev="1" fill="hold"/>
                                        <p:tgtEl>
                                          <p:spTgt spid="4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43"/>
                                        </p:tgtEl>
                                      </p:cBhvr>
                                    </p:animEffect>
                                    <p:animScale>
                                      <p:cBhvr>
                                        <p:cTn id="11" dur="250" autoRev="1" fill="hold"/>
                                        <p:tgtEl>
                                          <p:spTgt spid="4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44"/>
                                        </p:tgtEl>
                                      </p:cBhvr>
                                    </p:animEffect>
                                    <p:animScale>
                                      <p:cBhvr>
                                        <p:cTn id="15" dur="250" autoRev="1" fill="hold"/>
                                        <p:tgtEl>
                                          <p:spTgt spid="4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45"/>
                                        </p:tgtEl>
                                      </p:cBhvr>
                                    </p:animEffect>
                                    <p:animScale>
                                      <p:cBhvr>
                                        <p:cTn id="19" dur="250" autoRev="1" fill="hold"/>
                                        <p:tgtEl>
                                          <p:spTgt spid="4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75"/>
                                        </p:tgtEl>
                                      </p:cBhvr>
                                    </p:animEffect>
                                    <p:animScale>
                                      <p:cBhvr>
                                        <p:cTn id="23" dur="250" autoRev="1" fill="hold"/>
                                        <p:tgtEl>
                                          <p:spTgt spid="75"/>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82"/>
                                        </p:tgtEl>
                                      </p:cBhvr>
                                    </p:animEffect>
                                    <p:animScale>
                                      <p:cBhvr>
                                        <p:cTn id="27" dur="250" autoRev="1" fill="hold"/>
                                        <p:tgtEl>
                                          <p:spTgt spid="82"/>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46"/>
                                        </p:tgtEl>
                                      </p:cBhvr>
                                    </p:animEffect>
                                    <p:animScale>
                                      <p:cBhvr>
                                        <p:cTn id="31" dur="250" autoRev="1" fill="hold"/>
                                        <p:tgtEl>
                                          <p:spTgt spid="46"/>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47"/>
                                        </p:tgtEl>
                                      </p:cBhvr>
                                    </p:animEffect>
                                    <p:animScale>
                                      <p:cBhvr>
                                        <p:cTn id="35" dur="250" autoRev="1" fill="hold"/>
                                        <p:tgtEl>
                                          <p:spTgt spid="47"/>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48"/>
                                        </p:tgtEl>
                                      </p:cBhvr>
                                    </p:animEffect>
                                    <p:animScale>
                                      <p:cBhvr>
                                        <p:cTn id="39" dur="250" autoRev="1" fill="hold"/>
                                        <p:tgtEl>
                                          <p:spTgt spid="48"/>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72"/>
                                        </p:tgtEl>
                                      </p:cBhvr>
                                    </p:animEffect>
                                    <p:animScale>
                                      <p:cBhvr>
                                        <p:cTn id="43" dur="250" autoRev="1" fill="hold"/>
                                        <p:tgtEl>
                                          <p:spTgt spid="72"/>
                                        </p:tgtEl>
                                      </p:cBhvr>
                                      <p:by x="105000" y="105000"/>
                                    </p:animScale>
                                  </p:childTnLst>
                                </p:cTn>
                              </p:par>
                            </p:childTnLst>
                          </p:cTn>
                        </p:par>
                        <p:par>
                          <p:cTn id="44" fill="hold">
                            <p:stCondLst>
                              <p:cond delay="5000"/>
                            </p:stCondLst>
                            <p:childTnLst>
                              <p:par>
                                <p:cTn id="45" presetID="26" presetClass="emph" presetSubtype="0" fill="hold" nodeType="afterEffect">
                                  <p:stCondLst>
                                    <p:cond delay="0"/>
                                  </p:stCondLst>
                                  <p:childTnLst>
                                    <p:animEffect transition="out" filter="fade">
                                      <p:cBhvr>
                                        <p:cTn id="46" dur="500" tmFilter="0, 0; .2, .5; .8, .5; 1, 0"/>
                                        <p:tgtEl>
                                          <p:spTgt spid="73"/>
                                        </p:tgtEl>
                                      </p:cBhvr>
                                    </p:animEffect>
                                    <p:animScale>
                                      <p:cBhvr>
                                        <p:cTn id="47" dur="250" autoRev="1" fill="hold"/>
                                        <p:tgtEl>
                                          <p:spTgt spid="73"/>
                                        </p:tgtEl>
                                      </p:cBhvr>
                                      <p:by x="105000" y="105000"/>
                                    </p:animScale>
                                  </p:childTnLst>
                                </p:cTn>
                              </p:par>
                            </p:childTnLst>
                          </p:cTn>
                        </p:par>
                        <p:par>
                          <p:cTn id="48" fill="hold">
                            <p:stCondLst>
                              <p:cond delay="5500"/>
                            </p:stCondLst>
                            <p:childTnLst>
                              <p:par>
                                <p:cTn id="49" presetID="26" presetClass="emph" presetSubtype="0" fill="hold" nodeType="afterEffect">
                                  <p:stCondLst>
                                    <p:cond delay="0"/>
                                  </p:stCondLst>
                                  <p:childTnLst>
                                    <p:animEffect transition="out" filter="fade">
                                      <p:cBhvr>
                                        <p:cTn id="50" dur="500" tmFilter="0, 0; .2, .5; .8, .5; 1, 0"/>
                                        <p:tgtEl>
                                          <p:spTgt spid="74"/>
                                        </p:tgtEl>
                                      </p:cBhvr>
                                    </p:animEffect>
                                    <p:animScale>
                                      <p:cBhvr>
                                        <p:cTn id="51" dur="250" autoRev="1" fill="hold"/>
                                        <p:tgtEl>
                                          <p:spTgt spid="74"/>
                                        </p:tgtEl>
                                      </p:cBhvr>
                                      <p:by x="105000" y="105000"/>
                                    </p:animScale>
                                  </p:childTnLst>
                                </p:cTn>
                              </p:par>
                            </p:childTnLst>
                          </p:cTn>
                        </p:par>
                        <p:par>
                          <p:cTn id="52" fill="hold">
                            <p:stCondLst>
                              <p:cond delay="6000"/>
                            </p:stCondLst>
                            <p:childTnLst>
                              <p:par>
                                <p:cTn id="53" presetID="26" presetClass="emph" presetSubtype="0" fill="hold" nodeType="afterEffect">
                                  <p:stCondLst>
                                    <p:cond delay="0"/>
                                  </p:stCondLst>
                                  <p:childTnLst>
                                    <p:animEffect transition="out" filter="fade">
                                      <p:cBhvr>
                                        <p:cTn id="54" dur="500" tmFilter="0, 0; .2, .5; .8, .5; 1, 0"/>
                                        <p:tgtEl>
                                          <p:spTgt spid="49"/>
                                        </p:tgtEl>
                                      </p:cBhvr>
                                    </p:animEffect>
                                    <p:animScale>
                                      <p:cBhvr>
                                        <p:cTn id="55" dur="250" autoRev="1" fill="hold"/>
                                        <p:tgtEl>
                                          <p:spTgt spid="49"/>
                                        </p:tgtEl>
                                      </p:cBhvr>
                                      <p:by x="105000" y="105000"/>
                                    </p:animScale>
                                  </p:childTnLst>
                                </p:cTn>
                              </p:par>
                            </p:childTnLst>
                          </p:cTn>
                        </p:par>
                        <p:par>
                          <p:cTn id="56" fill="hold">
                            <p:stCondLst>
                              <p:cond delay="6500"/>
                            </p:stCondLst>
                            <p:childTnLst>
                              <p:par>
                                <p:cTn id="57" presetID="26" presetClass="emph" presetSubtype="0" fill="hold" nodeType="afterEffect">
                                  <p:stCondLst>
                                    <p:cond delay="0"/>
                                  </p:stCondLst>
                                  <p:childTnLst>
                                    <p:animEffect transition="out" filter="fade">
                                      <p:cBhvr>
                                        <p:cTn id="58" dur="500" tmFilter="0, 0; .2, .5; .8, .5; 1, 0"/>
                                        <p:tgtEl>
                                          <p:spTgt spid="50"/>
                                        </p:tgtEl>
                                      </p:cBhvr>
                                    </p:animEffect>
                                    <p:animScale>
                                      <p:cBhvr>
                                        <p:cTn id="59" dur="250" autoRev="1" fill="hold"/>
                                        <p:tgtEl>
                                          <p:spTgt spid="50"/>
                                        </p:tgtEl>
                                      </p:cBhvr>
                                      <p:by x="105000" y="105000"/>
                                    </p:animScale>
                                  </p:childTnLst>
                                </p:cTn>
                              </p:par>
                            </p:childTnLst>
                          </p:cTn>
                        </p:par>
                        <p:par>
                          <p:cTn id="60" fill="hold">
                            <p:stCondLst>
                              <p:cond delay="7000"/>
                            </p:stCondLst>
                            <p:childTnLst>
                              <p:par>
                                <p:cTn id="61" presetID="26" presetClass="emph" presetSubtype="0" fill="hold" nodeType="afterEffect">
                                  <p:stCondLst>
                                    <p:cond delay="0"/>
                                  </p:stCondLst>
                                  <p:childTnLst>
                                    <p:animEffect transition="out" filter="fade">
                                      <p:cBhvr>
                                        <p:cTn id="62" dur="500" tmFilter="0, 0; .2, .5; .8, .5; 1, 0"/>
                                        <p:tgtEl>
                                          <p:spTgt spid="51"/>
                                        </p:tgtEl>
                                      </p:cBhvr>
                                    </p:animEffect>
                                    <p:animScale>
                                      <p:cBhvr>
                                        <p:cTn id="63" dur="250" autoRev="1" fill="hold"/>
                                        <p:tgtEl>
                                          <p:spTgt spid="51"/>
                                        </p:tgtEl>
                                      </p:cBhvr>
                                      <p:by x="105000" y="105000"/>
                                    </p:animScale>
                                  </p:childTnLst>
                                </p:cTn>
                              </p:par>
                            </p:childTnLst>
                          </p:cTn>
                        </p:par>
                        <p:par>
                          <p:cTn id="64" fill="hold">
                            <p:stCondLst>
                              <p:cond delay="7500"/>
                            </p:stCondLst>
                            <p:childTnLst>
                              <p:par>
                                <p:cTn id="65" presetID="26" presetClass="emph" presetSubtype="0" fill="hold" nodeType="afterEffect">
                                  <p:stCondLst>
                                    <p:cond delay="0"/>
                                  </p:stCondLst>
                                  <p:childTnLst>
                                    <p:animEffect transition="out" filter="fade">
                                      <p:cBhvr>
                                        <p:cTn id="66" dur="500" tmFilter="0, 0; .2, .5; .8, .5; 1, 0"/>
                                        <p:tgtEl>
                                          <p:spTgt spid="52"/>
                                        </p:tgtEl>
                                      </p:cBhvr>
                                    </p:animEffect>
                                    <p:animScale>
                                      <p:cBhvr>
                                        <p:cTn id="67" dur="250" autoRev="1" fill="hold"/>
                                        <p:tgtEl>
                                          <p:spTgt spid="52"/>
                                        </p:tgtEl>
                                      </p:cBhvr>
                                      <p:by x="105000" y="105000"/>
                                    </p:animScale>
                                  </p:childTnLst>
                                </p:cTn>
                              </p:par>
                            </p:childTnLst>
                          </p:cTn>
                        </p:par>
                        <p:par>
                          <p:cTn id="68" fill="hold">
                            <p:stCondLst>
                              <p:cond delay="8000"/>
                            </p:stCondLst>
                            <p:childTnLst>
                              <p:par>
                                <p:cTn id="69" presetID="26" presetClass="emph" presetSubtype="0" fill="hold" nodeType="afterEffect">
                                  <p:stCondLst>
                                    <p:cond delay="0"/>
                                  </p:stCondLst>
                                  <p:childTnLst>
                                    <p:animEffect transition="out" filter="fade">
                                      <p:cBhvr>
                                        <p:cTn id="70" dur="500" tmFilter="0, 0; .2, .5; .8, .5; 1, 0"/>
                                        <p:tgtEl>
                                          <p:spTgt spid="54"/>
                                        </p:tgtEl>
                                      </p:cBhvr>
                                    </p:animEffect>
                                    <p:animScale>
                                      <p:cBhvr>
                                        <p:cTn id="71" dur="250" autoRev="1" fill="hold"/>
                                        <p:tgtEl>
                                          <p:spTgt spid="54"/>
                                        </p:tgtEl>
                                      </p:cBhvr>
                                      <p:by x="105000" y="105000"/>
                                    </p:animScale>
                                  </p:childTnLst>
                                </p:cTn>
                              </p:par>
                            </p:childTnLst>
                          </p:cTn>
                        </p:par>
                        <p:par>
                          <p:cTn id="72" fill="hold">
                            <p:stCondLst>
                              <p:cond delay="8500"/>
                            </p:stCondLst>
                            <p:childTnLst>
                              <p:par>
                                <p:cTn id="73" presetID="26" presetClass="emph" presetSubtype="0" fill="hold" nodeType="afterEffect">
                                  <p:stCondLst>
                                    <p:cond delay="0"/>
                                  </p:stCondLst>
                                  <p:childTnLst>
                                    <p:animEffect transition="out" filter="fade">
                                      <p:cBhvr>
                                        <p:cTn id="74" dur="500" tmFilter="0, 0; .2, .5; .8, .5; 1, 0"/>
                                        <p:tgtEl>
                                          <p:spTgt spid="56"/>
                                        </p:tgtEl>
                                      </p:cBhvr>
                                    </p:animEffect>
                                    <p:animScale>
                                      <p:cBhvr>
                                        <p:cTn id="75" dur="250" autoRev="1" fill="hold"/>
                                        <p:tgtEl>
                                          <p:spTgt spid="56"/>
                                        </p:tgtEl>
                                      </p:cBhvr>
                                      <p:by x="105000" y="105000"/>
                                    </p:animScale>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01"/>
                                        </p:tgtEl>
                                        <p:attrNameLst>
                                          <p:attrName>style.visibility</p:attrName>
                                        </p:attrNameLst>
                                      </p:cBhvr>
                                      <p:to>
                                        <p:strVal val="visible"/>
                                      </p:to>
                                    </p:set>
                                    <p:animEffect transition="in" filter="fade">
                                      <p:cBhvr>
                                        <p:cTn id="79" dur="500"/>
                                        <p:tgtEl>
                                          <p:spTgt spid="101"/>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42"/>
                                        </p:tgtEl>
                                      </p:cBhvr>
                                    </p:animEffect>
                                    <p:animScale>
                                      <p:cBhvr>
                                        <p:cTn id="84" dur="250" autoRev="1" fill="hold"/>
                                        <p:tgtEl>
                                          <p:spTgt spid="42"/>
                                        </p:tgtEl>
                                      </p:cBhvr>
                                      <p:by x="105000" y="105000"/>
                                    </p:animScale>
                                  </p:childTnLst>
                                </p:cTn>
                              </p:par>
                            </p:childTnLst>
                          </p:cTn>
                        </p:par>
                        <p:par>
                          <p:cTn id="85" fill="hold">
                            <p:stCondLst>
                              <p:cond delay="500"/>
                            </p:stCondLst>
                            <p:childTnLst>
                              <p:par>
                                <p:cTn id="86" presetID="26" presetClass="emph" presetSubtype="0" fill="hold" nodeType="afterEffect">
                                  <p:stCondLst>
                                    <p:cond delay="0"/>
                                  </p:stCondLst>
                                  <p:childTnLst>
                                    <p:animEffect transition="out" filter="fade">
                                      <p:cBhvr>
                                        <p:cTn id="87" dur="500" tmFilter="0, 0; .2, .5; .8, .5; 1, 0"/>
                                        <p:tgtEl>
                                          <p:spTgt spid="43"/>
                                        </p:tgtEl>
                                      </p:cBhvr>
                                    </p:animEffect>
                                    <p:animScale>
                                      <p:cBhvr>
                                        <p:cTn id="88" dur="250" autoRev="1" fill="hold"/>
                                        <p:tgtEl>
                                          <p:spTgt spid="43"/>
                                        </p:tgtEl>
                                      </p:cBhvr>
                                      <p:by x="105000" y="105000"/>
                                    </p:animScale>
                                  </p:childTnLst>
                                </p:cTn>
                              </p:par>
                            </p:childTnLst>
                          </p:cTn>
                        </p:par>
                        <p:par>
                          <p:cTn id="89" fill="hold">
                            <p:stCondLst>
                              <p:cond delay="1000"/>
                            </p:stCondLst>
                            <p:childTnLst>
                              <p:par>
                                <p:cTn id="90" presetID="26" presetClass="emph" presetSubtype="0" fill="hold" nodeType="afterEffect">
                                  <p:stCondLst>
                                    <p:cond delay="0"/>
                                  </p:stCondLst>
                                  <p:childTnLst>
                                    <p:animEffect transition="out" filter="fade">
                                      <p:cBhvr>
                                        <p:cTn id="91" dur="500" tmFilter="0, 0; .2, .5; .8, .5; 1, 0"/>
                                        <p:tgtEl>
                                          <p:spTgt spid="44"/>
                                        </p:tgtEl>
                                      </p:cBhvr>
                                    </p:animEffect>
                                    <p:animScale>
                                      <p:cBhvr>
                                        <p:cTn id="92" dur="250" autoRev="1" fill="hold"/>
                                        <p:tgtEl>
                                          <p:spTgt spid="44"/>
                                        </p:tgtEl>
                                      </p:cBhvr>
                                      <p:by x="105000" y="105000"/>
                                    </p:animScale>
                                  </p:childTnLst>
                                </p:cTn>
                              </p:par>
                            </p:childTnLst>
                          </p:cTn>
                        </p:par>
                        <p:par>
                          <p:cTn id="93" fill="hold">
                            <p:stCondLst>
                              <p:cond delay="1500"/>
                            </p:stCondLst>
                            <p:childTnLst>
                              <p:par>
                                <p:cTn id="94" presetID="26" presetClass="emph" presetSubtype="0" fill="hold" nodeType="afterEffect">
                                  <p:stCondLst>
                                    <p:cond delay="0"/>
                                  </p:stCondLst>
                                  <p:childTnLst>
                                    <p:animEffect transition="out" filter="fade">
                                      <p:cBhvr>
                                        <p:cTn id="95" dur="500" tmFilter="0, 0; .2, .5; .8, .5; 1, 0"/>
                                        <p:tgtEl>
                                          <p:spTgt spid="45"/>
                                        </p:tgtEl>
                                      </p:cBhvr>
                                    </p:animEffect>
                                    <p:animScale>
                                      <p:cBhvr>
                                        <p:cTn id="96" dur="250" autoRev="1" fill="hold"/>
                                        <p:tgtEl>
                                          <p:spTgt spid="45"/>
                                        </p:tgtEl>
                                      </p:cBhvr>
                                      <p:by x="105000" y="105000"/>
                                    </p:animScale>
                                  </p:childTnLst>
                                </p:cTn>
                              </p:par>
                            </p:childTnLst>
                          </p:cTn>
                        </p:par>
                        <p:par>
                          <p:cTn id="97" fill="hold">
                            <p:stCondLst>
                              <p:cond delay="2000"/>
                            </p:stCondLst>
                            <p:childTnLst>
                              <p:par>
                                <p:cTn id="98" presetID="26" presetClass="emph" presetSubtype="0" fill="hold" nodeType="afterEffect">
                                  <p:stCondLst>
                                    <p:cond delay="0"/>
                                  </p:stCondLst>
                                  <p:childTnLst>
                                    <p:animEffect transition="out" filter="fade">
                                      <p:cBhvr>
                                        <p:cTn id="99" dur="500" tmFilter="0, 0; .2, .5; .8, .5; 1, 0"/>
                                        <p:tgtEl>
                                          <p:spTgt spid="75"/>
                                        </p:tgtEl>
                                      </p:cBhvr>
                                    </p:animEffect>
                                    <p:animScale>
                                      <p:cBhvr>
                                        <p:cTn id="100" dur="250" autoRev="1" fill="hold"/>
                                        <p:tgtEl>
                                          <p:spTgt spid="75"/>
                                        </p:tgtEl>
                                      </p:cBhvr>
                                      <p:by x="105000" y="105000"/>
                                    </p:animScale>
                                  </p:childTnLst>
                                </p:cTn>
                              </p:par>
                            </p:childTnLst>
                          </p:cTn>
                        </p:par>
                        <p:par>
                          <p:cTn id="101" fill="hold">
                            <p:stCondLst>
                              <p:cond delay="2500"/>
                            </p:stCondLst>
                            <p:childTnLst>
                              <p:par>
                                <p:cTn id="102" presetID="26" presetClass="emph" presetSubtype="0" fill="hold" nodeType="afterEffect">
                                  <p:stCondLst>
                                    <p:cond delay="0"/>
                                  </p:stCondLst>
                                  <p:childTnLst>
                                    <p:animEffect transition="out" filter="fade">
                                      <p:cBhvr>
                                        <p:cTn id="103" dur="500" tmFilter="0, 0; .2, .5; .8, .5; 1, 0"/>
                                        <p:tgtEl>
                                          <p:spTgt spid="82"/>
                                        </p:tgtEl>
                                      </p:cBhvr>
                                    </p:animEffect>
                                    <p:animScale>
                                      <p:cBhvr>
                                        <p:cTn id="104" dur="250" autoRev="1" fill="hold"/>
                                        <p:tgtEl>
                                          <p:spTgt spid="82"/>
                                        </p:tgtEl>
                                      </p:cBhvr>
                                      <p:by x="105000" y="105000"/>
                                    </p:animScale>
                                  </p:childTnLst>
                                </p:cTn>
                              </p:par>
                            </p:childTnLst>
                          </p:cTn>
                        </p:par>
                        <p:par>
                          <p:cTn id="105" fill="hold">
                            <p:stCondLst>
                              <p:cond delay="3000"/>
                            </p:stCondLst>
                            <p:childTnLst>
                              <p:par>
                                <p:cTn id="106" presetID="26" presetClass="emph" presetSubtype="0" fill="hold" nodeType="afterEffect">
                                  <p:stCondLst>
                                    <p:cond delay="0"/>
                                  </p:stCondLst>
                                  <p:childTnLst>
                                    <p:animEffect transition="out" filter="fade">
                                      <p:cBhvr>
                                        <p:cTn id="107" dur="500" tmFilter="0, 0; .2, .5; .8, .5; 1, 0"/>
                                        <p:tgtEl>
                                          <p:spTgt spid="46"/>
                                        </p:tgtEl>
                                      </p:cBhvr>
                                    </p:animEffect>
                                    <p:animScale>
                                      <p:cBhvr>
                                        <p:cTn id="108" dur="250" autoRev="1" fill="hold"/>
                                        <p:tgtEl>
                                          <p:spTgt spid="46"/>
                                        </p:tgtEl>
                                      </p:cBhvr>
                                      <p:by x="105000" y="105000"/>
                                    </p:animScale>
                                  </p:childTnLst>
                                </p:cTn>
                              </p:par>
                            </p:childTnLst>
                          </p:cTn>
                        </p:par>
                        <p:par>
                          <p:cTn id="109" fill="hold">
                            <p:stCondLst>
                              <p:cond delay="3500"/>
                            </p:stCondLst>
                            <p:childTnLst>
                              <p:par>
                                <p:cTn id="110" presetID="26" presetClass="emph" presetSubtype="0" fill="hold" nodeType="afterEffect">
                                  <p:stCondLst>
                                    <p:cond delay="0"/>
                                  </p:stCondLst>
                                  <p:childTnLst>
                                    <p:animEffect transition="out" filter="fade">
                                      <p:cBhvr>
                                        <p:cTn id="111" dur="500" tmFilter="0, 0; .2, .5; .8, .5; 1, 0"/>
                                        <p:tgtEl>
                                          <p:spTgt spid="47"/>
                                        </p:tgtEl>
                                      </p:cBhvr>
                                    </p:animEffect>
                                    <p:animScale>
                                      <p:cBhvr>
                                        <p:cTn id="112" dur="250" autoRev="1" fill="hold"/>
                                        <p:tgtEl>
                                          <p:spTgt spid="47"/>
                                        </p:tgtEl>
                                      </p:cBhvr>
                                      <p:by x="105000" y="105000"/>
                                    </p:animScale>
                                  </p:childTnLst>
                                </p:cTn>
                              </p:par>
                            </p:childTnLst>
                          </p:cTn>
                        </p:par>
                        <p:par>
                          <p:cTn id="113" fill="hold">
                            <p:stCondLst>
                              <p:cond delay="4000"/>
                            </p:stCondLst>
                            <p:childTnLst>
                              <p:par>
                                <p:cTn id="114" presetID="26" presetClass="emph" presetSubtype="0" fill="hold" nodeType="afterEffect">
                                  <p:stCondLst>
                                    <p:cond delay="0"/>
                                  </p:stCondLst>
                                  <p:childTnLst>
                                    <p:animEffect transition="out" filter="fade">
                                      <p:cBhvr>
                                        <p:cTn id="115" dur="500" tmFilter="0, 0; .2, .5; .8, .5; 1, 0"/>
                                        <p:tgtEl>
                                          <p:spTgt spid="48"/>
                                        </p:tgtEl>
                                      </p:cBhvr>
                                    </p:animEffect>
                                    <p:animScale>
                                      <p:cBhvr>
                                        <p:cTn id="116" dur="250" autoRev="1" fill="hold"/>
                                        <p:tgtEl>
                                          <p:spTgt spid="48"/>
                                        </p:tgtEl>
                                      </p:cBhvr>
                                      <p:by x="105000" y="105000"/>
                                    </p:animScale>
                                  </p:childTnLst>
                                </p:cTn>
                              </p:par>
                            </p:childTnLst>
                          </p:cTn>
                        </p:par>
                        <p:par>
                          <p:cTn id="117" fill="hold">
                            <p:stCondLst>
                              <p:cond delay="4500"/>
                            </p:stCondLst>
                            <p:childTnLst>
                              <p:par>
                                <p:cTn id="118" presetID="26" presetClass="emph" presetSubtype="0" fill="hold" nodeType="afterEffect">
                                  <p:stCondLst>
                                    <p:cond delay="0"/>
                                  </p:stCondLst>
                                  <p:childTnLst>
                                    <p:animEffect transition="out" filter="fade">
                                      <p:cBhvr>
                                        <p:cTn id="119" dur="500" tmFilter="0, 0; .2, .5; .8, .5; 1, 0"/>
                                        <p:tgtEl>
                                          <p:spTgt spid="72"/>
                                        </p:tgtEl>
                                      </p:cBhvr>
                                    </p:animEffect>
                                    <p:animScale>
                                      <p:cBhvr>
                                        <p:cTn id="120" dur="250" autoRev="1" fill="hold"/>
                                        <p:tgtEl>
                                          <p:spTgt spid="72"/>
                                        </p:tgtEl>
                                      </p:cBhvr>
                                      <p:by x="105000" y="105000"/>
                                    </p:animScale>
                                  </p:childTnLst>
                                </p:cTn>
                              </p:par>
                            </p:childTnLst>
                          </p:cTn>
                        </p:par>
                        <p:par>
                          <p:cTn id="121" fill="hold">
                            <p:stCondLst>
                              <p:cond delay="5000"/>
                            </p:stCondLst>
                            <p:childTnLst>
                              <p:par>
                                <p:cTn id="122" presetID="26" presetClass="emph" presetSubtype="0" fill="hold" nodeType="afterEffect">
                                  <p:stCondLst>
                                    <p:cond delay="0"/>
                                  </p:stCondLst>
                                  <p:childTnLst>
                                    <p:animEffect transition="out" filter="fade">
                                      <p:cBhvr>
                                        <p:cTn id="123" dur="500" tmFilter="0, 0; .2, .5; .8, .5; 1, 0"/>
                                        <p:tgtEl>
                                          <p:spTgt spid="73"/>
                                        </p:tgtEl>
                                      </p:cBhvr>
                                    </p:animEffect>
                                    <p:animScale>
                                      <p:cBhvr>
                                        <p:cTn id="124" dur="250" autoRev="1" fill="hold"/>
                                        <p:tgtEl>
                                          <p:spTgt spid="73"/>
                                        </p:tgtEl>
                                      </p:cBhvr>
                                      <p:by x="105000" y="105000"/>
                                    </p:animScale>
                                  </p:childTnLst>
                                </p:cTn>
                              </p:par>
                            </p:childTnLst>
                          </p:cTn>
                        </p:par>
                        <p:par>
                          <p:cTn id="125" fill="hold">
                            <p:stCondLst>
                              <p:cond delay="5500"/>
                            </p:stCondLst>
                            <p:childTnLst>
                              <p:par>
                                <p:cTn id="126" presetID="26" presetClass="emph" presetSubtype="0" fill="hold" nodeType="afterEffect">
                                  <p:stCondLst>
                                    <p:cond delay="0"/>
                                  </p:stCondLst>
                                  <p:childTnLst>
                                    <p:animEffect transition="out" filter="fade">
                                      <p:cBhvr>
                                        <p:cTn id="127" dur="500" tmFilter="0, 0; .2, .5; .8, .5; 1, 0"/>
                                        <p:tgtEl>
                                          <p:spTgt spid="74"/>
                                        </p:tgtEl>
                                      </p:cBhvr>
                                    </p:animEffect>
                                    <p:animScale>
                                      <p:cBhvr>
                                        <p:cTn id="128" dur="250" autoRev="1" fill="hold"/>
                                        <p:tgtEl>
                                          <p:spTgt spid="74"/>
                                        </p:tgtEl>
                                      </p:cBhvr>
                                      <p:by x="105000" y="105000"/>
                                    </p:animScale>
                                  </p:childTnLst>
                                </p:cTn>
                              </p:par>
                            </p:childTnLst>
                          </p:cTn>
                        </p:par>
                        <p:par>
                          <p:cTn id="129" fill="hold">
                            <p:stCondLst>
                              <p:cond delay="6000"/>
                            </p:stCondLst>
                            <p:childTnLst>
                              <p:par>
                                <p:cTn id="130" presetID="26" presetClass="emph" presetSubtype="0" fill="hold" nodeType="afterEffect">
                                  <p:stCondLst>
                                    <p:cond delay="0"/>
                                  </p:stCondLst>
                                  <p:childTnLst>
                                    <p:animEffect transition="out" filter="fade">
                                      <p:cBhvr>
                                        <p:cTn id="131" dur="500" tmFilter="0, 0; .2, .5; .8, .5; 1, 0"/>
                                        <p:tgtEl>
                                          <p:spTgt spid="49"/>
                                        </p:tgtEl>
                                      </p:cBhvr>
                                    </p:animEffect>
                                    <p:animScale>
                                      <p:cBhvr>
                                        <p:cTn id="132" dur="250" autoRev="1" fill="hold"/>
                                        <p:tgtEl>
                                          <p:spTgt spid="49"/>
                                        </p:tgtEl>
                                      </p:cBhvr>
                                      <p:by x="105000" y="105000"/>
                                    </p:animScale>
                                  </p:childTnLst>
                                </p:cTn>
                              </p:par>
                            </p:childTnLst>
                          </p:cTn>
                        </p:par>
                        <p:par>
                          <p:cTn id="133" fill="hold">
                            <p:stCondLst>
                              <p:cond delay="6500"/>
                            </p:stCondLst>
                            <p:childTnLst>
                              <p:par>
                                <p:cTn id="134" presetID="26" presetClass="emph" presetSubtype="0" fill="hold" nodeType="afterEffect">
                                  <p:stCondLst>
                                    <p:cond delay="0"/>
                                  </p:stCondLst>
                                  <p:childTnLst>
                                    <p:animEffect transition="out" filter="fade">
                                      <p:cBhvr>
                                        <p:cTn id="135" dur="500" tmFilter="0, 0; .2, .5; .8, .5; 1, 0"/>
                                        <p:tgtEl>
                                          <p:spTgt spid="50"/>
                                        </p:tgtEl>
                                      </p:cBhvr>
                                    </p:animEffect>
                                    <p:animScale>
                                      <p:cBhvr>
                                        <p:cTn id="136" dur="250" autoRev="1" fill="hold"/>
                                        <p:tgtEl>
                                          <p:spTgt spid="50"/>
                                        </p:tgtEl>
                                      </p:cBhvr>
                                      <p:by x="105000" y="105000"/>
                                    </p:animScale>
                                  </p:childTnLst>
                                </p:cTn>
                              </p:par>
                            </p:childTnLst>
                          </p:cTn>
                        </p:par>
                        <p:par>
                          <p:cTn id="137" fill="hold">
                            <p:stCondLst>
                              <p:cond delay="7000"/>
                            </p:stCondLst>
                            <p:childTnLst>
                              <p:par>
                                <p:cTn id="138" presetID="26" presetClass="emph" presetSubtype="0" fill="hold" nodeType="afterEffect">
                                  <p:stCondLst>
                                    <p:cond delay="0"/>
                                  </p:stCondLst>
                                  <p:childTnLst>
                                    <p:animEffect transition="out" filter="fade">
                                      <p:cBhvr>
                                        <p:cTn id="139" dur="500" tmFilter="0, 0; .2, .5; .8, .5; 1, 0"/>
                                        <p:tgtEl>
                                          <p:spTgt spid="51"/>
                                        </p:tgtEl>
                                      </p:cBhvr>
                                    </p:animEffect>
                                    <p:animScale>
                                      <p:cBhvr>
                                        <p:cTn id="140" dur="250" autoRev="1" fill="hold"/>
                                        <p:tgtEl>
                                          <p:spTgt spid="51"/>
                                        </p:tgtEl>
                                      </p:cBhvr>
                                      <p:by x="105000" y="105000"/>
                                    </p:animScale>
                                  </p:childTnLst>
                                </p:cTn>
                              </p:par>
                            </p:childTnLst>
                          </p:cTn>
                        </p:par>
                        <p:par>
                          <p:cTn id="141" fill="hold">
                            <p:stCondLst>
                              <p:cond delay="7500"/>
                            </p:stCondLst>
                            <p:childTnLst>
                              <p:par>
                                <p:cTn id="142" presetID="26" presetClass="emph" presetSubtype="0" fill="hold" nodeType="afterEffect">
                                  <p:stCondLst>
                                    <p:cond delay="0"/>
                                  </p:stCondLst>
                                  <p:childTnLst>
                                    <p:animEffect transition="out" filter="fade">
                                      <p:cBhvr>
                                        <p:cTn id="143" dur="500" tmFilter="0, 0; .2, .5; .8, .5; 1, 0"/>
                                        <p:tgtEl>
                                          <p:spTgt spid="52"/>
                                        </p:tgtEl>
                                      </p:cBhvr>
                                    </p:animEffect>
                                    <p:animScale>
                                      <p:cBhvr>
                                        <p:cTn id="144" dur="250" autoRev="1" fill="hold"/>
                                        <p:tgtEl>
                                          <p:spTgt spid="52"/>
                                        </p:tgtEl>
                                      </p:cBhvr>
                                      <p:by x="105000" y="105000"/>
                                    </p:animScale>
                                  </p:childTnLst>
                                </p:cTn>
                              </p:par>
                            </p:childTnLst>
                          </p:cTn>
                        </p:par>
                        <p:par>
                          <p:cTn id="145" fill="hold">
                            <p:stCondLst>
                              <p:cond delay="8000"/>
                            </p:stCondLst>
                            <p:childTnLst>
                              <p:par>
                                <p:cTn id="146" presetID="26" presetClass="emph" presetSubtype="0" fill="hold" nodeType="afterEffect">
                                  <p:stCondLst>
                                    <p:cond delay="0"/>
                                  </p:stCondLst>
                                  <p:childTnLst>
                                    <p:animEffect transition="out" filter="fade">
                                      <p:cBhvr>
                                        <p:cTn id="147" dur="500" tmFilter="0, 0; .2, .5; .8, .5; 1, 0"/>
                                        <p:tgtEl>
                                          <p:spTgt spid="54"/>
                                        </p:tgtEl>
                                      </p:cBhvr>
                                    </p:animEffect>
                                    <p:animScale>
                                      <p:cBhvr>
                                        <p:cTn id="148" dur="250" autoRev="1" fill="hold"/>
                                        <p:tgtEl>
                                          <p:spTgt spid="54"/>
                                        </p:tgtEl>
                                      </p:cBhvr>
                                      <p:by x="105000" y="105000"/>
                                    </p:animScale>
                                  </p:childTnLst>
                                </p:cTn>
                              </p:par>
                            </p:childTnLst>
                          </p:cTn>
                        </p:par>
                        <p:par>
                          <p:cTn id="149" fill="hold">
                            <p:stCondLst>
                              <p:cond delay="8500"/>
                            </p:stCondLst>
                            <p:childTnLst>
                              <p:par>
                                <p:cTn id="150" presetID="26" presetClass="emph" presetSubtype="0" fill="hold" nodeType="afterEffect">
                                  <p:stCondLst>
                                    <p:cond delay="0"/>
                                  </p:stCondLst>
                                  <p:childTnLst>
                                    <p:animEffect transition="out" filter="fade">
                                      <p:cBhvr>
                                        <p:cTn id="151" dur="500" tmFilter="0, 0; .2, .5; .8, .5; 1, 0"/>
                                        <p:tgtEl>
                                          <p:spTgt spid="56"/>
                                        </p:tgtEl>
                                      </p:cBhvr>
                                    </p:animEffect>
                                    <p:animScale>
                                      <p:cBhvr>
                                        <p:cTn id="152" dur="250" autoRev="1" fill="hold"/>
                                        <p:tgtEl>
                                          <p:spTgt spid="56"/>
                                        </p:tgtEl>
                                      </p:cBhvr>
                                      <p:by x="105000" y="105000"/>
                                    </p:animScale>
                                  </p:childTnLst>
                                </p:cTn>
                              </p:par>
                            </p:childTnLst>
                          </p:cTn>
                        </p:par>
                        <p:par>
                          <p:cTn id="153" fill="hold">
                            <p:stCondLst>
                              <p:cond delay="9000"/>
                            </p:stCondLst>
                            <p:childTnLst>
                              <p:par>
                                <p:cTn id="154" presetID="10" presetClass="entr" presetSubtype="0" fill="hold" grpId="0" nodeType="afterEffect">
                                  <p:stCondLst>
                                    <p:cond delay="0"/>
                                  </p:stCondLst>
                                  <p:childTnLst>
                                    <p:set>
                                      <p:cBhvr>
                                        <p:cTn id="155" dur="1" fill="hold">
                                          <p:stCondLst>
                                            <p:cond delay="0"/>
                                          </p:stCondLst>
                                        </p:cTn>
                                        <p:tgtEl>
                                          <p:spTgt spid="102"/>
                                        </p:tgtEl>
                                        <p:attrNameLst>
                                          <p:attrName>style.visibility</p:attrName>
                                        </p:attrNameLst>
                                      </p:cBhvr>
                                      <p:to>
                                        <p:strVal val="visible"/>
                                      </p:to>
                                    </p:set>
                                    <p:animEffect transition="in" filter="fade">
                                      <p:cBhvr>
                                        <p:cTn id="156" dur="500"/>
                                        <p:tgtEl>
                                          <p:spTgt spid="102"/>
                                        </p:tgtEl>
                                      </p:cBhvr>
                                    </p:animEffect>
                                  </p:childTnLst>
                                </p:cTn>
                              </p:par>
                            </p:childTnLst>
                          </p:cTn>
                        </p:par>
                      </p:childTnLst>
                    </p:cTn>
                  </p:par>
                  <p:par>
                    <p:cTn id="157" fill="hold">
                      <p:stCondLst>
                        <p:cond delay="indefinite"/>
                      </p:stCondLst>
                      <p:childTnLst>
                        <p:par>
                          <p:cTn id="158" fill="hold">
                            <p:stCondLst>
                              <p:cond delay="0"/>
                            </p:stCondLst>
                            <p:childTnLst>
                              <p:par>
                                <p:cTn id="159" presetID="26" presetClass="emph" presetSubtype="0" fill="hold" nodeType="clickEffect">
                                  <p:stCondLst>
                                    <p:cond delay="0"/>
                                  </p:stCondLst>
                                  <p:childTnLst>
                                    <p:animEffect transition="out" filter="fade">
                                      <p:cBhvr>
                                        <p:cTn id="160" dur="500" tmFilter="0, 0; .2, .5; .8, .5; 1, 0"/>
                                        <p:tgtEl>
                                          <p:spTgt spid="42"/>
                                        </p:tgtEl>
                                      </p:cBhvr>
                                    </p:animEffect>
                                    <p:animScale>
                                      <p:cBhvr>
                                        <p:cTn id="161" dur="250" autoRev="1" fill="hold"/>
                                        <p:tgtEl>
                                          <p:spTgt spid="42"/>
                                        </p:tgtEl>
                                      </p:cBhvr>
                                      <p:by x="105000" y="105000"/>
                                    </p:animScale>
                                  </p:childTnLst>
                                </p:cTn>
                              </p:par>
                            </p:childTnLst>
                          </p:cTn>
                        </p:par>
                        <p:par>
                          <p:cTn id="162" fill="hold">
                            <p:stCondLst>
                              <p:cond delay="500"/>
                            </p:stCondLst>
                            <p:childTnLst>
                              <p:par>
                                <p:cTn id="163" presetID="26" presetClass="emph" presetSubtype="0" fill="hold" nodeType="afterEffect">
                                  <p:stCondLst>
                                    <p:cond delay="0"/>
                                  </p:stCondLst>
                                  <p:childTnLst>
                                    <p:animEffect transition="out" filter="fade">
                                      <p:cBhvr>
                                        <p:cTn id="164" dur="500" tmFilter="0, 0; .2, .5; .8, .5; 1, 0"/>
                                        <p:tgtEl>
                                          <p:spTgt spid="43"/>
                                        </p:tgtEl>
                                      </p:cBhvr>
                                    </p:animEffect>
                                    <p:animScale>
                                      <p:cBhvr>
                                        <p:cTn id="165" dur="250" autoRev="1" fill="hold"/>
                                        <p:tgtEl>
                                          <p:spTgt spid="43"/>
                                        </p:tgtEl>
                                      </p:cBhvr>
                                      <p:by x="105000" y="105000"/>
                                    </p:animScale>
                                  </p:childTnLst>
                                </p:cTn>
                              </p:par>
                            </p:childTnLst>
                          </p:cTn>
                        </p:par>
                        <p:par>
                          <p:cTn id="166" fill="hold">
                            <p:stCondLst>
                              <p:cond delay="1000"/>
                            </p:stCondLst>
                            <p:childTnLst>
                              <p:par>
                                <p:cTn id="167" presetID="26" presetClass="emph" presetSubtype="0" fill="hold" nodeType="afterEffect">
                                  <p:stCondLst>
                                    <p:cond delay="0"/>
                                  </p:stCondLst>
                                  <p:childTnLst>
                                    <p:animEffect transition="out" filter="fade">
                                      <p:cBhvr>
                                        <p:cTn id="168" dur="500" tmFilter="0, 0; .2, .5; .8, .5; 1, 0"/>
                                        <p:tgtEl>
                                          <p:spTgt spid="44"/>
                                        </p:tgtEl>
                                      </p:cBhvr>
                                    </p:animEffect>
                                    <p:animScale>
                                      <p:cBhvr>
                                        <p:cTn id="169" dur="250" autoRev="1" fill="hold"/>
                                        <p:tgtEl>
                                          <p:spTgt spid="44"/>
                                        </p:tgtEl>
                                      </p:cBhvr>
                                      <p:by x="105000" y="105000"/>
                                    </p:animScale>
                                  </p:childTnLst>
                                </p:cTn>
                              </p:par>
                            </p:childTnLst>
                          </p:cTn>
                        </p:par>
                        <p:par>
                          <p:cTn id="170" fill="hold">
                            <p:stCondLst>
                              <p:cond delay="1500"/>
                            </p:stCondLst>
                            <p:childTnLst>
                              <p:par>
                                <p:cTn id="171" presetID="26" presetClass="emph" presetSubtype="0" fill="hold" nodeType="afterEffect">
                                  <p:stCondLst>
                                    <p:cond delay="0"/>
                                  </p:stCondLst>
                                  <p:childTnLst>
                                    <p:animEffect transition="out" filter="fade">
                                      <p:cBhvr>
                                        <p:cTn id="172" dur="500" tmFilter="0, 0; .2, .5; .8, .5; 1, 0"/>
                                        <p:tgtEl>
                                          <p:spTgt spid="45"/>
                                        </p:tgtEl>
                                      </p:cBhvr>
                                    </p:animEffect>
                                    <p:animScale>
                                      <p:cBhvr>
                                        <p:cTn id="173" dur="250" autoRev="1" fill="hold"/>
                                        <p:tgtEl>
                                          <p:spTgt spid="45"/>
                                        </p:tgtEl>
                                      </p:cBhvr>
                                      <p:by x="105000" y="105000"/>
                                    </p:animScale>
                                  </p:childTnLst>
                                </p:cTn>
                              </p:par>
                            </p:childTnLst>
                          </p:cTn>
                        </p:par>
                        <p:par>
                          <p:cTn id="174" fill="hold">
                            <p:stCondLst>
                              <p:cond delay="2000"/>
                            </p:stCondLst>
                            <p:childTnLst>
                              <p:par>
                                <p:cTn id="175" presetID="26" presetClass="emph" presetSubtype="0" fill="hold" nodeType="afterEffect">
                                  <p:stCondLst>
                                    <p:cond delay="0"/>
                                  </p:stCondLst>
                                  <p:childTnLst>
                                    <p:animEffect transition="out" filter="fade">
                                      <p:cBhvr>
                                        <p:cTn id="176" dur="500" tmFilter="0, 0; .2, .5; .8, .5; 1, 0"/>
                                        <p:tgtEl>
                                          <p:spTgt spid="75"/>
                                        </p:tgtEl>
                                      </p:cBhvr>
                                    </p:animEffect>
                                    <p:animScale>
                                      <p:cBhvr>
                                        <p:cTn id="177" dur="250" autoRev="1" fill="hold"/>
                                        <p:tgtEl>
                                          <p:spTgt spid="75"/>
                                        </p:tgtEl>
                                      </p:cBhvr>
                                      <p:by x="105000" y="105000"/>
                                    </p:animScale>
                                  </p:childTnLst>
                                </p:cTn>
                              </p:par>
                            </p:childTnLst>
                          </p:cTn>
                        </p:par>
                        <p:par>
                          <p:cTn id="178" fill="hold">
                            <p:stCondLst>
                              <p:cond delay="2500"/>
                            </p:stCondLst>
                            <p:childTnLst>
                              <p:par>
                                <p:cTn id="179" presetID="26" presetClass="emph" presetSubtype="0" fill="hold" nodeType="afterEffect">
                                  <p:stCondLst>
                                    <p:cond delay="0"/>
                                  </p:stCondLst>
                                  <p:childTnLst>
                                    <p:animEffect transition="out" filter="fade">
                                      <p:cBhvr>
                                        <p:cTn id="180" dur="500" tmFilter="0, 0; .2, .5; .8, .5; 1, 0"/>
                                        <p:tgtEl>
                                          <p:spTgt spid="82"/>
                                        </p:tgtEl>
                                      </p:cBhvr>
                                    </p:animEffect>
                                    <p:animScale>
                                      <p:cBhvr>
                                        <p:cTn id="181" dur="250" autoRev="1" fill="hold"/>
                                        <p:tgtEl>
                                          <p:spTgt spid="82"/>
                                        </p:tgtEl>
                                      </p:cBhvr>
                                      <p:by x="105000" y="105000"/>
                                    </p:animScale>
                                  </p:childTnLst>
                                </p:cTn>
                              </p:par>
                            </p:childTnLst>
                          </p:cTn>
                        </p:par>
                        <p:par>
                          <p:cTn id="182" fill="hold">
                            <p:stCondLst>
                              <p:cond delay="3000"/>
                            </p:stCondLst>
                            <p:childTnLst>
                              <p:par>
                                <p:cTn id="183" presetID="26" presetClass="emph" presetSubtype="0" fill="hold" nodeType="afterEffect">
                                  <p:stCondLst>
                                    <p:cond delay="0"/>
                                  </p:stCondLst>
                                  <p:childTnLst>
                                    <p:animEffect transition="out" filter="fade">
                                      <p:cBhvr>
                                        <p:cTn id="184" dur="500" tmFilter="0, 0; .2, .5; .8, .5; 1, 0"/>
                                        <p:tgtEl>
                                          <p:spTgt spid="46"/>
                                        </p:tgtEl>
                                      </p:cBhvr>
                                    </p:animEffect>
                                    <p:animScale>
                                      <p:cBhvr>
                                        <p:cTn id="185" dur="250" autoRev="1" fill="hold"/>
                                        <p:tgtEl>
                                          <p:spTgt spid="46"/>
                                        </p:tgtEl>
                                      </p:cBhvr>
                                      <p:by x="105000" y="105000"/>
                                    </p:animScale>
                                  </p:childTnLst>
                                </p:cTn>
                              </p:par>
                            </p:childTnLst>
                          </p:cTn>
                        </p:par>
                        <p:par>
                          <p:cTn id="186" fill="hold">
                            <p:stCondLst>
                              <p:cond delay="4000"/>
                            </p:stCondLst>
                            <p:childTnLst>
                              <p:par>
                                <p:cTn id="187" presetID="26" presetClass="emph" presetSubtype="0" fill="hold" nodeType="afterEffect">
                                  <p:stCondLst>
                                    <p:cond delay="0"/>
                                  </p:stCondLst>
                                  <p:childTnLst>
                                    <p:animEffect transition="out" filter="fade">
                                      <p:cBhvr>
                                        <p:cTn id="188" dur="500" tmFilter="0, 0; .2, .5; .8, .5; 1, 0"/>
                                        <p:tgtEl>
                                          <p:spTgt spid="48"/>
                                        </p:tgtEl>
                                      </p:cBhvr>
                                    </p:animEffect>
                                    <p:animScale>
                                      <p:cBhvr>
                                        <p:cTn id="189" dur="250" autoRev="1" fill="hold"/>
                                        <p:tgtEl>
                                          <p:spTgt spid="48"/>
                                        </p:tgtEl>
                                      </p:cBhvr>
                                      <p:by x="105000" y="105000"/>
                                    </p:animScale>
                                  </p:childTnLst>
                                </p:cTn>
                              </p:par>
                            </p:childTnLst>
                          </p:cTn>
                        </p:par>
                        <p:par>
                          <p:cTn id="190" fill="hold">
                            <p:stCondLst>
                              <p:cond delay="4500"/>
                            </p:stCondLst>
                            <p:childTnLst>
                              <p:par>
                                <p:cTn id="191" presetID="26" presetClass="emph" presetSubtype="0" fill="hold" nodeType="afterEffect">
                                  <p:stCondLst>
                                    <p:cond delay="0"/>
                                  </p:stCondLst>
                                  <p:childTnLst>
                                    <p:animEffect transition="out" filter="fade">
                                      <p:cBhvr>
                                        <p:cTn id="192" dur="500" tmFilter="0, 0; .2, .5; .8, .5; 1, 0"/>
                                        <p:tgtEl>
                                          <p:spTgt spid="73"/>
                                        </p:tgtEl>
                                      </p:cBhvr>
                                    </p:animEffect>
                                    <p:animScale>
                                      <p:cBhvr>
                                        <p:cTn id="193" dur="250" autoRev="1" fill="hold"/>
                                        <p:tgtEl>
                                          <p:spTgt spid="73"/>
                                        </p:tgtEl>
                                      </p:cBhvr>
                                      <p:by x="105000" y="105000"/>
                                    </p:animScale>
                                  </p:childTnLst>
                                </p:cTn>
                              </p:par>
                            </p:childTnLst>
                          </p:cTn>
                        </p:par>
                        <p:par>
                          <p:cTn id="194" fill="hold">
                            <p:stCondLst>
                              <p:cond delay="5000"/>
                            </p:stCondLst>
                            <p:childTnLst>
                              <p:par>
                                <p:cTn id="195" presetID="26" presetClass="emph" presetSubtype="0" fill="hold" nodeType="afterEffect">
                                  <p:stCondLst>
                                    <p:cond delay="0"/>
                                  </p:stCondLst>
                                  <p:childTnLst>
                                    <p:animEffect transition="out" filter="fade">
                                      <p:cBhvr>
                                        <p:cTn id="196" dur="500" tmFilter="0, 0; .2, .5; .8, .5; 1, 0"/>
                                        <p:tgtEl>
                                          <p:spTgt spid="74"/>
                                        </p:tgtEl>
                                      </p:cBhvr>
                                    </p:animEffect>
                                    <p:animScale>
                                      <p:cBhvr>
                                        <p:cTn id="197" dur="250" autoRev="1" fill="hold"/>
                                        <p:tgtEl>
                                          <p:spTgt spid="74"/>
                                        </p:tgtEl>
                                      </p:cBhvr>
                                      <p:by x="105000" y="105000"/>
                                    </p:animScale>
                                  </p:childTnLst>
                                </p:cTn>
                              </p:par>
                            </p:childTnLst>
                          </p:cTn>
                        </p:par>
                        <p:par>
                          <p:cTn id="198" fill="hold">
                            <p:stCondLst>
                              <p:cond delay="5500"/>
                            </p:stCondLst>
                            <p:childTnLst>
                              <p:par>
                                <p:cTn id="199" presetID="26" presetClass="emph" presetSubtype="0" fill="hold" nodeType="afterEffect">
                                  <p:stCondLst>
                                    <p:cond delay="0"/>
                                  </p:stCondLst>
                                  <p:childTnLst>
                                    <p:animEffect transition="out" filter="fade">
                                      <p:cBhvr>
                                        <p:cTn id="200" dur="500" tmFilter="0, 0; .2, .5; .8, .5; 1, 0"/>
                                        <p:tgtEl>
                                          <p:spTgt spid="47"/>
                                        </p:tgtEl>
                                      </p:cBhvr>
                                    </p:animEffect>
                                    <p:animScale>
                                      <p:cBhvr>
                                        <p:cTn id="201" dur="250" autoRev="1" fill="hold"/>
                                        <p:tgtEl>
                                          <p:spTgt spid="47"/>
                                        </p:tgtEl>
                                      </p:cBhvr>
                                      <p:by x="105000" y="105000"/>
                                    </p:animScale>
                                  </p:childTnLst>
                                </p:cTn>
                              </p:par>
                            </p:childTnLst>
                          </p:cTn>
                        </p:par>
                        <p:par>
                          <p:cTn id="202" fill="hold">
                            <p:stCondLst>
                              <p:cond delay="6000"/>
                            </p:stCondLst>
                            <p:childTnLst>
                              <p:par>
                                <p:cTn id="203" presetID="26" presetClass="emph" presetSubtype="0" fill="hold" nodeType="afterEffect">
                                  <p:stCondLst>
                                    <p:cond delay="0"/>
                                  </p:stCondLst>
                                  <p:childTnLst>
                                    <p:animEffect transition="out" filter="fade">
                                      <p:cBhvr>
                                        <p:cTn id="204" dur="500" tmFilter="0, 0; .2, .5; .8, .5; 1, 0"/>
                                        <p:tgtEl>
                                          <p:spTgt spid="72"/>
                                        </p:tgtEl>
                                      </p:cBhvr>
                                    </p:animEffect>
                                    <p:animScale>
                                      <p:cBhvr>
                                        <p:cTn id="205" dur="250" autoRev="1" fill="hold"/>
                                        <p:tgtEl>
                                          <p:spTgt spid="72"/>
                                        </p:tgtEl>
                                      </p:cBhvr>
                                      <p:by x="105000" y="105000"/>
                                    </p:animScale>
                                  </p:childTnLst>
                                </p:cTn>
                              </p:par>
                            </p:childTnLst>
                          </p:cTn>
                        </p:par>
                        <p:par>
                          <p:cTn id="206" fill="hold">
                            <p:stCondLst>
                              <p:cond delay="6500"/>
                            </p:stCondLst>
                            <p:childTnLst>
                              <p:par>
                                <p:cTn id="207" presetID="26" presetClass="emph" presetSubtype="0" fill="hold" nodeType="afterEffect">
                                  <p:stCondLst>
                                    <p:cond delay="0"/>
                                  </p:stCondLst>
                                  <p:childTnLst>
                                    <p:animEffect transition="out" filter="fade">
                                      <p:cBhvr>
                                        <p:cTn id="208" dur="500" tmFilter="0, 0; .2, .5; .8, .5; 1, 0"/>
                                        <p:tgtEl>
                                          <p:spTgt spid="49"/>
                                        </p:tgtEl>
                                      </p:cBhvr>
                                    </p:animEffect>
                                    <p:animScale>
                                      <p:cBhvr>
                                        <p:cTn id="209" dur="250" autoRev="1" fill="hold"/>
                                        <p:tgtEl>
                                          <p:spTgt spid="49"/>
                                        </p:tgtEl>
                                      </p:cBhvr>
                                      <p:by x="105000" y="105000"/>
                                    </p:animScale>
                                  </p:childTnLst>
                                </p:cTn>
                              </p:par>
                            </p:childTnLst>
                          </p:cTn>
                        </p:par>
                        <p:par>
                          <p:cTn id="210" fill="hold">
                            <p:stCondLst>
                              <p:cond delay="7000"/>
                            </p:stCondLst>
                            <p:childTnLst>
                              <p:par>
                                <p:cTn id="211" presetID="26" presetClass="emph" presetSubtype="0" fill="hold" nodeType="afterEffect">
                                  <p:stCondLst>
                                    <p:cond delay="0"/>
                                  </p:stCondLst>
                                  <p:childTnLst>
                                    <p:animEffect transition="out" filter="fade">
                                      <p:cBhvr>
                                        <p:cTn id="212" dur="500" tmFilter="0, 0; .2, .5; .8, .5; 1, 0"/>
                                        <p:tgtEl>
                                          <p:spTgt spid="50"/>
                                        </p:tgtEl>
                                      </p:cBhvr>
                                    </p:animEffect>
                                    <p:animScale>
                                      <p:cBhvr>
                                        <p:cTn id="213" dur="250" autoRev="1" fill="hold"/>
                                        <p:tgtEl>
                                          <p:spTgt spid="50"/>
                                        </p:tgtEl>
                                      </p:cBhvr>
                                      <p:by x="105000" y="105000"/>
                                    </p:animScale>
                                  </p:childTnLst>
                                </p:cTn>
                              </p:par>
                            </p:childTnLst>
                          </p:cTn>
                        </p:par>
                        <p:par>
                          <p:cTn id="214" fill="hold">
                            <p:stCondLst>
                              <p:cond delay="7500"/>
                            </p:stCondLst>
                            <p:childTnLst>
                              <p:par>
                                <p:cTn id="215" presetID="26" presetClass="emph" presetSubtype="0" fill="hold" nodeType="afterEffect">
                                  <p:stCondLst>
                                    <p:cond delay="0"/>
                                  </p:stCondLst>
                                  <p:childTnLst>
                                    <p:animEffect transition="out" filter="fade">
                                      <p:cBhvr>
                                        <p:cTn id="216" dur="500" tmFilter="0, 0; .2, .5; .8, .5; 1, 0"/>
                                        <p:tgtEl>
                                          <p:spTgt spid="51"/>
                                        </p:tgtEl>
                                      </p:cBhvr>
                                    </p:animEffect>
                                    <p:animScale>
                                      <p:cBhvr>
                                        <p:cTn id="217" dur="250" autoRev="1" fill="hold"/>
                                        <p:tgtEl>
                                          <p:spTgt spid="51"/>
                                        </p:tgtEl>
                                      </p:cBhvr>
                                      <p:by x="105000" y="105000"/>
                                    </p:animScale>
                                  </p:childTnLst>
                                </p:cTn>
                              </p:par>
                            </p:childTnLst>
                          </p:cTn>
                        </p:par>
                        <p:par>
                          <p:cTn id="218" fill="hold">
                            <p:stCondLst>
                              <p:cond delay="8000"/>
                            </p:stCondLst>
                            <p:childTnLst>
                              <p:par>
                                <p:cTn id="219" presetID="26" presetClass="emph" presetSubtype="0" fill="hold" nodeType="afterEffect">
                                  <p:stCondLst>
                                    <p:cond delay="0"/>
                                  </p:stCondLst>
                                  <p:childTnLst>
                                    <p:animEffect transition="out" filter="fade">
                                      <p:cBhvr>
                                        <p:cTn id="220" dur="500" tmFilter="0, 0; .2, .5; .8, .5; 1, 0"/>
                                        <p:tgtEl>
                                          <p:spTgt spid="52"/>
                                        </p:tgtEl>
                                      </p:cBhvr>
                                    </p:animEffect>
                                    <p:animScale>
                                      <p:cBhvr>
                                        <p:cTn id="221" dur="250" autoRev="1" fill="hold"/>
                                        <p:tgtEl>
                                          <p:spTgt spid="52"/>
                                        </p:tgtEl>
                                      </p:cBhvr>
                                      <p:by x="105000" y="105000"/>
                                    </p:animScale>
                                  </p:childTnLst>
                                </p:cTn>
                              </p:par>
                            </p:childTnLst>
                          </p:cTn>
                        </p:par>
                        <p:par>
                          <p:cTn id="222" fill="hold">
                            <p:stCondLst>
                              <p:cond delay="8500"/>
                            </p:stCondLst>
                            <p:childTnLst>
                              <p:par>
                                <p:cTn id="223" presetID="26" presetClass="emph" presetSubtype="0" fill="hold" nodeType="afterEffect">
                                  <p:stCondLst>
                                    <p:cond delay="0"/>
                                  </p:stCondLst>
                                  <p:childTnLst>
                                    <p:animEffect transition="out" filter="fade">
                                      <p:cBhvr>
                                        <p:cTn id="224" dur="500" tmFilter="0, 0; .2, .5; .8, .5; 1, 0"/>
                                        <p:tgtEl>
                                          <p:spTgt spid="54"/>
                                        </p:tgtEl>
                                      </p:cBhvr>
                                    </p:animEffect>
                                    <p:animScale>
                                      <p:cBhvr>
                                        <p:cTn id="225" dur="250" autoRev="1" fill="hold"/>
                                        <p:tgtEl>
                                          <p:spTgt spid="54"/>
                                        </p:tgtEl>
                                      </p:cBhvr>
                                      <p:by x="105000" y="105000"/>
                                    </p:animScale>
                                  </p:childTnLst>
                                </p:cTn>
                              </p:par>
                            </p:childTnLst>
                          </p:cTn>
                        </p:par>
                        <p:par>
                          <p:cTn id="226" fill="hold">
                            <p:stCondLst>
                              <p:cond delay="9000"/>
                            </p:stCondLst>
                            <p:childTnLst>
                              <p:par>
                                <p:cTn id="227" presetID="26" presetClass="emph" presetSubtype="0" fill="hold" nodeType="afterEffect">
                                  <p:stCondLst>
                                    <p:cond delay="0"/>
                                  </p:stCondLst>
                                  <p:childTnLst>
                                    <p:animEffect transition="out" filter="fade">
                                      <p:cBhvr>
                                        <p:cTn id="228" dur="500" tmFilter="0, 0; .2, .5; .8, .5; 1, 0"/>
                                        <p:tgtEl>
                                          <p:spTgt spid="56"/>
                                        </p:tgtEl>
                                      </p:cBhvr>
                                    </p:animEffect>
                                    <p:animScale>
                                      <p:cBhvr>
                                        <p:cTn id="229" dur="250" autoRev="1" fill="hold"/>
                                        <p:tgtEl>
                                          <p:spTgt spid="56"/>
                                        </p:tgtEl>
                                      </p:cBhvr>
                                      <p:by x="105000" y="105000"/>
                                    </p:animScale>
                                  </p:childTnLst>
                                </p:cTn>
                              </p:par>
                            </p:childTnLst>
                          </p:cTn>
                        </p:par>
                        <p:par>
                          <p:cTn id="230" fill="hold">
                            <p:stCondLst>
                              <p:cond delay="9500"/>
                            </p:stCondLst>
                            <p:childTnLst>
                              <p:par>
                                <p:cTn id="231" presetID="10" presetClass="entr" presetSubtype="0" fill="hold" grpId="0" nodeType="afterEffect">
                                  <p:stCondLst>
                                    <p:cond delay="0"/>
                                  </p:stCondLst>
                                  <p:childTnLst>
                                    <p:set>
                                      <p:cBhvr>
                                        <p:cTn id="232" dur="1" fill="hold">
                                          <p:stCondLst>
                                            <p:cond delay="0"/>
                                          </p:stCondLst>
                                        </p:cTn>
                                        <p:tgtEl>
                                          <p:spTgt spid="103"/>
                                        </p:tgtEl>
                                        <p:attrNameLst>
                                          <p:attrName>style.visibility</p:attrName>
                                        </p:attrNameLst>
                                      </p:cBhvr>
                                      <p:to>
                                        <p:strVal val="visible"/>
                                      </p:to>
                                    </p:set>
                                    <p:animEffect transition="in" filter="fade">
                                      <p:cBhvr>
                                        <p:cTn id="233" dur="500"/>
                                        <p:tgtEl>
                                          <p:spTgt spid="103"/>
                                        </p:tgtEl>
                                      </p:cBhvr>
                                    </p:animEffect>
                                  </p:childTnLst>
                                </p:cTn>
                              </p:par>
                            </p:childTnLst>
                          </p:cTn>
                        </p:par>
                      </p:childTnLst>
                    </p:cTn>
                  </p:par>
                  <p:par>
                    <p:cTn id="234" fill="hold">
                      <p:stCondLst>
                        <p:cond delay="indefinite"/>
                      </p:stCondLst>
                      <p:childTnLst>
                        <p:par>
                          <p:cTn id="235" fill="hold">
                            <p:stCondLst>
                              <p:cond delay="0"/>
                            </p:stCondLst>
                            <p:childTnLst>
                              <p:par>
                                <p:cTn id="236" presetID="26" presetClass="emph" presetSubtype="0" fill="hold" nodeType="clickEffect">
                                  <p:stCondLst>
                                    <p:cond delay="0"/>
                                  </p:stCondLst>
                                  <p:childTnLst>
                                    <p:animEffect transition="out" filter="fade">
                                      <p:cBhvr>
                                        <p:cTn id="237" dur="500" tmFilter="0, 0; .2, .5; .8, .5; 1, 0"/>
                                        <p:tgtEl>
                                          <p:spTgt spid="42"/>
                                        </p:tgtEl>
                                      </p:cBhvr>
                                    </p:animEffect>
                                    <p:animScale>
                                      <p:cBhvr>
                                        <p:cTn id="238" dur="250" autoRev="1" fill="hold"/>
                                        <p:tgtEl>
                                          <p:spTgt spid="42"/>
                                        </p:tgtEl>
                                      </p:cBhvr>
                                      <p:by x="105000" y="105000"/>
                                    </p:animScale>
                                  </p:childTnLst>
                                </p:cTn>
                              </p:par>
                            </p:childTnLst>
                          </p:cTn>
                        </p:par>
                        <p:par>
                          <p:cTn id="239" fill="hold">
                            <p:stCondLst>
                              <p:cond delay="500"/>
                            </p:stCondLst>
                            <p:childTnLst>
                              <p:par>
                                <p:cTn id="240" presetID="26" presetClass="emph" presetSubtype="0" fill="hold" nodeType="afterEffect">
                                  <p:stCondLst>
                                    <p:cond delay="0"/>
                                  </p:stCondLst>
                                  <p:childTnLst>
                                    <p:animEffect transition="out" filter="fade">
                                      <p:cBhvr>
                                        <p:cTn id="241" dur="500" tmFilter="0, 0; .2, .5; .8, .5; 1, 0"/>
                                        <p:tgtEl>
                                          <p:spTgt spid="43"/>
                                        </p:tgtEl>
                                      </p:cBhvr>
                                    </p:animEffect>
                                    <p:animScale>
                                      <p:cBhvr>
                                        <p:cTn id="242" dur="250" autoRev="1" fill="hold"/>
                                        <p:tgtEl>
                                          <p:spTgt spid="43"/>
                                        </p:tgtEl>
                                      </p:cBhvr>
                                      <p:by x="105000" y="105000"/>
                                    </p:animScale>
                                  </p:childTnLst>
                                </p:cTn>
                              </p:par>
                            </p:childTnLst>
                          </p:cTn>
                        </p:par>
                        <p:par>
                          <p:cTn id="243" fill="hold">
                            <p:stCondLst>
                              <p:cond delay="1000"/>
                            </p:stCondLst>
                            <p:childTnLst>
                              <p:par>
                                <p:cTn id="244" presetID="26" presetClass="emph" presetSubtype="0" fill="hold" nodeType="afterEffect">
                                  <p:stCondLst>
                                    <p:cond delay="0"/>
                                  </p:stCondLst>
                                  <p:childTnLst>
                                    <p:animEffect transition="out" filter="fade">
                                      <p:cBhvr>
                                        <p:cTn id="245" dur="500" tmFilter="0, 0; .2, .5; .8, .5; 1, 0"/>
                                        <p:tgtEl>
                                          <p:spTgt spid="44"/>
                                        </p:tgtEl>
                                      </p:cBhvr>
                                    </p:animEffect>
                                    <p:animScale>
                                      <p:cBhvr>
                                        <p:cTn id="246" dur="250" autoRev="1" fill="hold"/>
                                        <p:tgtEl>
                                          <p:spTgt spid="44"/>
                                        </p:tgtEl>
                                      </p:cBhvr>
                                      <p:by x="105000" y="105000"/>
                                    </p:animScale>
                                  </p:childTnLst>
                                </p:cTn>
                              </p:par>
                            </p:childTnLst>
                          </p:cTn>
                        </p:par>
                        <p:par>
                          <p:cTn id="247" fill="hold">
                            <p:stCondLst>
                              <p:cond delay="1500"/>
                            </p:stCondLst>
                            <p:childTnLst>
                              <p:par>
                                <p:cTn id="248" presetID="26" presetClass="emph" presetSubtype="0" fill="hold" nodeType="afterEffect">
                                  <p:stCondLst>
                                    <p:cond delay="0"/>
                                  </p:stCondLst>
                                  <p:childTnLst>
                                    <p:animEffect transition="out" filter="fade">
                                      <p:cBhvr>
                                        <p:cTn id="249" dur="500" tmFilter="0, 0; .2, .5; .8, .5; 1, 0"/>
                                        <p:tgtEl>
                                          <p:spTgt spid="45"/>
                                        </p:tgtEl>
                                      </p:cBhvr>
                                    </p:animEffect>
                                    <p:animScale>
                                      <p:cBhvr>
                                        <p:cTn id="250" dur="250" autoRev="1" fill="hold"/>
                                        <p:tgtEl>
                                          <p:spTgt spid="45"/>
                                        </p:tgtEl>
                                      </p:cBhvr>
                                      <p:by x="105000" y="105000"/>
                                    </p:animScale>
                                  </p:childTnLst>
                                </p:cTn>
                              </p:par>
                            </p:childTnLst>
                          </p:cTn>
                        </p:par>
                        <p:par>
                          <p:cTn id="251" fill="hold">
                            <p:stCondLst>
                              <p:cond delay="2000"/>
                            </p:stCondLst>
                            <p:childTnLst>
                              <p:par>
                                <p:cTn id="252" presetID="26" presetClass="emph" presetSubtype="0" fill="hold" nodeType="afterEffect">
                                  <p:stCondLst>
                                    <p:cond delay="0"/>
                                  </p:stCondLst>
                                  <p:childTnLst>
                                    <p:animEffect transition="out" filter="fade">
                                      <p:cBhvr>
                                        <p:cTn id="253" dur="500" tmFilter="0, 0; .2, .5; .8, .5; 1, 0"/>
                                        <p:tgtEl>
                                          <p:spTgt spid="75"/>
                                        </p:tgtEl>
                                      </p:cBhvr>
                                    </p:animEffect>
                                    <p:animScale>
                                      <p:cBhvr>
                                        <p:cTn id="254" dur="250" autoRev="1" fill="hold"/>
                                        <p:tgtEl>
                                          <p:spTgt spid="75"/>
                                        </p:tgtEl>
                                      </p:cBhvr>
                                      <p:by x="105000" y="105000"/>
                                    </p:animScale>
                                  </p:childTnLst>
                                </p:cTn>
                              </p:par>
                            </p:childTnLst>
                          </p:cTn>
                        </p:par>
                        <p:par>
                          <p:cTn id="255" fill="hold">
                            <p:stCondLst>
                              <p:cond delay="2500"/>
                            </p:stCondLst>
                            <p:childTnLst>
                              <p:par>
                                <p:cTn id="256" presetID="26" presetClass="emph" presetSubtype="0" fill="hold" nodeType="afterEffect">
                                  <p:stCondLst>
                                    <p:cond delay="0"/>
                                  </p:stCondLst>
                                  <p:childTnLst>
                                    <p:animEffect transition="out" filter="fade">
                                      <p:cBhvr>
                                        <p:cTn id="257" dur="500" tmFilter="0, 0; .2, .5; .8, .5; 1, 0"/>
                                        <p:tgtEl>
                                          <p:spTgt spid="82"/>
                                        </p:tgtEl>
                                      </p:cBhvr>
                                    </p:animEffect>
                                    <p:animScale>
                                      <p:cBhvr>
                                        <p:cTn id="258" dur="250" autoRev="1" fill="hold"/>
                                        <p:tgtEl>
                                          <p:spTgt spid="82"/>
                                        </p:tgtEl>
                                      </p:cBhvr>
                                      <p:by x="105000" y="105000"/>
                                    </p:animScale>
                                  </p:childTnLst>
                                </p:cTn>
                              </p:par>
                            </p:childTnLst>
                          </p:cTn>
                        </p:par>
                        <p:par>
                          <p:cTn id="259" fill="hold">
                            <p:stCondLst>
                              <p:cond delay="3000"/>
                            </p:stCondLst>
                            <p:childTnLst>
                              <p:par>
                                <p:cTn id="260" presetID="26" presetClass="emph" presetSubtype="0" fill="hold" nodeType="afterEffect">
                                  <p:stCondLst>
                                    <p:cond delay="0"/>
                                  </p:stCondLst>
                                  <p:childTnLst>
                                    <p:animEffect transition="out" filter="fade">
                                      <p:cBhvr>
                                        <p:cTn id="261" dur="500" tmFilter="0, 0; .2, .5; .8, .5; 1, 0"/>
                                        <p:tgtEl>
                                          <p:spTgt spid="46"/>
                                        </p:tgtEl>
                                      </p:cBhvr>
                                    </p:animEffect>
                                    <p:animScale>
                                      <p:cBhvr>
                                        <p:cTn id="262" dur="250" autoRev="1" fill="hold"/>
                                        <p:tgtEl>
                                          <p:spTgt spid="46"/>
                                        </p:tgtEl>
                                      </p:cBhvr>
                                      <p:by x="105000" y="105000"/>
                                    </p:animScale>
                                  </p:childTnLst>
                                </p:cTn>
                              </p:par>
                            </p:childTnLst>
                          </p:cTn>
                        </p:par>
                        <p:par>
                          <p:cTn id="263" fill="hold">
                            <p:stCondLst>
                              <p:cond delay="3500"/>
                            </p:stCondLst>
                            <p:childTnLst>
                              <p:par>
                                <p:cTn id="264" presetID="26" presetClass="emph" presetSubtype="0" fill="hold" nodeType="afterEffect">
                                  <p:stCondLst>
                                    <p:cond delay="0"/>
                                  </p:stCondLst>
                                  <p:childTnLst>
                                    <p:animEffect transition="out" filter="fade">
                                      <p:cBhvr>
                                        <p:cTn id="265" dur="500" tmFilter="0, 0; .2, .5; .8, .5; 1, 0"/>
                                        <p:tgtEl>
                                          <p:spTgt spid="47"/>
                                        </p:tgtEl>
                                      </p:cBhvr>
                                    </p:animEffect>
                                    <p:animScale>
                                      <p:cBhvr>
                                        <p:cTn id="266" dur="250" autoRev="1" fill="hold"/>
                                        <p:tgtEl>
                                          <p:spTgt spid="47"/>
                                        </p:tgtEl>
                                      </p:cBhvr>
                                      <p:by x="105000" y="105000"/>
                                    </p:animScale>
                                  </p:childTnLst>
                                </p:cTn>
                              </p:par>
                            </p:childTnLst>
                          </p:cTn>
                        </p:par>
                        <p:par>
                          <p:cTn id="267" fill="hold">
                            <p:stCondLst>
                              <p:cond delay="4000"/>
                            </p:stCondLst>
                            <p:childTnLst>
                              <p:par>
                                <p:cTn id="268" presetID="26" presetClass="emph" presetSubtype="0" fill="hold" nodeType="afterEffect">
                                  <p:stCondLst>
                                    <p:cond delay="0"/>
                                  </p:stCondLst>
                                  <p:childTnLst>
                                    <p:animEffect transition="out" filter="fade">
                                      <p:cBhvr>
                                        <p:cTn id="269" dur="500" tmFilter="0, 0; .2, .5; .8, .5; 1, 0"/>
                                        <p:tgtEl>
                                          <p:spTgt spid="48"/>
                                        </p:tgtEl>
                                      </p:cBhvr>
                                    </p:animEffect>
                                    <p:animScale>
                                      <p:cBhvr>
                                        <p:cTn id="270" dur="250" autoRev="1" fill="hold"/>
                                        <p:tgtEl>
                                          <p:spTgt spid="48"/>
                                        </p:tgtEl>
                                      </p:cBhvr>
                                      <p:by x="105000" y="105000"/>
                                    </p:animScale>
                                  </p:childTnLst>
                                </p:cTn>
                              </p:par>
                            </p:childTnLst>
                          </p:cTn>
                        </p:par>
                        <p:par>
                          <p:cTn id="271" fill="hold">
                            <p:stCondLst>
                              <p:cond delay="4500"/>
                            </p:stCondLst>
                            <p:childTnLst>
                              <p:par>
                                <p:cTn id="272" presetID="26" presetClass="emph" presetSubtype="0" fill="hold" nodeType="afterEffect">
                                  <p:stCondLst>
                                    <p:cond delay="0"/>
                                  </p:stCondLst>
                                  <p:childTnLst>
                                    <p:animEffect transition="out" filter="fade">
                                      <p:cBhvr>
                                        <p:cTn id="273" dur="500" tmFilter="0, 0; .2, .5; .8, .5; 1, 0"/>
                                        <p:tgtEl>
                                          <p:spTgt spid="72"/>
                                        </p:tgtEl>
                                      </p:cBhvr>
                                    </p:animEffect>
                                    <p:animScale>
                                      <p:cBhvr>
                                        <p:cTn id="274" dur="250" autoRev="1" fill="hold"/>
                                        <p:tgtEl>
                                          <p:spTgt spid="72"/>
                                        </p:tgtEl>
                                      </p:cBhvr>
                                      <p:by x="105000" y="105000"/>
                                    </p:animScale>
                                  </p:childTnLst>
                                </p:cTn>
                              </p:par>
                            </p:childTnLst>
                          </p:cTn>
                        </p:par>
                        <p:par>
                          <p:cTn id="275" fill="hold">
                            <p:stCondLst>
                              <p:cond delay="5000"/>
                            </p:stCondLst>
                            <p:childTnLst>
                              <p:par>
                                <p:cTn id="276" presetID="26" presetClass="emph" presetSubtype="0" fill="hold" nodeType="afterEffect">
                                  <p:stCondLst>
                                    <p:cond delay="0"/>
                                  </p:stCondLst>
                                  <p:childTnLst>
                                    <p:animEffect transition="out" filter="fade">
                                      <p:cBhvr>
                                        <p:cTn id="277" dur="500" tmFilter="0, 0; .2, .5; .8, .5; 1, 0"/>
                                        <p:tgtEl>
                                          <p:spTgt spid="73"/>
                                        </p:tgtEl>
                                      </p:cBhvr>
                                    </p:animEffect>
                                    <p:animScale>
                                      <p:cBhvr>
                                        <p:cTn id="278" dur="250" autoRev="1" fill="hold"/>
                                        <p:tgtEl>
                                          <p:spTgt spid="73"/>
                                        </p:tgtEl>
                                      </p:cBhvr>
                                      <p:by x="105000" y="105000"/>
                                    </p:animScale>
                                  </p:childTnLst>
                                </p:cTn>
                              </p:par>
                            </p:childTnLst>
                          </p:cTn>
                        </p:par>
                        <p:par>
                          <p:cTn id="279" fill="hold">
                            <p:stCondLst>
                              <p:cond delay="5500"/>
                            </p:stCondLst>
                            <p:childTnLst>
                              <p:par>
                                <p:cTn id="280" presetID="26" presetClass="emph" presetSubtype="0" fill="hold" nodeType="afterEffect">
                                  <p:stCondLst>
                                    <p:cond delay="0"/>
                                  </p:stCondLst>
                                  <p:childTnLst>
                                    <p:animEffect transition="out" filter="fade">
                                      <p:cBhvr>
                                        <p:cTn id="281" dur="500" tmFilter="0, 0; .2, .5; .8, .5; 1, 0"/>
                                        <p:tgtEl>
                                          <p:spTgt spid="74"/>
                                        </p:tgtEl>
                                      </p:cBhvr>
                                    </p:animEffect>
                                    <p:animScale>
                                      <p:cBhvr>
                                        <p:cTn id="282" dur="250" autoRev="1" fill="hold"/>
                                        <p:tgtEl>
                                          <p:spTgt spid="74"/>
                                        </p:tgtEl>
                                      </p:cBhvr>
                                      <p:by x="105000" y="105000"/>
                                    </p:animScale>
                                  </p:childTnLst>
                                </p:cTn>
                              </p:par>
                            </p:childTnLst>
                          </p:cTn>
                        </p:par>
                        <p:par>
                          <p:cTn id="283" fill="hold">
                            <p:stCondLst>
                              <p:cond delay="6000"/>
                            </p:stCondLst>
                            <p:childTnLst>
                              <p:par>
                                <p:cTn id="284" presetID="26" presetClass="emph" presetSubtype="0" fill="hold" nodeType="afterEffect">
                                  <p:stCondLst>
                                    <p:cond delay="0"/>
                                  </p:stCondLst>
                                  <p:childTnLst>
                                    <p:animEffect transition="out" filter="fade">
                                      <p:cBhvr>
                                        <p:cTn id="285" dur="500" tmFilter="0, 0; .2, .5; .8, .5; 1, 0"/>
                                        <p:tgtEl>
                                          <p:spTgt spid="49"/>
                                        </p:tgtEl>
                                      </p:cBhvr>
                                    </p:animEffect>
                                    <p:animScale>
                                      <p:cBhvr>
                                        <p:cTn id="286" dur="250" autoRev="1" fill="hold"/>
                                        <p:tgtEl>
                                          <p:spTgt spid="49"/>
                                        </p:tgtEl>
                                      </p:cBhvr>
                                      <p:by x="105000" y="105000"/>
                                    </p:animScale>
                                  </p:childTnLst>
                                </p:cTn>
                              </p:par>
                            </p:childTnLst>
                          </p:cTn>
                        </p:par>
                        <p:par>
                          <p:cTn id="287" fill="hold">
                            <p:stCondLst>
                              <p:cond delay="6500"/>
                            </p:stCondLst>
                            <p:childTnLst>
                              <p:par>
                                <p:cTn id="288" presetID="26" presetClass="emph" presetSubtype="0" fill="hold" nodeType="afterEffect">
                                  <p:stCondLst>
                                    <p:cond delay="0"/>
                                  </p:stCondLst>
                                  <p:childTnLst>
                                    <p:animEffect transition="out" filter="fade">
                                      <p:cBhvr>
                                        <p:cTn id="289" dur="500" tmFilter="0, 0; .2, .5; .8, .5; 1, 0"/>
                                        <p:tgtEl>
                                          <p:spTgt spid="50"/>
                                        </p:tgtEl>
                                      </p:cBhvr>
                                    </p:animEffect>
                                    <p:animScale>
                                      <p:cBhvr>
                                        <p:cTn id="290" dur="250" autoRev="1" fill="hold"/>
                                        <p:tgtEl>
                                          <p:spTgt spid="50"/>
                                        </p:tgtEl>
                                      </p:cBhvr>
                                      <p:by x="105000" y="105000"/>
                                    </p:animScale>
                                  </p:childTnLst>
                                </p:cTn>
                              </p:par>
                            </p:childTnLst>
                          </p:cTn>
                        </p:par>
                        <p:par>
                          <p:cTn id="291" fill="hold">
                            <p:stCondLst>
                              <p:cond delay="7000"/>
                            </p:stCondLst>
                            <p:childTnLst>
                              <p:par>
                                <p:cTn id="292" presetID="26" presetClass="emph" presetSubtype="0" fill="hold" nodeType="afterEffect">
                                  <p:stCondLst>
                                    <p:cond delay="0"/>
                                  </p:stCondLst>
                                  <p:childTnLst>
                                    <p:animEffect transition="out" filter="fade">
                                      <p:cBhvr>
                                        <p:cTn id="293" dur="500" tmFilter="0, 0; .2, .5; .8, .5; 1, 0"/>
                                        <p:tgtEl>
                                          <p:spTgt spid="51"/>
                                        </p:tgtEl>
                                      </p:cBhvr>
                                    </p:animEffect>
                                    <p:animScale>
                                      <p:cBhvr>
                                        <p:cTn id="294" dur="250" autoRev="1" fill="hold"/>
                                        <p:tgtEl>
                                          <p:spTgt spid="51"/>
                                        </p:tgtEl>
                                      </p:cBhvr>
                                      <p:by x="105000" y="105000"/>
                                    </p:animScale>
                                  </p:childTnLst>
                                </p:cTn>
                              </p:par>
                            </p:childTnLst>
                          </p:cTn>
                        </p:par>
                        <p:par>
                          <p:cTn id="295" fill="hold">
                            <p:stCondLst>
                              <p:cond delay="7500"/>
                            </p:stCondLst>
                            <p:childTnLst>
                              <p:par>
                                <p:cTn id="296" presetID="26" presetClass="emph" presetSubtype="0" fill="hold" nodeType="afterEffect">
                                  <p:stCondLst>
                                    <p:cond delay="0"/>
                                  </p:stCondLst>
                                  <p:childTnLst>
                                    <p:animEffect transition="out" filter="fade">
                                      <p:cBhvr>
                                        <p:cTn id="297" dur="500" tmFilter="0, 0; .2, .5; .8, .5; 1, 0"/>
                                        <p:tgtEl>
                                          <p:spTgt spid="52"/>
                                        </p:tgtEl>
                                      </p:cBhvr>
                                    </p:animEffect>
                                    <p:animScale>
                                      <p:cBhvr>
                                        <p:cTn id="298" dur="250" autoRev="1" fill="hold"/>
                                        <p:tgtEl>
                                          <p:spTgt spid="52"/>
                                        </p:tgtEl>
                                      </p:cBhvr>
                                      <p:by x="105000" y="105000"/>
                                    </p:animScale>
                                  </p:childTnLst>
                                </p:cTn>
                              </p:par>
                            </p:childTnLst>
                          </p:cTn>
                        </p:par>
                        <p:par>
                          <p:cTn id="299" fill="hold">
                            <p:stCondLst>
                              <p:cond delay="8000"/>
                            </p:stCondLst>
                            <p:childTnLst>
                              <p:par>
                                <p:cTn id="300" presetID="26" presetClass="emph" presetSubtype="0" fill="hold" nodeType="afterEffect">
                                  <p:stCondLst>
                                    <p:cond delay="0"/>
                                  </p:stCondLst>
                                  <p:childTnLst>
                                    <p:animEffect transition="out" filter="fade">
                                      <p:cBhvr>
                                        <p:cTn id="301" dur="500" tmFilter="0, 0; .2, .5; .8, .5; 1, 0"/>
                                        <p:tgtEl>
                                          <p:spTgt spid="54"/>
                                        </p:tgtEl>
                                      </p:cBhvr>
                                    </p:animEffect>
                                    <p:animScale>
                                      <p:cBhvr>
                                        <p:cTn id="302" dur="250" autoRev="1" fill="hold"/>
                                        <p:tgtEl>
                                          <p:spTgt spid="54"/>
                                        </p:tgtEl>
                                      </p:cBhvr>
                                      <p:by x="105000" y="105000"/>
                                    </p:animScale>
                                  </p:childTnLst>
                                </p:cTn>
                              </p:par>
                            </p:childTnLst>
                          </p:cTn>
                        </p:par>
                        <p:par>
                          <p:cTn id="303" fill="hold">
                            <p:stCondLst>
                              <p:cond delay="8500"/>
                            </p:stCondLst>
                            <p:childTnLst>
                              <p:par>
                                <p:cTn id="304" presetID="26" presetClass="emph" presetSubtype="0" fill="hold" nodeType="afterEffect">
                                  <p:stCondLst>
                                    <p:cond delay="0"/>
                                  </p:stCondLst>
                                  <p:childTnLst>
                                    <p:animEffect transition="out" filter="fade">
                                      <p:cBhvr>
                                        <p:cTn id="305" dur="500" tmFilter="0, 0; .2, .5; .8, .5; 1, 0"/>
                                        <p:tgtEl>
                                          <p:spTgt spid="56"/>
                                        </p:tgtEl>
                                      </p:cBhvr>
                                    </p:animEffect>
                                    <p:animScale>
                                      <p:cBhvr>
                                        <p:cTn id="306" dur="250" autoRev="1" fill="hold"/>
                                        <p:tgtEl>
                                          <p:spTgt spid="56"/>
                                        </p:tgtEl>
                                      </p:cBhvr>
                                      <p:by x="105000" y="105000"/>
                                    </p:animScale>
                                  </p:childTnLst>
                                </p:cTn>
                              </p:par>
                            </p:childTnLst>
                          </p:cTn>
                        </p:par>
                        <p:par>
                          <p:cTn id="307" fill="hold">
                            <p:stCondLst>
                              <p:cond delay="9000"/>
                            </p:stCondLst>
                            <p:childTnLst>
                              <p:par>
                                <p:cTn id="308" presetID="10" presetClass="entr" presetSubtype="0" fill="hold" grpId="0" nodeType="afterEffect">
                                  <p:stCondLst>
                                    <p:cond delay="0"/>
                                  </p:stCondLst>
                                  <p:childTnLst>
                                    <p:set>
                                      <p:cBhvr>
                                        <p:cTn id="309" dur="1" fill="hold">
                                          <p:stCondLst>
                                            <p:cond delay="0"/>
                                          </p:stCondLst>
                                        </p:cTn>
                                        <p:tgtEl>
                                          <p:spTgt spid="104"/>
                                        </p:tgtEl>
                                        <p:attrNameLst>
                                          <p:attrName>style.visibility</p:attrName>
                                        </p:attrNameLst>
                                      </p:cBhvr>
                                      <p:to>
                                        <p:strVal val="visible"/>
                                      </p:to>
                                    </p:set>
                                    <p:animEffect transition="in" filter="fade">
                                      <p:cBhvr>
                                        <p:cTn id="31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1" grpId="0" animBg="1"/>
      <p:bldP spid="10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19" y="25399"/>
            <a:ext cx="16002000" cy="8992343"/>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077661" y="1132303"/>
            <a:ext cx="13498231" cy="60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52: DIỆN TÍCH HÌNH CHỮ NHẬT, DIỆN TÍCH HÌNH VUÔNG (TIẾT 1)</a:t>
            </a:r>
            <a:endParaRPr kumimoji="0" lang="en-US" sz="3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3" name="Text Box 14"/>
          <p:cNvSpPr txBox="1">
            <a:spLocks noChangeArrowheads="1"/>
          </p:cNvSpPr>
          <p:nvPr/>
        </p:nvSpPr>
        <p:spPr bwMode="auto">
          <a:xfrm>
            <a:off x="416254" y="2834801"/>
            <a:ext cx="7077569"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Mỗi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hàng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bao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nhiêu</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ô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vuông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sp>
        <p:nvSpPr>
          <p:cNvPr id="22" name="Rectangle 21"/>
          <p:cNvSpPr/>
          <p:nvPr/>
        </p:nvSpPr>
        <p:spPr>
          <a:xfrm>
            <a:off x="512853" y="2752405"/>
            <a:ext cx="6838185"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Mỗi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hàng</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lang="en-US" sz="3600" b="1" dirty="0">
                <a:solidFill>
                  <a:srgbClr val="FF0000"/>
                </a:solidFill>
                <a:latin typeface="Times New Roman" pitchFamily="18" charset="0"/>
              </a:rPr>
              <a:t>3</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ô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vuông</a:t>
            </a:r>
            <a:endParaRPr kumimoji="0" lang="en-US" sz="29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5" name="Text Box 14"/>
          <p:cNvSpPr txBox="1">
            <a:spLocks noChangeArrowheads="1"/>
          </p:cNvSpPr>
          <p:nvPr/>
        </p:nvSpPr>
        <p:spPr bwMode="auto">
          <a:xfrm>
            <a:off x="545745" y="3833448"/>
            <a:ext cx="5754753"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Có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tất</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cả</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bao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nhiêu</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hàng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sp>
        <p:nvSpPr>
          <p:cNvPr id="26" name="Rectangle 25"/>
          <p:cNvSpPr/>
          <p:nvPr/>
        </p:nvSpPr>
        <p:spPr>
          <a:xfrm>
            <a:off x="687640" y="3657600"/>
            <a:ext cx="5612858"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Có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tất</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cả</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3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hàng</a:t>
            </a:r>
            <a:endParaRPr kumimoji="0" lang="en-US" sz="29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Rectangle 23"/>
          <p:cNvSpPr/>
          <p:nvPr/>
        </p:nvSpPr>
        <p:spPr>
          <a:xfrm>
            <a:off x="945237" y="5014413"/>
            <a:ext cx="6019597" cy="646331"/>
          </a:xfrm>
          <a:prstGeom prst="rect">
            <a:avLst/>
          </a:prstGeom>
        </p:spPr>
        <p:txBody>
          <a:bodyPr wrap="none">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Có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tất</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cả</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bao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nhiêu</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ô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mn-cs"/>
              </a:rPr>
              <a:t>vuông</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a:t>
            </a:r>
            <a:endParaRPr kumimoji="0" lang="en-US" sz="2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ctangle 27"/>
          <p:cNvSpPr/>
          <p:nvPr/>
        </p:nvSpPr>
        <p:spPr>
          <a:xfrm>
            <a:off x="1040809" y="4727652"/>
            <a:ext cx="5782275"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Có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tất</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cả</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mn-cs"/>
              </a:rPr>
              <a:t> 9 ô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mn-cs"/>
              </a:rPr>
              <a:t>vuông</a:t>
            </a:r>
            <a:endParaRPr kumimoji="0" lang="en-US" sz="29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376154" y="2072346"/>
            <a:ext cx="8667997" cy="5486399"/>
          </a:xfrm>
          <a:prstGeom prst="rect">
            <a:avLst/>
          </a:prstGeom>
        </p:spPr>
      </p:pic>
      <p:sp>
        <p:nvSpPr>
          <p:cNvPr id="16" name="Rectangle 15"/>
          <p:cNvSpPr/>
          <p:nvPr/>
        </p:nvSpPr>
        <p:spPr>
          <a:xfrm>
            <a:off x="945237" y="5959791"/>
            <a:ext cx="7417415" cy="646331"/>
          </a:xfrm>
          <a:prstGeom prst="rect">
            <a:avLst/>
          </a:prstGeom>
        </p:spPr>
        <p:txBody>
          <a:bodyPr wrap="none">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Mỗi</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mn-cs"/>
              </a:rPr>
              <a:t> ô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mn-cs"/>
              </a:rPr>
              <a:t>vuông</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mn-cs"/>
              </a:rPr>
              <a:t>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mn-cs"/>
              </a:rPr>
              <a:t>có</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mn-cs"/>
              </a:rPr>
              <a:t> diện tích bao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mn-cs"/>
              </a:rPr>
              <a:t>nhiêu</a:t>
            </a: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rPr>
              <a:t>? </a:t>
            </a:r>
            <a:endParaRPr kumimoji="0" lang="en-US" sz="2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1063896" y="5928813"/>
            <a:ext cx="7298755" cy="914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r>
              <a:rPr lang="en-US" sz="3600" b="1" dirty="0">
                <a:solidFill>
                  <a:srgbClr val="FF0000"/>
                </a:solidFill>
                <a:latin typeface="Times New Roman" pitchFamily="18" charset="0"/>
              </a:rPr>
              <a:t>Mỗi ô </a:t>
            </a:r>
            <a:r>
              <a:rPr lang="en-US" sz="3600" b="1" dirty="0" err="1">
                <a:solidFill>
                  <a:srgbClr val="FF0000"/>
                </a:solidFill>
                <a:latin typeface="Times New Roman" pitchFamily="18" charset="0"/>
              </a:rPr>
              <a:t>vuông</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có</a:t>
            </a:r>
            <a:r>
              <a:rPr lang="en-US" sz="3600" b="1" dirty="0">
                <a:solidFill>
                  <a:srgbClr val="FF0000"/>
                </a:solidFill>
                <a:latin typeface="Times New Roman" pitchFamily="18" charset="0"/>
              </a:rPr>
              <a:t> diện tích 1 cm</a:t>
            </a:r>
            <a:r>
              <a:rPr lang="en-US" sz="3600" b="1" baseline="30000" dirty="0">
                <a:solidFill>
                  <a:srgbClr val="FF0000"/>
                </a:solidFill>
                <a:latin typeface="Times New Roman" pitchFamily="18" charset="0"/>
              </a:rPr>
              <a:t>2</a:t>
            </a:r>
            <a:endParaRPr kumimoji="0" lang="en-US" sz="2900" b="0" i="0" u="none" strike="noStrike" kern="1200" cap="none" spc="0" normalizeH="0" baseline="3000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4018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fltVal val="0"/>
                                          </p:val>
                                        </p:tav>
                                        <p:tav tm="100000">
                                          <p:val>
                                            <p:strVal val="#ppt_w"/>
                                          </p:val>
                                        </p:tav>
                                      </p:tavLst>
                                    </p:anim>
                                    <p:anim calcmode="lin" valueType="num">
                                      <p:cBhvr>
                                        <p:cTn id="16" dur="1000" fill="hold"/>
                                        <p:tgtEl>
                                          <p:spTgt spid="22"/>
                                        </p:tgtEl>
                                        <p:attrNameLst>
                                          <p:attrName>ppt_h</p:attrName>
                                        </p:attrNameLst>
                                      </p:cBhvr>
                                      <p:tavLst>
                                        <p:tav tm="0">
                                          <p:val>
                                            <p:fltVal val="0"/>
                                          </p:val>
                                        </p:tav>
                                        <p:tav tm="100000">
                                          <p:val>
                                            <p:strVal val="#ppt_h"/>
                                          </p:val>
                                        </p:tav>
                                      </p:tavLst>
                                    </p:anim>
                                    <p:anim calcmode="lin" valueType="num">
                                      <p:cBhvr>
                                        <p:cTn id="17" dur="1000" fill="hold"/>
                                        <p:tgtEl>
                                          <p:spTgt spid="22"/>
                                        </p:tgtEl>
                                        <p:attrNameLst>
                                          <p:attrName>style.rotation</p:attrName>
                                        </p:attrNameLst>
                                      </p:cBhvr>
                                      <p:tavLst>
                                        <p:tav tm="0">
                                          <p:val>
                                            <p:fltVal val="90"/>
                                          </p:val>
                                        </p:tav>
                                        <p:tav tm="100000">
                                          <p:val>
                                            <p:fltVal val="0"/>
                                          </p:val>
                                        </p:tav>
                                      </p:tavLst>
                                    </p:anim>
                                    <p:animEffect transition="in" filter="fade">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fltVal val="0"/>
                                          </p:val>
                                        </p:tav>
                                        <p:tav tm="100000">
                                          <p:val>
                                            <p:strVal val="#ppt_w"/>
                                          </p:val>
                                        </p:tav>
                                      </p:tavLst>
                                    </p:anim>
                                    <p:anim calcmode="lin" valueType="num">
                                      <p:cBhvr>
                                        <p:cTn id="24" dur="1000" fill="hold"/>
                                        <p:tgtEl>
                                          <p:spTgt spid="25"/>
                                        </p:tgtEl>
                                        <p:attrNameLst>
                                          <p:attrName>ppt_h</p:attrName>
                                        </p:attrNameLst>
                                      </p:cBhvr>
                                      <p:tavLst>
                                        <p:tav tm="0">
                                          <p:val>
                                            <p:fltVal val="0"/>
                                          </p:val>
                                        </p:tav>
                                        <p:tav tm="100000">
                                          <p:val>
                                            <p:strVal val="#ppt_h"/>
                                          </p:val>
                                        </p:tav>
                                      </p:tavLst>
                                    </p:anim>
                                    <p:anim calcmode="lin" valueType="num">
                                      <p:cBhvr>
                                        <p:cTn id="25" dur="1000" fill="hold"/>
                                        <p:tgtEl>
                                          <p:spTgt spid="25"/>
                                        </p:tgtEl>
                                        <p:attrNameLst>
                                          <p:attrName>style.rotation</p:attrName>
                                        </p:attrNameLst>
                                      </p:cBhvr>
                                      <p:tavLst>
                                        <p:tav tm="0">
                                          <p:val>
                                            <p:fltVal val="90"/>
                                          </p:val>
                                        </p:tav>
                                        <p:tav tm="100000">
                                          <p:val>
                                            <p:fltVal val="0"/>
                                          </p:val>
                                        </p:tav>
                                      </p:tavLst>
                                    </p:anim>
                                    <p:animEffect transition="in" filter="fade">
                                      <p:cBhvr>
                                        <p:cTn id="26" dur="1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000" fill="hold"/>
                                        <p:tgtEl>
                                          <p:spTgt spid="26"/>
                                        </p:tgtEl>
                                        <p:attrNameLst>
                                          <p:attrName>ppt_w</p:attrName>
                                        </p:attrNameLst>
                                      </p:cBhvr>
                                      <p:tavLst>
                                        <p:tav tm="0">
                                          <p:val>
                                            <p:fltVal val="0"/>
                                          </p:val>
                                        </p:tav>
                                        <p:tav tm="100000">
                                          <p:val>
                                            <p:strVal val="#ppt_w"/>
                                          </p:val>
                                        </p:tav>
                                      </p:tavLst>
                                    </p:anim>
                                    <p:anim calcmode="lin" valueType="num">
                                      <p:cBhvr>
                                        <p:cTn id="32" dur="1000" fill="hold"/>
                                        <p:tgtEl>
                                          <p:spTgt spid="26"/>
                                        </p:tgtEl>
                                        <p:attrNameLst>
                                          <p:attrName>ppt_h</p:attrName>
                                        </p:attrNameLst>
                                      </p:cBhvr>
                                      <p:tavLst>
                                        <p:tav tm="0">
                                          <p:val>
                                            <p:fltVal val="0"/>
                                          </p:val>
                                        </p:tav>
                                        <p:tav tm="100000">
                                          <p:val>
                                            <p:strVal val="#ppt_h"/>
                                          </p:val>
                                        </p:tav>
                                      </p:tavLst>
                                    </p:anim>
                                    <p:anim calcmode="lin" valueType="num">
                                      <p:cBhvr>
                                        <p:cTn id="33" dur="1000" fill="hold"/>
                                        <p:tgtEl>
                                          <p:spTgt spid="26"/>
                                        </p:tgtEl>
                                        <p:attrNameLst>
                                          <p:attrName>style.rotation</p:attrName>
                                        </p:attrNameLst>
                                      </p:cBhvr>
                                      <p:tavLst>
                                        <p:tav tm="0">
                                          <p:val>
                                            <p:fltVal val="90"/>
                                          </p:val>
                                        </p:tav>
                                        <p:tav tm="100000">
                                          <p:val>
                                            <p:fltVal val="0"/>
                                          </p:val>
                                        </p:tav>
                                      </p:tavLst>
                                    </p:anim>
                                    <p:animEffect transition="in" filter="fade">
                                      <p:cBhvr>
                                        <p:cTn id="34" dur="10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1000" fill="hold"/>
                                        <p:tgtEl>
                                          <p:spTgt spid="24"/>
                                        </p:tgtEl>
                                        <p:attrNameLst>
                                          <p:attrName>ppt_w</p:attrName>
                                        </p:attrNameLst>
                                      </p:cBhvr>
                                      <p:tavLst>
                                        <p:tav tm="0">
                                          <p:val>
                                            <p:fltVal val="0"/>
                                          </p:val>
                                        </p:tav>
                                        <p:tav tm="100000">
                                          <p:val>
                                            <p:strVal val="#ppt_w"/>
                                          </p:val>
                                        </p:tav>
                                      </p:tavLst>
                                    </p:anim>
                                    <p:anim calcmode="lin" valueType="num">
                                      <p:cBhvr>
                                        <p:cTn id="40" dur="1000" fill="hold"/>
                                        <p:tgtEl>
                                          <p:spTgt spid="24"/>
                                        </p:tgtEl>
                                        <p:attrNameLst>
                                          <p:attrName>ppt_h</p:attrName>
                                        </p:attrNameLst>
                                      </p:cBhvr>
                                      <p:tavLst>
                                        <p:tav tm="0">
                                          <p:val>
                                            <p:fltVal val="0"/>
                                          </p:val>
                                        </p:tav>
                                        <p:tav tm="100000">
                                          <p:val>
                                            <p:strVal val="#ppt_h"/>
                                          </p:val>
                                        </p:tav>
                                      </p:tavLst>
                                    </p:anim>
                                    <p:anim calcmode="lin" valueType="num">
                                      <p:cBhvr>
                                        <p:cTn id="41" dur="1000" fill="hold"/>
                                        <p:tgtEl>
                                          <p:spTgt spid="24"/>
                                        </p:tgtEl>
                                        <p:attrNameLst>
                                          <p:attrName>style.rotation</p:attrName>
                                        </p:attrNameLst>
                                      </p:cBhvr>
                                      <p:tavLst>
                                        <p:tav tm="0">
                                          <p:val>
                                            <p:fltVal val="90"/>
                                          </p:val>
                                        </p:tav>
                                        <p:tav tm="100000">
                                          <p:val>
                                            <p:fltVal val="0"/>
                                          </p:val>
                                        </p:tav>
                                      </p:tavLst>
                                    </p:anim>
                                    <p:animEffect transition="in" filter="fade">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fltVal val="0"/>
                                          </p:val>
                                        </p:tav>
                                        <p:tav tm="100000">
                                          <p:val>
                                            <p:strVal val="#ppt_w"/>
                                          </p:val>
                                        </p:tav>
                                      </p:tavLst>
                                    </p:anim>
                                    <p:anim calcmode="lin" valueType="num">
                                      <p:cBhvr>
                                        <p:cTn id="64" dur="1000" fill="hold"/>
                                        <p:tgtEl>
                                          <p:spTgt spid="17"/>
                                        </p:tgtEl>
                                        <p:attrNameLst>
                                          <p:attrName>ppt_h</p:attrName>
                                        </p:attrNameLst>
                                      </p:cBhvr>
                                      <p:tavLst>
                                        <p:tav tm="0">
                                          <p:val>
                                            <p:fltVal val="0"/>
                                          </p:val>
                                        </p:tav>
                                        <p:tav tm="100000">
                                          <p:val>
                                            <p:strVal val="#ppt_h"/>
                                          </p:val>
                                        </p:tav>
                                      </p:tavLst>
                                    </p:anim>
                                    <p:anim calcmode="lin" valueType="num">
                                      <p:cBhvr>
                                        <p:cTn id="65" dur="1000" fill="hold"/>
                                        <p:tgtEl>
                                          <p:spTgt spid="17"/>
                                        </p:tgtEl>
                                        <p:attrNameLst>
                                          <p:attrName>style.rotation</p:attrName>
                                        </p:attrNameLst>
                                      </p:cBhvr>
                                      <p:tavLst>
                                        <p:tav tm="0">
                                          <p:val>
                                            <p:fltVal val="90"/>
                                          </p:val>
                                        </p:tav>
                                        <p:tav tm="100000">
                                          <p:val>
                                            <p:fltVal val="0"/>
                                          </p:val>
                                        </p:tav>
                                      </p:tavLst>
                                    </p:anim>
                                    <p:animEffect transition="in" filter="fade">
                                      <p:cBhvr>
                                        <p:cTn id="6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animBg="1"/>
      <p:bldP spid="25" grpId="0"/>
      <p:bldP spid="26" grpId="0" animBg="1"/>
      <p:bldP spid="24" grpId="0"/>
      <p:bldP spid="28" grpId="0" animBg="1"/>
      <p:bldP spid="16"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E23283-06B0-66B8-211B-062F332068E6}"/>
              </a:ext>
            </a:extLst>
          </p:cNvPr>
          <p:cNvSpPr txBox="1"/>
          <p:nvPr/>
        </p:nvSpPr>
        <p:spPr>
          <a:xfrm>
            <a:off x="594519" y="685800"/>
            <a:ext cx="14782800" cy="8217634"/>
          </a:xfrm>
          <a:prstGeom prst="rect">
            <a:avLst/>
          </a:prstGeom>
          <a:noFill/>
        </p:spPr>
        <p:txBody>
          <a:bodyPr wrap="square">
            <a:spAutoFit/>
          </a:bodyPr>
          <a:lstStyle/>
          <a:p>
            <a:r>
              <a:rPr lang="en-US" sz="4400" b="1" kern="0" dirty="0">
                <a:solidFill>
                  <a:srgbClr val="222222"/>
                </a:solidFill>
                <a:effectLst/>
                <a:latin typeface="Times New Roman" panose="02020603050405020304" pitchFamily="18" charset="0"/>
                <a:ea typeface="Times New Roman" panose="02020603050405020304" pitchFamily="18" charset="0"/>
              </a:rPr>
              <a:t>Em</a:t>
            </a:r>
            <a:r>
              <a:rPr lang="vi-VN" sz="4400" b="1" kern="0" dirty="0">
                <a:solidFill>
                  <a:srgbClr val="222222"/>
                </a:solidFill>
                <a:effectLst/>
                <a:latin typeface="Times New Roman" panose="02020603050405020304" pitchFamily="18" charset="0"/>
                <a:ea typeface="Times New Roman" panose="02020603050405020304" pitchFamily="18" charset="0"/>
              </a:rPr>
              <a:t> thích nhất cảnh thửa ruộng bậc thang và cảnh núi rừng của dân tộc miền núi. </a:t>
            </a:r>
            <a:r>
              <a:rPr lang="en-US" sz="4400" b="1" kern="0" dirty="0" err="1">
                <a:solidFill>
                  <a:srgbClr val="222222"/>
                </a:solidFill>
                <a:effectLst/>
                <a:latin typeface="Times New Roman" panose="02020603050405020304" pitchFamily="18" charset="0"/>
                <a:ea typeface="Times New Roman" panose="02020603050405020304" pitchFamily="18" charset="0"/>
              </a:rPr>
              <a:t>Hình</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ảnh</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ruộng</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bậc</a:t>
            </a:r>
            <a:r>
              <a:rPr lang="en-US" sz="4400" b="1" kern="0" dirty="0">
                <a:solidFill>
                  <a:srgbClr val="222222"/>
                </a:solidFill>
                <a:effectLst/>
                <a:latin typeface="Times New Roman" panose="02020603050405020304" pitchFamily="18" charset="0"/>
                <a:ea typeface="Times New Roman" panose="02020603050405020304" pitchFamily="18" charset="0"/>
              </a:rPr>
              <a:t> thang </a:t>
            </a:r>
            <a:r>
              <a:rPr lang="en-US" sz="4400" b="1" kern="0" dirty="0" err="1">
                <a:solidFill>
                  <a:srgbClr val="222222"/>
                </a:solidFill>
                <a:effectLst/>
                <a:latin typeface="Times New Roman" panose="02020603050405020304" pitchFamily="18" charset="0"/>
                <a:ea typeface="Times New Roman" panose="02020603050405020304" pitchFamily="18" charset="0"/>
              </a:rPr>
              <a:t>uốn</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lượn</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trên</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các</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sườn</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đồi</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trông</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rất</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nhẹ</a:t>
            </a:r>
            <a:r>
              <a:rPr lang="en-US" sz="4400" b="1" kern="0" dirty="0">
                <a:solidFill>
                  <a:srgbClr val="222222"/>
                </a:solidFill>
                <a:effectLst/>
                <a:latin typeface="Times New Roman" panose="02020603050405020304" pitchFamily="18" charset="0"/>
                <a:ea typeface="Times New Roman" panose="02020603050405020304" pitchFamily="18" charset="0"/>
              </a:rPr>
              <a:t> </a:t>
            </a:r>
            <a:r>
              <a:rPr lang="en-US" sz="4400" b="1" kern="0" dirty="0" err="1">
                <a:solidFill>
                  <a:srgbClr val="222222"/>
                </a:solidFill>
                <a:effectLst/>
                <a:latin typeface="Times New Roman" panose="02020603050405020304" pitchFamily="18" charset="0"/>
                <a:ea typeface="Times New Roman" panose="02020603050405020304" pitchFamily="18" charset="0"/>
              </a:rPr>
              <a:t>nhàng</a:t>
            </a:r>
            <a:r>
              <a:rPr lang="vi-VN" sz="4400" b="1" kern="0" dirty="0">
                <a:solidFill>
                  <a:srgbClr val="222222"/>
                </a:solidFill>
                <a:effectLst/>
                <a:latin typeface="Times New Roman" panose="02020603050405020304" pitchFamily="18" charset="0"/>
                <a:ea typeface="Times New Roman" panose="02020603050405020304" pitchFamily="18" charset="0"/>
              </a:rPr>
              <a:t> và thơ mộng</a:t>
            </a:r>
            <a:r>
              <a:rPr lang="en-US" sz="4400" b="1" kern="0" dirty="0">
                <a:solidFill>
                  <a:srgbClr val="222222"/>
                </a:solidFill>
                <a:effectLst/>
                <a:latin typeface="Times New Roman" panose="02020603050405020304" pitchFamily="18" charset="0"/>
                <a:ea typeface="Times New Roman" panose="02020603050405020304" pitchFamily="18" charset="0"/>
              </a:rPr>
              <a:t>.</a:t>
            </a:r>
            <a:r>
              <a:rPr lang="vi-VN" sz="4400" b="1" kern="0" dirty="0">
                <a:solidFill>
                  <a:srgbClr val="222222"/>
                </a:solidFill>
                <a:effectLst/>
                <a:latin typeface="Times New Roman" panose="02020603050405020304" pitchFamily="18" charset="0"/>
                <a:ea typeface="Times New Roman" panose="02020603050405020304" pitchFamily="18" charset="0"/>
              </a:rPr>
              <a:t> Cảnh vật này làm cho em thấy được sự sáng tạo trong lao động, sản xuất của bà con nông dân ở miền núi. Người dân ở miền núi rất chịu thương, khó làm nương phát dẫy để trồng lúa nước trên cách thửa ruộng bậc thang này. </a:t>
            </a:r>
            <a:r>
              <a:rPr lang="vi-VN" sz="4400" b="1" kern="0" dirty="0">
                <a:effectLst/>
                <a:latin typeface="Times New Roman" panose="02020603050405020304" pitchFamily="18" charset="0"/>
                <a:ea typeface="Times New Roman" panose="02020603050405020304" pitchFamily="18" charset="0"/>
              </a:rPr>
              <a:t> Em rất thích ngắn nhìn cảnh núi rừng Tây Bắc của dân tộc thiểu số và những thửa ruộng bậc thang này. Em rất biết ơn những người đã bỏ công sức to lớn ra để có những thửa ruộng bậc thang đẹp như thế này. Khi nào có điều kiện em sẽ đến tận nơi này để thăm quan và ngắm cảnh. </a:t>
            </a:r>
            <a:endParaRPr lang="en-US" sz="4400" b="1" dirty="0"/>
          </a:p>
        </p:txBody>
      </p:sp>
    </p:spTree>
    <p:extLst>
      <p:ext uri="{BB962C8B-B14F-4D97-AF65-F5344CB8AC3E}">
        <p14:creationId xmlns:p14="http://schemas.microsoft.com/office/powerpoint/2010/main" val="3903348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077661" y="1132303"/>
            <a:ext cx="13498231" cy="60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52: DIỆN TÍCH HÌNH CHỮ NHẬT, DIỆN TÍCH HÌNH VUÔNG (TIẾT 1)</a:t>
            </a:r>
            <a:endParaRPr kumimoji="0" lang="en-US" sz="3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5" name="Text Box 35"/>
          <p:cNvSpPr txBox="1">
            <a:spLocks noChangeArrowheads="1"/>
          </p:cNvSpPr>
          <p:nvPr/>
        </p:nvSpPr>
        <p:spPr bwMode="auto">
          <a:xfrm>
            <a:off x="2347119" y="2567851"/>
            <a:ext cx="723899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Hình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vuôngABCD</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3 x 3 = 9 (ô </a:t>
            </a:r>
            <a:r>
              <a:rPr kumimoji="0" lang="en-US" altLang="en-US" sz="4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vuông</a:t>
            </a:r>
            <a:r>
              <a:rPr kumimoji="0" lang="en-US" alt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Diện tích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mỗi</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ô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vuông</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1cm</a:t>
            </a:r>
            <a:r>
              <a:rPr kumimoji="0" lang="en-US" altLang="en-US" sz="4000" b="1" i="0" u="none" strike="noStrike" kern="1200" cap="none" spc="0" normalizeH="0" baseline="3000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altLang="en-US" sz="4000" b="1" i="0" u="none" strike="noStrike" kern="1200" cap="none" spc="0" normalizeH="0" baseline="3000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Diện tích hình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vuông</a:t>
            </a:r>
            <a:r>
              <a:rPr kumimoji="0" lang="en-US" altLang="en-US"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ABCD </a:t>
            </a:r>
            <a:r>
              <a:rPr kumimoji="0" lang="en-US" alt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3 x 3 = 9 (cm</a:t>
            </a:r>
            <a:r>
              <a:rPr kumimoji="0" lang="en-US" altLang="en-US" sz="4000" b="1" i="0" u="none" strike="noStrike" kern="1200" cap="none" spc="0" normalizeH="0" baseline="3000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2</a:t>
            </a:r>
            <a:r>
              <a:rPr kumimoji="0" lang="en-US" alt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71209" t="53894"/>
          <a:stretch/>
        </p:blipFill>
        <p:spPr>
          <a:xfrm>
            <a:off x="11795919" y="1856243"/>
            <a:ext cx="3886200" cy="3553957"/>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5800" t="10191" r="5623"/>
          <a:stretch/>
        </p:blipFill>
        <p:spPr>
          <a:xfrm>
            <a:off x="2956719" y="6065700"/>
            <a:ext cx="11277600" cy="2697300"/>
          </a:xfrm>
          <a:prstGeom prst="rect">
            <a:avLst/>
          </a:prstGeom>
        </p:spPr>
      </p:pic>
    </p:spTree>
    <p:extLst>
      <p:ext uri="{BB962C8B-B14F-4D97-AF65-F5344CB8AC3E}">
        <p14:creationId xmlns:p14="http://schemas.microsoft.com/office/powerpoint/2010/main" val="371088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left)">
                                      <p:cBhvr>
                                        <p:cTn id="22" dur="500"/>
                                        <p:tgtEl>
                                          <p:spTgt spid="15">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wipe(left)">
                                      <p:cBhvr>
                                        <p:cTn id="27" dur="500"/>
                                        <p:tgtEl>
                                          <p:spTgt spid="15">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2155292" y="1132303"/>
            <a:ext cx="1242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52: DIỆN TÍCH HÌNH CHỮ NHẬT, DIỆN TÍCH HÌNH VUÔNG (TIẾT 1)</a:t>
            </a:r>
            <a:endPar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12" name="Group 11"/>
          <p:cNvGrpSpPr/>
          <p:nvPr/>
        </p:nvGrpSpPr>
        <p:grpSpPr>
          <a:xfrm>
            <a:off x="1470819" y="1752600"/>
            <a:ext cx="1590587" cy="681454"/>
            <a:chOff x="1470819" y="1943100"/>
            <a:chExt cx="1590587" cy="681454"/>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4609" y="1943100"/>
                <a:ext cx="415498" cy="646331"/>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1</a:t>
                </a:r>
              </a:p>
            </p:txBody>
          </p:sp>
        </p:grpSp>
        <p:sp>
          <p:nvSpPr>
            <p:cNvPr id="11" name="TextBox 10"/>
            <p:cNvSpPr txBox="1"/>
            <p:nvPr/>
          </p:nvSpPr>
          <p:spPr>
            <a:xfrm>
              <a:off x="2118519" y="1947446"/>
              <a:ext cx="942887" cy="677108"/>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Số .</a:t>
              </a:r>
            </a:p>
          </p:txBody>
        </p:sp>
      </p:grpSp>
      <p:graphicFrame>
        <p:nvGraphicFramePr>
          <p:cNvPr id="22" name="Table 21"/>
          <p:cNvGraphicFramePr>
            <a:graphicFrameLocks noGrp="1"/>
          </p:cNvGraphicFramePr>
          <p:nvPr>
            <p:extLst>
              <p:ext uri="{D42A27DB-BD31-4B8C-83A1-F6EECF244321}">
                <p14:modId xmlns:p14="http://schemas.microsoft.com/office/powerpoint/2010/main" val="2455386787"/>
              </p:ext>
            </p:extLst>
          </p:nvPr>
        </p:nvGraphicFramePr>
        <p:xfrm>
          <a:off x="899319" y="3089462"/>
          <a:ext cx="14020800" cy="269043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3671843250"/>
                    </a:ext>
                  </a:extLst>
                </a:gridCol>
                <a:gridCol w="4114800">
                  <a:extLst>
                    <a:ext uri="{9D8B030D-6E8A-4147-A177-3AD203B41FA5}">
                      <a16:colId xmlns:a16="http://schemas.microsoft.com/office/drawing/2014/main" val="3816494781"/>
                    </a:ext>
                  </a:extLst>
                </a:gridCol>
                <a:gridCol w="2514600">
                  <a:extLst>
                    <a:ext uri="{9D8B030D-6E8A-4147-A177-3AD203B41FA5}">
                      <a16:colId xmlns:a16="http://schemas.microsoft.com/office/drawing/2014/main" val="190553166"/>
                    </a:ext>
                  </a:extLst>
                </a:gridCol>
                <a:gridCol w="2514600">
                  <a:extLst>
                    <a:ext uri="{9D8B030D-6E8A-4147-A177-3AD203B41FA5}">
                      <a16:colId xmlns:a16="http://schemas.microsoft.com/office/drawing/2014/main" val="2071370710"/>
                    </a:ext>
                  </a:extLst>
                </a:gridCol>
              </a:tblGrid>
              <a:tr h="896810">
                <a:tc>
                  <a:txBody>
                    <a:bodyPr/>
                    <a:lstStyle/>
                    <a:p>
                      <a:r>
                        <a:rPr lang="en-US" sz="3400" b="1" dirty="0" err="1">
                          <a:latin typeface="Times New Roman" panose="02020603050405020304" pitchFamily="18" charset="0"/>
                          <a:cs typeface="Times New Roman" panose="02020603050405020304" pitchFamily="18" charset="0"/>
                        </a:rPr>
                        <a:t>Độ</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dài</a:t>
                      </a:r>
                      <a:r>
                        <a:rPr lang="en-US" sz="3400" b="1" baseline="0" dirty="0">
                          <a:latin typeface="Times New Roman" panose="02020603050405020304" pitchFamily="18" charset="0"/>
                          <a:cs typeface="Times New Roman" panose="02020603050405020304" pitchFamily="18" charset="0"/>
                        </a:rPr>
                        <a:t> </a:t>
                      </a:r>
                      <a:r>
                        <a:rPr lang="en-US" sz="3400" b="1" baseline="0" dirty="0" err="1">
                          <a:latin typeface="Times New Roman" panose="02020603050405020304" pitchFamily="18" charset="0"/>
                          <a:cs typeface="Times New Roman" panose="02020603050405020304" pitchFamily="18" charset="0"/>
                        </a:rPr>
                        <a:t>cạnh</a:t>
                      </a:r>
                      <a:r>
                        <a:rPr lang="en-US" sz="3400" b="1" baseline="0" dirty="0">
                          <a:latin typeface="Times New Roman" panose="02020603050405020304" pitchFamily="18" charset="0"/>
                          <a:cs typeface="Times New Roman" panose="02020603050405020304" pitchFamily="18" charset="0"/>
                        </a:rPr>
                        <a:t> hình </a:t>
                      </a:r>
                      <a:r>
                        <a:rPr lang="en-US" sz="3400" b="1" baseline="0" dirty="0" err="1">
                          <a:latin typeface="Times New Roman" panose="02020603050405020304" pitchFamily="18" charset="0"/>
                          <a:cs typeface="Times New Roman" panose="02020603050405020304" pitchFamily="18" charset="0"/>
                        </a:rPr>
                        <a:t>vuông</a:t>
                      </a:r>
                      <a:endParaRPr lang="en-US" sz="3400" b="1"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sz="3400" b="1" dirty="0">
                          <a:latin typeface="Times New Roman" panose="02020603050405020304" pitchFamily="18" charset="0"/>
                          <a:cs typeface="Times New Roman" panose="02020603050405020304" pitchFamily="18" charset="0"/>
                        </a:rPr>
                        <a:t>3 cm</a:t>
                      </a:r>
                    </a:p>
                  </a:txBody>
                  <a:tcPr/>
                </a:tc>
                <a:tc>
                  <a:txBody>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cm</a:t>
                      </a:r>
                    </a:p>
                  </a:txBody>
                  <a:tcPr/>
                </a:tc>
                <a:tc>
                  <a:txBody>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cm</a:t>
                      </a:r>
                    </a:p>
                  </a:txBody>
                  <a:tcPr/>
                </a:tc>
                <a:extLst>
                  <a:ext uri="{0D108BD9-81ED-4DB2-BD59-A6C34878D82A}">
                    <a16:rowId xmlns:a16="http://schemas.microsoft.com/office/drawing/2014/main" val="19920817"/>
                  </a:ext>
                </a:extLst>
              </a:tr>
              <a:tr h="896810">
                <a:tc>
                  <a:txBody>
                    <a:bodyPr/>
                    <a:lstStyle/>
                    <a:p>
                      <a:r>
                        <a:rPr lang="en-US" sz="3400" b="1" dirty="0">
                          <a:latin typeface="Times New Roman" panose="02020603050405020304" pitchFamily="18" charset="0"/>
                          <a:cs typeface="Times New Roman" panose="02020603050405020304" pitchFamily="18" charset="0"/>
                        </a:rPr>
                        <a:t>Chu vi hình</a:t>
                      </a:r>
                      <a:r>
                        <a:rPr lang="en-US" sz="3400" b="1" baseline="0" dirty="0">
                          <a:latin typeface="Times New Roman" panose="02020603050405020304" pitchFamily="18" charset="0"/>
                          <a:cs typeface="Times New Roman" panose="02020603050405020304" pitchFamily="18" charset="0"/>
                        </a:rPr>
                        <a:t> </a:t>
                      </a:r>
                      <a:r>
                        <a:rPr lang="en-US" sz="3400" b="1" baseline="0" dirty="0" err="1">
                          <a:latin typeface="Times New Roman" panose="02020603050405020304" pitchFamily="18" charset="0"/>
                          <a:cs typeface="Times New Roman" panose="02020603050405020304" pitchFamily="18" charset="0"/>
                        </a:rPr>
                        <a:t>vuông</a:t>
                      </a:r>
                      <a:endParaRPr lang="en-US" sz="3400" b="1"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sz="3400" b="1" dirty="0">
                          <a:latin typeface="Times New Roman" panose="02020603050405020304" pitchFamily="18" charset="0"/>
                          <a:cs typeface="Times New Roman" panose="02020603050405020304" pitchFamily="18" charset="0"/>
                        </a:rPr>
                        <a:t>12 cm</a:t>
                      </a:r>
                    </a:p>
                  </a:txBody>
                  <a:tcPr/>
                </a:tc>
                <a:tc>
                  <a:txBody>
                    <a:bodyPr/>
                    <a:lstStyle/>
                    <a:p>
                      <a:pPr algn="ctr"/>
                      <a:r>
                        <a:rPr lang="en-US" sz="3400" b="1" dirty="0">
                          <a:latin typeface="Times New Roman" panose="02020603050405020304" pitchFamily="18" charset="0"/>
                          <a:cs typeface="Times New Roman" panose="02020603050405020304" pitchFamily="18" charset="0"/>
                        </a:rPr>
                        <a:t>cm</a:t>
                      </a:r>
                    </a:p>
                  </a:txBody>
                  <a:tcPr/>
                </a:tc>
                <a:tc>
                  <a:txBody>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cm</a:t>
                      </a:r>
                    </a:p>
                  </a:txBody>
                  <a:tcPr/>
                </a:tc>
                <a:extLst>
                  <a:ext uri="{0D108BD9-81ED-4DB2-BD59-A6C34878D82A}">
                    <a16:rowId xmlns:a16="http://schemas.microsoft.com/office/drawing/2014/main" val="1471901731"/>
                  </a:ext>
                </a:extLst>
              </a:tr>
              <a:tr h="896810">
                <a:tc>
                  <a:txBody>
                    <a:bodyPr/>
                    <a:lstStyle/>
                    <a:p>
                      <a:r>
                        <a:rPr lang="en-US" sz="3400" b="1" dirty="0">
                          <a:latin typeface="Times New Roman" panose="02020603050405020304" pitchFamily="18" charset="0"/>
                          <a:cs typeface="Times New Roman" panose="02020603050405020304" pitchFamily="18" charset="0"/>
                        </a:rPr>
                        <a:t>Diện tích</a:t>
                      </a:r>
                      <a:r>
                        <a:rPr lang="en-US" sz="3400" b="1" baseline="0" dirty="0">
                          <a:latin typeface="Times New Roman" panose="02020603050405020304" pitchFamily="18" charset="0"/>
                          <a:cs typeface="Times New Roman" panose="02020603050405020304" pitchFamily="18" charset="0"/>
                        </a:rPr>
                        <a:t> hình </a:t>
                      </a:r>
                      <a:r>
                        <a:rPr lang="en-US" sz="3400" b="1" baseline="0" dirty="0" err="1">
                          <a:latin typeface="Times New Roman" panose="02020603050405020304" pitchFamily="18" charset="0"/>
                          <a:cs typeface="Times New Roman" panose="02020603050405020304" pitchFamily="18" charset="0"/>
                        </a:rPr>
                        <a:t>vuông</a:t>
                      </a:r>
                      <a:endParaRPr lang="en-US" sz="3400" b="1"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algn="ctr"/>
                      <a:r>
                        <a:rPr lang="en-US" sz="3400" b="1" dirty="0">
                          <a:latin typeface="Times New Roman" panose="02020603050405020304" pitchFamily="18" charset="0"/>
                          <a:cs typeface="Times New Roman" panose="02020603050405020304" pitchFamily="18" charset="0"/>
                        </a:rPr>
                        <a:t>9 </a:t>
                      </a:r>
                      <a:r>
                        <a:rPr kumimoji="0" lang="en-US" altLang="en-US"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cm</a:t>
                      </a:r>
                      <a:r>
                        <a:rPr kumimoji="0" lang="en-US" altLang="en-US" sz="3200" b="1"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rPr>
                        <a:t>2</a:t>
                      </a:r>
                      <a:endParaRPr lang="en-US" sz="3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cm</a:t>
                      </a:r>
                      <a:r>
                        <a:rPr kumimoji="0" lang="en-US" altLang="en-US" sz="32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cm</a:t>
                      </a:r>
                      <a:r>
                        <a:rPr kumimoji="0" lang="en-US" altLang="en-US" sz="32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897060119"/>
                  </a:ext>
                </a:extLst>
              </a:tr>
            </a:tbl>
          </a:graphicData>
        </a:graphic>
      </p:graphicFrame>
      <p:sp>
        <p:nvSpPr>
          <p:cNvPr id="23" name="Rectangle 22"/>
          <p:cNvSpPr/>
          <p:nvPr/>
        </p:nvSpPr>
        <p:spPr>
          <a:xfrm>
            <a:off x="10376278" y="4089423"/>
            <a:ext cx="380999" cy="4571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5" name="Rectangle 24"/>
          <p:cNvSpPr/>
          <p:nvPr/>
        </p:nvSpPr>
        <p:spPr>
          <a:xfrm>
            <a:off x="13057733" y="4089423"/>
            <a:ext cx="380999" cy="4571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6" name="Rectangle 25"/>
          <p:cNvSpPr/>
          <p:nvPr/>
        </p:nvSpPr>
        <p:spPr>
          <a:xfrm>
            <a:off x="10435399" y="4982659"/>
            <a:ext cx="380999" cy="4571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7" name="Rectangle 26"/>
          <p:cNvSpPr/>
          <p:nvPr/>
        </p:nvSpPr>
        <p:spPr>
          <a:xfrm>
            <a:off x="13051674" y="4986237"/>
            <a:ext cx="380999" cy="4571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0" name="Rectangle 29"/>
          <p:cNvSpPr/>
          <p:nvPr/>
        </p:nvSpPr>
        <p:spPr>
          <a:xfrm>
            <a:off x="10026241" y="4060410"/>
            <a:ext cx="818317" cy="5822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lang="en-US" sz="3400" b="1" dirty="0">
                <a:solidFill>
                  <a:prstClr val="black"/>
                </a:solidFill>
                <a:latin typeface="Times New Roman" panose="02020603050405020304" pitchFamily="18" charset="0"/>
                <a:cs typeface="Times New Roman" panose="02020603050405020304" pitchFamily="18" charset="0"/>
              </a:rPr>
              <a:t>20</a:t>
            </a:r>
            <a:endPar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p:cNvSpPr/>
          <p:nvPr/>
        </p:nvSpPr>
        <p:spPr>
          <a:xfrm>
            <a:off x="9999220" y="4974414"/>
            <a:ext cx="872357" cy="60671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lang="en-US" sz="3400" b="1" dirty="0">
                <a:solidFill>
                  <a:prstClr val="black"/>
                </a:solidFill>
                <a:latin typeface="Times New Roman" panose="02020603050405020304" pitchFamily="18" charset="0"/>
                <a:cs typeface="Times New Roman" panose="02020603050405020304" pitchFamily="18" charset="0"/>
              </a:rPr>
              <a:t>2</a:t>
            </a: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32" name="Rectangle 31"/>
          <p:cNvSpPr/>
          <p:nvPr/>
        </p:nvSpPr>
        <p:spPr>
          <a:xfrm>
            <a:off x="12634119" y="4948494"/>
            <a:ext cx="838198" cy="63263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81</a:t>
            </a:r>
          </a:p>
        </p:txBody>
      </p:sp>
      <p:sp>
        <p:nvSpPr>
          <p:cNvPr id="34" name="Rectangle 33"/>
          <p:cNvSpPr/>
          <p:nvPr/>
        </p:nvSpPr>
        <p:spPr>
          <a:xfrm>
            <a:off x="12634119" y="4060410"/>
            <a:ext cx="874436" cy="5822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a:t>
            </a:r>
          </a:p>
        </p:txBody>
      </p:sp>
    </p:spTree>
    <p:extLst>
      <p:ext uri="{BB962C8B-B14F-4D97-AF65-F5344CB8AC3E}">
        <p14:creationId xmlns:p14="http://schemas.microsoft.com/office/powerpoint/2010/main" val="114028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1000" fill="hold"/>
                                        <p:tgtEl>
                                          <p:spTgt spid="30"/>
                                        </p:tgtEl>
                                        <p:attrNameLst>
                                          <p:attrName>ppt_w</p:attrName>
                                        </p:attrNameLst>
                                      </p:cBhvr>
                                      <p:tavLst>
                                        <p:tav tm="0">
                                          <p:val>
                                            <p:fltVal val="0"/>
                                          </p:val>
                                        </p:tav>
                                        <p:tav tm="100000">
                                          <p:val>
                                            <p:strVal val="#ppt_w"/>
                                          </p:val>
                                        </p:tav>
                                      </p:tavLst>
                                    </p:anim>
                                    <p:anim calcmode="lin" valueType="num">
                                      <p:cBhvr>
                                        <p:cTn id="43" dur="1000" fill="hold"/>
                                        <p:tgtEl>
                                          <p:spTgt spid="30"/>
                                        </p:tgtEl>
                                        <p:attrNameLst>
                                          <p:attrName>ppt_h</p:attrName>
                                        </p:attrNameLst>
                                      </p:cBhvr>
                                      <p:tavLst>
                                        <p:tav tm="0">
                                          <p:val>
                                            <p:fltVal val="0"/>
                                          </p:val>
                                        </p:tav>
                                        <p:tav tm="100000">
                                          <p:val>
                                            <p:strVal val="#ppt_h"/>
                                          </p:val>
                                        </p:tav>
                                      </p:tavLst>
                                    </p:anim>
                                    <p:anim calcmode="lin" valueType="num">
                                      <p:cBhvr>
                                        <p:cTn id="44" dur="1000" fill="hold"/>
                                        <p:tgtEl>
                                          <p:spTgt spid="30"/>
                                        </p:tgtEl>
                                        <p:attrNameLst>
                                          <p:attrName>style.rotation</p:attrName>
                                        </p:attrNameLst>
                                      </p:cBhvr>
                                      <p:tavLst>
                                        <p:tav tm="0">
                                          <p:val>
                                            <p:fltVal val="90"/>
                                          </p:val>
                                        </p:tav>
                                        <p:tav tm="100000">
                                          <p:val>
                                            <p:fltVal val="0"/>
                                          </p:val>
                                        </p:tav>
                                      </p:tavLst>
                                    </p:anim>
                                    <p:animEffect transition="in" filter="fade">
                                      <p:cBhvr>
                                        <p:cTn id="45" dur="10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1000" fill="hold"/>
                                        <p:tgtEl>
                                          <p:spTgt spid="31"/>
                                        </p:tgtEl>
                                        <p:attrNameLst>
                                          <p:attrName>ppt_w</p:attrName>
                                        </p:attrNameLst>
                                      </p:cBhvr>
                                      <p:tavLst>
                                        <p:tav tm="0">
                                          <p:val>
                                            <p:fltVal val="0"/>
                                          </p:val>
                                        </p:tav>
                                        <p:tav tm="100000">
                                          <p:val>
                                            <p:strVal val="#ppt_w"/>
                                          </p:val>
                                        </p:tav>
                                      </p:tavLst>
                                    </p:anim>
                                    <p:anim calcmode="lin" valueType="num">
                                      <p:cBhvr>
                                        <p:cTn id="51" dur="1000" fill="hold"/>
                                        <p:tgtEl>
                                          <p:spTgt spid="31"/>
                                        </p:tgtEl>
                                        <p:attrNameLst>
                                          <p:attrName>ppt_h</p:attrName>
                                        </p:attrNameLst>
                                      </p:cBhvr>
                                      <p:tavLst>
                                        <p:tav tm="0">
                                          <p:val>
                                            <p:fltVal val="0"/>
                                          </p:val>
                                        </p:tav>
                                        <p:tav tm="100000">
                                          <p:val>
                                            <p:strVal val="#ppt_h"/>
                                          </p:val>
                                        </p:tav>
                                      </p:tavLst>
                                    </p:anim>
                                    <p:anim calcmode="lin" valueType="num">
                                      <p:cBhvr>
                                        <p:cTn id="52" dur="1000" fill="hold"/>
                                        <p:tgtEl>
                                          <p:spTgt spid="31"/>
                                        </p:tgtEl>
                                        <p:attrNameLst>
                                          <p:attrName>style.rotation</p:attrName>
                                        </p:attrNameLst>
                                      </p:cBhvr>
                                      <p:tavLst>
                                        <p:tav tm="0">
                                          <p:val>
                                            <p:fltVal val="90"/>
                                          </p:val>
                                        </p:tav>
                                        <p:tav tm="100000">
                                          <p:val>
                                            <p:fltVal val="0"/>
                                          </p:val>
                                        </p:tav>
                                      </p:tavLst>
                                    </p:anim>
                                    <p:animEffect transition="in" filter="fade">
                                      <p:cBhvr>
                                        <p:cTn id="53" dur="10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1000" fill="hold"/>
                                        <p:tgtEl>
                                          <p:spTgt spid="34"/>
                                        </p:tgtEl>
                                        <p:attrNameLst>
                                          <p:attrName>ppt_w</p:attrName>
                                        </p:attrNameLst>
                                      </p:cBhvr>
                                      <p:tavLst>
                                        <p:tav tm="0">
                                          <p:val>
                                            <p:fltVal val="0"/>
                                          </p:val>
                                        </p:tav>
                                        <p:tav tm="100000">
                                          <p:val>
                                            <p:strVal val="#ppt_w"/>
                                          </p:val>
                                        </p:tav>
                                      </p:tavLst>
                                    </p:anim>
                                    <p:anim calcmode="lin" valueType="num">
                                      <p:cBhvr>
                                        <p:cTn id="59" dur="1000" fill="hold"/>
                                        <p:tgtEl>
                                          <p:spTgt spid="34"/>
                                        </p:tgtEl>
                                        <p:attrNameLst>
                                          <p:attrName>ppt_h</p:attrName>
                                        </p:attrNameLst>
                                      </p:cBhvr>
                                      <p:tavLst>
                                        <p:tav tm="0">
                                          <p:val>
                                            <p:fltVal val="0"/>
                                          </p:val>
                                        </p:tav>
                                        <p:tav tm="100000">
                                          <p:val>
                                            <p:strVal val="#ppt_h"/>
                                          </p:val>
                                        </p:tav>
                                      </p:tavLst>
                                    </p:anim>
                                    <p:anim calcmode="lin" valueType="num">
                                      <p:cBhvr>
                                        <p:cTn id="60" dur="1000" fill="hold"/>
                                        <p:tgtEl>
                                          <p:spTgt spid="34"/>
                                        </p:tgtEl>
                                        <p:attrNameLst>
                                          <p:attrName>style.rotation</p:attrName>
                                        </p:attrNameLst>
                                      </p:cBhvr>
                                      <p:tavLst>
                                        <p:tav tm="0">
                                          <p:val>
                                            <p:fltVal val="90"/>
                                          </p:val>
                                        </p:tav>
                                        <p:tav tm="100000">
                                          <p:val>
                                            <p:fltVal val="0"/>
                                          </p:val>
                                        </p:tav>
                                      </p:tavLst>
                                    </p:anim>
                                    <p:animEffect transition="in" filter="fade">
                                      <p:cBhvr>
                                        <p:cTn id="61" dur="10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p:cTn id="66" dur="1000" fill="hold"/>
                                        <p:tgtEl>
                                          <p:spTgt spid="32"/>
                                        </p:tgtEl>
                                        <p:attrNameLst>
                                          <p:attrName>ppt_w</p:attrName>
                                        </p:attrNameLst>
                                      </p:cBhvr>
                                      <p:tavLst>
                                        <p:tav tm="0">
                                          <p:val>
                                            <p:fltVal val="0"/>
                                          </p:val>
                                        </p:tav>
                                        <p:tav tm="100000">
                                          <p:val>
                                            <p:strVal val="#ppt_w"/>
                                          </p:val>
                                        </p:tav>
                                      </p:tavLst>
                                    </p:anim>
                                    <p:anim calcmode="lin" valueType="num">
                                      <p:cBhvr>
                                        <p:cTn id="67" dur="1000" fill="hold"/>
                                        <p:tgtEl>
                                          <p:spTgt spid="32"/>
                                        </p:tgtEl>
                                        <p:attrNameLst>
                                          <p:attrName>ppt_h</p:attrName>
                                        </p:attrNameLst>
                                      </p:cBhvr>
                                      <p:tavLst>
                                        <p:tav tm="0">
                                          <p:val>
                                            <p:fltVal val="0"/>
                                          </p:val>
                                        </p:tav>
                                        <p:tav tm="100000">
                                          <p:val>
                                            <p:strVal val="#ppt_h"/>
                                          </p:val>
                                        </p:tav>
                                      </p:tavLst>
                                    </p:anim>
                                    <p:anim calcmode="lin" valueType="num">
                                      <p:cBhvr>
                                        <p:cTn id="68" dur="1000" fill="hold"/>
                                        <p:tgtEl>
                                          <p:spTgt spid="32"/>
                                        </p:tgtEl>
                                        <p:attrNameLst>
                                          <p:attrName>style.rotation</p:attrName>
                                        </p:attrNameLst>
                                      </p:cBhvr>
                                      <p:tavLst>
                                        <p:tav tm="0">
                                          <p:val>
                                            <p:fltVal val="90"/>
                                          </p:val>
                                        </p:tav>
                                        <p:tav tm="100000">
                                          <p:val>
                                            <p:fltVal val="0"/>
                                          </p:val>
                                        </p:tav>
                                      </p:tavLst>
                                    </p:anim>
                                    <p:animEffect transition="in" filter="fade">
                                      <p:cBhvr>
                                        <p:cTn id="6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30" grpId="0" animBg="1"/>
      <p:bldP spid="31" grpId="0" animBg="1"/>
      <p:bldP spid="32"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2155292" y="1132303"/>
            <a:ext cx="1242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52: DIỆN TÍCH HÌNH CHỮ NHẬT, DIỆN TÍCH HÌNH VUÔNG (TIẾT 1)</a:t>
            </a:r>
            <a:endPar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12" name="Group 11"/>
          <p:cNvGrpSpPr/>
          <p:nvPr/>
        </p:nvGrpSpPr>
        <p:grpSpPr>
          <a:xfrm>
            <a:off x="289719" y="2122994"/>
            <a:ext cx="15444393" cy="2431435"/>
            <a:chOff x="1470819" y="1921758"/>
            <a:chExt cx="9995499" cy="2431435"/>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4609" y="1943100"/>
                <a:ext cx="268907" cy="646331"/>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itchFamily="18" charset="0"/>
                    <a:cs typeface="Times New Roman" pitchFamily="18" charset="0"/>
                  </a:rPr>
                  <a:t>2</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
          <p:nvSpPr>
            <p:cNvPr id="11" name="TextBox 10"/>
            <p:cNvSpPr txBox="1"/>
            <p:nvPr/>
          </p:nvSpPr>
          <p:spPr>
            <a:xfrm>
              <a:off x="2004219" y="1921758"/>
              <a:ext cx="9462099" cy="2431435"/>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miếng</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bánh</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hình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vuông</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cạnh</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8 cm</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1452524" rtl="0" eaLnBrk="1" fontAlgn="auto" latinLnBrk="0" hangingPunct="1">
                <a:lnSpc>
                  <a:spcPct val="100000"/>
                </a:lnSpc>
                <a:spcBef>
                  <a:spcPts val="0"/>
                </a:spcBef>
                <a:spcAft>
                  <a:spcPts val="0"/>
                </a:spcAft>
                <a:buClrTx/>
                <a:buSzTx/>
                <a:buFontTx/>
                <a:buNone/>
                <a:tabLst/>
                <a:defRPr/>
              </a:pPr>
              <a:r>
                <a:rPr lang="en-US" sz="3800" b="1" dirty="0">
                  <a:solidFill>
                    <a:prstClr val="black"/>
                  </a:solidFill>
                  <a:latin typeface="Times New Roman" pitchFamily="18" charset="0"/>
                  <a:cs typeface="Times New Roman" pitchFamily="18" charset="0"/>
                </a:rPr>
                <a:t>a) </a:t>
              </a:r>
              <a:r>
                <a:rPr lang="en-US" sz="3800" b="1" dirty="0" err="1">
                  <a:solidFill>
                    <a:prstClr val="black"/>
                  </a:solidFill>
                  <a:latin typeface="Times New Roman" pitchFamily="18" charset="0"/>
                  <a:cs typeface="Times New Roman" pitchFamily="18" charset="0"/>
                </a:rPr>
                <a:t>Tính</a:t>
              </a:r>
              <a:r>
                <a:rPr lang="en-US" sz="3800" b="1" dirty="0">
                  <a:solidFill>
                    <a:prstClr val="black"/>
                  </a:solidFill>
                  <a:latin typeface="Times New Roman" pitchFamily="18" charset="0"/>
                  <a:cs typeface="Times New Roman" pitchFamily="18" charset="0"/>
                </a:rPr>
                <a:t> diện tích </a:t>
              </a:r>
              <a:r>
                <a:rPr lang="en-US" sz="3800" b="1" dirty="0" err="1">
                  <a:solidFill>
                    <a:prstClr val="black"/>
                  </a:solidFill>
                  <a:latin typeface="Times New Roman" pitchFamily="18" charset="0"/>
                  <a:cs typeface="Times New Roman" pitchFamily="18" charset="0"/>
                </a:rPr>
                <a:t>miếng</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bánh</a:t>
              </a:r>
              <a:r>
                <a:rPr lang="en-US" sz="3800" b="1" dirty="0">
                  <a:solidFill>
                    <a:prstClr val="black"/>
                  </a:solidFill>
                  <a:latin typeface="Times New Roman" pitchFamily="18" charset="0"/>
                  <a:cs typeface="Times New Roman" pitchFamily="18" charset="0"/>
                </a:rPr>
                <a:t> hình </a:t>
              </a:r>
              <a:r>
                <a:rPr lang="en-US" sz="3800" b="1" dirty="0" err="1">
                  <a:solidFill>
                    <a:prstClr val="black"/>
                  </a:solidFill>
                  <a:latin typeface="Times New Roman" pitchFamily="18" charset="0"/>
                  <a:cs typeface="Times New Roman" pitchFamily="18" charset="0"/>
                </a:rPr>
                <a:t>vuông</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đó</a:t>
              </a:r>
              <a:r>
                <a:rPr lang="en-US" sz="3800" b="1" dirty="0">
                  <a:solidFill>
                    <a:prstClr val="black"/>
                  </a:solidFill>
                  <a:latin typeface="Times New Roman" pitchFamily="18" charset="0"/>
                  <a:cs typeface="Times New Roman" pitchFamily="18" charset="0"/>
                </a:rPr>
                <a:t>?</a:t>
              </a:r>
            </a:p>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Nếu</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cắt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đi</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hình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vuông</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có</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cạnh</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3 cm ở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góc</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miếng</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bánh</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thì</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diện tích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phần</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miếng</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bánh</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còn</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lại</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là</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bao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nhiêu</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xăng-</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mét</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vuông</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2405" t="1600" b="4000"/>
          <a:stretch/>
        </p:blipFill>
        <p:spPr>
          <a:xfrm>
            <a:off x="8365592" y="4399571"/>
            <a:ext cx="7695884" cy="4495800"/>
          </a:xfrm>
          <a:prstGeom prst="rect">
            <a:avLst/>
          </a:prstGeom>
        </p:spPr>
      </p:pic>
    </p:spTree>
    <p:extLst>
      <p:ext uri="{BB962C8B-B14F-4D97-AF65-F5344CB8AC3E}">
        <p14:creationId xmlns:p14="http://schemas.microsoft.com/office/powerpoint/2010/main" val="105770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2155292" y="1132303"/>
            <a:ext cx="1242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52: DIỆN TÍCH HÌNH CHỮ NHẬT, DIỆN TÍCH HÌNH VUÔNG (TIẾT 1)</a:t>
            </a:r>
            <a:endPar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12" name="Group 11"/>
          <p:cNvGrpSpPr/>
          <p:nvPr/>
        </p:nvGrpSpPr>
        <p:grpSpPr>
          <a:xfrm>
            <a:off x="213519" y="1838208"/>
            <a:ext cx="15444393" cy="677108"/>
            <a:chOff x="1470819" y="1921758"/>
            <a:chExt cx="9995499" cy="677108"/>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4609" y="1943100"/>
                <a:ext cx="268907" cy="646331"/>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itchFamily="18" charset="0"/>
                    <a:cs typeface="Times New Roman" pitchFamily="18" charset="0"/>
                  </a:rPr>
                  <a:t>2</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
          <p:nvSpPr>
            <p:cNvPr id="11" name="TextBox 10"/>
            <p:cNvSpPr txBox="1"/>
            <p:nvPr/>
          </p:nvSpPr>
          <p:spPr>
            <a:xfrm>
              <a:off x="2004219" y="1921758"/>
              <a:ext cx="9462099" cy="677108"/>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diện tích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miếng</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bánh</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hình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vuông</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đó</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pSp>
      <p:sp>
        <p:nvSpPr>
          <p:cNvPr id="16" name="Text Box 35"/>
          <p:cNvSpPr txBox="1">
            <a:spLocks noChangeArrowheads="1"/>
          </p:cNvSpPr>
          <p:nvPr/>
        </p:nvSpPr>
        <p:spPr bwMode="auto">
          <a:xfrm>
            <a:off x="1662867" y="3062306"/>
            <a:ext cx="848463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base">
              <a:lnSpc>
                <a:spcPct val="100000"/>
              </a:lnSpc>
              <a:spcBef>
                <a:spcPct val="0"/>
              </a:spcBef>
              <a:spcAft>
                <a:spcPct val="0"/>
              </a:spcAft>
              <a:buFontTx/>
              <a:buNone/>
            </a:pPr>
            <a:r>
              <a:rPr lang="en-US" altLang="en-US" sz="3600" b="1" dirty="0">
                <a:solidFill>
                  <a:srgbClr val="FF0000"/>
                </a:solidFill>
                <a:latin typeface="Times New Roman" panose="02020603050405020304" pitchFamily="18" charset="0"/>
                <a:cs typeface="Times New Roman" panose="02020603050405020304" pitchFamily="18" charset="0"/>
              </a:rPr>
              <a:t>a) Diện tích </a:t>
            </a:r>
            <a:r>
              <a:rPr lang="en-US" altLang="en-US" sz="3600" b="1" dirty="0" err="1">
                <a:solidFill>
                  <a:srgbClr val="FF0000"/>
                </a:solidFill>
                <a:latin typeface="Times New Roman" panose="02020603050405020304" pitchFamily="18" charset="0"/>
                <a:cs typeface="Times New Roman" panose="02020603050405020304" pitchFamily="18" charset="0"/>
              </a:rPr>
              <a:t>miếng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bánh</a:t>
            </a:r>
            <a:r>
              <a:rPr lang="en-US" altLang="en-US" sz="3600" b="1" dirty="0">
                <a:solidFill>
                  <a:srgbClr val="FF0000"/>
                </a:solidFill>
                <a:latin typeface="Times New Roman" panose="02020603050405020304" pitchFamily="18" charset="0"/>
                <a:cs typeface="Times New Roman" panose="02020603050405020304" pitchFamily="18" charset="0"/>
              </a:rPr>
              <a:t> hình </a:t>
            </a:r>
            <a:r>
              <a:rPr lang="en-US" altLang="en-US" sz="3600" b="1" dirty="0" err="1">
                <a:solidFill>
                  <a:srgbClr val="FF0000"/>
                </a:solidFill>
                <a:latin typeface="Times New Roman" panose="02020603050405020304" pitchFamily="18" charset="0"/>
                <a:cs typeface="Times New Roman" panose="02020603050405020304" pitchFamily="18" charset="0"/>
              </a:rPr>
              <a:t>vuông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là</a:t>
            </a:r>
            <a:r>
              <a:rPr lang="en-US" altLang="en-US" sz="3600" b="1" dirty="0">
                <a:solidFill>
                  <a:srgbClr val="FF0000"/>
                </a:solidFill>
                <a:latin typeface="Times New Roman" panose="02020603050405020304" pitchFamily="18" charset="0"/>
                <a:cs typeface="Times New Roman" panose="02020603050405020304" pitchFamily="18" charset="0"/>
              </a:rPr>
              <a:t>:</a:t>
            </a:r>
          </a:p>
          <a:p>
            <a:pPr algn="ctr" defTabSz="914400" fontAlgn="base">
              <a:lnSpc>
                <a:spcPct val="100000"/>
              </a:lnSpc>
              <a:spcBef>
                <a:spcPct val="0"/>
              </a:spcBef>
              <a:spcAft>
                <a:spcPct val="0"/>
              </a:spcAft>
              <a:buFontTx/>
              <a:buNone/>
            </a:pPr>
            <a:r>
              <a:rPr lang="en-US" altLang="en-US" sz="3600" b="1" dirty="0">
                <a:solidFill>
                  <a:srgbClr val="FF0000"/>
                </a:solidFill>
                <a:latin typeface="Times New Roman" panose="02020603050405020304" pitchFamily="18" charset="0"/>
                <a:cs typeface="Times New Roman" panose="02020603050405020304" pitchFamily="18" charset="0"/>
              </a:rPr>
              <a:t>     8 x 8 = 64 (cm</a:t>
            </a:r>
            <a:r>
              <a:rPr lang="en-US" altLang="en-US" sz="3600" b="1" baseline="30000" dirty="0">
                <a:solidFill>
                  <a:srgbClr val="FF0000"/>
                </a:solidFill>
                <a:latin typeface="Times New Roman" panose="02020603050405020304" pitchFamily="18" charset="0"/>
                <a:cs typeface="Times New Roman" panose="02020603050405020304" pitchFamily="18" charset="0"/>
              </a:rPr>
              <a:t>2</a:t>
            </a:r>
            <a:r>
              <a:rPr lang="en-US" altLang="en-US" sz="3600" b="1" dirty="0">
                <a:solidFill>
                  <a:srgbClr val="FF0000"/>
                </a:solidFill>
                <a:latin typeface="Times New Roman" panose="02020603050405020304" pitchFamily="18" charset="0"/>
                <a:cs typeface="Times New Roman" panose="02020603050405020304" pitchFamily="18" charset="0"/>
              </a:rPr>
              <a:t>)</a:t>
            </a:r>
          </a:p>
          <a:p>
            <a:pPr algn="ctr" defTabSz="914400" fontAlgn="base">
              <a:lnSpc>
                <a:spcPct val="100000"/>
              </a:lnSpc>
              <a:spcBef>
                <a:spcPct val="0"/>
              </a:spcBef>
              <a:spcAft>
                <a:spcPct val="0"/>
              </a:spcAft>
              <a:buFontTx/>
              <a:buNone/>
            </a:pPr>
            <a:r>
              <a:rPr lang="en-US" altLang="en-US" sz="3600" b="1" dirty="0">
                <a:solidFill>
                  <a:srgbClr val="FF0000"/>
                </a:solidFill>
                <a:latin typeface="Times New Roman" panose="02020603050405020304" pitchFamily="18" charset="0"/>
                <a:cs typeface="Times New Roman" panose="02020603050405020304" pitchFamily="18" charset="0"/>
              </a:rPr>
              <a:t>                      Đáp </a:t>
            </a:r>
            <a:r>
              <a:rPr lang="en-US" altLang="en-US" sz="3600" b="1" dirty="0" err="1">
                <a:solidFill>
                  <a:srgbClr val="FF0000"/>
                </a:solidFill>
                <a:latin typeface="Times New Roman" panose="02020603050405020304" pitchFamily="18" charset="0"/>
                <a:cs typeface="Times New Roman" panose="02020603050405020304" pitchFamily="18" charset="0"/>
              </a:rPr>
              <a:t>số</a:t>
            </a:r>
            <a:r>
              <a:rPr lang="en-US" altLang="en-US" sz="3600" b="1" dirty="0">
                <a:solidFill>
                  <a:srgbClr val="FF0000"/>
                </a:solidFill>
                <a:latin typeface="Times New Roman" panose="02020603050405020304" pitchFamily="18" charset="0"/>
                <a:cs typeface="Times New Roman" panose="02020603050405020304" pitchFamily="18" charset="0"/>
              </a:rPr>
              <a:t>: 64 cm</a:t>
            </a:r>
            <a:r>
              <a:rPr lang="en-US" altLang="en-US" sz="3600" b="1" baseline="30000" dirty="0">
                <a:solidFill>
                  <a:srgbClr val="FF0000"/>
                </a:solidFill>
                <a:latin typeface="Times New Roman" panose="02020603050405020304" pitchFamily="18" charset="0"/>
                <a:cs typeface="Times New Roman" panose="02020603050405020304" pitchFamily="18" charset="0"/>
              </a:rPr>
              <a:t>2</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24519" y="2222976"/>
            <a:ext cx="3890962"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4"/>
          <p:cNvSpPr txBox="1">
            <a:spLocks noChangeArrowheads="1"/>
          </p:cNvSpPr>
          <p:nvPr/>
        </p:nvSpPr>
        <p:spPr bwMode="auto">
          <a:xfrm>
            <a:off x="4659551" y="2464499"/>
            <a:ext cx="249126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Bài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giải</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
        <p:nvSpPr>
          <p:cNvPr id="20" name="Text Box 35"/>
          <p:cNvSpPr txBox="1">
            <a:spLocks noChangeArrowheads="1"/>
          </p:cNvSpPr>
          <p:nvPr/>
        </p:nvSpPr>
        <p:spPr bwMode="auto">
          <a:xfrm>
            <a:off x="2332353" y="6220672"/>
            <a:ext cx="1068276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fontAlgn="base">
              <a:lnSpc>
                <a:spcPct val="100000"/>
              </a:lnSpc>
              <a:spcBef>
                <a:spcPct val="0"/>
              </a:spcBef>
              <a:spcAft>
                <a:spcPct val="0"/>
              </a:spcAft>
              <a:buFontTx/>
              <a:buNone/>
            </a:pPr>
            <a:r>
              <a:rPr lang="en-US" altLang="en-US" sz="3600" b="1" dirty="0">
                <a:solidFill>
                  <a:srgbClr val="FF0000"/>
                </a:solidFill>
                <a:latin typeface="Times New Roman" panose="02020603050405020304" pitchFamily="18" charset="0"/>
                <a:cs typeface="Times New Roman" panose="02020603050405020304" pitchFamily="18" charset="0"/>
              </a:rPr>
              <a:t>b) Diện tích </a:t>
            </a:r>
            <a:r>
              <a:rPr lang="en-US" altLang="en-US" sz="3600" b="1" dirty="0" err="1">
                <a:solidFill>
                  <a:srgbClr val="FF0000"/>
                </a:solidFill>
                <a:latin typeface="Times New Roman" panose="02020603050405020304" pitchFamily="18" charset="0"/>
                <a:cs typeface="Times New Roman" panose="02020603050405020304" pitchFamily="18" charset="0"/>
              </a:rPr>
              <a:t>miếng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bánh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bị</a:t>
            </a:r>
            <a:r>
              <a:rPr lang="en-US" altLang="en-US" sz="3600" b="1" dirty="0">
                <a:solidFill>
                  <a:srgbClr val="FF0000"/>
                </a:solidFill>
                <a:latin typeface="Times New Roman" panose="02020603050405020304" pitchFamily="18" charset="0"/>
                <a:cs typeface="Times New Roman" panose="02020603050405020304" pitchFamily="18" charset="0"/>
              </a:rPr>
              <a:t> cắt </a:t>
            </a:r>
            <a:r>
              <a:rPr lang="en-US" altLang="en-US" sz="3600" b="1" dirty="0" err="1">
                <a:solidFill>
                  <a:srgbClr val="FF0000"/>
                </a:solidFill>
                <a:latin typeface="Times New Roman" panose="02020603050405020304" pitchFamily="18" charset="0"/>
                <a:cs typeface="Times New Roman" panose="02020603050405020304" pitchFamily="18" charset="0"/>
              </a:rPr>
              <a:t>đi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là</a:t>
            </a:r>
            <a:r>
              <a:rPr lang="en-US" altLang="en-US" sz="3600" b="1" dirty="0">
                <a:solidFill>
                  <a:srgbClr val="FF0000"/>
                </a:solidFill>
                <a:latin typeface="Times New Roman" panose="02020603050405020304" pitchFamily="18" charset="0"/>
                <a:cs typeface="Times New Roman" panose="02020603050405020304" pitchFamily="18" charset="0"/>
              </a:rPr>
              <a:t>:</a:t>
            </a:r>
          </a:p>
          <a:p>
            <a:pPr defTabSz="914400" fontAlgn="base">
              <a:lnSpc>
                <a:spcPct val="100000"/>
              </a:lnSpc>
              <a:spcBef>
                <a:spcPct val="0"/>
              </a:spcBef>
              <a:spcAft>
                <a:spcPct val="0"/>
              </a:spcAft>
              <a:buFontTx/>
              <a:buNone/>
            </a:pPr>
            <a:r>
              <a:rPr lang="en-US" altLang="en-US" sz="3600" b="1" dirty="0">
                <a:solidFill>
                  <a:srgbClr val="FF0000"/>
                </a:solidFill>
                <a:latin typeface="Times New Roman" panose="02020603050405020304" pitchFamily="18" charset="0"/>
                <a:cs typeface="Times New Roman" panose="02020603050405020304" pitchFamily="18" charset="0"/>
              </a:rPr>
              <a:t>            3 x 3 = 9 (cm</a:t>
            </a:r>
            <a:r>
              <a:rPr lang="en-US" altLang="en-US" sz="3600" b="1" baseline="30000" dirty="0">
                <a:solidFill>
                  <a:srgbClr val="FF0000"/>
                </a:solidFill>
                <a:latin typeface="Times New Roman" panose="02020603050405020304" pitchFamily="18" charset="0"/>
                <a:cs typeface="Times New Roman" panose="02020603050405020304" pitchFamily="18" charset="0"/>
              </a:rPr>
              <a:t>2</a:t>
            </a:r>
            <a:r>
              <a:rPr lang="en-US" altLang="en-US" sz="3600" b="1" dirty="0">
                <a:solidFill>
                  <a:srgbClr val="FF0000"/>
                </a:solidFill>
                <a:latin typeface="Times New Roman" panose="02020603050405020304" pitchFamily="18" charset="0"/>
                <a:cs typeface="Times New Roman" panose="02020603050405020304" pitchFamily="18" charset="0"/>
              </a:rPr>
              <a:t>)</a:t>
            </a:r>
          </a:p>
          <a:p>
            <a:pPr defTabSz="914400" fontAlgn="base">
              <a:lnSpc>
                <a:spcPct val="100000"/>
              </a:lnSpc>
              <a:spcBef>
                <a:spcPct val="0"/>
              </a:spcBef>
              <a:spcAft>
                <a:spcPct val="0"/>
              </a:spcAft>
              <a:buFontTx/>
              <a:buNone/>
            </a:pPr>
            <a:r>
              <a:rPr lang="en-US" altLang="en-US" sz="3600" b="1" dirty="0">
                <a:solidFill>
                  <a:srgbClr val="FF0000"/>
                </a:solidFill>
                <a:latin typeface="Times New Roman" panose="02020603050405020304" pitchFamily="18" charset="0"/>
                <a:cs typeface="Times New Roman" panose="02020603050405020304" pitchFamily="18" charset="0"/>
              </a:rPr>
              <a:t>    Diện tích </a:t>
            </a:r>
            <a:r>
              <a:rPr lang="en-US" altLang="en-US" sz="3600" b="1" dirty="0" err="1">
                <a:solidFill>
                  <a:srgbClr val="FF0000"/>
                </a:solidFill>
                <a:latin typeface="Times New Roman" panose="02020603050405020304" pitchFamily="18" charset="0"/>
                <a:cs typeface="Times New Roman" panose="02020603050405020304" pitchFamily="18" charset="0"/>
              </a:rPr>
              <a:t>miếng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bánh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còn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lại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là</a:t>
            </a:r>
            <a:r>
              <a:rPr lang="en-US" altLang="en-US" sz="3600" b="1" dirty="0">
                <a:solidFill>
                  <a:srgbClr val="FF0000"/>
                </a:solidFill>
                <a:latin typeface="Times New Roman" panose="02020603050405020304" pitchFamily="18" charset="0"/>
                <a:cs typeface="Times New Roman" panose="02020603050405020304" pitchFamily="18" charset="0"/>
              </a:rPr>
              <a:t>:</a:t>
            </a:r>
          </a:p>
          <a:p>
            <a:pPr defTabSz="914400" fontAlgn="base">
              <a:lnSpc>
                <a:spcPct val="100000"/>
              </a:lnSpc>
              <a:spcBef>
                <a:spcPct val="0"/>
              </a:spcBef>
              <a:spcAft>
                <a:spcPct val="0"/>
              </a:spcAft>
              <a:buFontTx/>
              <a:buNone/>
            </a:pPr>
            <a:r>
              <a:rPr lang="en-US" altLang="en-US" sz="3600" b="1" dirty="0">
                <a:solidFill>
                  <a:srgbClr val="FF0000"/>
                </a:solidFill>
                <a:latin typeface="Times New Roman" panose="02020603050405020304" pitchFamily="18" charset="0"/>
                <a:cs typeface="Times New Roman" panose="02020603050405020304" pitchFamily="18" charset="0"/>
              </a:rPr>
              <a:t>            64 – 9 = 55 (cm</a:t>
            </a:r>
            <a:r>
              <a:rPr lang="en-US" altLang="en-US" sz="3600" b="1" baseline="30000" dirty="0">
                <a:solidFill>
                  <a:srgbClr val="FF0000"/>
                </a:solidFill>
                <a:latin typeface="Times New Roman" panose="02020603050405020304" pitchFamily="18" charset="0"/>
                <a:cs typeface="Times New Roman" panose="02020603050405020304" pitchFamily="18" charset="0"/>
              </a:rPr>
              <a:t>2</a:t>
            </a:r>
            <a:r>
              <a:rPr lang="en-US" altLang="en-US" sz="3600" b="1" dirty="0">
                <a:solidFill>
                  <a:srgbClr val="FF0000"/>
                </a:solidFill>
                <a:latin typeface="Times New Roman" panose="02020603050405020304" pitchFamily="18" charset="0"/>
                <a:cs typeface="Times New Roman" panose="02020603050405020304" pitchFamily="18" charset="0"/>
              </a:rPr>
              <a:t>)</a:t>
            </a:r>
          </a:p>
          <a:p>
            <a:pPr defTabSz="914400" fontAlgn="base">
              <a:lnSpc>
                <a:spcPct val="100000"/>
              </a:lnSpc>
              <a:spcBef>
                <a:spcPct val="0"/>
              </a:spcBef>
              <a:spcAft>
                <a:spcPct val="0"/>
              </a:spcAft>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13519" y="4958788"/>
            <a:ext cx="15701962" cy="1261884"/>
          </a:xfrm>
          <a:prstGeom prst="rect">
            <a:avLst/>
          </a:prstGeom>
        </p:spPr>
        <p:txBody>
          <a:bodyPr wrap="square">
            <a:spAutoFit/>
          </a:bodyPr>
          <a:lstStyle/>
          <a:p>
            <a:pPr lvl="0">
              <a:defRPr/>
            </a:pPr>
            <a:r>
              <a:rPr lang="en-US" sz="3800" b="1" dirty="0">
                <a:solidFill>
                  <a:prstClr val="black"/>
                </a:solidFill>
                <a:latin typeface="Times New Roman" pitchFamily="18" charset="0"/>
                <a:cs typeface="Times New Roman" pitchFamily="18" charset="0"/>
              </a:rPr>
              <a:t>b) </a:t>
            </a:r>
            <a:r>
              <a:rPr lang="en-US" sz="3800" b="1" dirty="0" err="1">
                <a:solidFill>
                  <a:prstClr val="black"/>
                </a:solidFill>
                <a:latin typeface="Times New Roman" pitchFamily="18" charset="0"/>
                <a:cs typeface="Times New Roman" pitchFamily="18" charset="0"/>
              </a:rPr>
              <a:t>Nếu</a:t>
            </a:r>
            <a:r>
              <a:rPr lang="en-US" sz="3800" b="1" dirty="0">
                <a:solidFill>
                  <a:prstClr val="black"/>
                </a:solidFill>
                <a:latin typeface="Times New Roman" pitchFamily="18" charset="0"/>
                <a:cs typeface="Times New Roman" pitchFamily="18" charset="0"/>
              </a:rPr>
              <a:t> cắt </a:t>
            </a:r>
            <a:r>
              <a:rPr lang="en-US" sz="3800" b="1" dirty="0" err="1">
                <a:solidFill>
                  <a:prstClr val="black"/>
                </a:solidFill>
                <a:latin typeface="Times New Roman" pitchFamily="18" charset="0"/>
                <a:cs typeface="Times New Roman" pitchFamily="18" charset="0"/>
              </a:rPr>
              <a:t>đi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một</a:t>
            </a:r>
            <a:r>
              <a:rPr lang="en-US" sz="3800" b="1" dirty="0">
                <a:solidFill>
                  <a:prstClr val="black"/>
                </a:solidFill>
                <a:latin typeface="Times New Roman" pitchFamily="18" charset="0"/>
                <a:cs typeface="Times New Roman" pitchFamily="18" charset="0"/>
              </a:rPr>
              <a:t> hình </a:t>
            </a:r>
            <a:r>
              <a:rPr lang="en-US" sz="3800" b="1" dirty="0" err="1">
                <a:solidFill>
                  <a:prstClr val="black"/>
                </a:solidFill>
                <a:latin typeface="Times New Roman" pitchFamily="18" charset="0"/>
                <a:cs typeface="Times New Roman" pitchFamily="18" charset="0"/>
              </a:rPr>
              <a:t>vuông</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có</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cạnh</a:t>
            </a:r>
            <a:r>
              <a:rPr lang="en-US" sz="3800" b="1" dirty="0">
                <a:solidFill>
                  <a:prstClr val="black"/>
                </a:solidFill>
                <a:latin typeface="Times New Roman" pitchFamily="18" charset="0"/>
                <a:cs typeface="Times New Roman" pitchFamily="18" charset="0"/>
              </a:rPr>
              <a:t> 3 cm ở </a:t>
            </a:r>
            <a:r>
              <a:rPr lang="en-US" sz="3800" b="1" dirty="0" err="1">
                <a:solidFill>
                  <a:prstClr val="black"/>
                </a:solidFill>
                <a:latin typeface="Times New Roman" pitchFamily="18" charset="0"/>
                <a:cs typeface="Times New Roman" pitchFamily="18" charset="0"/>
              </a:rPr>
              <a:t>góc</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của</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miếng</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bánh</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thì</a:t>
            </a:r>
            <a:r>
              <a:rPr lang="en-US" sz="3800" b="1" dirty="0">
                <a:solidFill>
                  <a:prstClr val="black"/>
                </a:solidFill>
                <a:latin typeface="Times New Roman" pitchFamily="18" charset="0"/>
                <a:cs typeface="Times New Roman" pitchFamily="18" charset="0"/>
              </a:rPr>
              <a:t> diện tích </a:t>
            </a:r>
            <a:r>
              <a:rPr lang="en-US" sz="3800" b="1" dirty="0" err="1">
                <a:solidFill>
                  <a:prstClr val="black"/>
                </a:solidFill>
                <a:latin typeface="Times New Roman" pitchFamily="18" charset="0"/>
                <a:cs typeface="Times New Roman" pitchFamily="18" charset="0"/>
              </a:rPr>
              <a:t>phần</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miếng</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bánh</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còn</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lại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là</a:t>
            </a:r>
            <a:r>
              <a:rPr lang="en-US" sz="3800" b="1" dirty="0">
                <a:solidFill>
                  <a:prstClr val="black"/>
                </a:solidFill>
                <a:latin typeface="Times New Roman" pitchFamily="18" charset="0"/>
                <a:cs typeface="Times New Roman" pitchFamily="18" charset="0"/>
              </a:rPr>
              <a:t> bao </a:t>
            </a:r>
            <a:r>
              <a:rPr lang="en-US" sz="3800" b="1" dirty="0" err="1">
                <a:solidFill>
                  <a:prstClr val="black"/>
                </a:solidFill>
                <a:latin typeface="Times New Roman" pitchFamily="18" charset="0"/>
                <a:cs typeface="Times New Roman" pitchFamily="18" charset="0"/>
              </a:rPr>
              <a:t>nhiêu</a:t>
            </a:r>
            <a:r>
              <a:rPr lang="en-US" sz="3800" b="1" dirty="0">
                <a:solidFill>
                  <a:prstClr val="black"/>
                </a:solidFill>
                <a:latin typeface="Times New Roman" pitchFamily="18" charset="0"/>
                <a:cs typeface="Times New Roman" pitchFamily="18" charset="0"/>
              </a:rPr>
              <a:t> xăng-</a:t>
            </a:r>
            <a:r>
              <a:rPr lang="en-US" sz="3800" b="1" dirty="0" err="1">
                <a:solidFill>
                  <a:prstClr val="black"/>
                </a:solidFill>
                <a:latin typeface="Times New Roman" pitchFamily="18" charset="0"/>
                <a:cs typeface="Times New Roman" pitchFamily="18" charset="0"/>
              </a:rPr>
              <a:t>ti</a:t>
            </a:r>
            <a:r>
              <a:rPr lang="en-US" sz="3800" b="1" dirty="0">
                <a:solidFill>
                  <a:prstClr val="black"/>
                </a:solidFill>
                <a:latin typeface="Times New Roman" pitchFamily="18" charset="0"/>
                <a:cs typeface="Times New Roman" pitchFamily="18" charset="0"/>
              </a:rPr>
              <a:t>-</a:t>
            </a:r>
            <a:r>
              <a:rPr lang="en-US" sz="3800" b="1" dirty="0" err="1">
                <a:solidFill>
                  <a:prstClr val="black"/>
                </a:solidFill>
                <a:latin typeface="Times New Roman" pitchFamily="18" charset="0"/>
                <a:cs typeface="Times New Roman" pitchFamily="18" charset="0"/>
              </a:rPr>
              <a:t>mét</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vuông</a:t>
            </a:r>
            <a:r>
              <a:rPr lang="en-US" sz="3800" b="1" dirty="0">
                <a:solidFill>
                  <a:prstClr val="black"/>
                </a:solidFill>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AEE4BA57-F480-44F9-81BD-CE8CC7A7D1A3}"/>
              </a:ext>
            </a:extLst>
          </p:cNvPr>
          <p:cNvSpPr txBox="1"/>
          <p:nvPr/>
        </p:nvSpPr>
        <p:spPr>
          <a:xfrm>
            <a:off x="5075755" y="8447752"/>
            <a:ext cx="3504998" cy="584775"/>
          </a:xfrm>
          <a:prstGeom prst="rect">
            <a:avLst/>
          </a:prstGeom>
          <a:noFill/>
        </p:spPr>
        <p:txBody>
          <a:bodyPr wrap="square" rtlCol="0">
            <a:spAutoFit/>
          </a:bodyPr>
          <a:lstStyle/>
          <a:p>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Đáp</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số</a:t>
            </a:r>
            <a:r>
              <a:rPr lang="en-US" altLang="en-US" sz="3200" b="1" dirty="0">
                <a:solidFill>
                  <a:srgbClr val="FF0000"/>
                </a:solidFill>
                <a:latin typeface="Times New Roman" panose="02020603050405020304" pitchFamily="18" charset="0"/>
                <a:cs typeface="Times New Roman" panose="02020603050405020304" pitchFamily="18" charset="0"/>
              </a:rPr>
              <a:t>: 55 cm</a:t>
            </a:r>
            <a:r>
              <a:rPr lang="en-US" altLang="en-US" sz="3200" b="1" baseline="30000" dirty="0">
                <a:solidFill>
                  <a:srgbClr val="FF0000"/>
                </a:solidFill>
                <a:latin typeface="Times New Roman" panose="02020603050405020304" pitchFamily="18" charset="0"/>
                <a:cs typeface="Times New Roman" panose="02020603050405020304" pitchFamily="18" charset="0"/>
              </a:rPr>
              <a:t>2</a:t>
            </a:r>
            <a:endParaRPr lang="en-US" dirty="0"/>
          </a:p>
        </p:txBody>
      </p:sp>
    </p:spTree>
    <p:extLst>
      <p:ext uri="{BB962C8B-B14F-4D97-AF65-F5344CB8AC3E}">
        <p14:creationId xmlns:p14="http://schemas.microsoft.com/office/powerpoint/2010/main" val="210563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 calcmode="lin" valueType="num">
                                      <p:cBhvr additive="base">
                                        <p:cTn id="1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p:cTn id="24"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26" dur="100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27" dur="10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 calcmode="lin" valueType="num">
                                      <p:cBhvr>
                                        <p:cTn id="32" dur="10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16">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16">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 calcmode="lin" valueType="num">
                                      <p:cBhvr>
                                        <p:cTn id="40" dur="10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41" dur="1000" fill="hold"/>
                                        <p:tgtEl>
                                          <p:spTgt spid="16">
                                            <p:txEl>
                                              <p:pRg st="2" end="2"/>
                                            </p:txEl>
                                          </p:spTgt>
                                        </p:tgtEl>
                                        <p:attrNameLst>
                                          <p:attrName>ppt_h</p:attrName>
                                        </p:attrNameLst>
                                      </p:cBhvr>
                                      <p:tavLst>
                                        <p:tav tm="0">
                                          <p:val>
                                            <p:fltVal val="0"/>
                                          </p:val>
                                        </p:tav>
                                        <p:tav tm="100000">
                                          <p:val>
                                            <p:strVal val="#ppt_h"/>
                                          </p:val>
                                        </p:tav>
                                      </p:tavLst>
                                    </p:anim>
                                    <p:anim calcmode="lin" valueType="num">
                                      <p:cBhvr>
                                        <p:cTn id="42" dur="1000" fill="hold"/>
                                        <p:tgtEl>
                                          <p:spTgt spid="16">
                                            <p:txEl>
                                              <p:pRg st="2" end="2"/>
                                            </p:txEl>
                                          </p:spTgt>
                                        </p:tgtEl>
                                        <p:attrNameLst>
                                          <p:attrName>style.rotation</p:attrName>
                                        </p:attrNameLst>
                                      </p:cBhvr>
                                      <p:tavLst>
                                        <p:tav tm="0">
                                          <p:val>
                                            <p:fltVal val="90"/>
                                          </p:val>
                                        </p:tav>
                                        <p:tav tm="100000">
                                          <p:val>
                                            <p:fltVal val="0"/>
                                          </p:val>
                                        </p:tav>
                                      </p:tavLst>
                                    </p:anim>
                                    <p:animEffect transition="in" filter="fade">
                                      <p:cBhvr>
                                        <p:cTn id="43" dur="1000"/>
                                        <p:tgtEl>
                                          <p:spTgt spid="1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20">
                                            <p:txEl>
                                              <p:pRg st="0" end="0"/>
                                            </p:txEl>
                                          </p:spTgt>
                                        </p:tgtEl>
                                        <p:attrNameLst>
                                          <p:attrName>style.visibility</p:attrName>
                                        </p:attrNameLst>
                                      </p:cBhvr>
                                      <p:to>
                                        <p:strVal val="visible"/>
                                      </p:to>
                                    </p:set>
                                    <p:anim calcmode="lin" valueType="num">
                                      <p:cBhvr>
                                        <p:cTn id="54"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55"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56"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57" dur="1000"/>
                                        <p:tgtEl>
                                          <p:spTgt spid="2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20">
                                            <p:txEl>
                                              <p:pRg st="1" end="1"/>
                                            </p:txEl>
                                          </p:spTgt>
                                        </p:tgtEl>
                                        <p:attrNameLst>
                                          <p:attrName>style.visibility</p:attrName>
                                        </p:attrNameLst>
                                      </p:cBhvr>
                                      <p:to>
                                        <p:strVal val="visible"/>
                                      </p:to>
                                    </p:set>
                                    <p:anim calcmode="lin" valueType="num">
                                      <p:cBhvr>
                                        <p:cTn id="62" dur="1000" fill="hold"/>
                                        <p:tgtEl>
                                          <p:spTgt spid="20">
                                            <p:txEl>
                                              <p:pRg st="1" end="1"/>
                                            </p:txEl>
                                          </p:spTgt>
                                        </p:tgtEl>
                                        <p:attrNameLst>
                                          <p:attrName>ppt_w</p:attrName>
                                        </p:attrNameLst>
                                      </p:cBhvr>
                                      <p:tavLst>
                                        <p:tav tm="0">
                                          <p:val>
                                            <p:fltVal val="0"/>
                                          </p:val>
                                        </p:tav>
                                        <p:tav tm="100000">
                                          <p:val>
                                            <p:strVal val="#ppt_w"/>
                                          </p:val>
                                        </p:tav>
                                      </p:tavLst>
                                    </p:anim>
                                    <p:anim calcmode="lin" valueType="num">
                                      <p:cBhvr>
                                        <p:cTn id="63" dur="1000" fill="hold"/>
                                        <p:tgtEl>
                                          <p:spTgt spid="20">
                                            <p:txEl>
                                              <p:pRg st="1" end="1"/>
                                            </p:txEl>
                                          </p:spTgt>
                                        </p:tgtEl>
                                        <p:attrNameLst>
                                          <p:attrName>ppt_h</p:attrName>
                                        </p:attrNameLst>
                                      </p:cBhvr>
                                      <p:tavLst>
                                        <p:tav tm="0">
                                          <p:val>
                                            <p:fltVal val="0"/>
                                          </p:val>
                                        </p:tav>
                                        <p:tav tm="100000">
                                          <p:val>
                                            <p:strVal val="#ppt_h"/>
                                          </p:val>
                                        </p:tav>
                                      </p:tavLst>
                                    </p:anim>
                                    <p:anim calcmode="lin" valueType="num">
                                      <p:cBhvr>
                                        <p:cTn id="64" dur="1000" fill="hold"/>
                                        <p:tgtEl>
                                          <p:spTgt spid="20">
                                            <p:txEl>
                                              <p:pRg st="1" end="1"/>
                                            </p:txEl>
                                          </p:spTgt>
                                        </p:tgtEl>
                                        <p:attrNameLst>
                                          <p:attrName>style.rotation</p:attrName>
                                        </p:attrNameLst>
                                      </p:cBhvr>
                                      <p:tavLst>
                                        <p:tav tm="0">
                                          <p:val>
                                            <p:fltVal val="90"/>
                                          </p:val>
                                        </p:tav>
                                        <p:tav tm="100000">
                                          <p:val>
                                            <p:fltVal val="0"/>
                                          </p:val>
                                        </p:tav>
                                      </p:tavLst>
                                    </p:anim>
                                    <p:animEffect transition="in" filter="fade">
                                      <p:cBhvr>
                                        <p:cTn id="65" dur="1000"/>
                                        <p:tgtEl>
                                          <p:spTgt spid="20">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20">
                                            <p:txEl>
                                              <p:pRg st="2" end="2"/>
                                            </p:txEl>
                                          </p:spTgt>
                                        </p:tgtEl>
                                        <p:attrNameLst>
                                          <p:attrName>style.visibility</p:attrName>
                                        </p:attrNameLst>
                                      </p:cBhvr>
                                      <p:to>
                                        <p:strVal val="visible"/>
                                      </p:to>
                                    </p:set>
                                    <p:anim calcmode="lin" valueType="num">
                                      <p:cBhvr>
                                        <p:cTn id="70" dur="1000" fill="hold"/>
                                        <p:tgtEl>
                                          <p:spTgt spid="20">
                                            <p:txEl>
                                              <p:pRg st="2" end="2"/>
                                            </p:txEl>
                                          </p:spTgt>
                                        </p:tgtEl>
                                        <p:attrNameLst>
                                          <p:attrName>ppt_w</p:attrName>
                                        </p:attrNameLst>
                                      </p:cBhvr>
                                      <p:tavLst>
                                        <p:tav tm="0">
                                          <p:val>
                                            <p:fltVal val="0"/>
                                          </p:val>
                                        </p:tav>
                                        <p:tav tm="100000">
                                          <p:val>
                                            <p:strVal val="#ppt_w"/>
                                          </p:val>
                                        </p:tav>
                                      </p:tavLst>
                                    </p:anim>
                                    <p:anim calcmode="lin" valueType="num">
                                      <p:cBhvr>
                                        <p:cTn id="71" dur="1000" fill="hold"/>
                                        <p:tgtEl>
                                          <p:spTgt spid="20">
                                            <p:txEl>
                                              <p:pRg st="2" end="2"/>
                                            </p:txEl>
                                          </p:spTgt>
                                        </p:tgtEl>
                                        <p:attrNameLst>
                                          <p:attrName>ppt_h</p:attrName>
                                        </p:attrNameLst>
                                      </p:cBhvr>
                                      <p:tavLst>
                                        <p:tav tm="0">
                                          <p:val>
                                            <p:fltVal val="0"/>
                                          </p:val>
                                        </p:tav>
                                        <p:tav tm="100000">
                                          <p:val>
                                            <p:strVal val="#ppt_h"/>
                                          </p:val>
                                        </p:tav>
                                      </p:tavLst>
                                    </p:anim>
                                    <p:anim calcmode="lin" valueType="num">
                                      <p:cBhvr>
                                        <p:cTn id="72" dur="1000" fill="hold"/>
                                        <p:tgtEl>
                                          <p:spTgt spid="20">
                                            <p:txEl>
                                              <p:pRg st="2" end="2"/>
                                            </p:txEl>
                                          </p:spTgt>
                                        </p:tgtEl>
                                        <p:attrNameLst>
                                          <p:attrName>style.rotation</p:attrName>
                                        </p:attrNameLst>
                                      </p:cBhvr>
                                      <p:tavLst>
                                        <p:tav tm="0">
                                          <p:val>
                                            <p:fltVal val="90"/>
                                          </p:val>
                                        </p:tav>
                                        <p:tav tm="100000">
                                          <p:val>
                                            <p:fltVal val="0"/>
                                          </p:val>
                                        </p:tav>
                                      </p:tavLst>
                                    </p:anim>
                                    <p:animEffect transition="in" filter="fade">
                                      <p:cBhvr>
                                        <p:cTn id="73" dur="1000"/>
                                        <p:tgtEl>
                                          <p:spTgt spid="20">
                                            <p:txEl>
                                              <p:pRg st="2" end="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20">
                                            <p:txEl>
                                              <p:pRg st="3" end="3"/>
                                            </p:txEl>
                                          </p:spTgt>
                                        </p:tgtEl>
                                        <p:attrNameLst>
                                          <p:attrName>style.visibility</p:attrName>
                                        </p:attrNameLst>
                                      </p:cBhvr>
                                      <p:to>
                                        <p:strVal val="visible"/>
                                      </p:to>
                                    </p:set>
                                    <p:anim calcmode="lin" valueType="num">
                                      <p:cBhvr>
                                        <p:cTn id="78" dur="1000" fill="hold"/>
                                        <p:tgtEl>
                                          <p:spTgt spid="20">
                                            <p:txEl>
                                              <p:pRg st="3" end="3"/>
                                            </p:txEl>
                                          </p:spTgt>
                                        </p:tgtEl>
                                        <p:attrNameLst>
                                          <p:attrName>ppt_w</p:attrName>
                                        </p:attrNameLst>
                                      </p:cBhvr>
                                      <p:tavLst>
                                        <p:tav tm="0">
                                          <p:val>
                                            <p:fltVal val="0"/>
                                          </p:val>
                                        </p:tav>
                                        <p:tav tm="100000">
                                          <p:val>
                                            <p:strVal val="#ppt_w"/>
                                          </p:val>
                                        </p:tav>
                                      </p:tavLst>
                                    </p:anim>
                                    <p:anim calcmode="lin" valueType="num">
                                      <p:cBhvr>
                                        <p:cTn id="79" dur="1000" fill="hold"/>
                                        <p:tgtEl>
                                          <p:spTgt spid="20">
                                            <p:txEl>
                                              <p:pRg st="3" end="3"/>
                                            </p:txEl>
                                          </p:spTgt>
                                        </p:tgtEl>
                                        <p:attrNameLst>
                                          <p:attrName>ppt_h</p:attrName>
                                        </p:attrNameLst>
                                      </p:cBhvr>
                                      <p:tavLst>
                                        <p:tav tm="0">
                                          <p:val>
                                            <p:fltVal val="0"/>
                                          </p:val>
                                        </p:tav>
                                        <p:tav tm="100000">
                                          <p:val>
                                            <p:strVal val="#ppt_h"/>
                                          </p:val>
                                        </p:tav>
                                      </p:tavLst>
                                    </p:anim>
                                    <p:anim calcmode="lin" valueType="num">
                                      <p:cBhvr>
                                        <p:cTn id="80" dur="1000" fill="hold"/>
                                        <p:tgtEl>
                                          <p:spTgt spid="20">
                                            <p:txEl>
                                              <p:pRg st="3" end="3"/>
                                            </p:txEl>
                                          </p:spTgt>
                                        </p:tgtEl>
                                        <p:attrNameLst>
                                          <p:attrName>style.rotation</p:attrName>
                                        </p:attrNameLst>
                                      </p:cBhvr>
                                      <p:tavLst>
                                        <p:tav tm="0">
                                          <p:val>
                                            <p:fltVal val="90"/>
                                          </p:val>
                                        </p:tav>
                                        <p:tav tm="100000">
                                          <p:val>
                                            <p:fltVal val="0"/>
                                          </p:val>
                                        </p:tav>
                                      </p:tavLst>
                                    </p:anim>
                                    <p:animEffect transition="in" filter="fade">
                                      <p:cBhvr>
                                        <p:cTn id="81" dur="1000"/>
                                        <p:tgtEl>
                                          <p:spTgt spid="20">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2155292" y="1132303"/>
            <a:ext cx="1242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52: DIỆN TÍCH HÌNH CHỮ NHẬT, DIỆN TÍCH HÌNH VUÔNG (TIẾT 1)</a:t>
            </a:r>
            <a:endParaRPr kumimoji="0" lang="en-US"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12" name="Group 11"/>
          <p:cNvGrpSpPr/>
          <p:nvPr/>
        </p:nvGrpSpPr>
        <p:grpSpPr>
          <a:xfrm>
            <a:off x="289719" y="2122994"/>
            <a:ext cx="15444393" cy="1261884"/>
            <a:chOff x="1470819" y="1921758"/>
            <a:chExt cx="9995499" cy="1261884"/>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4609" y="1943100"/>
                <a:ext cx="268907" cy="646331"/>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itchFamily="18" charset="0"/>
                    <a:cs typeface="Times New Roman" pitchFamily="18" charset="0"/>
                  </a:rPr>
                  <a:t>3</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
          <p:nvSpPr>
            <p:cNvPr id="11" name="TextBox 10"/>
            <p:cNvSpPr txBox="1"/>
            <p:nvPr/>
          </p:nvSpPr>
          <p:spPr>
            <a:xfrm>
              <a:off x="2004219" y="1921758"/>
              <a:ext cx="9462099" cy="1261884"/>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Ghép</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bốn</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tấm</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bìa</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hình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bên</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thành</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hình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vuông</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Tính</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diện tích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hình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vuông</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đó</a:t>
              </a:r>
              <a:r>
                <a:rPr kumimoji="0" lang="en-US" sz="38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38" name="Text Box 35"/>
          <p:cNvSpPr txBox="1">
            <a:spLocks noChangeArrowheads="1"/>
          </p:cNvSpPr>
          <p:nvPr/>
        </p:nvSpPr>
        <p:spPr bwMode="auto">
          <a:xfrm>
            <a:off x="632703" y="3384878"/>
            <a:ext cx="1052522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fontAlgn="base">
              <a:lnSpc>
                <a:spcPct val="100000"/>
              </a:lnSpc>
              <a:spcBef>
                <a:spcPct val="0"/>
              </a:spcBef>
              <a:spcAft>
                <a:spcPct val="0"/>
              </a:spcAft>
              <a:buNone/>
            </a:pPr>
            <a:r>
              <a:rPr lang="en-US" altLang="en-US" sz="4200" b="1" noProof="0" dirty="0" err="1">
                <a:solidFill>
                  <a:srgbClr val="0000FF"/>
                </a:solidFill>
                <a:latin typeface="Times New Roman" panose="02020603050405020304" pitchFamily="18" charset="0"/>
                <a:cs typeface="Times New Roman" panose="02020603050405020304" pitchFamily="18" charset="0"/>
              </a:rPr>
              <a:t>Đảo</a:t>
            </a:r>
            <a:r>
              <a:rPr lang="en-US" altLang="en-US" sz="4200" b="1" noProof="0" dirty="0">
                <a:solidFill>
                  <a:srgbClr val="0000FF"/>
                </a:solidFill>
                <a:latin typeface="Times New Roman" panose="02020603050405020304" pitchFamily="18" charset="0"/>
                <a:cs typeface="Times New Roman" panose="02020603050405020304" pitchFamily="18" charset="0"/>
              </a:rPr>
              <a:t> hai </a:t>
            </a:r>
            <a:r>
              <a:rPr lang="en-US" altLang="en-US" sz="4200" b="1" noProof="0" dirty="0" err="1">
                <a:solidFill>
                  <a:srgbClr val="0000FF"/>
                </a:solidFill>
                <a:latin typeface="Times New Roman" panose="02020603050405020304" pitchFamily="18" charset="0"/>
                <a:cs typeface="Times New Roman" panose="02020603050405020304" pitchFamily="18" charset="0"/>
              </a:rPr>
              <a:t>miếng</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bìa</a:t>
            </a:r>
            <a:r>
              <a:rPr lang="en-US" altLang="en-US" sz="4200" b="1" noProof="0" dirty="0">
                <a:solidFill>
                  <a:srgbClr val="0000FF"/>
                </a:solidFill>
                <a:latin typeface="Times New Roman" panose="02020603050405020304" pitchFamily="18" charset="0"/>
                <a:cs typeface="Times New Roman" panose="02020603050405020304" pitchFamily="18" charset="0"/>
              </a:rPr>
              <a:t> ở </a:t>
            </a:r>
            <a:r>
              <a:rPr lang="en-US" altLang="en-US" sz="4200" b="1" noProof="0" dirty="0" err="1">
                <a:solidFill>
                  <a:srgbClr val="0000FF"/>
                </a:solidFill>
                <a:latin typeface="Times New Roman" panose="02020603050405020304" pitchFamily="18" charset="0"/>
                <a:cs typeface="Times New Roman" panose="02020603050405020304" pitchFamily="18" charset="0"/>
              </a:rPr>
              <a:t>giữa</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rồi</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ghép</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lại</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được</a:t>
            </a:r>
            <a:r>
              <a:rPr lang="en-US" altLang="en-US" sz="4200" b="1" noProof="0" dirty="0">
                <a:solidFill>
                  <a:srgbClr val="0000FF"/>
                </a:solidFill>
                <a:latin typeface="Times New Roman" panose="02020603050405020304" pitchFamily="18" charset="0"/>
                <a:cs typeface="Times New Roman" panose="02020603050405020304" pitchFamily="18" charset="0"/>
              </a:rPr>
              <a:t> </a:t>
            </a:r>
          </a:p>
          <a:p>
            <a:pPr defTabSz="914400" fontAlgn="base">
              <a:lnSpc>
                <a:spcPct val="100000"/>
              </a:lnSpc>
              <a:spcBef>
                <a:spcPct val="0"/>
              </a:spcBef>
              <a:spcAft>
                <a:spcPct val="0"/>
              </a:spcAft>
              <a:buNone/>
            </a:pPr>
            <a:r>
              <a:rPr lang="en-US" altLang="en-US" sz="4200" b="1" noProof="0" dirty="0">
                <a:solidFill>
                  <a:srgbClr val="0000FF"/>
                </a:solidFill>
                <a:latin typeface="Times New Roman" panose="02020603050405020304" pitchFamily="18" charset="0"/>
                <a:cs typeface="Times New Roman" panose="02020603050405020304" pitchFamily="18" charset="0"/>
              </a:rPr>
              <a:t>hình </a:t>
            </a:r>
            <a:r>
              <a:rPr lang="en-US" altLang="en-US" sz="4200" b="1" noProof="0" dirty="0" err="1">
                <a:solidFill>
                  <a:srgbClr val="0000FF"/>
                </a:solidFill>
                <a:latin typeface="Times New Roman" panose="02020603050405020304" pitchFamily="18" charset="0"/>
                <a:cs typeface="Times New Roman" panose="02020603050405020304" pitchFamily="18" charset="0"/>
              </a:rPr>
              <a:t>vuông</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có</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cạnh</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là</a:t>
            </a:r>
            <a:r>
              <a:rPr lang="en-US" altLang="en-US" sz="4200" b="1" noProof="0" dirty="0">
                <a:solidFill>
                  <a:srgbClr val="0000FF"/>
                </a:solidFill>
                <a:latin typeface="Times New Roman" panose="02020603050405020304" pitchFamily="18" charset="0"/>
                <a:cs typeface="Times New Roman" panose="02020603050405020304" pitchFamily="18" charset="0"/>
              </a:rPr>
              <a:t> 4 ô </a:t>
            </a:r>
            <a:r>
              <a:rPr lang="en-US" altLang="en-US" sz="4200" b="1" noProof="0" dirty="0" err="1">
                <a:solidFill>
                  <a:srgbClr val="0000FF"/>
                </a:solidFill>
                <a:latin typeface="Times New Roman" panose="02020603050405020304" pitchFamily="18" charset="0"/>
                <a:cs typeface="Times New Roman" panose="02020603050405020304" pitchFamily="18" charset="0"/>
              </a:rPr>
              <a:t>vuông</a:t>
            </a:r>
            <a:r>
              <a:rPr lang="en-US" altLang="en-US" sz="4200" b="1" noProof="0" dirty="0">
                <a:solidFill>
                  <a:srgbClr val="0000FF"/>
                </a:solidFill>
                <a:latin typeface="Times New Roman" panose="02020603050405020304" pitchFamily="18" charset="0"/>
                <a:cs typeface="Times New Roman" panose="02020603050405020304" pitchFamily="18" charset="0"/>
              </a:rPr>
              <a:t>. Có </a:t>
            </a:r>
            <a:r>
              <a:rPr lang="en-US" altLang="en-US" sz="4200" b="1" noProof="0" dirty="0" err="1">
                <a:solidFill>
                  <a:srgbClr val="0000FF"/>
                </a:solidFill>
                <a:latin typeface="Times New Roman" panose="02020603050405020304" pitchFamily="18" charset="0"/>
                <a:cs typeface="Times New Roman" panose="02020603050405020304" pitchFamily="18" charset="0"/>
              </a:rPr>
              <a:t>độ</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dài</a:t>
            </a:r>
            <a:r>
              <a:rPr lang="en-US" altLang="en-US" sz="4200" b="1" noProof="0" dirty="0">
                <a:solidFill>
                  <a:srgbClr val="0000FF"/>
                </a:solidFill>
                <a:latin typeface="Times New Roman" panose="02020603050405020304" pitchFamily="18" charset="0"/>
                <a:cs typeface="Times New Roman" panose="02020603050405020304" pitchFamily="18" charset="0"/>
              </a:rPr>
              <a:t> </a:t>
            </a:r>
          </a:p>
          <a:p>
            <a:pPr defTabSz="914400" fontAlgn="base">
              <a:lnSpc>
                <a:spcPct val="100000"/>
              </a:lnSpc>
              <a:spcBef>
                <a:spcPct val="0"/>
              </a:spcBef>
              <a:spcAft>
                <a:spcPct val="0"/>
              </a:spcAft>
              <a:buNone/>
            </a:pPr>
            <a:r>
              <a:rPr lang="en-US" altLang="en-US" sz="4200" b="1" noProof="0" dirty="0" err="1">
                <a:solidFill>
                  <a:srgbClr val="0000FF"/>
                </a:solidFill>
                <a:latin typeface="Times New Roman" panose="02020603050405020304" pitchFamily="18" charset="0"/>
                <a:cs typeface="Times New Roman" panose="02020603050405020304" pitchFamily="18" charset="0"/>
              </a:rPr>
              <a:t>cạnh</a:t>
            </a:r>
            <a:r>
              <a:rPr lang="en-US" altLang="en-US" sz="4200" b="1" noProof="0" dirty="0">
                <a:solidFill>
                  <a:srgbClr val="0000FF"/>
                </a:solidFill>
                <a:latin typeface="Times New Roman" panose="02020603050405020304" pitchFamily="18" charset="0"/>
                <a:cs typeface="Times New Roman" panose="02020603050405020304" pitchFamily="18" charset="0"/>
              </a:rPr>
              <a:t> </a:t>
            </a:r>
            <a:r>
              <a:rPr lang="en-US" altLang="en-US" sz="4200" b="1" noProof="0" dirty="0" err="1">
                <a:solidFill>
                  <a:srgbClr val="0000FF"/>
                </a:solidFill>
                <a:latin typeface="Times New Roman" panose="02020603050405020304" pitchFamily="18" charset="0"/>
                <a:cs typeface="Times New Roman" panose="02020603050405020304" pitchFamily="18" charset="0"/>
              </a:rPr>
              <a:t>là</a:t>
            </a:r>
            <a:r>
              <a:rPr lang="en-US" altLang="en-US" sz="4200" b="1" noProof="0" dirty="0">
                <a:solidFill>
                  <a:srgbClr val="0000FF"/>
                </a:solidFill>
                <a:latin typeface="Times New Roman" panose="02020603050405020304" pitchFamily="18" charset="0"/>
                <a:cs typeface="Times New Roman" panose="02020603050405020304" pitchFamily="18" charset="0"/>
              </a:rPr>
              <a:t> 8 cm.</a:t>
            </a:r>
            <a:r>
              <a:rPr lang="en-US" altLang="en-US" sz="4200" b="1" dirty="0">
                <a:solidFill>
                  <a:srgbClr val="0000FF"/>
                </a:solidFill>
                <a:latin typeface="Times New Roman" panose="02020603050405020304" pitchFamily="18" charset="0"/>
                <a:cs typeface="Times New Roman" panose="02020603050405020304" pitchFamily="18" charset="0"/>
              </a:rPr>
              <a:t> </a:t>
            </a: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1272321" y="2971800"/>
            <a:ext cx="3303572" cy="274320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974233182"/>
              </p:ext>
            </p:extLst>
          </p:nvPr>
        </p:nvGraphicFramePr>
        <p:xfrm>
          <a:off x="11376731" y="2927649"/>
          <a:ext cx="3084772" cy="2921496"/>
        </p:xfrm>
        <a:graphic>
          <a:graphicData uri="http://schemas.openxmlformats.org/drawingml/2006/table">
            <a:tbl>
              <a:tblPr firstRow="1" bandRow="1">
                <a:tableStyleId>{5940675A-B579-460E-94D1-54222C63F5DA}</a:tableStyleId>
              </a:tblPr>
              <a:tblGrid>
                <a:gridCol w="771193">
                  <a:extLst>
                    <a:ext uri="{9D8B030D-6E8A-4147-A177-3AD203B41FA5}">
                      <a16:colId xmlns:a16="http://schemas.microsoft.com/office/drawing/2014/main" val="183859544"/>
                    </a:ext>
                  </a:extLst>
                </a:gridCol>
                <a:gridCol w="771193">
                  <a:extLst>
                    <a:ext uri="{9D8B030D-6E8A-4147-A177-3AD203B41FA5}">
                      <a16:colId xmlns:a16="http://schemas.microsoft.com/office/drawing/2014/main" val="2171511438"/>
                    </a:ext>
                  </a:extLst>
                </a:gridCol>
                <a:gridCol w="771193">
                  <a:extLst>
                    <a:ext uri="{9D8B030D-6E8A-4147-A177-3AD203B41FA5}">
                      <a16:colId xmlns:a16="http://schemas.microsoft.com/office/drawing/2014/main" val="2093076423"/>
                    </a:ext>
                  </a:extLst>
                </a:gridCol>
                <a:gridCol w="771193">
                  <a:extLst>
                    <a:ext uri="{9D8B030D-6E8A-4147-A177-3AD203B41FA5}">
                      <a16:colId xmlns:a16="http://schemas.microsoft.com/office/drawing/2014/main" val="3565929211"/>
                    </a:ext>
                  </a:extLst>
                </a:gridCol>
              </a:tblGrid>
              <a:tr h="806151">
                <a:tc>
                  <a:txBody>
                    <a:bodyPr/>
                    <a:lstStyle/>
                    <a:p>
                      <a:endParaRPr lang="en-US" dirty="0"/>
                    </a:p>
                  </a:txBody>
                  <a:tcPr>
                    <a:solidFill>
                      <a:schemeClr val="accent5">
                        <a:lumMod val="20000"/>
                        <a:lumOff val="80000"/>
                      </a:schemeClr>
                    </a:solidFill>
                  </a:tcPr>
                </a:tc>
                <a:tc>
                  <a:txBody>
                    <a:bodyPr/>
                    <a:lstStyle/>
                    <a:p>
                      <a:endParaRPr lang="en-US" dirty="0"/>
                    </a:p>
                  </a:txBody>
                  <a:tcPr>
                    <a:solidFill>
                      <a:schemeClr val="accent5">
                        <a:lumMod val="20000"/>
                        <a:lumOff val="80000"/>
                      </a:schemeClr>
                    </a:solidFill>
                  </a:tcPr>
                </a:tc>
                <a:tc>
                  <a:txBody>
                    <a:bodyPr/>
                    <a:lstStyle/>
                    <a:p>
                      <a:endParaRPr lang="en-US" dirty="0"/>
                    </a:p>
                  </a:txBody>
                  <a:tcPr>
                    <a:solidFill>
                      <a:srgbClr val="FFFFCC"/>
                    </a:solidFill>
                  </a:tcPr>
                </a:tc>
                <a:tc>
                  <a:txBody>
                    <a:bodyPr/>
                    <a:lstStyle/>
                    <a:p>
                      <a:endParaRPr lang="en-US" dirty="0"/>
                    </a:p>
                  </a:txBody>
                  <a:tcPr>
                    <a:solidFill>
                      <a:srgbClr val="FFCCFF"/>
                    </a:solidFill>
                  </a:tcPr>
                </a:tc>
                <a:extLst>
                  <a:ext uri="{0D108BD9-81ED-4DB2-BD59-A6C34878D82A}">
                    <a16:rowId xmlns:a16="http://schemas.microsoft.com/office/drawing/2014/main" val="2724585704"/>
                  </a:ext>
                </a:extLst>
              </a:tr>
              <a:tr h="705115">
                <a:tc>
                  <a:txBody>
                    <a:bodyPr/>
                    <a:lstStyle/>
                    <a:p>
                      <a:endParaRPr lang="en-US" dirty="0"/>
                    </a:p>
                  </a:txBody>
                  <a:tcPr>
                    <a:solidFill>
                      <a:schemeClr val="accent5">
                        <a:lumMod val="20000"/>
                        <a:lumOff val="80000"/>
                      </a:schemeClr>
                    </a:solidFill>
                  </a:tcPr>
                </a:tc>
                <a:tc>
                  <a:txBody>
                    <a:bodyPr/>
                    <a:lstStyle/>
                    <a:p>
                      <a:endParaRPr lang="en-US" dirty="0"/>
                    </a:p>
                  </a:txBody>
                  <a:tcPr>
                    <a:solidFill>
                      <a:srgbClr val="FFFFCC"/>
                    </a:solidFill>
                  </a:tcPr>
                </a:tc>
                <a:tc>
                  <a:txBody>
                    <a:bodyPr/>
                    <a:lstStyle/>
                    <a:p>
                      <a:endParaRPr lang="en-US" dirty="0"/>
                    </a:p>
                  </a:txBody>
                  <a:tcPr>
                    <a:solidFill>
                      <a:srgbClr val="FFFFCC"/>
                    </a:solidFill>
                  </a:tcPr>
                </a:tc>
                <a:tc>
                  <a:txBody>
                    <a:bodyPr/>
                    <a:lstStyle/>
                    <a:p>
                      <a:endParaRPr lang="en-US" dirty="0"/>
                    </a:p>
                  </a:txBody>
                  <a:tcPr>
                    <a:solidFill>
                      <a:srgbClr val="FFCCFF"/>
                    </a:solidFill>
                  </a:tcPr>
                </a:tc>
                <a:extLst>
                  <a:ext uri="{0D108BD9-81ED-4DB2-BD59-A6C34878D82A}">
                    <a16:rowId xmlns:a16="http://schemas.microsoft.com/office/drawing/2014/main" val="456304446"/>
                  </a:ext>
                </a:extLst>
              </a:tr>
              <a:tr h="705115">
                <a:tc>
                  <a:txBody>
                    <a:bodyPr/>
                    <a:lstStyle/>
                    <a:p>
                      <a:endParaRPr lang="en-US" dirty="0"/>
                    </a:p>
                  </a:txBody>
                  <a:tcPr>
                    <a:solidFill>
                      <a:srgbClr val="FFFFCC"/>
                    </a:solidFill>
                  </a:tcPr>
                </a:tc>
                <a:tc>
                  <a:txBody>
                    <a:bodyPr/>
                    <a:lstStyle/>
                    <a:p>
                      <a:endParaRPr lang="en-US" dirty="0"/>
                    </a:p>
                  </a:txBody>
                  <a:tcPr>
                    <a:solidFill>
                      <a:srgbClr val="FFFFCC"/>
                    </a:solidFill>
                  </a:tcPr>
                </a:tc>
                <a:tc>
                  <a:txBody>
                    <a:bodyPr/>
                    <a:lstStyle/>
                    <a:p>
                      <a:endParaRPr lang="en-US" dirty="0"/>
                    </a:p>
                  </a:txBody>
                  <a:tcPr>
                    <a:solidFill>
                      <a:srgbClr val="FFCCFF"/>
                    </a:solidFill>
                  </a:tcPr>
                </a:tc>
                <a:tc>
                  <a:txBody>
                    <a:bodyPr/>
                    <a:lstStyle/>
                    <a:p>
                      <a:endParaRPr lang="en-US" dirty="0"/>
                    </a:p>
                  </a:txBody>
                  <a:tcPr>
                    <a:solidFill>
                      <a:srgbClr val="FFCCFF"/>
                    </a:solidFill>
                  </a:tcPr>
                </a:tc>
                <a:extLst>
                  <a:ext uri="{0D108BD9-81ED-4DB2-BD59-A6C34878D82A}">
                    <a16:rowId xmlns:a16="http://schemas.microsoft.com/office/drawing/2014/main" val="2910271413"/>
                  </a:ext>
                </a:extLst>
              </a:tr>
              <a:tr h="705115">
                <a:tc>
                  <a:txBody>
                    <a:bodyPr/>
                    <a:lstStyle/>
                    <a:p>
                      <a:endParaRPr lang="en-US"/>
                    </a:p>
                  </a:txBody>
                  <a:tcPr>
                    <a:solidFill>
                      <a:srgbClr val="FFCCFF"/>
                    </a:solidFill>
                  </a:tcPr>
                </a:tc>
                <a:tc>
                  <a:txBody>
                    <a:bodyPr/>
                    <a:lstStyle/>
                    <a:p>
                      <a:endParaRPr lang="en-US" dirty="0"/>
                    </a:p>
                  </a:txBody>
                  <a:tcPr>
                    <a:solidFill>
                      <a:srgbClr val="FFCCFF"/>
                    </a:solidFill>
                  </a:tcPr>
                </a:tc>
                <a:tc>
                  <a:txBody>
                    <a:bodyPr/>
                    <a:lstStyle/>
                    <a:p>
                      <a:endParaRPr lang="en-US" dirty="0"/>
                    </a:p>
                  </a:txBody>
                  <a:tcPr>
                    <a:solidFill>
                      <a:srgbClr val="FFCCFF"/>
                    </a:solidFill>
                  </a:tcPr>
                </a:tc>
                <a:tc>
                  <a:txBody>
                    <a:bodyPr/>
                    <a:lstStyle/>
                    <a:p>
                      <a:endParaRPr lang="en-US" dirty="0"/>
                    </a:p>
                  </a:txBody>
                  <a:tcPr>
                    <a:solidFill>
                      <a:srgbClr val="FFC000"/>
                    </a:solidFill>
                  </a:tcPr>
                </a:tc>
                <a:extLst>
                  <a:ext uri="{0D108BD9-81ED-4DB2-BD59-A6C34878D82A}">
                    <a16:rowId xmlns:a16="http://schemas.microsoft.com/office/drawing/2014/main" val="1939727026"/>
                  </a:ext>
                </a:extLst>
              </a:tr>
            </a:tbl>
          </a:graphicData>
        </a:graphic>
      </p:graphicFrame>
      <p:sp>
        <p:nvSpPr>
          <p:cNvPr id="19" name="Rectangle 18"/>
          <p:cNvSpPr/>
          <p:nvPr/>
        </p:nvSpPr>
        <p:spPr>
          <a:xfrm>
            <a:off x="3656710" y="5218203"/>
            <a:ext cx="8137525" cy="3785652"/>
          </a:xfrm>
          <a:prstGeom prst="rect">
            <a:avLst/>
          </a:prstGeom>
        </p:spPr>
        <p:txBody>
          <a:bodyPr>
            <a:spAutoFit/>
          </a:bodyPr>
          <a:lstStyle/>
          <a:p>
            <a:pPr lvl="0" algn="ctr" defTabSz="914400" fontAlgn="base">
              <a:spcBef>
                <a:spcPct val="0"/>
              </a:spcBef>
              <a:spcAft>
                <a:spcPct val="0"/>
              </a:spcAft>
            </a:pPr>
            <a:r>
              <a:rPr lang="en-US" altLang="en-US" sz="4000" b="1" dirty="0">
                <a:solidFill>
                  <a:srgbClr val="002060"/>
                </a:solidFill>
                <a:latin typeface="Times New Roman" panose="02020603050405020304" pitchFamily="18" charset="0"/>
                <a:cs typeface="Times New Roman" panose="02020603050405020304" pitchFamily="18" charset="0"/>
              </a:rPr>
              <a:t>Bài </a:t>
            </a:r>
            <a:r>
              <a:rPr lang="en-US" altLang="en-US" sz="4000" b="1" dirty="0" err="1">
                <a:solidFill>
                  <a:srgbClr val="002060"/>
                </a:solidFill>
                <a:latin typeface="Times New Roman" panose="02020603050405020304" pitchFamily="18" charset="0"/>
                <a:cs typeface="Times New Roman" panose="02020603050405020304" pitchFamily="18" charset="0"/>
              </a:rPr>
              <a:t>giải</a:t>
            </a:r>
            <a:endParaRPr lang="en-US" altLang="en-US" sz="4000" b="1" dirty="0">
              <a:solidFill>
                <a:srgbClr val="002060"/>
              </a:solidFill>
              <a:latin typeface="Times New Roman" panose="02020603050405020304" pitchFamily="18" charset="0"/>
              <a:cs typeface="Times New Roman" panose="02020603050405020304" pitchFamily="18" charset="0"/>
            </a:endParaRPr>
          </a:p>
          <a:p>
            <a:pPr lvl="0" algn="ctr" defTabSz="914400" fontAlgn="base">
              <a:spcBef>
                <a:spcPct val="0"/>
              </a:spcBef>
              <a:spcAft>
                <a:spcPct val="0"/>
              </a:spcAft>
            </a:pPr>
            <a:r>
              <a:rPr lang="en-US" altLang="en-US" sz="4000" b="1" dirty="0" err="1">
                <a:solidFill>
                  <a:srgbClr val="002060"/>
                </a:solidFill>
                <a:latin typeface="Times New Roman" panose="02020603050405020304" pitchFamily="18" charset="0"/>
                <a:cs typeface="Times New Roman" panose="02020603050405020304" pitchFamily="18" charset="0"/>
              </a:rPr>
              <a:t>Độ</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dài</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cạnh</a:t>
            </a:r>
            <a:r>
              <a:rPr lang="en-US" altLang="en-US" sz="4000" b="1" dirty="0">
                <a:solidFill>
                  <a:srgbClr val="002060"/>
                </a:solidFill>
                <a:latin typeface="Times New Roman" panose="02020603050405020304" pitchFamily="18" charset="0"/>
                <a:cs typeface="Times New Roman" panose="02020603050405020304" pitchFamily="18" charset="0"/>
              </a:rPr>
              <a:t> hình </a:t>
            </a:r>
            <a:r>
              <a:rPr lang="en-US" altLang="en-US" sz="4000" b="1" dirty="0" err="1">
                <a:solidFill>
                  <a:srgbClr val="002060"/>
                </a:solidFill>
                <a:latin typeface="Times New Roman" panose="02020603050405020304" pitchFamily="18" charset="0"/>
                <a:cs typeface="Times New Roman" panose="02020603050405020304" pitchFamily="18" charset="0"/>
              </a:rPr>
              <a:t>vuông</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là</a:t>
            </a:r>
            <a:r>
              <a:rPr lang="en-US" altLang="en-US" sz="4000" b="1" dirty="0">
                <a:solidFill>
                  <a:srgbClr val="002060"/>
                </a:solidFill>
                <a:latin typeface="Times New Roman" panose="02020603050405020304" pitchFamily="18" charset="0"/>
                <a:cs typeface="Times New Roman" panose="02020603050405020304" pitchFamily="18" charset="0"/>
              </a:rPr>
              <a:t>:</a:t>
            </a:r>
          </a:p>
          <a:p>
            <a:pPr lvl="0" algn="ctr" defTabSz="914400" fontAlgn="base">
              <a:spcBef>
                <a:spcPct val="0"/>
              </a:spcBef>
              <a:spcAft>
                <a:spcPct val="0"/>
              </a:spcAft>
            </a:pP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a:solidFill>
                  <a:srgbClr val="7030A0"/>
                </a:solidFill>
                <a:latin typeface="Times New Roman" panose="02020603050405020304" pitchFamily="18" charset="0"/>
                <a:cs typeface="Times New Roman" panose="02020603050405020304" pitchFamily="18" charset="0"/>
              </a:rPr>
              <a:t>2 x 4 = 8 (cm)</a:t>
            </a:r>
          </a:p>
          <a:p>
            <a:pPr lvl="0" algn="ctr" defTabSz="914400" fontAlgn="base">
              <a:spcBef>
                <a:spcPct val="0"/>
              </a:spcBef>
              <a:spcAft>
                <a:spcPct val="0"/>
              </a:spcAft>
            </a:pPr>
            <a:r>
              <a:rPr lang="en-US" altLang="en-US" sz="4000" b="1" dirty="0">
                <a:solidFill>
                  <a:srgbClr val="002060"/>
                </a:solidFill>
                <a:latin typeface="Times New Roman" panose="02020603050405020304" pitchFamily="18" charset="0"/>
                <a:cs typeface="Times New Roman" panose="02020603050405020304" pitchFamily="18" charset="0"/>
              </a:rPr>
              <a:t>Diện </a:t>
            </a:r>
            <a:r>
              <a:rPr lang="en-US" altLang="en-US" sz="4000" b="1" dirty="0" err="1">
                <a:solidFill>
                  <a:srgbClr val="002060"/>
                </a:solidFill>
                <a:latin typeface="Times New Roman" panose="02020603050405020304" pitchFamily="18" charset="0"/>
                <a:cs typeface="Times New Roman" panose="02020603050405020304" pitchFamily="18" charset="0"/>
              </a:rPr>
              <a:t>tích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hình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vuông</a:t>
            </a:r>
            <a:r>
              <a:rPr lang="en-US" altLang="en-US" sz="4000" b="1">
                <a:solidFill>
                  <a:srgbClr val="002060"/>
                </a:solidFill>
                <a:latin typeface="Times New Roman" panose="02020603050405020304" pitchFamily="18" charset="0"/>
                <a:cs typeface="Times New Roman" panose="02020603050405020304" pitchFamily="18" charset="0"/>
              </a:rPr>
              <a:t> là</a:t>
            </a:r>
            <a:r>
              <a:rPr lang="en-US" altLang="en-US" sz="4000" b="1" dirty="0">
                <a:solidFill>
                  <a:srgbClr val="002060"/>
                </a:solidFill>
                <a:latin typeface="Times New Roman" panose="02020603050405020304" pitchFamily="18" charset="0"/>
                <a:cs typeface="Times New Roman" panose="02020603050405020304" pitchFamily="18" charset="0"/>
              </a:rPr>
              <a:t>:</a:t>
            </a:r>
          </a:p>
          <a:p>
            <a:pPr lvl="0" algn="ctr" defTabSz="914400" fontAlgn="base">
              <a:spcBef>
                <a:spcPct val="0"/>
              </a:spcBef>
              <a:spcAft>
                <a:spcPct val="0"/>
              </a:spcAft>
            </a:pPr>
            <a:r>
              <a:rPr lang="en-US" altLang="en-US" sz="4000" b="1" dirty="0">
                <a:solidFill>
                  <a:srgbClr val="7030A0"/>
                </a:solidFill>
                <a:latin typeface="Times New Roman" panose="02020603050405020304" pitchFamily="18" charset="0"/>
                <a:cs typeface="Times New Roman" panose="02020603050405020304" pitchFamily="18" charset="0"/>
              </a:rPr>
              <a:t>      8 x 8 = 64 (cm</a:t>
            </a:r>
            <a:r>
              <a:rPr lang="en-US" altLang="en-US" sz="4000" b="1" baseline="30000" dirty="0">
                <a:solidFill>
                  <a:srgbClr val="7030A0"/>
                </a:solidFill>
                <a:latin typeface="Times New Roman" panose="02020603050405020304" pitchFamily="18" charset="0"/>
                <a:cs typeface="Times New Roman" panose="02020603050405020304" pitchFamily="18" charset="0"/>
              </a:rPr>
              <a:t>2</a:t>
            </a:r>
            <a:r>
              <a:rPr lang="en-US" altLang="en-US" sz="4000" b="1" dirty="0">
                <a:solidFill>
                  <a:srgbClr val="7030A0"/>
                </a:solidFill>
                <a:latin typeface="Times New Roman" panose="02020603050405020304" pitchFamily="18" charset="0"/>
                <a:cs typeface="Times New Roman" panose="02020603050405020304" pitchFamily="18" charset="0"/>
              </a:rPr>
              <a:t>)</a:t>
            </a:r>
          </a:p>
          <a:p>
            <a:pPr lvl="0" algn="ctr" defTabSz="914400" fontAlgn="base">
              <a:spcBef>
                <a:spcPct val="0"/>
              </a:spcBef>
              <a:spcAft>
                <a:spcPct val="0"/>
              </a:spcAft>
            </a:pPr>
            <a:r>
              <a:rPr lang="en-US" altLang="en-US" sz="4000" b="1" dirty="0">
                <a:solidFill>
                  <a:srgbClr val="7030A0"/>
                </a:solidFill>
                <a:latin typeface="Times New Roman" panose="02020603050405020304" pitchFamily="18" charset="0"/>
                <a:cs typeface="Times New Roman" panose="02020603050405020304" pitchFamily="18" charset="0"/>
              </a:rPr>
              <a:t>                       </a:t>
            </a:r>
            <a:r>
              <a:rPr lang="en-US" altLang="en-US" sz="4000" b="1" dirty="0">
                <a:solidFill>
                  <a:srgbClr val="002060"/>
                </a:solidFill>
                <a:latin typeface="Times New Roman" panose="02020603050405020304" pitchFamily="18" charset="0"/>
                <a:cs typeface="Times New Roman" panose="02020603050405020304" pitchFamily="18" charset="0"/>
              </a:rPr>
              <a:t>Đáp </a:t>
            </a:r>
            <a:r>
              <a:rPr lang="en-US" altLang="en-US" sz="4000" b="1" dirty="0" err="1">
                <a:solidFill>
                  <a:srgbClr val="002060"/>
                </a:solidFill>
                <a:latin typeface="Times New Roman" panose="02020603050405020304" pitchFamily="18" charset="0"/>
                <a:cs typeface="Times New Roman" panose="02020603050405020304" pitchFamily="18" charset="0"/>
              </a:rPr>
              <a:t>số</a:t>
            </a:r>
            <a:r>
              <a:rPr lang="en-US" altLang="en-US" sz="4000" b="1" dirty="0">
                <a:solidFill>
                  <a:srgbClr val="002060"/>
                </a:solidFill>
                <a:latin typeface="Times New Roman" panose="02020603050405020304" pitchFamily="18" charset="0"/>
                <a:cs typeface="Times New Roman" panose="02020603050405020304" pitchFamily="18" charset="0"/>
              </a:rPr>
              <a:t>:</a:t>
            </a:r>
            <a:r>
              <a:rPr lang="en-US" altLang="en-US" sz="4000" b="1" dirty="0">
                <a:solidFill>
                  <a:srgbClr val="7030A0"/>
                </a:solidFill>
                <a:latin typeface="Times New Roman" panose="02020603050405020304" pitchFamily="18" charset="0"/>
                <a:cs typeface="Times New Roman" panose="02020603050405020304" pitchFamily="18" charset="0"/>
              </a:rPr>
              <a:t> </a:t>
            </a:r>
            <a:r>
              <a:rPr lang="en-US" altLang="en-US" sz="4000" b="1" dirty="0">
                <a:solidFill>
                  <a:srgbClr val="FF0000"/>
                </a:solidFill>
                <a:latin typeface="Times New Roman" panose="02020603050405020304" pitchFamily="18" charset="0"/>
                <a:cs typeface="Times New Roman" panose="02020603050405020304" pitchFamily="18" charset="0"/>
              </a:rPr>
              <a:t>64 cm</a:t>
            </a:r>
            <a:r>
              <a:rPr lang="en-US" altLang="en-US" sz="4000" b="1" baseline="30000" dirty="0">
                <a:solidFill>
                  <a:srgbClr val="FF0000"/>
                </a:solidFill>
                <a:latin typeface="Times New Roman" panose="02020603050405020304" pitchFamily="18" charset="0"/>
                <a:cs typeface="Times New Roman" panose="02020603050405020304" pitchFamily="18" charset="0"/>
              </a:rPr>
              <a:t>2</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2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 calcmode="lin" valueType="num">
                                      <p:cBhvr>
                                        <p:cTn id="24" dur="10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38">
                                            <p:txEl>
                                              <p:pRg st="0" end="0"/>
                                            </p:txEl>
                                          </p:spTgt>
                                        </p:tgtEl>
                                        <p:attrNameLst>
                                          <p:attrName>ppt_h</p:attrName>
                                        </p:attrNameLst>
                                      </p:cBhvr>
                                      <p:tavLst>
                                        <p:tav tm="0">
                                          <p:val>
                                            <p:fltVal val="0"/>
                                          </p:val>
                                        </p:tav>
                                        <p:tav tm="100000">
                                          <p:val>
                                            <p:strVal val="#ppt_h"/>
                                          </p:val>
                                        </p:tav>
                                      </p:tavLst>
                                    </p:anim>
                                    <p:anim calcmode="lin" valueType="num">
                                      <p:cBhvr>
                                        <p:cTn id="26" dur="1000" fill="hold"/>
                                        <p:tgtEl>
                                          <p:spTgt spid="38">
                                            <p:txEl>
                                              <p:pRg st="0" end="0"/>
                                            </p:txEl>
                                          </p:spTgt>
                                        </p:tgtEl>
                                        <p:attrNameLst>
                                          <p:attrName>style.rotation</p:attrName>
                                        </p:attrNameLst>
                                      </p:cBhvr>
                                      <p:tavLst>
                                        <p:tav tm="0">
                                          <p:val>
                                            <p:fltVal val="90"/>
                                          </p:val>
                                        </p:tav>
                                        <p:tav tm="100000">
                                          <p:val>
                                            <p:fltVal val="0"/>
                                          </p:val>
                                        </p:tav>
                                      </p:tavLst>
                                    </p:anim>
                                    <p:animEffect transition="in" filter="fade">
                                      <p:cBhvr>
                                        <p:cTn id="27" dur="1000"/>
                                        <p:tgtEl>
                                          <p:spTgt spid="38">
                                            <p:txEl>
                                              <p:pRg st="0" end="0"/>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38">
                                            <p:txEl>
                                              <p:pRg st="1" end="1"/>
                                            </p:txEl>
                                          </p:spTgt>
                                        </p:tgtEl>
                                        <p:attrNameLst>
                                          <p:attrName>style.visibility</p:attrName>
                                        </p:attrNameLst>
                                      </p:cBhvr>
                                      <p:to>
                                        <p:strVal val="visible"/>
                                      </p:to>
                                    </p:set>
                                    <p:anim calcmode="lin" valueType="num">
                                      <p:cBhvr>
                                        <p:cTn id="30" dur="1000" fill="hold"/>
                                        <p:tgtEl>
                                          <p:spTgt spid="38">
                                            <p:txEl>
                                              <p:pRg st="1" end="1"/>
                                            </p:txEl>
                                          </p:spTgt>
                                        </p:tgtEl>
                                        <p:attrNameLst>
                                          <p:attrName>ppt_w</p:attrName>
                                        </p:attrNameLst>
                                      </p:cBhvr>
                                      <p:tavLst>
                                        <p:tav tm="0">
                                          <p:val>
                                            <p:fltVal val="0"/>
                                          </p:val>
                                        </p:tav>
                                        <p:tav tm="100000">
                                          <p:val>
                                            <p:strVal val="#ppt_w"/>
                                          </p:val>
                                        </p:tav>
                                      </p:tavLst>
                                    </p:anim>
                                    <p:anim calcmode="lin" valueType="num">
                                      <p:cBhvr>
                                        <p:cTn id="31" dur="1000" fill="hold"/>
                                        <p:tgtEl>
                                          <p:spTgt spid="38">
                                            <p:txEl>
                                              <p:pRg st="1" end="1"/>
                                            </p:txEl>
                                          </p:spTgt>
                                        </p:tgtEl>
                                        <p:attrNameLst>
                                          <p:attrName>ppt_h</p:attrName>
                                        </p:attrNameLst>
                                      </p:cBhvr>
                                      <p:tavLst>
                                        <p:tav tm="0">
                                          <p:val>
                                            <p:fltVal val="0"/>
                                          </p:val>
                                        </p:tav>
                                        <p:tav tm="100000">
                                          <p:val>
                                            <p:strVal val="#ppt_h"/>
                                          </p:val>
                                        </p:tav>
                                      </p:tavLst>
                                    </p:anim>
                                    <p:anim calcmode="lin" valueType="num">
                                      <p:cBhvr>
                                        <p:cTn id="32" dur="1000" fill="hold"/>
                                        <p:tgtEl>
                                          <p:spTgt spid="38">
                                            <p:txEl>
                                              <p:pRg st="1" end="1"/>
                                            </p:txEl>
                                          </p:spTgt>
                                        </p:tgtEl>
                                        <p:attrNameLst>
                                          <p:attrName>style.rotation</p:attrName>
                                        </p:attrNameLst>
                                      </p:cBhvr>
                                      <p:tavLst>
                                        <p:tav tm="0">
                                          <p:val>
                                            <p:fltVal val="90"/>
                                          </p:val>
                                        </p:tav>
                                        <p:tav tm="100000">
                                          <p:val>
                                            <p:fltVal val="0"/>
                                          </p:val>
                                        </p:tav>
                                      </p:tavLst>
                                    </p:anim>
                                    <p:animEffect transition="in" filter="fade">
                                      <p:cBhvr>
                                        <p:cTn id="33" dur="1000"/>
                                        <p:tgtEl>
                                          <p:spTgt spid="38">
                                            <p:txEl>
                                              <p:pRg st="1" end="1"/>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38">
                                            <p:txEl>
                                              <p:pRg st="2" end="2"/>
                                            </p:txEl>
                                          </p:spTgt>
                                        </p:tgtEl>
                                        <p:attrNameLst>
                                          <p:attrName>style.visibility</p:attrName>
                                        </p:attrNameLst>
                                      </p:cBhvr>
                                      <p:to>
                                        <p:strVal val="visible"/>
                                      </p:to>
                                    </p:set>
                                    <p:anim calcmode="lin" valueType="num">
                                      <p:cBhvr>
                                        <p:cTn id="36" dur="1000" fill="hold"/>
                                        <p:tgtEl>
                                          <p:spTgt spid="38">
                                            <p:txEl>
                                              <p:pRg st="2" end="2"/>
                                            </p:txEl>
                                          </p:spTgt>
                                        </p:tgtEl>
                                        <p:attrNameLst>
                                          <p:attrName>ppt_w</p:attrName>
                                        </p:attrNameLst>
                                      </p:cBhvr>
                                      <p:tavLst>
                                        <p:tav tm="0">
                                          <p:val>
                                            <p:fltVal val="0"/>
                                          </p:val>
                                        </p:tav>
                                        <p:tav tm="100000">
                                          <p:val>
                                            <p:strVal val="#ppt_w"/>
                                          </p:val>
                                        </p:tav>
                                      </p:tavLst>
                                    </p:anim>
                                    <p:anim calcmode="lin" valueType="num">
                                      <p:cBhvr>
                                        <p:cTn id="37" dur="1000" fill="hold"/>
                                        <p:tgtEl>
                                          <p:spTgt spid="38">
                                            <p:txEl>
                                              <p:pRg st="2" end="2"/>
                                            </p:txEl>
                                          </p:spTgt>
                                        </p:tgtEl>
                                        <p:attrNameLst>
                                          <p:attrName>ppt_h</p:attrName>
                                        </p:attrNameLst>
                                      </p:cBhvr>
                                      <p:tavLst>
                                        <p:tav tm="0">
                                          <p:val>
                                            <p:fltVal val="0"/>
                                          </p:val>
                                        </p:tav>
                                        <p:tav tm="100000">
                                          <p:val>
                                            <p:strVal val="#ppt_h"/>
                                          </p:val>
                                        </p:tav>
                                      </p:tavLst>
                                    </p:anim>
                                    <p:anim calcmode="lin" valueType="num">
                                      <p:cBhvr>
                                        <p:cTn id="38" dur="1000" fill="hold"/>
                                        <p:tgtEl>
                                          <p:spTgt spid="38">
                                            <p:txEl>
                                              <p:pRg st="2" end="2"/>
                                            </p:txEl>
                                          </p:spTgt>
                                        </p:tgtEl>
                                        <p:attrNameLst>
                                          <p:attrName>style.rotation</p:attrName>
                                        </p:attrNameLst>
                                      </p:cBhvr>
                                      <p:tavLst>
                                        <p:tav tm="0">
                                          <p:val>
                                            <p:fltVal val="90"/>
                                          </p:val>
                                        </p:tav>
                                        <p:tav tm="100000">
                                          <p:val>
                                            <p:fltVal val="0"/>
                                          </p:val>
                                        </p:tav>
                                      </p:tavLst>
                                    </p:anim>
                                    <p:animEffect transition="in" filter="fade">
                                      <p:cBhvr>
                                        <p:cTn id="39" dur="10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 calcmode="lin" valueType="num">
                                      <p:cBhvr additive="base">
                                        <p:cTn id="44"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9">
                                            <p:txEl>
                                              <p:pRg st="1" end="1"/>
                                            </p:txEl>
                                          </p:spTgt>
                                        </p:tgtEl>
                                        <p:attrNameLst>
                                          <p:attrName>style.visibility</p:attrName>
                                        </p:attrNameLst>
                                      </p:cBhvr>
                                      <p:to>
                                        <p:strVal val="visible"/>
                                      </p:to>
                                    </p:set>
                                    <p:anim calcmode="lin" valueType="num">
                                      <p:cBhvr>
                                        <p:cTn id="50" dur="10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51" dur="1000" fill="hold"/>
                                        <p:tgtEl>
                                          <p:spTgt spid="19">
                                            <p:txEl>
                                              <p:pRg st="1" end="1"/>
                                            </p:txEl>
                                          </p:spTgt>
                                        </p:tgtEl>
                                        <p:attrNameLst>
                                          <p:attrName>ppt_h</p:attrName>
                                        </p:attrNameLst>
                                      </p:cBhvr>
                                      <p:tavLst>
                                        <p:tav tm="0">
                                          <p:val>
                                            <p:fltVal val="0"/>
                                          </p:val>
                                        </p:tav>
                                        <p:tav tm="100000">
                                          <p:val>
                                            <p:strVal val="#ppt_h"/>
                                          </p:val>
                                        </p:tav>
                                      </p:tavLst>
                                    </p:anim>
                                    <p:anim calcmode="lin" valueType="num">
                                      <p:cBhvr>
                                        <p:cTn id="52" dur="1000" fill="hold"/>
                                        <p:tgtEl>
                                          <p:spTgt spid="19">
                                            <p:txEl>
                                              <p:pRg st="1" end="1"/>
                                            </p:txEl>
                                          </p:spTgt>
                                        </p:tgtEl>
                                        <p:attrNameLst>
                                          <p:attrName>style.rotation</p:attrName>
                                        </p:attrNameLst>
                                      </p:cBhvr>
                                      <p:tavLst>
                                        <p:tav tm="0">
                                          <p:val>
                                            <p:fltVal val="90"/>
                                          </p:val>
                                        </p:tav>
                                        <p:tav tm="100000">
                                          <p:val>
                                            <p:fltVal val="0"/>
                                          </p:val>
                                        </p:tav>
                                      </p:tavLst>
                                    </p:anim>
                                    <p:animEffect transition="in" filter="fade">
                                      <p:cBhvr>
                                        <p:cTn id="53" dur="1000"/>
                                        <p:tgtEl>
                                          <p:spTgt spid="19">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9">
                                            <p:txEl>
                                              <p:pRg st="2" end="2"/>
                                            </p:txEl>
                                          </p:spTgt>
                                        </p:tgtEl>
                                        <p:attrNameLst>
                                          <p:attrName>style.visibility</p:attrName>
                                        </p:attrNameLst>
                                      </p:cBhvr>
                                      <p:to>
                                        <p:strVal val="visible"/>
                                      </p:to>
                                    </p:set>
                                    <p:anim calcmode="lin" valueType="num">
                                      <p:cBhvr>
                                        <p:cTn id="58" dur="1000" fill="hold"/>
                                        <p:tgtEl>
                                          <p:spTgt spid="19">
                                            <p:txEl>
                                              <p:pRg st="2" end="2"/>
                                            </p:txEl>
                                          </p:spTgt>
                                        </p:tgtEl>
                                        <p:attrNameLst>
                                          <p:attrName>ppt_w</p:attrName>
                                        </p:attrNameLst>
                                      </p:cBhvr>
                                      <p:tavLst>
                                        <p:tav tm="0">
                                          <p:val>
                                            <p:fltVal val="0"/>
                                          </p:val>
                                        </p:tav>
                                        <p:tav tm="100000">
                                          <p:val>
                                            <p:strVal val="#ppt_w"/>
                                          </p:val>
                                        </p:tav>
                                      </p:tavLst>
                                    </p:anim>
                                    <p:anim calcmode="lin" valueType="num">
                                      <p:cBhvr>
                                        <p:cTn id="59" dur="1000" fill="hold"/>
                                        <p:tgtEl>
                                          <p:spTgt spid="19">
                                            <p:txEl>
                                              <p:pRg st="2" end="2"/>
                                            </p:txEl>
                                          </p:spTgt>
                                        </p:tgtEl>
                                        <p:attrNameLst>
                                          <p:attrName>ppt_h</p:attrName>
                                        </p:attrNameLst>
                                      </p:cBhvr>
                                      <p:tavLst>
                                        <p:tav tm="0">
                                          <p:val>
                                            <p:fltVal val="0"/>
                                          </p:val>
                                        </p:tav>
                                        <p:tav tm="100000">
                                          <p:val>
                                            <p:strVal val="#ppt_h"/>
                                          </p:val>
                                        </p:tav>
                                      </p:tavLst>
                                    </p:anim>
                                    <p:anim calcmode="lin" valueType="num">
                                      <p:cBhvr>
                                        <p:cTn id="60" dur="1000" fill="hold"/>
                                        <p:tgtEl>
                                          <p:spTgt spid="19">
                                            <p:txEl>
                                              <p:pRg st="2" end="2"/>
                                            </p:txEl>
                                          </p:spTgt>
                                        </p:tgtEl>
                                        <p:attrNameLst>
                                          <p:attrName>style.rotation</p:attrName>
                                        </p:attrNameLst>
                                      </p:cBhvr>
                                      <p:tavLst>
                                        <p:tav tm="0">
                                          <p:val>
                                            <p:fltVal val="90"/>
                                          </p:val>
                                        </p:tav>
                                        <p:tav tm="100000">
                                          <p:val>
                                            <p:fltVal val="0"/>
                                          </p:val>
                                        </p:tav>
                                      </p:tavLst>
                                    </p:anim>
                                    <p:animEffect transition="in" filter="fade">
                                      <p:cBhvr>
                                        <p:cTn id="61" dur="1000"/>
                                        <p:tgtEl>
                                          <p:spTgt spid="19">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9">
                                            <p:txEl>
                                              <p:pRg st="3" end="3"/>
                                            </p:txEl>
                                          </p:spTgt>
                                        </p:tgtEl>
                                        <p:attrNameLst>
                                          <p:attrName>style.visibility</p:attrName>
                                        </p:attrNameLst>
                                      </p:cBhvr>
                                      <p:to>
                                        <p:strVal val="visible"/>
                                      </p:to>
                                    </p:set>
                                    <p:anim calcmode="lin" valueType="num">
                                      <p:cBhvr>
                                        <p:cTn id="66" dur="10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67" dur="1000" fill="hold"/>
                                        <p:tgtEl>
                                          <p:spTgt spid="19">
                                            <p:txEl>
                                              <p:pRg st="3" end="3"/>
                                            </p:txEl>
                                          </p:spTgt>
                                        </p:tgtEl>
                                        <p:attrNameLst>
                                          <p:attrName>ppt_h</p:attrName>
                                        </p:attrNameLst>
                                      </p:cBhvr>
                                      <p:tavLst>
                                        <p:tav tm="0">
                                          <p:val>
                                            <p:fltVal val="0"/>
                                          </p:val>
                                        </p:tav>
                                        <p:tav tm="100000">
                                          <p:val>
                                            <p:strVal val="#ppt_h"/>
                                          </p:val>
                                        </p:tav>
                                      </p:tavLst>
                                    </p:anim>
                                    <p:anim calcmode="lin" valueType="num">
                                      <p:cBhvr>
                                        <p:cTn id="68" dur="1000" fill="hold"/>
                                        <p:tgtEl>
                                          <p:spTgt spid="19">
                                            <p:txEl>
                                              <p:pRg st="3" end="3"/>
                                            </p:txEl>
                                          </p:spTgt>
                                        </p:tgtEl>
                                        <p:attrNameLst>
                                          <p:attrName>style.rotation</p:attrName>
                                        </p:attrNameLst>
                                      </p:cBhvr>
                                      <p:tavLst>
                                        <p:tav tm="0">
                                          <p:val>
                                            <p:fltVal val="90"/>
                                          </p:val>
                                        </p:tav>
                                        <p:tav tm="100000">
                                          <p:val>
                                            <p:fltVal val="0"/>
                                          </p:val>
                                        </p:tav>
                                      </p:tavLst>
                                    </p:anim>
                                    <p:animEffect transition="in" filter="fade">
                                      <p:cBhvr>
                                        <p:cTn id="69" dur="1000"/>
                                        <p:tgtEl>
                                          <p:spTgt spid="19">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19">
                                            <p:txEl>
                                              <p:pRg st="4" end="4"/>
                                            </p:txEl>
                                          </p:spTgt>
                                        </p:tgtEl>
                                        <p:attrNameLst>
                                          <p:attrName>style.visibility</p:attrName>
                                        </p:attrNameLst>
                                      </p:cBhvr>
                                      <p:to>
                                        <p:strVal val="visible"/>
                                      </p:to>
                                    </p:set>
                                    <p:anim calcmode="lin" valueType="num">
                                      <p:cBhvr>
                                        <p:cTn id="74" dur="1000" fill="hold"/>
                                        <p:tgtEl>
                                          <p:spTgt spid="19">
                                            <p:txEl>
                                              <p:pRg st="4" end="4"/>
                                            </p:txEl>
                                          </p:spTgt>
                                        </p:tgtEl>
                                        <p:attrNameLst>
                                          <p:attrName>ppt_w</p:attrName>
                                        </p:attrNameLst>
                                      </p:cBhvr>
                                      <p:tavLst>
                                        <p:tav tm="0">
                                          <p:val>
                                            <p:fltVal val="0"/>
                                          </p:val>
                                        </p:tav>
                                        <p:tav tm="100000">
                                          <p:val>
                                            <p:strVal val="#ppt_w"/>
                                          </p:val>
                                        </p:tav>
                                      </p:tavLst>
                                    </p:anim>
                                    <p:anim calcmode="lin" valueType="num">
                                      <p:cBhvr>
                                        <p:cTn id="75" dur="1000" fill="hold"/>
                                        <p:tgtEl>
                                          <p:spTgt spid="19">
                                            <p:txEl>
                                              <p:pRg st="4" end="4"/>
                                            </p:txEl>
                                          </p:spTgt>
                                        </p:tgtEl>
                                        <p:attrNameLst>
                                          <p:attrName>ppt_h</p:attrName>
                                        </p:attrNameLst>
                                      </p:cBhvr>
                                      <p:tavLst>
                                        <p:tav tm="0">
                                          <p:val>
                                            <p:fltVal val="0"/>
                                          </p:val>
                                        </p:tav>
                                        <p:tav tm="100000">
                                          <p:val>
                                            <p:strVal val="#ppt_h"/>
                                          </p:val>
                                        </p:tav>
                                      </p:tavLst>
                                    </p:anim>
                                    <p:anim calcmode="lin" valueType="num">
                                      <p:cBhvr>
                                        <p:cTn id="76" dur="1000" fill="hold"/>
                                        <p:tgtEl>
                                          <p:spTgt spid="19">
                                            <p:txEl>
                                              <p:pRg st="4" end="4"/>
                                            </p:txEl>
                                          </p:spTgt>
                                        </p:tgtEl>
                                        <p:attrNameLst>
                                          <p:attrName>style.rotation</p:attrName>
                                        </p:attrNameLst>
                                      </p:cBhvr>
                                      <p:tavLst>
                                        <p:tav tm="0">
                                          <p:val>
                                            <p:fltVal val="90"/>
                                          </p:val>
                                        </p:tav>
                                        <p:tav tm="100000">
                                          <p:val>
                                            <p:fltVal val="0"/>
                                          </p:val>
                                        </p:tav>
                                      </p:tavLst>
                                    </p:anim>
                                    <p:animEffect transition="in" filter="fade">
                                      <p:cBhvr>
                                        <p:cTn id="77" dur="1000"/>
                                        <p:tgtEl>
                                          <p:spTgt spid="19">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9">
                                            <p:txEl>
                                              <p:pRg st="5" end="5"/>
                                            </p:txEl>
                                          </p:spTgt>
                                        </p:tgtEl>
                                        <p:attrNameLst>
                                          <p:attrName>style.visibility</p:attrName>
                                        </p:attrNameLst>
                                      </p:cBhvr>
                                      <p:to>
                                        <p:strVal val="visible"/>
                                      </p:to>
                                    </p:set>
                                    <p:anim calcmode="lin" valueType="num">
                                      <p:cBhvr>
                                        <p:cTn id="82" dur="1000" fill="hold"/>
                                        <p:tgtEl>
                                          <p:spTgt spid="19">
                                            <p:txEl>
                                              <p:pRg st="5" end="5"/>
                                            </p:txEl>
                                          </p:spTgt>
                                        </p:tgtEl>
                                        <p:attrNameLst>
                                          <p:attrName>ppt_w</p:attrName>
                                        </p:attrNameLst>
                                      </p:cBhvr>
                                      <p:tavLst>
                                        <p:tav tm="0">
                                          <p:val>
                                            <p:fltVal val="0"/>
                                          </p:val>
                                        </p:tav>
                                        <p:tav tm="100000">
                                          <p:val>
                                            <p:strVal val="#ppt_w"/>
                                          </p:val>
                                        </p:tav>
                                      </p:tavLst>
                                    </p:anim>
                                    <p:anim calcmode="lin" valueType="num">
                                      <p:cBhvr>
                                        <p:cTn id="83" dur="1000" fill="hold"/>
                                        <p:tgtEl>
                                          <p:spTgt spid="19">
                                            <p:txEl>
                                              <p:pRg st="5" end="5"/>
                                            </p:txEl>
                                          </p:spTgt>
                                        </p:tgtEl>
                                        <p:attrNameLst>
                                          <p:attrName>ppt_h</p:attrName>
                                        </p:attrNameLst>
                                      </p:cBhvr>
                                      <p:tavLst>
                                        <p:tav tm="0">
                                          <p:val>
                                            <p:fltVal val="0"/>
                                          </p:val>
                                        </p:tav>
                                        <p:tav tm="100000">
                                          <p:val>
                                            <p:strVal val="#ppt_h"/>
                                          </p:val>
                                        </p:tav>
                                      </p:tavLst>
                                    </p:anim>
                                    <p:anim calcmode="lin" valueType="num">
                                      <p:cBhvr>
                                        <p:cTn id="84" dur="1000" fill="hold"/>
                                        <p:tgtEl>
                                          <p:spTgt spid="19">
                                            <p:txEl>
                                              <p:pRg st="5" end="5"/>
                                            </p:txEl>
                                          </p:spTgt>
                                        </p:tgtEl>
                                        <p:attrNameLst>
                                          <p:attrName>style.rotation</p:attrName>
                                        </p:attrNameLst>
                                      </p:cBhvr>
                                      <p:tavLst>
                                        <p:tav tm="0">
                                          <p:val>
                                            <p:fltVal val="90"/>
                                          </p:val>
                                        </p:tav>
                                        <p:tav tm="100000">
                                          <p:val>
                                            <p:fltVal val="0"/>
                                          </p:val>
                                        </p:tav>
                                      </p:tavLst>
                                    </p:anim>
                                    <p:animEffect transition="in" filter="fade">
                                      <p:cBhvr>
                                        <p:cTn id="85" dur="10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1104</TotalTime>
  <Words>847</Words>
  <Application>Microsoft Office PowerPoint</Application>
  <PresentationFormat>Custom</PresentationFormat>
  <Paragraphs>122</Paragraphs>
  <Slides>10</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Quế</cp:lastModifiedBy>
  <cp:revision>109</cp:revision>
  <dcterms:created xsi:type="dcterms:W3CDTF">2022-07-10T01:37:20Z</dcterms:created>
  <dcterms:modified xsi:type="dcterms:W3CDTF">2025-05-13T08:40:49Z</dcterms:modified>
</cp:coreProperties>
</file>