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media/audio2.wav" ContentType="audio/x-wav"/>
  <Override PartName="/ppt/tags/tag2.xml" ContentType="application/vnd.openxmlformats-officedocument.presentationml.tags+xml"/>
  <Override PartName="/ppt/tags/tag3.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725" r:id="rId3"/>
  </p:sldMasterIdLst>
  <p:notesMasterIdLst>
    <p:notesMasterId r:id="rId18"/>
  </p:notesMasterIdLst>
  <p:sldIdLst>
    <p:sldId id="293" r:id="rId4"/>
    <p:sldId id="2640" r:id="rId5"/>
    <p:sldId id="311" r:id="rId6"/>
    <p:sldId id="301" r:id="rId7"/>
    <p:sldId id="2633" r:id="rId8"/>
    <p:sldId id="302" r:id="rId9"/>
    <p:sldId id="307" r:id="rId10"/>
    <p:sldId id="327" r:id="rId11"/>
    <p:sldId id="321" r:id="rId12"/>
    <p:sldId id="2638" r:id="rId13"/>
    <p:sldId id="288" r:id="rId14"/>
    <p:sldId id="2637" r:id="rId15"/>
    <p:sldId id="292" r:id="rId16"/>
    <p:sldId id="35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0" d="100"/>
          <a:sy n="90" d="100"/>
        </p:scale>
        <p:origin x="105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B457D2-D2C0-4613-A69C-D2A7DAC5C695}" type="datetimeFigureOut">
              <a:rPr lang="en-US" smtClean="0"/>
              <a:t>25/2/2025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7AAD49-5A2A-4B76-BFA7-793C8162D702}" type="slidenum">
              <a:rPr lang="en-US" smtClean="0"/>
              <a:t>‹#›</a:t>
            </a:fld>
            <a:endParaRPr lang="en-US"/>
          </a:p>
        </p:txBody>
      </p:sp>
    </p:spTree>
    <p:extLst>
      <p:ext uri="{BB962C8B-B14F-4D97-AF65-F5344CB8AC3E}">
        <p14:creationId xmlns:p14="http://schemas.microsoft.com/office/powerpoint/2010/main" val="524699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93795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a:extLst>
            <a:ext uri="{FF2B5EF4-FFF2-40B4-BE49-F238E27FC236}">
              <a16:creationId xmlns:a16="http://schemas.microsoft.com/office/drawing/2014/main" id="{63FD5271-4B7A-1F2D-20E0-EF89F7620307}"/>
            </a:ext>
          </a:extLst>
        </p:cNvPr>
        <p:cNvGrpSpPr/>
        <p:nvPr/>
      </p:nvGrpSpPr>
      <p:grpSpPr>
        <a:xfrm>
          <a:off x="0" y="0"/>
          <a:ext cx="0" cy="0"/>
          <a:chOff x="0" y="0"/>
          <a:chExt cx="0" cy="0"/>
        </a:xfrm>
      </p:grpSpPr>
      <p:sp>
        <p:nvSpPr>
          <p:cNvPr id="537" name="Google Shape;537;gc6c21a602b_0_31:notes">
            <a:extLst>
              <a:ext uri="{FF2B5EF4-FFF2-40B4-BE49-F238E27FC236}">
                <a16:creationId xmlns:a16="http://schemas.microsoft.com/office/drawing/2014/main" id="{42F4192F-66A3-0B4F-5A91-89A963EFE59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a:extLst>
              <a:ext uri="{FF2B5EF4-FFF2-40B4-BE49-F238E27FC236}">
                <a16:creationId xmlns:a16="http://schemas.microsoft.com/office/drawing/2014/main" id="{318C01DC-7554-5F2F-A222-4DEF0EF1EA3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5679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6afe13f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6afe13f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3011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64836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microsoft.com/office/2007/relationships/hdphoto" Target="../media/hdphoto1.wdp"/><Relationship Id="rId9"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3025357690"/>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309439317"/>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242740094"/>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17087523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52810597"/>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105351357"/>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957471159"/>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4876003"/>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2708944561"/>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306655094"/>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353206027"/>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023895002"/>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155225107"/>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64352742"/>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09031798"/>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id="{45955824-5643-4361-9F61-797753CC6E53}"/>
              </a:ext>
            </a:extLst>
          </p:cNvPr>
          <p:cNvPicPr>
            <a:picLocks noChangeAspect="1"/>
          </p:cNvPicPr>
          <p:nvPr userDrawn="1"/>
        </p:nvPicPr>
        <p:blipFill>
          <a:blip r:embed="rId2"/>
          <a:stretch>
            <a:fillRect/>
          </a:stretch>
        </p:blipFill>
        <p:spPr>
          <a:xfrm>
            <a:off x="3" y="0"/>
            <a:ext cx="12191997" cy="6858000"/>
          </a:xfrm>
          <a:prstGeom prst="rect">
            <a:avLst/>
          </a:prstGeom>
        </p:spPr>
      </p:pic>
      <p:grpSp>
        <p:nvGrpSpPr>
          <p:cNvPr id="30" name="组合 19">
            <a:extLst>
              <a:ext uri="{FF2B5EF4-FFF2-40B4-BE49-F238E27FC236}">
                <a16:creationId xmlns:a16="http://schemas.microsoft.com/office/drawing/2014/main"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24232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70271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4A9EE439-B4E8-47E9-9136-04CFD9BE6744}"/>
              </a:ext>
            </a:extLst>
          </p:cNvPr>
          <p:cNvPicPr>
            <a:picLocks noChangeAspect="1"/>
          </p:cNvPicPr>
          <p:nvPr userDrawn="1"/>
        </p:nvPicPr>
        <p:blipFill>
          <a:blip r:embed="rId2"/>
          <a:srcRect/>
          <a:stretch>
            <a:fillRect/>
          </a:stretch>
        </p:blipFill>
        <p:spPr>
          <a:xfrm>
            <a:off x="-1170" y="2151"/>
            <a:ext cx="12194345" cy="6853701"/>
          </a:xfrm>
          <a:prstGeom prst="rect">
            <a:avLst/>
          </a:prstGeom>
        </p:spPr>
      </p:pic>
      <p:pic>
        <p:nvPicPr>
          <p:cNvPr id="7" name="Picture 3">
            <a:extLst>
              <a:ext uri="{FF2B5EF4-FFF2-40B4-BE49-F238E27FC236}">
                <a16:creationId xmlns:a16="http://schemas.microsoft.com/office/drawing/2014/main"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2" y="1112718"/>
            <a:ext cx="12194345" cy="3154239"/>
          </a:xfrm>
          <a:prstGeom prst="rect">
            <a:avLst/>
          </a:prstGeom>
        </p:spPr>
      </p:pic>
      <p:pic>
        <p:nvPicPr>
          <p:cNvPr id="12" name="Picture 3">
            <a:extLst>
              <a:ext uri="{FF2B5EF4-FFF2-40B4-BE49-F238E27FC236}">
                <a16:creationId xmlns:a16="http://schemas.microsoft.com/office/drawing/2014/main"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0" y="2"/>
            <a:ext cx="12194345" cy="3154239"/>
          </a:xfrm>
          <a:prstGeom prst="rect">
            <a:avLst/>
          </a:prstGeom>
        </p:spPr>
      </p:pic>
      <p:pic>
        <p:nvPicPr>
          <p:cNvPr id="13" name="Picture 3">
            <a:extLst>
              <a:ext uri="{FF2B5EF4-FFF2-40B4-BE49-F238E27FC236}">
                <a16:creationId xmlns:a16="http://schemas.microsoft.com/office/drawing/2014/main"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638801" y="221814"/>
            <a:ext cx="6400800" cy="3154239"/>
          </a:xfrm>
          <a:prstGeom prst="rect">
            <a:avLst/>
          </a:prstGeom>
        </p:spPr>
      </p:pic>
      <p:pic>
        <p:nvPicPr>
          <p:cNvPr id="14" name="Picture 4">
            <a:extLst>
              <a:ext uri="{FF2B5EF4-FFF2-40B4-BE49-F238E27FC236}">
                <a16:creationId xmlns:a16="http://schemas.microsoft.com/office/drawing/2014/main"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4300"/>
            <a:ext cx="12192000" cy="6853701"/>
          </a:xfrm>
          <a:prstGeom prst="rect">
            <a:avLst/>
          </a:prstGeom>
        </p:spPr>
      </p:pic>
      <p:pic>
        <p:nvPicPr>
          <p:cNvPr id="15" name="Picture 2">
            <a:extLst>
              <a:ext uri="{FF2B5EF4-FFF2-40B4-BE49-F238E27FC236}">
                <a16:creationId xmlns:a16="http://schemas.microsoft.com/office/drawing/2014/main"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87421"/>
          <a:stretch/>
        </p:blipFill>
        <p:spPr>
          <a:xfrm flipV="1">
            <a:off x="1828802" y="6477000"/>
            <a:ext cx="7880193" cy="508000"/>
          </a:xfrm>
          <a:prstGeom prst="rect">
            <a:avLst/>
          </a:prstGeom>
        </p:spPr>
      </p:pic>
      <p:pic>
        <p:nvPicPr>
          <p:cNvPr id="16" name="Picture 2">
            <a:extLst>
              <a:ext uri="{FF2B5EF4-FFF2-40B4-BE49-F238E27FC236}">
                <a16:creationId xmlns:a16="http://schemas.microsoft.com/office/drawing/2014/main"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48173" y="2364226"/>
            <a:ext cx="5212175" cy="4534903"/>
          </a:xfrm>
          <a:prstGeom prst="rect">
            <a:avLst/>
          </a:prstGeom>
        </p:spPr>
      </p:pic>
      <p:pic>
        <p:nvPicPr>
          <p:cNvPr id="17" name="Picture 2">
            <a:extLst>
              <a:ext uri="{FF2B5EF4-FFF2-40B4-BE49-F238E27FC236}">
                <a16:creationId xmlns:a16="http://schemas.microsoft.com/office/drawing/2014/main"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750208" y="3502489"/>
            <a:ext cx="7880193" cy="3355512"/>
          </a:xfrm>
          <a:prstGeom prst="rect">
            <a:avLst/>
          </a:prstGeom>
        </p:spPr>
      </p:pic>
    </p:spTree>
    <p:extLst>
      <p:ext uri="{BB962C8B-B14F-4D97-AF65-F5344CB8AC3E}">
        <p14:creationId xmlns:p14="http://schemas.microsoft.com/office/powerpoint/2010/main" val="30646351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3511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288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3773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F44C-5CA9-480C-803C-D48790A6107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9E99C7D-1216-462D-80A9-0F224C8C9A30}"/>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D3F8C-FD38-4935-992A-2C9FB2353231}"/>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8B961-DE96-4433-9D51-5CB797963214}"/>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C069D-2F69-4788-9352-F0488DB3E253}"/>
              </a:ext>
            </a:extLst>
          </p:cNvPr>
          <p:cNvSpPr>
            <a:spLocks noGrp="1"/>
          </p:cNvSpPr>
          <p:nvPr>
            <p:ph sz="quarter" idx="4"/>
          </p:nvPr>
        </p:nvSpPr>
        <p:spPr>
          <a:xfrm>
            <a:off x="6172202"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6D480D-8EF2-411B-88C6-92061F02D77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25/2/2025</a:t>
            </a:fld>
            <a:endParaRPr lang="en-US"/>
          </a:p>
        </p:txBody>
      </p:sp>
      <p:sp>
        <p:nvSpPr>
          <p:cNvPr id="8" name="Footer Placeholder 7">
            <a:extLst>
              <a:ext uri="{FF2B5EF4-FFF2-40B4-BE49-F238E27FC236}">
                <a16:creationId xmlns:a16="http://schemas.microsoft.com/office/drawing/2014/main" id="{DC75CA2A-F7A1-4531-A195-F3FCE6BE33C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B24EE1-22CF-4851-9A08-F9CDF75FB895}"/>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325250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0476561"/>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04D1-86A8-461B-A66F-33F0A7BEAC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104F6A3-2FD8-41C5-819D-3365A0B4AAD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25/2/2025</a:t>
            </a:fld>
            <a:endParaRPr lang="en-US"/>
          </a:p>
        </p:txBody>
      </p:sp>
      <p:sp>
        <p:nvSpPr>
          <p:cNvPr id="4" name="Footer Placeholder 3">
            <a:extLst>
              <a:ext uri="{FF2B5EF4-FFF2-40B4-BE49-F238E27FC236}">
                <a16:creationId xmlns:a16="http://schemas.microsoft.com/office/drawing/2014/main" id="{DBFE983E-6DB1-4197-9694-69720D2F49D7}"/>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E222475-52DF-426A-BCC5-452DED5705DE}"/>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6889028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758F7C-BC8A-46CF-98AD-AB3F2B48DA42}"/>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25/2/2025</a:t>
            </a:fld>
            <a:endParaRPr lang="en-US"/>
          </a:p>
        </p:txBody>
      </p:sp>
      <p:sp>
        <p:nvSpPr>
          <p:cNvPr id="3" name="Footer Placeholder 2">
            <a:extLst>
              <a:ext uri="{FF2B5EF4-FFF2-40B4-BE49-F238E27FC236}">
                <a16:creationId xmlns:a16="http://schemas.microsoft.com/office/drawing/2014/main" id="{74F14E40-42C4-41E9-B17E-7D8BF64934D9}"/>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AC236E3-2576-491D-A4E3-00F9E098107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6793860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9A78-D8D1-4B1A-81A3-8FA8A60CF2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645383-B296-441E-B368-281A36F584B3}"/>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33C049-E46A-4F5B-AC17-C0A40E6C1FE4}"/>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B6D6A-E211-4A99-91CB-69C09F7539C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25/2/2025</a:t>
            </a:fld>
            <a:endParaRPr lang="en-US"/>
          </a:p>
        </p:txBody>
      </p:sp>
      <p:sp>
        <p:nvSpPr>
          <p:cNvPr id="6" name="Footer Placeholder 5">
            <a:extLst>
              <a:ext uri="{FF2B5EF4-FFF2-40B4-BE49-F238E27FC236}">
                <a16:creationId xmlns:a16="http://schemas.microsoft.com/office/drawing/2014/main" id="{C4816E8E-EE49-40E1-BE3B-0C71818D79C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7B7084-7F70-4983-BBBB-FB4A31DA2A0B}"/>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1507234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7FB4-1C4B-4F97-A7C1-5282CF6554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0D111-65CF-48B6-BDC6-08CE9B888332}"/>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EC8C19B5-CCE0-45B2-A299-E233E489CBE0}"/>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D49BBB-6C8F-4FED-B124-7274B311D60C}"/>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25/2/2025</a:t>
            </a:fld>
            <a:endParaRPr lang="en-US"/>
          </a:p>
        </p:txBody>
      </p:sp>
      <p:sp>
        <p:nvSpPr>
          <p:cNvPr id="6" name="Footer Placeholder 5">
            <a:extLst>
              <a:ext uri="{FF2B5EF4-FFF2-40B4-BE49-F238E27FC236}">
                <a16:creationId xmlns:a16="http://schemas.microsoft.com/office/drawing/2014/main" id="{D4A6F0B6-915D-4DBF-81D8-726393C3130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C93405B-8E50-4104-AD4B-60DB60A9FCC4}"/>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8689331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5B08-9BC7-4ED7-91BE-857A3B9B918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702560-E793-4AAD-973A-00C888BAAF2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08057-1BF3-436A-90CE-FB0E34D042E1}"/>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25/2/2025</a:t>
            </a:fld>
            <a:endParaRPr lang="en-US"/>
          </a:p>
        </p:txBody>
      </p:sp>
      <p:sp>
        <p:nvSpPr>
          <p:cNvPr id="5" name="Footer Placeholder 4">
            <a:extLst>
              <a:ext uri="{FF2B5EF4-FFF2-40B4-BE49-F238E27FC236}">
                <a16:creationId xmlns:a16="http://schemas.microsoft.com/office/drawing/2014/main" id="{2DC0C90F-A852-41E7-8833-019D50B6E8F3}"/>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835392-FA14-4114-8948-A3DC5696FE39}"/>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8166715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380B6-2AE9-49F9-B7D1-AB6A8BEF5E5D}"/>
              </a:ext>
            </a:extLst>
          </p:cNvPr>
          <p:cNvSpPr>
            <a:spLocks noGrp="1"/>
          </p:cNvSpPr>
          <p:nvPr>
            <p:ph type="title" orient="vert"/>
          </p:nvPr>
        </p:nvSpPr>
        <p:spPr>
          <a:xfrm>
            <a:off x="8724902" y="365127"/>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7B5F3-20EB-42EF-80E9-1670CD594ADD}"/>
              </a:ext>
            </a:extLst>
          </p:cNvPr>
          <p:cNvSpPr>
            <a:spLocks noGrp="1"/>
          </p:cNvSpPr>
          <p:nvPr>
            <p:ph type="body" orient="vert" idx="1"/>
          </p:nvPr>
        </p:nvSpPr>
        <p:spPr>
          <a:xfrm>
            <a:off x="838202" y="365127"/>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80874-2361-4586-950C-40AEEEB27F9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25/2/2025</a:t>
            </a:fld>
            <a:endParaRPr lang="en-US"/>
          </a:p>
        </p:txBody>
      </p:sp>
      <p:sp>
        <p:nvSpPr>
          <p:cNvPr id="5" name="Footer Placeholder 4">
            <a:extLst>
              <a:ext uri="{FF2B5EF4-FFF2-40B4-BE49-F238E27FC236}">
                <a16:creationId xmlns:a16="http://schemas.microsoft.com/office/drawing/2014/main" id="{C1CD7770-A9FB-40DC-951D-8FFB5B3941B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91E3BF-3BF2-471D-8816-076A1782ACF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4267715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6B1A74AA-C306-48E7-A3B3-42B62A1F7534}" type="datetimeFigureOut">
              <a:rPr lang="en-US"/>
              <a:pPr>
                <a:defRPr/>
              </a:pPr>
              <a:t>25/2/2025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BB21184-2B4E-47CF-9D6E-508CF8157CC4}" type="slidenum">
              <a:rPr lang="en-US" altLang="en-US"/>
              <a:pPr/>
              <a:t>‹#›</a:t>
            </a:fld>
            <a:endParaRPr lang="en-US" altLang="en-US"/>
          </a:p>
        </p:txBody>
      </p:sp>
    </p:spTree>
    <p:extLst>
      <p:ext uri="{BB962C8B-B14F-4D97-AF65-F5344CB8AC3E}">
        <p14:creationId xmlns:p14="http://schemas.microsoft.com/office/powerpoint/2010/main" val="22328966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98617D9-A0B0-4A35-8CE8-69600290BA11}" type="datetimeFigureOut">
              <a:rPr lang="en-US"/>
              <a:pPr>
                <a:defRPr/>
              </a:pPr>
              <a:t>25/2/2025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5D7E543-86EA-4D38-95AC-96DB991EB7ED}" type="slidenum">
              <a:rPr lang="en-US" altLang="en-US"/>
              <a:pPr/>
              <a:t>‹#›</a:t>
            </a:fld>
            <a:endParaRPr lang="en-US" altLang="en-US"/>
          </a:p>
        </p:txBody>
      </p:sp>
    </p:spTree>
    <p:extLst>
      <p:ext uri="{BB962C8B-B14F-4D97-AF65-F5344CB8AC3E}">
        <p14:creationId xmlns:p14="http://schemas.microsoft.com/office/powerpoint/2010/main" val="32787101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05D352B-8010-4E46-ABB8-84462D133B0B}" type="datetimeFigureOut">
              <a:rPr lang="en-US"/>
              <a:pPr>
                <a:defRPr/>
              </a:pPr>
              <a:t>25/2/2025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331BFCC-33D1-413A-8D27-91B08FAE0BCD}" type="slidenum">
              <a:rPr lang="en-US" altLang="en-US"/>
              <a:pPr/>
              <a:t>‹#›</a:t>
            </a:fld>
            <a:endParaRPr lang="en-US" altLang="en-US"/>
          </a:p>
        </p:txBody>
      </p:sp>
    </p:spTree>
    <p:extLst>
      <p:ext uri="{BB962C8B-B14F-4D97-AF65-F5344CB8AC3E}">
        <p14:creationId xmlns:p14="http://schemas.microsoft.com/office/powerpoint/2010/main" val="17229821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2811D088-08DC-432B-95DC-E6999FE718AD}" type="datetimeFigureOut">
              <a:rPr lang="en-US"/>
              <a:pPr>
                <a:defRPr/>
              </a:pPr>
              <a:t>25/2/2025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D5BDDA-C05A-4CC4-9CB1-5E874A3797DB}" type="slidenum">
              <a:rPr lang="en-US" altLang="en-US"/>
              <a:pPr/>
              <a:t>‹#›</a:t>
            </a:fld>
            <a:endParaRPr lang="en-US" altLang="en-US"/>
          </a:p>
        </p:txBody>
      </p:sp>
    </p:spTree>
    <p:extLst>
      <p:ext uri="{BB962C8B-B14F-4D97-AF65-F5344CB8AC3E}">
        <p14:creationId xmlns:p14="http://schemas.microsoft.com/office/powerpoint/2010/main" val="1680086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791147547"/>
      </p:ext>
    </p:extLst>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FE44F5BF-0EC9-454B-8497-09827FA94D49}" type="datetimeFigureOut">
              <a:rPr lang="en-US"/>
              <a:pPr>
                <a:defRPr/>
              </a:pPr>
              <a:t>25/2/2025</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B6628EB-25FD-4EA1-9780-FD02AAC5DCAE}" type="slidenum">
              <a:rPr lang="en-US" altLang="en-US"/>
              <a:pPr/>
              <a:t>‹#›</a:t>
            </a:fld>
            <a:endParaRPr lang="en-US" altLang="en-US"/>
          </a:p>
        </p:txBody>
      </p:sp>
    </p:spTree>
    <p:extLst>
      <p:ext uri="{BB962C8B-B14F-4D97-AF65-F5344CB8AC3E}">
        <p14:creationId xmlns:p14="http://schemas.microsoft.com/office/powerpoint/2010/main" val="16018562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B14D0D1C-10A3-4F22-B041-FA819F9BFEBE}" type="datetimeFigureOut">
              <a:rPr lang="en-US"/>
              <a:pPr>
                <a:defRPr/>
              </a:pPr>
              <a:t>25/2/2025</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ACF0DDA-A0A0-470E-99F7-A0AA017595D9}" type="slidenum">
              <a:rPr lang="en-US" altLang="en-US"/>
              <a:pPr/>
              <a:t>‹#›</a:t>
            </a:fld>
            <a:endParaRPr lang="en-US" altLang="en-US"/>
          </a:p>
        </p:txBody>
      </p:sp>
    </p:spTree>
    <p:extLst>
      <p:ext uri="{BB962C8B-B14F-4D97-AF65-F5344CB8AC3E}">
        <p14:creationId xmlns:p14="http://schemas.microsoft.com/office/powerpoint/2010/main" val="28340507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7939D04-3B76-41F4-BDCC-28724554464B}" type="datetimeFigureOut">
              <a:rPr lang="en-US"/>
              <a:pPr>
                <a:defRPr/>
              </a:pPr>
              <a:t>25/2/2025</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7C5BAA3-931E-4A78-AD44-83A4B6AB941C}" type="slidenum">
              <a:rPr lang="en-US" altLang="en-US"/>
              <a:pPr/>
              <a:t>‹#›</a:t>
            </a:fld>
            <a:endParaRPr lang="en-US" altLang="en-US"/>
          </a:p>
        </p:txBody>
      </p:sp>
    </p:spTree>
    <p:extLst>
      <p:ext uri="{BB962C8B-B14F-4D97-AF65-F5344CB8AC3E}">
        <p14:creationId xmlns:p14="http://schemas.microsoft.com/office/powerpoint/2010/main" val="18200380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C2D4702-9A33-43C1-BC0D-5B5CEF43F806}" type="datetimeFigureOut">
              <a:rPr lang="en-US"/>
              <a:pPr>
                <a:defRPr/>
              </a:pPr>
              <a:t>25/2/2025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DC50C40-6F7A-4332-9A5D-3AF1065D3041}" type="slidenum">
              <a:rPr lang="en-US" altLang="en-US"/>
              <a:pPr/>
              <a:t>‹#›</a:t>
            </a:fld>
            <a:endParaRPr lang="en-US" altLang="en-US"/>
          </a:p>
        </p:txBody>
      </p:sp>
    </p:spTree>
    <p:extLst>
      <p:ext uri="{BB962C8B-B14F-4D97-AF65-F5344CB8AC3E}">
        <p14:creationId xmlns:p14="http://schemas.microsoft.com/office/powerpoint/2010/main" val="8644009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F254222-361B-4BFB-AC00-A8BDEC2B8238}" type="datetimeFigureOut">
              <a:rPr lang="en-US"/>
              <a:pPr>
                <a:defRPr/>
              </a:pPr>
              <a:t>25/2/2025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23AB698-246E-491F-B59B-3866BAE2D095}" type="slidenum">
              <a:rPr lang="en-US" altLang="en-US"/>
              <a:pPr/>
              <a:t>‹#›</a:t>
            </a:fld>
            <a:endParaRPr lang="en-US" altLang="en-US"/>
          </a:p>
        </p:txBody>
      </p:sp>
    </p:spTree>
    <p:extLst>
      <p:ext uri="{BB962C8B-B14F-4D97-AF65-F5344CB8AC3E}">
        <p14:creationId xmlns:p14="http://schemas.microsoft.com/office/powerpoint/2010/main" val="19863439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4CE417E-EBC4-483E-AFC5-D122EB9AD811}" type="datetimeFigureOut">
              <a:rPr lang="en-US"/>
              <a:pPr>
                <a:defRPr/>
              </a:pPr>
              <a:t>25/2/2025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A653BCC-0453-4A54-919C-AF650779EBD3}" type="slidenum">
              <a:rPr lang="en-US" altLang="en-US"/>
              <a:pPr/>
              <a:t>‹#›</a:t>
            </a:fld>
            <a:endParaRPr lang="en-US" altLang="en-US"/>
          </a:p>
        </p:txBody>
      </p:sp>
    </p:spTree>
    <p:extLst>
      <p:ext uri="{BB962C8B-B14F-4D97-AF65-F5344CB8AC3E}">
        <p14:creationId xmlns:p14="http://schemas.microsoft.com/office/powerpoint/2010/main" val="7227390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01EC99F-726A-4662-85C5-9FB81837691B}" type="datetimeFigureOut">
              <a:rPr lang="en-US"/>
              <a:pPr>
                <a:defRPr/>
              </a:pPr>
              <a:t>25/2/2025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4374413-6164-40D1-8D8A-30B2FE6B9E23}" type="slidenum">
              <a:rPr lang="en-US" altLang="en-US"/>
              <a:pPr/>
              <a:t>‹#›</a:t>
            </a:fld>
            <a:endParaRPr lang="en-US" altLang="en-US"/>
          </a:p>
        </p:txBody>
      </p:sp>
    </p:spTree>
    <p:extLst>
      <p:ext uri="{BB962C8B-B14F-4D97-AF65-F5344CB8AC3E}">
        <p14:creationId xmlns:p14="http://schemas.microsoft.com/office/powerpoint/2010/main" val="3011561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314012730"/>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19168939"/>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964489469"/>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17773998"/>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918876211"/>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pic>
        <p:nvPicPr>
          <p:cNvPr id="3" name="Picture 2">
            <a:extLst>
              <a:ext uri="{FF2B5EF4-FFF2-40B4-BE49-F238E27FC236}">
                <a16:creationId xmlns:a16="http://schemas.microsoft.com/office/drawing/2014/main" id="{9906F798-E4B2-4A0E-885F-0DF0BB3F89BA}"/>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739349" y="39732"/>
            <a:ext cx="1360535" cy="1360535"/>
          </a:xfrm>
          <a:prstGeom prst="rect">
            <a:avLst/>
          </a:prstGeom>
        </p:spPr>
      </p:pic>
    </p:spTree>
    <p:extLst>
      <p:ext uri="{BB962C8B-B14F-4D97-AF65-F5344CB8AC3E}">
        <p14:creationId xmlns:p14="http://schemas.microsoft.com/office/powerpoint/2010/main" val="221568936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141369-8A15-450C-B9C5-6F493AB62AC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39349" y="39732"/>
            <a:ext cx="1360535" cy="1360535"/>
          </a:xfrm>
          <a:prstGeom prst="rect">
            <a:avLst/>
          </a:prstGeom>
        </p:spPr>
      </p:pic>
    </p:spTree>
    <p:extLst>
      <p:ext uri="{BB962C8B-B14F-4D97-AF65-F5344CB8AC3E}">
        <p14:creationId xmlns:p14="http://schemas.microsoft.com/office/powerpoint/2010/main" val="44915454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3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defRPr sz="1400" b="0">
                <a:solidFill>
                  <a:srgbClr val="000000"/>
                </a:solidFill>
                <a:latin typeface="Arial" charset="0"/>
              </a:defRPr>
            </a:lvl1pPr>
          </a:lstStyle>
          <a:p>
            <a:pPr fontAlgn="base">
              <a:spcAft>
                <a:spcPct val="0"/>
              </a:spcAft>
              <a:defRPr/>
            </a:pPr>
            <a:fld id="{D6431B26-A2FD-4065-83C3-B04C2FDAD4BD}" type="datetimeFigureOut">
              <a:rPr lang="en-US"/>
              <a:pPr fontAlgn="base">
                <a:spcAft>
                  <a:spcPct val="0"/>
                </a:spcAft>
                <a:defRPr/>
              </a:pPr>
              <a:t>25/2/2025</a:t>
            </a:fld>
            <a:endParaRPr lang="en-US"/>
          </a:p>
        </p:txBody>
      </p:sp>
      <p:sp>
        <p:nvSpPr>
          <p:cNvPr id="553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000000"/>
                </a:solidFill>
                <a:latin typeface="Arial" charset="0"/>
              </a:defRPr>
            </a:lvl1pPr>
          </a:lstStyle>
          <a:p>
            <a:pPr fontAlgn="base">
              <a:spcAft>
                <a:spcPct val="0"/>
              </a:spcAft>
              <a:defRPr/>
            </a:pPr>
            <a:endParaRPr lang="en-US"/>
          </a:p>
        </p:txBody>
      </p:sp>
      <p:sp>
        <p:nvSpPr>
          <p:cNvPr id="553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itchFamily="34" charset="0"/>
              </a:defRPr>
            </a:lvl1pPr>
          </a:lstStyle>
          <a:p>
            <a:pPr fontAlgn="base">
              <a:spcBef>
                <a:spcPct val="0"/>
              </a:spcBef>
              <a:spcAft>
                <a:spcPct val="0"/>
              </a:spcAft>
            </a:pPr>
            <a:fld id="{27DE6ADE-A0A0-4119-AD82-AF0AC1820848}"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240873820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audio" Target="../media/audio1.wav"/><Relationship Id="rId7" Type="http://schemas.openxmlformats.org/officeDocument/2006/relationships/image" Target="../media/image28.jpeg"/><Relationship Id="rId2" Type="http://schemas.openxmlformats.org/officeDocument/2006/relationships/slideLayout" Target="../slideLayouts/slideLayout42.xml"/><Relationship Id="rId1" Type="http://schemas.openxmlformats.org/officeDocument/2006/relationships/tags" Target="../tags/tag1.xml"/><Relationship Id="rId6" Type="http://schemas.openxmlformats.org/officeDocument/2006/relationships/image" Target="../media/image27.gif"/><Relationship Id="rId5" Type="http://schemas.openxmlformats.org/officeDocument/2006/relationships/image" Target="../media/image26.gif"/><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8.jpeg"/><Relationship Id="rId2" Type="http://schemas.openxmlformats.org/officeDocument/2006/relationships/slideLayout" Target="../slideLayouts/slideLayout42.xml"/><Relationship Id="rId1" Type="http://schemas.openxmlformats.org/officeDocument/2006/relationships/tags" Target="../tags/tag2.xml"/><Relationship Id="rId6" Type="http://schemas.openxmlformats.org/officeDocument/2006/relationships/image" Target="../media/image29.jpeg"/><Relationship Id="rId5" Type="http://schemas.openxmlformats.org/officeDocument/2006/relationships/image" Target="../media/image26.gif"/><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8.jpeg"/><Relationship Id="rId2" Type="http://schemas.openxmlformats.org/officeDocument/2006/relationships/slideLayout" Target="../slideLayouts/slideLayout42.xml"/><Relationship Id="rId1" Type="http://schemas.openxmlformats.org/officeDocument/2006/relationships/tags" Target="../tags/tag3.xml"/><Relationship Id="rId6" Type="http://schemas.openxmlformats.org/officeDocument/2006/relationships/image" Target="../media/image29.jpeg"/><Relationship Id="rId5" Type="http://schemas.openxmlformats.org/officeDocument/2006/relationships/image" Target="../media/image26.gif"/><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4" name="Picture 3" descr="Picture3"/>
          <p:cNvPicPr>
            <a:picLocks noChangeAspect="1"/>
          </p:cNvPicPr>
          <p:nvPr/>
        </p:nvPicPr>
        <p:blipFill>
          <a:blip r:embed="rId3"/>
          <a:stretch>
            <a:fillRect/>
          </a:stretch>
        </p:blipFill>
        <p:spPr>
          <a:xfrm>
            <a:off x="932180" y="1617980"/>
            <a:ext cx="11225107" cy="288544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6" name="Picture 5">
            <a:extLst>
              <a:ext uri="{FF2B5EF4-FFF2-40B4-BE49-F238E27FC236}">
                <a16:creationId xmlns:a16="http://schemas.microsoft.com/office/drawing/2014/main" id="{56824EBD-5051-4E59-994E-9B03EB4C1758}"/>
              </a:ext>
            </a:extLst>
          </p:cNvPr>
          <p:cNvPicPr>
            <a:picLocks noChangeAspect="1"/>
          </p:cNvPicPr>
          <p:nvPr/>
        </p:nvPicPr>
        <p:blipFill>
          <a:blip r:embed="rId3"/>
          <a:stretch>
            <a:fillRect/>
          </a:stretch>
        </p:blipFill>
        <p:spPr>
          <a:xfrm>
            <a:off x="1158811" y="210228"/>
            <a:ext cx="10260457" cy="1926503"/>
          </a:xfrm>
          <a:prstGeom prst="rect">
            <a:avLst/>
          </a:prstGeom>
        </p:spPr>
      </p:pic>
      <p:sp>
        <p:nvSpPr>
          <p:cNvPr id="16" name="Rectangle: Rounded Corners 15">
            <a:extLst>
              <a:ext uri="{FF2B5EF4-FFF2-40B4-BE49-F238E27FC236}">
                <a16:creationId xmlns:a16="http://schemas.microsoft.com/office/drawing/2014/main" id="{6B1E3382-53DE-49C4-BC6E-B860DB10E7B1}"/>
              </a:ext>
            </a:extLst>
          </p:cNvPr>
          <p:cNvSpPr/>
          <p:nvPr/>
        </p:nvSpPr>
        <p:spPr>
          <a:xfrm>
            <a:off x="274308" y="2136730"/>
            <a:ext cx="7122172" cy="4071030"/>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u="sng" dirty="0">
                <a:solidFill>
                  <a:srgbClr val="002060"/>
                </a:solidFill>
              </a:rPr>
              <a:t>Cách chơi:</a:t>
            </a:r>
          </a:p>
          <a:p>
            <a:pPr marL="457200" indent="-457200" algn="just">
              <a:buFont typeface="Arial" panose="020B0604020202020204" pitchFamily="34" charset="0"/>
              <a:buChar char="•"/>
            </a:pPr>
            <a:r>
              <a:rPr lang="vi-VN" sz="2800" b="1" dirty="0">
                <a:solidFill>
                  <a:srgbClr val="002060"/>
                </a:solidFill>
              </a:rPr>
              <a:t>Gà mẹ và gà con đang đi kiếm ăn. Bất ngờ gà mẹ bị lạc mất con. Để giúp gà mẹ tìm được những chú gà con các em phải vượt qua các chướng ngại vật là các câu hỏi được đưa ra.</a:t>
            </a:r>
          </a:p>
          <a:p>
            <a:pPr marL="457200" indent="-457200" algn="just">
              <a:buFont typeface="Arial" panose="020B0604020202020204" pitchFamily="34" charset="0"/>
              <a:buChar char="•"/>
            </a:pPr>
            <a:r>
              <a:rPr lang="vi-VN" sz="2800" b="1" dirty="0">
                <a:solidFill>
                  <a:srgbClr val="002060"/>
                </a:solidFill>
              </a:rPr>
              <a:t>Với mỗi câu hỏi các em chọn Đ, S; thời gian cho mỗi câu hỏi là 7 giây. </a:t>
            </a:r>
            <a:endParaRPr lang="en-US" sz="2800" b="1" dirty="0">
              <a:solidFill>
                <a:srgbClr val="002060"/>
              </a:solidFill>
            </a:endParaRPr>
          </a:p>
        </p:txBody>
      </p:sp>
      <p:pic>
        <p:nvPicPr>
          <p:cNvPr id="18" name="Picture 17" descr="A picture containing text, vector graphics&#10;&#10;Description automatically generated">
            <a:extLst>
              <a:ext uri="{FF2B5EF4-FFF2-40B4-BE49-F238E27FC236}">
                <a16:creationId xmlns:a16="http://schemas.microsoft.com/office/drawing/2014/main" id="{382AB676-70DF-422C-95DF-062217EDCD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5406" y="1788160"/>
            <a:ext cx="6375406" cy="6375406"/>
          </a:xfrm>
          <a:prstGeom prst="rect">
            <a:avLst/>
          </a:prstGeom>
        </p:spPr>
      </p:pic>
    </p:spTree>
    <p:extLst>
      <p:ext uri="{BB962C8B-B14F-4D97-AF65-F5344CB8AC3E}">
        <p14:creationId xmlns:p14="http://schemas.microsoft.com/office/powerpoint/2010/main" val="36618481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6">
                                            <p:bg/>
                                          </p:spTgt>
                                        </p:tgtEl>
                                        <p:attrNameLst>
                                          <p:attrName>style.visibility</p:attrName>
                                        </p:attrNameLst>
                                      </p:cBhvr>
                                      <p:to>
                                        <p:strVal val="visible"/>
                                      </p:to>
                                    </p:set>
                                    <p:animEffect transition="in" filter="wipe(down)">
                                      <p:cBhvr>
                                        <p:cTn id="14" dur="500"/>
                                        <p:tgtEl>
                                          <p:spTgt spid="16">
                                            <p:bg/>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wipe(down)">
                                      <p:cBhvr>
                                        <p:cTn id="19" dur="500"/>
                                        <p:tgtEl>
                                          <p:spTgt spid="1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6">
                                            <p:txEl>
                                              <p:pRg st="1" end="1"/>
                                            </p:txEl>
                                          </p:spTgt>
                                        </p:tgtEl>
                                        <p:attrNameLst>
                                          <p:attrName>style.visibility</p:attrName>
                                        </p:attrNameLst>
                                      </p:cBhvr>
                                      <p:to>
                                        <p:strVal val="visible"/>
                                      </p:to>
                                    </p:set>
                                    <p:animEffect transition="in" filter="wipe(down)">
                                      <p:cBhvr>
                                        <p:cTn id="24" dur="500"/>
                                        <p:tgtEl>
                                          <p:spTgt spid="1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6">
                                            <p:txEl>
                                              <p:pRg st="2" end="2"/>
                                            </p:txEl>
                                          </p:spTgt>
                                        </p:tgtEl>
                                        <p:attrNameLst>
                                          <p:attrName>style.visibility</p:attrName>
                                        </p:attrNameLst>
                                      </p:cBhvr>
                                      <p:to>
                                        <p:strVal val="visible"/>
                                      </p:to>
                                    </p:set>
                                    <p:animEffect transition="in" filter="wipe(down)">
                                      <p:cBhvr>
                                        <p:cTn id="29"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WordArt 226"/>
          <p:cNvSpPr>
            <a:spLocks noChangeArrowheads="1" noChangeShapeType="1" noTextEdit="1"/>
          </p:cNvSpPr>
          <p:nvPr/>
        </p:nvSpPr>
        <p:spPr bwMode="auto">
          <a:xfrm>
            <a:off x="2395538" y="540385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w="9525">
                <a:solidFill>
                  <a:srgbClr val="FFFF00"/>
                </a:solidFill>
                <a:round/>
                <a:headEnd/>
                <a:tailEnd/>
              </a:ln>
              <a:solidFill>
                <a:srgbClr val="FFFF00"/>
              </a:solidFill>
              <a:effectLst/>
              <a:uLnTx/>
              <a:uFillTx/>
              <a:latin typeface=".VnTimeH"/>
              <a:ea typeface="+mn-ea"/>
              <a:cs typeface="+mn-cs"/>
            </a:endParaRPr>
          </a:p>
        </p:txBody>
      </p:sp>
      <p:pic>
        <p:nvPicPr>
          <p:cNvPr id="4119" name="Picture 3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9696450" y="5715000"/>
            <a:ext cx="9715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33"/>
          <p:cNvGrpSpPr>
            <a:grpSpLocks/>
          </p:cNvGrpSpPr>
          <p:nvPr/>
        </p:nvGrpSpPr>
        <p:grpSpPr bwMode="auto">
          <a:xfrm>
            <a:off x="9366250" y="4267200"/>
            <a:ext cx="1752600" cy="1752600"/>
            <a:chOff x="4320" y="2928"/>
            <a:chExt cx="1104" cy="1104"/>
          </a:xfrm>
        </p:grpSpPr>
        <p:sp>
          <p:nvSpPr>
            <p:cNvPr id="4132"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4133"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Hết</a:t>
              </a:r>
              <a:r>
                <a:rPr kumimoji="0" lang="en-US" sz="3600" b="1"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rPr>
                <a:t> </a:t>
              </a:r>
              <a:r>
                <a:rPr kumimoji="0" lang="en-US" sz="3600" b="1"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giờ</a:t>
              </a:r>
              <a:endParaRPr kumimoji="0" lang="en-US" sz="3600" b="1"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endParaRPr>
            </a:p>
          </p:txBody>
        </p:sp>
      </p:grpSp>
      <p:sp>
        <p:nvSpPr>
          <p:cNvPr id="6180" name="WordArt 36"/>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6181" name="WordArt 37"/>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6182" name="WordArt 38"/>
          <p:cNvSpPr>
            <a:spLocks noChangeArrowheads="1" noChangeShapeType="1" noTextEdit="1"/>
          </p:cNvSpPr>
          <p:nvPr/>
        </p:nvSpPr>
        <p:spPr bwMode="auto">
          <a:xfrm>
            <a:off x="9486900" y="3348038"/>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6183" name="WordArt 39"/>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6184" name="WordArt 40"/>
          <p:cNvSpPr>
            <a:spLocks noChangeArrowheads="1" noChangeShapeType="1" noTextEdit="1"/>
          </p:cNvSpPr>
          <p:nvPr/>
        </p:nvSpPr>
        <p:spPr bwMode="auto">
          <a:xfrm>
            <a:off x="9529763"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6185" name="WordArt 41"/>
          <p:cNvSpPr>
            <a:spLocks noChangeArrowheads="1" noChangeShapeType="1" noTextEdit="1"/>
          </p:cNvSpPr>
          <p:nvPr/>
        </p:nvSpPr>
        <p:spPr bwMode="auto">
          <a:xfrm>
            <a:off x="9496425"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6186" name="WordArt 42"/>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6187" name="WordArt 43"/>
          <p:cNvSpPr>
            <a:spLocks noChangeArrowheads="1" noChangeShapeType="1" noTextEdit="1"/>
          </p:cNvSpPr>
          <p:nvPr/>
        </p:nvSpPr>
        <p:spPr bwMode="auto">
          <a:xfrm>
            <a:off x="9515475" y="331946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pic>
        <p:nvPicPr>
          <p:cNvPr id="4131" name="Picture 54" descr="Tàng-Tàng"/>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53400" y="6191250"/>
            <a:ext cx="14097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 Box 12"/>
          <p:cNvSpPr txBox="1">
            <a:spLocks noChangeArrowheads="1"/>
          </p:cNvSpPr>
          <p:nvPr/>
        </p:nvSpPr>
        <p:spPr bwMode="auto">
          <a:xfrm>
            <a:off x="3352800" y="710680"/>
            <a:ext cx="242789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       </a:t>
            </a:r>
            <a:r>
              <a:rPr kumimoji="0" lang="en-US" altLang="vi-VN" sz="4000" b="1" i="0" u="none" strike="noStrike" kern="1200" cap="none" spc="0" normalizeH="0" baseline="0" noProof="0" dirty="0">
                <a:ln>
                  <a:noFill/>
                </a:ln>
                <a:solidFill>
                  <a:srgbClr val="FF0000"/>
                </a:solidFill>
                <a:effectLst/>
                <a:uLnTx/>
                <a:uFillTx/>
                <a:latin typeface="Times New Roman" pitchFamily="18" charset="0"/>
                <a:ea typeface="+mn-ea"/>
                <a:cs typeface="Arial" charset="0"/>
              </a:rPr>
              <a:t>3558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FF0000"/>
                </a:solidFill>
                <a:effectLst/>
                <a:uLnTx/>
                <a:uFillTx/>
                <a:latin typeface="Times New Roman" pitchFamily="18" charset="0"/>
                <a:ea typeface="+mn-ea"/>
                <a:cs typeface="Arial" charset="0"/>
              </a:rPr>
              <a:t>       4627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FF0000"/>
                </a:solidFill>
                <a:effectLst/>
                <a:uLnTx/>
                <a:uFillTx/>
                <a:latin typeface="Times New Roman" pitchFamily="18" charset="0"/>
                <a:ea typeface="+mn-ea"/>
                <a:cs typeface="Arial" charset="0"/>
              </a:rPr>
              <a:t>       8185</a:t>
            </a:r>
          </a:p>
        </p:txBody>
      </p:sp>
      <p:sp>
        <p:nvSpPr>
          <p:cNvPr id="42" name="TextBox 41"/>
          <p:cNvSpPr txBox="1"/>
          <p:nvPr/>
        </p:nvSpPr>
        <p:spPr>
          <a:xfrm>
            <a:off x="3712030" y="1469571"/>
            <a:ext cx="3701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Arial"/>
                <a:ea typeface="+mn-ea"/>
                <a:cs typeface="+mn-cs"/>
              </a:rPr>
              <a:t>+</a:t>
            </a:r>
          </a:p>
        </p:txBody>
      </p:sp>
      <p:cxnSp>
        <p:nvCxnSpPr>
          <p:cNvPr id="43" name="Straight Connector 42"/>
          <p:cNvCxnSpPr>
            <a:cxnSpLocks/>
          </p:cNvCxnSpPr>
          <p:nvPr/>
        </p:nvCxnSpPr>
        <p:spPr>
          <a:xfrm>
            <a:off x="4135921" y="2535342"/>
            <a:ext cx="1187919"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sp>
        <p:nvSpPr>
          <p:cNvPr id="44" name="TextBox 43"/>
          <p:cNvSpPr txBox="1"/>
          <p:nvPr/>
        </p:nvSpPr>
        <p:spPr>
          <a:xfrm>
            <a:off x="6139920" y="1509263"/>
            <a:ext cx="555313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Đúng</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Đ, </a:t>
            </a: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sai</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S</a:t>
            </a:r>
          </a:p>
        </p:txBody>
      </p:sp>
      <p:pic>
        <p:nvPicPr>
          <p:cNvPr id="46" name="Picture 19" descr="ga me"/>
          <p:cNvPicPr>
            <a:picLocks noChangeAspect="1" noChangeArrowheads="1"/>
          </p:cNvPicPr>
          <p:nvPr/>
        </p:nvPicPr>
        <p:blipFill>
          <a:blip r:embed="rId7" cstate="print"/>
          <a:srcRect/>
          <a:stretch>
            <a:fillRect/>
          </a:stretch>
        </p:blipFill>
        <p:spPr bwMode="auto">
          <a:xfrm>
            <a:off x="1139059" y="1690097"/>
            <a:ext cx="1295400" cy="1211263"/>
          </a:xfrm>
          <a:prstGeom prst="rect">
            <a:avLst/>
          </a:prstGeom>
          <a:noFill/>
        </p:spPr>
      </p:pic>
      <p:pic>
        <p:nvPicPr>
          <p:cNvPr id="47" name="Picture 10" descr="ga con"/>
          <p:cNvPicPr>
            <a:picLocks noChangeAspect="1" noChangeArrowheads="1"/>
          </p:cNvPicPr>
          <p:nvPr/>
        </p:nvPicPr>
        <p:blipFill>
          <a:blip r:embed="rId8"/>
          <a:srcRect/>
          <a:stretch>
            <a:fillRect/>
          </a:stretch>
        </p:blipFill>
        <p:spPr bwMode="auto">
          <a:xfrm>
            <a:off x="3203418" y="3475038"/>
            <a:ext cx="609600" cy="487362"/>
          </a:xfrm>
          <a:prstGeom prst="rect">
            <a:avLst/>
          </a:prstGeom>
          <a:noFill/>
        </p:spPr>
      </p:pic>
      <p:pic>
        <p:nvPicPr>
          <p:cNvPr id="48" name="Picture 11" descr="ga con"/>
          <p:cNvPicPr>
            <a:picLocks noChangeAspect="1" noChangeArrowheads="1"/>
          </p:cNvPicPr>
          <p:nvPr/>
        </p:nvPicPr>
        <p:blipFill>
          <a:blip r:embed="rId8"/>
          <a:srcRect/>
          <a:stretch>
            <a:fillRect/>
          </a:stretch>
        </p:blipFill>
        <p:spPr bwMode="auto">
          <a:xfrm>
            <a:off x="3200400" y="4313238"/>
            <a:ext cx="609600" cy="487362"/>
          </a:xfrm>
          <a:prstGeom prst="rect">
            <a:avLst/>
          </a:prstGeom>
          <a:noFill/>
        </p:spPr>
      </p:pic>
      <p:sp>
        <p:nvSpPr>
          <p:cNvPr id="49" name="Text Box 16"/>
          <p:cNvSpPr txBox="1">
            <a:spLocks noChangeArrowheads="1"/>
          </p:cNvSpPr>
          <p:nvPr/>
        </p:nvSpPr>
        <p:spPr bwMode="auto">
          <a:xfrm>
            <a:off x="4038600" y="3334966"/>
            <a:ext cx="5715000" cy="83099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a. S</a:t>
            </a:r>
          </a:p>
        </p:txBody>
      </p:sp>
      <p:sp>
        <p:nvSpPr>
          <p:cNvPr id="50" name="Text Box 17"/>
          <p:cNvSpPr txBox="1">
            <a:spLocks noChangeArrowheads="1"/>
          </p:cNvSpPr>
          <p:nvPr/>
        </p:nvSpPr>
        <p:spPr bwMode="auto">
          <a:xfrm>
            <a:off x="4038600" y="4206875"/>
            <a:ext cx="5715000" cy="83099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b. Đ</a:t>
            </a:r>
          </a:p>
        </p:txBody>
      </p:sp>
    </p:spTree>
    <p:custDataLst>
      <p:tags r:id="rId1"/>
    </p:custDataLst>
    <p:extLst>
      <p:ext uri="{BB962C8B-B14F-4D97-AF65-F5344CB8AC3E}">
        <p14:creationId xmlns:p14="http://schemas.microsoft.com/office/powerpoint/2010/main" val="19447762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randombar(horizont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randombar(horizontal)">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randombar(horizontal)">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randombar(horizontal)">
                                      <p:cBhvr>
                                        <p:cTn id="27" dur="500"/>
                                        <p:tgtEl>
                                          <p:spTgt spid="47"/>
                                        </p:tgtEl>
                                      </p:cBhvr>
                                    </p:animEffect>
                                  </p:childTnLst>
                                </p:cTn>
                              </p:par>
                            </p:childTnLst>
                          </p:cTn>
                        </p:par>
                        <p:par>
                          <p:cTn id="28" fill="hold">
                            <p:stCondLst>
                              <p:cond delay="500"/>
                            </p:stCondLst>
                            <p:childTnLst>
                              <p:par>
                                <p:cTn id="29" presetID="14" presetClass="entr" presetSubtype="10" fill="hold" grpId="0"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randombar(horizontal)">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randombar(horizontal)">
                                      <p:cBhvr>
                                        <p:cTn id="36" dur="500"/>
                                        <p:tgtEl>
                                          <p:spTgt spid="48"/>
                                        </p:tgtEl>
                                      </p:cBhvr>
                                    </p:animEffect>
                                  </p:childTnLst>
                                </p:cTn>
                              </p:par>
                              <p:par>
                                <p:cTn id="37" presetID="5" presetClass="entr" presetSubtype="10" fill="hold" grpId="0" nodeType="withEffect" nodePh="1">
                                  <p:stCondLst>
                                    <p:cond delay="4000"/>
                                  </p:stCondLst>
                                  <p:endCondLst>
                                    <p:cond evt="begin" delay="0">
                                      <p:tn val="37"/>
                                    </p:cond>
                                  </p:endCondLst>
                                  <p:childTnLst>
                                    <p:set>
                                      <p:cBhvr>
                                        <p:cTn id="38" dur="1" fill="hold">
                                          <p:stCondLst>
                                            <p:cond delay="0"/>
                                          </p:stCondLst>
                                        </p:cTn>
                                        <p:tgtEl>
                                          <p:spTgt spid="15"/>
                                        </p:tgtEl>
                                        <p:attrNameLst>
                                          <p:attrName>style.visibility</p:attrName>
                                        </p:attrNameLst>
                                      </p:cBhvr>
                                      <p:to>
                                        <p:strVal val="visible"/>
                                      </p:to>
                                    </p:set>
                                    <p:animEffect transition="in" filter="checkerboard(across)">
                                      <p:cBhvr>
                                        <p:cTn id="39" dur="500"/>
                                        <p:tgtEl>
                                          <p:spTgt spid="15"/>
                                        </p:tgtEl>
                                      </p:cBhvr>
                                    </p:animEffect>
                                  </p:childTnLst>
                                </p:cTn>
                              </p:par>
                            </p:childTnLst>
                          </p:cTn>
                        </p:par>
                        <p:par>
                          <p:cTn id="40" fill="hold">
                            <p:stCondLst>
                              <p:cond delay="4500"/>
                            </p:stCondLst>
                            <p:childTnLst>
                              <p:par>
                                <p:cTn id="41" presetID="14" presetClass="entr" presetSubtype="10" fill="hold" grpId="0" nodeType="after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randombar(horizontal)">
                                      <p:cBhvr>
                                        <p:cTn id="43" dur="500"/>
                                        <p:tgtEl>
                                          <p:spTgt spid="5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6187"/>
                                        </p:tgtEl>
                                        <p:attrNameLst>
                                          <p:attrName>style.visibility</p:attrName>
                                        </p:attrNameLst>
                                      </p:cBhvr>
                                      <p:to>
                                        <p:strVal val="visible"/>
                                      </p:to>
                                    </p:set>
                                    <p:animEffect transition="in" filter="dissolve">
                                      <p:cBhvr>
                                        <p:cTn id="48" dur="500"/>
                                        <p:tgtEl>
                                          <p:spTgt spid="6187"/>
                                        </p:tgtEl>
                                      </p:cBhvr>
                                    </p:animEffect>
                                  </p:childTnLst>
                                  <p:subTnLst>
                                    <p:audio>
                                      <p:cMediaNode>
                                        <p:cTn display="0" masterRel="sameClick">
                                          <p:stCondLst>
                                            <p:cond evt="begin" delay="0">
                                              <p:tn val="46"/>
                                            </p:cond>
                                          </p:stCondLst>
                                          <p:endCondLst>
                                            <p:cond evt="onStopAudio" delay="0">
                                              <p:tgtEl>
                                                <p:sldTgt/>
                                              </p:tgtEl>
                                            </p:cond>
                                          </p:endCondLst>
                                        </p:cTn>
                                        <p:tgtEl>
                                          <p:sndTgt r:embed="rId3" name="camera.wav"/>
                                        </p:tgtEl>
                                      </p:cMediaNode>
                                    </p:audio>
                                  </p:subTnLst>
                                </p:cTn>
                              </p:par>
                            </p:childTnLst>
                          </p:cTn>
                        </p:par>
                        <p:par>
                          <p:cTn id="49" fill="hold" nodeType="afterGroup">
                            <p:stCondLst>
                              <p:cond delay="500"/>
                            </p:stCondLst>
                            <p:childTnLst>
                              <p:par>
                                <p:cTn id="50" presetID="53" presetClass="exit" presetSubtype="0" fill="hold" grpId="1" nodeType="afterEffect">
                                  <p:stCondLst>
                                    <p:cond delay="0"/>
                                  </p:stCondLst>
                                  <p:childTnLst>
                                    <p:anim calcmode="lin" valueType="num">
                                      <p:cBhvr>
                                        <p:cTn id="51" dur="500"/>
                                        <p:tgtEl>
                                          <p:spTgt spid="6187"/>
                                        </p:tgtEl>
                                        <p:attrNameLst>
                                          <p:attrName>ppt_w</p:attrName>
                                        </p:attrNameLst>
                                      </p:cBhvr>
                                      <p:tavLst>
                                        <p:tav tm="0">
                                          <p:val>
                                            <p:strVal val="ppt_w"/>
                                          </p:val>
                                        </p:tav>
                                        <p:tav tm="100000">
                                          <p:val>
                                            <p:fltVal val="0"/>
                                          </p:val>
                                        </p:tav>
                                      </p:tavLst>
                                    </p:anim>
                                    <p:anim calcmode="lin" valueType="num">
                                      <p:cBhvr>
                                        <p:cTn id="52" dur="500"/>
                                        <p:tgtEl>
                                          <p:spTgt spid="6187"/>
                                        </p:tgtEl>
                                        <p:attrNameLst>
                                          <p:attrName>ppt_h</p:attrName>
                                        </p:attrNameLst>
                                      </p:cBhvr>
                                      <p:tavLst>
                                        <p:tav tm="0">
                                          <p:val>
                                            <p:strVal val="ppt_h"/>
                                          </p:val>
                                        </p:tav>
                                        <p:tav tm="100000">
                                          <p:val>
                                            <p:fltVal val="0"/>
                                          </p:val>
                                        </p:tav>
                                      </p:tavLst>
                                    </p:anim>
                                    <p:animEffect transition="out" filter="fade">
                                      <p:cBhvr>
                                        <p:cTn id="53" dur="500"/>
                                        <p:tgtEl>
                                          <p:spTgt spid="6187"/>
                                        </p:tgtEl>
                                      </p:cBhvr>
                                    </p:animEffect>
                                    <p:set>
                                      <p:cBhvr>
                                        <p:cTn id="54" dur="1" fill="hold">
                                          <p:stCondLst>
                                            <p:cond delay="499"/>
                                          </p:stCondLst>
                                        </p:cTn>
                                        <p:tgtEl>
                                          <p:spTgt spid="6187"/>
                                        </p:tgtEl>
                                        <p:attrNameLst>
                                          <p:attrName>style.visibility</p:attrName>
                                        </p:attrNameLst>
                                      </p:cBhvr>
                                      <p:to>
                                        <p:strVal val="hidden"/>
                                      </p:to>
                                    </p:set>
                                  </p:childTnLst>
                                </p:cTn>
                              </p:par>
                            </p:childTnLst>
                          </p:cTn>
                        </p:par>
                        <p:par>
                          <p:cTn id="55" fill="hold" nodeType="afterGroup">
                            <p:stCondLst>
                              <p:cond delay="1000"/>
                            </p:stCondLst>
                            <p:childTnLst>
                              <p:par>
                                <p:cTn id="56" presetID="9" presetClass="entr" presetSubtype="0" fill="hold" grpId="0" nodeType="afterEffect">
                                  <p:stCondLst>
                                    <p:cond delay="0"/>
                                  </p:stCondLst>
                                  <p:childTnLst>
                                    <p:set>
                                      <p:cBhvr>
                                        <p:cTn id="57" dur="1" fill="hold">
                                          <p:stCondLst>
                                            <p:cond delay="0"/>
                                          </p:stCondLst>
                                        </p:cTn>
                                        <p:tgtEl>
                                          <p:spTgt spid="6186"/>
                                        </p:tgtEl>
                                        <p:attrNameLst>
                                          <p:attrName>style.visibility</p:attrName>
                                        </p:attrNameLst>
                                      </p:cBhvr>
                                      <p:to>
                                        <p:strVal val="visible"/>
                                      </p:to>
                                    </p:set>
                                    <p:animEffect transition="in" filter="dissolve">
                                      <p:cBhvr>
                                        <p:cTn id="58" dur="500"/>
                                        <p:tgtEl>
                                          <p:spTgt spid="6186"/>
                                        </p:tgtEl>
                                      </p:cBhvr>
                                    </p:animEffect>
                                  </p:childTnLst>
                                  <p:subTnLst>
                                    <p:audio>
                                      <p:cMediaNode>
                                        <p:cTn display="0" masterRel="sameClick">
                                          <p:stCondLst>
                                            <p:cond evt="begin" delay="0">
                                              <p:tn val="56"/>
                                            </p:cond>
                                          </p:stCondLst>
                                          <p:endCondLst>
                                            <p:cond evt="onStopAudio" delay="0">
                                              <p:tgtEl>
                                                <p:sldTgt/>
                                              </p:tgtEl>
                                            </p:cond>
                                          </p:endCondLst>
                                        </p:cTn>
                                        <p:tgtEl>
                                          <p:sndTgt r:embed="rId3" name="camera.wav"/>
                                        </p:tgtEl>
                                      </p:cMediaNode>
                                    </p:audio>
                                  </p:subTnLst>
                                </p:cTn>
                              </p:par>
                            </p:childTnLst>
                          </p:cTn>
                        </p:par>
                        <p:par>
                          <p:cTn id="59" fill="hold" nodeType="afterGroup">
                            <p:stCondLst>
                              <p:cond delay="1500"/>
                            </p:stCondLst>
                            <p:childTnLst>
                              <p:par>
                                <p:cTn id="60" presetID="53" presetClass="exit" presetSubtype="0" fill="hold" grpId="1" nodeType="afterEffect">
                                  <p:stCondLst>
                                    <p:cond delay="0"/>
                                  </p:stCondLst>
                                  <p:childTnLst>
                                    <p:anim calcmode="lin" valueType="num">
                                      <p:cBhvr>
                                        <p:cTn id="61" dur="500"/>
                                        <p:tgtEl>
                                          <p:spTgt spid="6186"/>
                                        </p:tgtEl>
                                        <p:attrNameLst>
                                          <p:attrName>ppt_w</p:attrName>
                                        </p:attrNameLst>
                                      </p:cBhvr>
                                      <p:tavLst>
                                        <p:tav tm="0">
                                          <p:val>
                                            <p:strVal val="ppt_w"/>
                                          </p:val>
                                        </p:tav>
                                        <p:tav tm="100000">
                                          <p:val>
                                            <p:fltVal val="0"/>
                                          </p:val>
                                        </p:tav>
                                      </p:tavLst>
                                    </p:anim>
                                    <p:anim calcmode="lin" valueType="num">
                                      <p:cBhvr>
                                        <p:cTn id="62" dur="500"/>
                                        <p:tgtEl>
                                          <p:spTgt spid="6186"/>
                                        </p:tgtEl>
                                        <p:attrNameLst>
                                          <p:attrName>ppt_h</p:attrName>
                                        </p:attrNameLst>
                                      </p:cBhvr>
                                      <p:tavLst>
                                        <p:tav tm="0">
                                          <p:val>
                                            <p:strVal val="ppt_h"/>
                                          </p:val>
                                        </p:tav>
                                        <p:tav tm="100000">
                                          <p:val>
                                            <p:fltVal val="0"/>
                                          </p:val>
                                        </p:tav>
                                      </p:tavLst>
                                    </p:anim>
                                    <p:animEffect transition="out" filter="fade">
                                      <p:cBhvr>
                                        <p:cTn id="63" dur="500"/>
                                        <p:tgtEl>
                                          <p:spTgt spid="6186"/>
                                        </p:tgtEl>
                                      </p:cBhvr>
                                    </p:animEffect>
                                    <p:set>
                                      <p:cBhvr>
                                        <p:cTn id="64" dur="1" fill="hold">
                                          <p:stCondLst>
                                            <p:cond delay="499"/>
                                          </p:stCondLst>
                                        </p:cTn>
                                        <p:tgtEl>
                                          <p:spTgt spid="6186"/>
                                        </p:tgtEl>
                                        <p:attrNameLst>
                                          <p:attrName>style.visibility</p:attrName>
                                        </p:attrNameLst>
                                      </p:cBhvr>
                                      <p:to>
                                        <p:strVal val="hidden"/>
                                      </p:to>
                                    </p:set>
                                  </p:childTnLst>
                                </p:cTn>
                              </p:par>
                            </p:childTnLst>
                          </p:cTn>
                        </p:par>
                        <p:par>
                          <p:cTn id="65" fill="hold" nodeType="afterGroup">
                            <p:stCondLst>
                              <p:cond delay="2000"/>
                            </p:stCondLst>
                            <p:childTnLst>
                              <p:par>
                                <p:cTn id="66" presetID="9" presetClass="entr" presetSubtype="0" fill="hold" grpId="0" nodeType="afterEffect">
                                  <p:stCondLst>
                                    <p:cond delay="0"/>
                                  </p:stCondLst>
                                  <p:childTnLst>
                                    <p:set>
                                      <p:cBhvr>
                                        <p:cTn id="67" dur="1" fill="hold">
                                          <p:stCondLst>
                                            <p:cond delay="0"/>
                                          </p:stCondLst>
                                        </p:cTn>
                                        <p:tgtEl>
                                          <p:spTgt spid="6185"/>
                                        </p:tgtEl>
                                        <p:attrNameLst>
                                          <p:attrName>style.visibility</p:attrName>
                                        </p:attrNameLst>
                                      </p:cBhvr>
                                      <p:to>
                                        <p:strVal val="visible"/>
                                      </p:to>
                                    </p:set>
                                    <p:animEffect transition="in" filter="dissolve">
                                      <p:cBhvr>
                                        <p:cTn id="68" dur="500"/>
                                        <p:tgtEl>
                                          <p:spTgt spid="6185"/>
                                        </p:tgtEl>
                                      </p:cBhvr>
                                    </p:animEffect>
                                  </p:childTnLst>
                                  <p:subTnLst>
                                    <p:audio>
                                      <p:cMediaNode>
                                        <p:cTn display="0" masterRel="sameClick">
                                          <p:stCondLst>
                                            <p:cond evt="begin" delay="0">
                                              <p:tn val="66"/>
                                            </p:cond>
                                          </p:stCondLst>
                                          <p:endCondLst>
                                            <p:cond evt="onStopAudio" delay="0">
                                              <p:tgtEl>
                                                <p:sldTgt/>
                                              </p:tgtEl>
                                            </p:cond>
                                          </p:endCondLst>
                                        </p:cTn>
                                        <p:tgtEl>
                                          <p:sndTgt r:embed="rId3" name="camera.wav"/>
                                        </p:tgtEl>
                                      </p:cMediaNode>
                                    </p:audio>
                                  </p:subTnLst>
                                </p:cTn>
                              </p:par>
                            </p:childTnLst>
                          </p:cTn>
                        </p:par>
                        <p:par>
                          <p:cTn id="69" fill="hold" nodeType="afterGroup">
                            <p:stCondLst>
                              <p:cond delay="2500"/>
                            </p:stCondLst>
                            <p:childTnLst>
                              <p:par>
                                <p:cTn id="70" presetID="53" presetClass="exit" presetSubtype="0" fill="hold" grpId="1" nodeType="afterEffect">
                                  <p:stCondLst>
                                    <p:cond delay="0"/>
                                  </p:stCondLst>
                                  <p:childTnLst>
                                    <p:anim calcmode="lin" valueType="num">
                                      <p:cBhvr>
                                        <p:cTn id="71" dur="500"/>
                                        <p:tgtEl>
                                          <p:spTgt spid="6185"/>
                                        </p:tgtEl>
                                        <p:attrNameLst>
                                          <p:attrName>ppt_w</p:attrName>
                                        </p:attrNameLst>
                                      </p:cBhvr>
                                      <p:tavLst>
                                        <p:tav tm="0">
                                          <p:val>
                                            <p:strVal val="ppt_w"/>
                                          </p:val>
                                        </p:tav>
                                        <p:tav tm="100000">
                                          <p:val>
                                            <p:fltVal val="0"/>
                                          </p:val>
                                        </p:tav>
                                      </p:tavLst>
                                    </p:anim>
                                    <p:anim calcmode="lin" valueType="num">
                                      <p:cBhvr>
                                        <p:cTn id="72" dur="500"/>
                                        <p:tgtEl>
                                          <p:spTgt spid="6185"/>
                                        </p:tgtEl>
                                        <p:attrNameLst>
                                          <p:attrName>ppt_h</p:attrName>
                                        </p:attrNameLst>
                                      </p:cBhvr>
                                      <p:tavLst>
                                        <p:tav tm="0">
                                          <p:val>
                                            <p:strVal val="ppt_h"/>
                                          </p:val>
                                        </p:tav>
                                        <p:tav tm="100000">
                                          <p:val>
                                            <p:fltVal val="0"/>
                                          </p:val>
                                        </p:tav>
                                      </p:tavLst>
                                    </p:anim>
                                    <p:animEffect transition="out" filter="fade">
                                      <p:cBhvr>
                                        <p:cTn id="73" dur="500"/>
                                        <p:tgtEl>
                                          <p:spTgt spid="6185"/>
                                        </p:tgtEl>
                                      </p:cBhvr>
                                    </p:animEffect>
                                    <p:set>
                                      <p:cBhvr>
                                        <p:cTn id="74" dur="1" fill="hold">
                                          <p:stCondLst>
                                            <p:cond delay="499"/>
                                          </p:stCondLst>
                                        </p:cTn>
                                        <p:tgtEl>
                                          <p:spTgt spid="6185"/>
                                        </p:tgtEl>
                                        <p:attrNameLst>
                                          <p:attrName>style.visibility</p:attrName>
                                        </p:attrNameLst>
                                      </p:cBhvr>
                                      <p:to>
                                        <p:strVal val="hidden"/>
                                      </p:to>
                                    </p:set>
                                  </p:childTnLst>
                                </p:cTn>
                              </p:par>
                            </p:childTnLst>
                          </p:cTn>
                        </p:par>
                        <p:par>
                          <p:cTn id="75" fill="hold" nodeType="afterGroup">
                            <p:stCondLst>
                              <p:cond delay="3000"/>
                            </p:stCondLst>
                            <p:childTnLst>
                              <p:par>
                                <p:cTn id="76" presetID="9" presetClass="entr" presetSubtype="0" fill="hold" grpId="0" nodeType="afterEffect">
                                  <p:stCondLst>
                                    <p:cond delay="0"/>
                                  </p:stCondLst>
                                  <p:childTnLst>
                                    <p:set>
                                      <p:cBhvr>
                                        <p:cTn id="77" dur="1" fill="hold">
                                          <p:stCondLst>
                                            <p:cond delay="0"/>
                                          </p:stCondLst>
                                        </p:cTn>
                                        <p:tgtEl>
                                          <p:spTgt spid="6184"/>
                                        </p:tgtEl>
                                        <p:attrNameLst>
                                          <p:attrName>style.visibility</p:attrName>
                                        </p:attrNameLst>
                                      </p:cBhvr>
                                      <p:to>
                                        <p:strVal val="visible"/>
                                      </p:to>
                                    </p:set>
                                    <p:animEffect transition="in" filter="dissolve">
                                      <p:cBhvr>
                                        <p:cTn id="78" dur="500"/>
                                        <p:tgtEl>
                                          <p:spTgt spid="6184"/>
                                        </p:tgtEl>
                                      </p:cBhvr>
                                    </p:animEffect>
                                  </p:childTnLst>
                                  <p:subTnLst>
                                    <p:audio>
                                      <p:cMediaNode>
                                        <p:cTn display="0" masterRel="sameClick">
                                          <p:stCondLst>
                                            <p:cond evt="begin" delay="0">
                                              <p:tn val="76"/>
                                            </p:cond>
                                          </p:stCondLst>
                                          <p:endCondLst>
                                            <p:cond evt="onStopAudio" delay="0">
                                              <p:tgtEl>
                                                <p:sldTgt/>
                                              </p:tgtEl>
                                            </p:cond>
                                          </p:endCondLst>
                                        </p:cTn>
                                        <p:tgtEl>
                                          <p:sndTgt r:embed="rId3" name="camera.wav"/>
                                        </p:tgtEl>
                                      </p:cMediaNode>
                                    </p:audio>
                                  </p:subTnLst>
                                </p:cTn>
                              </p:par>
                            </p:childTnLst>
                          </p:cTn>
                        </p:par>
                        <p:par>
                          <p:cTn id="79" fill="hold" nodeType="afterGroup">
                            <p:stCondLst>
                              <p:cond delay="3500"/>
                            </p:stCondLst>
                            <p:childTnLst>
                              <p:par>
                                <p:cTn id="80" presetID="53" presetClass="exit" presetSubtype="0" fill="hold" grpId="1" nodeType="afterEffect">
                                  <p:stCondLst>
                                    <p:cond delay="0"/>
                                  </p:stCondLst>
                                  <p:childTnLst>
                                    <p:anim calcmode="lin" valueType="num">
                                      <p:cBhvr>
                                        <p:cTn id="81" dur="500"/>
                                        <p:tgtEl>
                                          <p:spTgt spid="6184"/>
                                        </p:tgtEl>
                                        <p:attrNameLst>
                                          <p:attrName>ppt_w</p:attrName>
                                        </p:attrNameLst>
                                      </p:cBhvr>
                                      <p:tavLst>
                                        <p:tav tm="0">
                                          <p:val>
                                            <p:strVal val="ppt_w"/>
                                          </p:val>
                                        </p:tav>
                                        <p:tav tm="100000">
                                          <p:val>
                                            <p:fltVal val="0"/>
                                          </p:val>
                                        </p:tav>
                                      </p:tavLst>
                                    </p:anim>
                                    <p:anim calcmode="lin" valueType="num">
                                      <p:cBhvr>
                                        <p:cTn id="82" dur="500"/>
                                        <p:tgtEl>
                                          <p:spTgt spid="6184"/>
                                        </p:tgtEl>
                                        <p:attrNameLst>
                                          <p:attrName>ppt_h</p:attrName>
                                        </p:attrNameLst>
                                      </p:cBhvr>
                                      <p:tavLst>
                                        <p:tav tm="0">
                                          <p:val>
                                            <p:strVal val="ppt_h"/>
                                          </p:val>
                                        </p:tav>
                                        <p:tav tm="100000">
                                          <p:val>
                                            <p:fltVal val="0"/>
                                          </p:val>
                                        </p:tav>
                                      </p:tavLst>
                                    </p:anim>
                                    <p:animEffect transition="out" filter="fade">
                                      <p:cBhvr>
                                        <p:cTn id="83" dur="500"/>
                                        <p:tgtEl>
                                          <p:spTgt spid="6184"/>
                                        </p:tgtEl>
                                      </p:cBhvr>
                                    </p:animEffect>
                                    <p:set>
                                      <p:cBhvr>
                                        <p:cTn id="84" dur="1" fill="hold">
                                          <p:stCondLst>
                                            <p:cond delay="499"/>
                                          </p:stCondLst>
                                        </p:cTn>
                                        <p:tgtEl>
                                          <p:spTgt spid="6184"/>
                                        </p:tgtEl>
                                        <p:attrNameLst>
                                          <p:attrName>style.visibility</p:attrName>
                                        </p:attrNameLst>
                                      </p:cBhvr>
                                      <p:to>
                                        <p:strVal val="hidden"/>
                                      </p:to>
                                    </p:set>
                                  </p:childTnLst>
                                </p:cTn>
                              </p:par>
                            </p:childTnLst>
                          </p:cTn>
                        </p:par>
                        <p:par>
                          <p:cTn id="85" fill="hold" nodeType="afterGroup">
                            <p:stCondLst>
                              <p:cond delay="4000"/>
                            </p:stCondLst>
                            <p:childTnLst>
                              <p:par>
                                <p:cTn id="86" presetID="9" presetClass="entr" presetSubtype="0" fill="hold" grpId="0" nodeType="afterEffect">
                                  <p:stCondLst>
                                    <p:cond delay="0"/>
                                  </p:stCondLst>
                                  <p:childTnLst>
                                    <p:set>
                                      <p:cBhvr>
                                        <p:cTn id="87" dur="1" fill="hold">
                                          <p:stCondLst>
                                            <p:cond delay="0"/>
                                          </p:stCondLst>
                                        </p:cTn>
                                        <p:tgtEl>
                                          <p:spTgt spid="6183"/>
                                        </p:tgtEl>
                                        <p:attrNameLst>
                                          <p:attrName>style.visibility</p:attrName>
                                        </p:attrNameLst>
                                      </p:cBhvr>
                                      <p:to>
                                        <p:strVal val="visible"/>
                                      </p:to>
                                    </p:set>
                                    <p:animEffect transition="in" filter="dissolve">
                                      <p:cBhvr>
                                        <p:cTn id="88" dur="500"/>
                                        <p:tgtEl>
                                          <p:spTgt spid="6183"/>
                                        </p:tgtEl>
                                      </p:cBhvr>
                                    </p:animEffect>
                                  </p:childTnLst>
                                  <p:subTnLst>
                                    <p:audio>
                                      <p:cMediaNode>
                                        <p:cTn display="0" masterRel="sameClick">
                                          <p:stCondLst>
                                            <p:cond evt="begin" delay="0">
                                              <p:tn val="86"/>
                                            </p:cond>
                                          </p:stCondLst>
                                          <p:endCondLst>
                                            <p:cond evt="onStopAudio" delay="0">
                                              <p:tgtEl>
                                                <p:sldTgt/>
                                              </p:tgtEl>
                                            </p:cond>
                                          </p:endCondLst>
                                        </p:cTn>
                                        <p:tgtEl>
                                          <p:sndTgt r:embed="rId3" name="camera.wav"/>
                                        </p:tgtEl>
                                      </p:cMediaNode>
                                    </p:audio>
                                  </p:subTnLst>
                                </p:cTn>
                              </p:par>
                            </p:childTnLst>
                          </p:cTn>
                        </p:par>
                        <p:par>
                          <p:cTn id="89" fill="hold" nodeType="afterGroup">
                            <p:stCondLst>
                              <p:cond delay="4500"/>
                            </p:stCondLst>
                            <p:childTnLst>
                              <p:par>
                                <p:cTn id="90" presetID="53" presetClass="exit" presetSubtype="0" fill="hold" grpId="1" nodeType="afterEffect">
                                  <p:stCondLst>
                                    <p:cond delay="0"/>
                                  </p:stCondLst>
                                  <p:childTnLst>
                                    <p:anim calcmode="lin" valueType="num">
                                      <p:cBhvr>
                                        <p:cTn id="91" dur="500"/>
                                        <p:tgtEl>
                                          <p:spTgt spid="6183"/>
                                        </p:tgtEl>
                                        <p:attrNameLst>
                                          <p:attrName>ppt_w</p:attrName>
                                        </p:attrNameLst>
                                      </p:cBhvr>
                                      <p:tavLst>
                                        <p:tav tm="0">
                                          <p:val>
                                            <p:strVal val="ppt_w"/>
                                          </p:val>
                                        </p:tav>
                                        <p:tav tm="100000">
                                          <p:val>
                                            <p:fltVal val="0"/>
                                          </p:val>
                                        </p:tav>
                                      </p:tavLst>
                                    </p:anim>
                                    <p:anim calcmode="lin" valueType="num">
                                      <p:cBhvr>
                                        <p:cTn id="92" dur="500"/>
                                        <p:tgtEl>
                                          <p:spTgt spid="6183"/>
                                        </p:tgtEl>
                                        <p:attrNameLst>
                                          <p:attrName>ppt_h</p:attrName>
                                        </p:attrNameLst>
                                      </p:cBhvr>
                                      <p:tavLst>
                                        <p:tav tm="0">
                                          <p:val>
                                            <p:strVal val="ppt_h"/>
                                          </p:val>
                                        </p:tav>
                                        <p:tav tm="100000">
                                          <p:val>
                                            <p:fltVal val="0"/>
                                          </p:val>
                                        </p:tav>
                                      </p:tavLst>
                                    </p:anim>
                                    <p:animEffect transition="out" filter="fade">
                                      <p:cBhvr>
                                        <p:cTn id="93" dur="500"/>
                                        <p:tgtEl>
                                          <p:spTgt spid="6183"/>
                                        </p:tgtEl>
                                      </p:cBhvr>
                                    </p:animEffect>
                                    <p:set>
                                      <p:cBhvr>
                                        <p:cTn id="94" dur="1" fill="hold">
                                          <p:stCondLst>
                                            <p:cond delay="499"/>
                                          </p:stCondLst>
                                        </p:cTn>
                                        <p:tgtEl>
                                          <p:spTgt spid="6183"/>
                                        </p:tgtEl>
                                        <p:attrNameLst>
                                          <p:attrName>style.visibility</p:attrName>
                                        </p:attrNameLst>
                                      </p:cBhvr>
                                      <p:to>
                                        <p:strVal val="hidden"/>
                                      </p:to>
                                    </p:set>
                                  </p:childTnLst>
                                </p:cTn>
                              </p:par>
                            </p:childTnLst>
                          </p:cTn>
                        </p:par>
                        <p:par>
                          <p:cTn id="95" fill="hold" nodeType="afterGroup">
                            <p:stCondLst>
                              <p:cond delay="5000"/>
                            </p:stCondLst>
                            <p:childTnLst>
                              <p:par>
                                <p:cTn id="96" presetID="9" presetClass="entr" presetSubtype="0" fill="hold" grpId="0" nodeType="afterEffect">
                                  <p:stCondLst>
                                    <p:cond delay="0"/>
                                  </p:stCondLst>
                                  <p:childTnLst>
                                    <p:set>
                                      <p:cBhvr>
                                        <p:cTn id="97" dur="1" fill="hold">
                                          <p:stCondLst>
                                            <p:cond delay="0"/>
                                          </p:stCondLst>
                                        </p:cTn>
                                        <p:tgtEl>
                                          <p:spTgt spid="6182"/>
                                        </p:tgtEl>
                                        <p:attrNameLst>
                                          <p:attrName>style.visibility</p:attrName>
                                        </p:attrNameLst>
                                      </p:cBhvr>
                                      <p:to>
                                        <p:strVal val="visible"/>
                                      </p:to>
                                    </p:set>
                                    <p:animEffect transition="in" filter="dissolve">
                                      <p:cBhvr>
                                        <p:cTn id="98" dur="500"/>
                                        <p:tgtEl>
                                          <p:spTgt spid="6182"/>
                                        </p:tgtEl>
                                      </p:cBhvr>
                                    </p:animEffect>
                                  </p:childTnLst>
                                  <p:subTnLst>
                                    <p:audio>
                                      <p:cMediaNode>
                                        <p:cTn display="0" masterRel="sameClick">
                                          <p:stCondLst>
                                            <p:cond evt="begin" delay="0">
                                              <p:tn val="96"/>
                                            </p:cond>
                                          </p:stCondLst>
                                          <p:endCondLst>
                                            <p:cond evt="onStopAudio" delay="0">
                                              <p:tgtEl>
                                                <p:sldTgt/>
                                              </p:tgtEl>
                                            </p:cond>
                                          </p:endCondLst>
                                        </p:cTn>
                                        <p:tgtEl>
                                          <p:sndTgt r:embed="rId3" name="camera.wav"/>
                                        </p:tgtEl>
                                      </p:cMediaNode>
                                    </p:audio>
                                  </p:subTnLst>
                                </p:cTn>
                              </p:par>
                            </p:childTnLst>
                          </p:cTn>
                        </p:par>
                        <p:par>
                          <p:cTn id="99" fill="hold" nodeType="afterGroup">
                            <p:stCondLst>
                              <p:cond delay="5500"/>
                            </p:stCondLst>
                            <p:childTnLst>
                              <p:par>
                                <p:cTn id="100" presetID="53" presetClass="exit" presetSubtype="0" fill="hold" grpId="1" nodeType="afterEffect">
                                  <p:stCondLst>
                                    <p:cond delay="0"/>
                                  </p:stCondLst>
                                  <p:childTnLst>
                                    <p:anim calcmode="lin" valueType="num">
                                      <p:cBhvr>
                                        <p:cTn id="101" dur="500"/>
                                        <p:tgtEl>
                                          <p:spTgt spid="6182"/>
                                        </p:tgtEl>
                                        <p:attrNameLst>
                                          <p:attrName>ppt_w</p:attrName>
                                        </p:attrNameLst>
                                      </p:cBhvr>
                                      <p:tavLst>
                                        <p:tav tm="0">
                                          <p:val>
                                            <p:strVal val="ppt_w"/>
                                          </p:val>
                                        </p:tav>
                                        <p:tav tm="100000">
                                          <p:val>
                                            <p:fltVal val="0"/>
                                          </p:val>
                                        </p:tav>
                                      </p:tavLst>
                                    </p:anim>
                                    <p:anim calcmode="lin" valueType="num">
                                      <p:cBhvr>
                                        <p:cTn id="102" dur="500"/>
                                        <p:tgtEl>
                                          <p:spTgt spid="6182"/>
                                        </p:tgtEl>
                                        <p:attrNameLst>
                                          <p:attrName>ppt_h</p:attrName>
                                        </p:attrNameLst>
                                      </p:cBhvr>
                                      <p:tavLst>
                                        <p:tav tm="0">
                                          <p:val>
                                            <p:strVal val="ppt_h"/>
                                          </p:val>
                                        </p:tav>
                                        <p:tav tm="100000">
                                          <p:val>
                                            <p:fltVal val="0"/>
                                          </p:val>
                                        </p:tav>
                                      </p:tavLst>
                                    </p:anim>
                                    <p:animEffect transition="out" filter="fade">
                                      <p:cBhvr>
                                        <p:cTn id="103" dur="500"/>
                                        <p:tgtEl>
                                          <p:spTgt spid="6182"/>
                                        </p:tgtEl>
                                      </p:cBhvr>
                                    </p:animEffect>
                                    <p:set>
                                      <p:cBhvr>
                                        <p:cTn id="104" dur="1" fill="hold">
                                          <p:stCondLst>
                                            <p:cond delay="499"/>
                                          </p:stCondLst>
                                        </p:cTn>
                                        <p:tgtEl>
                                          <p:spTgt spid="6182"/>
                                        </p:tgtEl>
                                        <p:attrNameLst>
                                          <p:attrName>style.visibility</p:attrName>
                                        </p:attrNameLst>
                                      </p:cBhvr>
                                      <p:to>
                                        <p:strVal val="hidden"/>
                                      </p:to>
                                    </p:set>
                                  </p:childTnLst>
                                </p:cTn>
                              </p:par>
                            </p:childTnLst>
                          </p:cTn>
                        </p:par>
                        <p:par>
                          <p:cTn id="105" fill="hold" nodeType="afterGroup">
                            <p:stCondLst>
                              <p:cond delay="6000"/>
                            </p:stCondLst>
                            <p:childTnLst>
                              <p:par>
                                <p:cTn id="106" presetID="9" presetClass="entr" presetSubtype="0" fill="hold" grpId="0" nodeType="afterEffect">
                                  <p:stCondLst>
                                    <p:cond delay="0"/>
                                  </p:stCondLst>
                                  <p:childTnLst>
                                    <p:set>
                                      <p:cBhvr>
                                        <p:cTn id="107" dur="1" fill="hold">
                                          <p:stCondLst>
                                            <p:cond delay="0"/>
                                          </p:stCondLst>
                                        </p:cTn>
                                        <p:tgtEl>
                                          <p:spTgt spid="6181"/>
                                        </p:tgtEl>
                                        <p:attrNameLst>
                                          <p:attrName>style.visibility</p:attrName>
                                        </p:attrNameLst>
                                      </p:cBhvr>
                                      <p:to>
                                        <p:strVal val="visible"/>
                                      </p:to>
                                    </p:set>
                                    <p:animEffect transition="in" filter="dissolve">
                                      <p:cBhvr>
                                        <p:cTn id="108" dur="500"/>
                                        <p:tgtEl>
                                          <p:spTgt spid="6181"/>
                                        </p:tgtEl>
                                      </p:cBhvr>
                                    </p:animEffect>
                                  </p:childTnLst>
                                  <p:subTnLst>
                                    <p:audio>
                                      <p:cMediaNode>
                                        <p:cTn display="0" masterRel="sameClick">
                                          <p:stCondLst>
                                            <p:cond evt="begin" delay="0">
                                              <p:tn val="106"/>
                                            </p:cond>
                                          </p:stCondLst>
                                          <p:endCondLst>
                                            <p:cond evt="onStopAudio" delay="0">
                                              <p:tgtEl>
                                                <p:sldTgt/>
                                              </p:tgtEl>
                                            </p:cond>
                                          </p:endCondLst>
                                        </p:cTn>
                                        <p:tgtEl>
                                          <p:sndTgt r:embed="rId3" name="camera.wav"/>
                                        </p:tgtEl>
                                      </p:cMediaNode>
                                    </p:audio>
                                  </p:subTnLst>
                                </p:cTn>
                              </p:par>
                            </p:childTnLst>
                          </p:cTn>
                        </p:par>
                        <p:par>
                          <p:cTn id="109" fill="hold" nodeType="afterGroup">
                            <p:stCondLst>
                              <p:cond delay="6500"/>
                            </p:stCondLst>
                            <p:childTnLst>
                              <p:par>
                                <p:cTn id="110" presetID="53" presetClass="exit" presetSubtype="0" fill="hold" grpId="1" nodeType="afterEffect">
                                  <p:stCondLst>
                                    <p:cond delay="0"/>
                                  </p:stCondLst>
                                  <p:childTnLst>
                                    <p:anim calcmode="lin" valueType="num">
                                      <p:cBhvr>
                                        <p:cTn id="111" dur="500"/>
                                        <p:tgtEl>
                                          <p:spTgt spid="6181"/>
                                        </p:tgtEl>
                                        <p:attrNameLst>
                                          <p:attrName>ppt_w</p:attrName>
                                        </p:attrNameLst>
                                      </p:cBhvr>
                                      <p:tavLst>
                                        <p:tav tm="0">
                                          <p:val>
                                            <p:strVal val="ppt_w"/>
                                          </p:val>
                                        </p:tav>
                                        <p:tav tm="100000">
                                          <p:val>
                                            <p:fltVal val="0"/>
                                          </p:val>
                                        </p:tav>
                                      </p:tavLst>
                                    </p:anim>
                                    <p:anim calcmode="lin" valueType="num">
                                      <p:cBhvr>
                                        <p:cTn id="112" dur="500"/>
                                        <p:tgtEl>
                                          <p:spTgt spid="6181"/>
                                        </p:tgtEl>
                                        <p:attrNameLst>
                                          <p:attrName>ppt_h</p:attrName>
                                        </p:attrNameLst>
                                      </p:cBhvr>
                                      <p:tavLst>
                                        <p:tav tm="0">
                                          <p:val>
                                            <p:strVal val="ppt_h"/>
                                          </p:val>
                                        </p:tav>
                                        <p:tav tm="100000">
                                          <p:val>
                                            <p:fltVal val="0"/>
                                          </p:val>
                                        </p:tav>
                                      </p:tavLst>
                                    </p:anim>
                                    <p:animEffect transition="out" filter="fade">
                                      <p:cBhvr>
                                        <p:cTn id="113" dur="500"/>
                                        <p:tgtEl>
                                          <p:spTgt spid="6181"/>
                                        </p:tgtEl>
                                      </p:cBhvr>
                                    </p:animEffect>
                                    <p:set>
                                      <p:cBhvr>
                                        <p:cTn id="114" dur="1" fill="hold">
                                          <p:stCondLst>
                                            <p:cond delay="499"/>
                                          </p:stCondLst>
                                        </p:cTn>
                                        <p:tgtEl>
                                          <p:spTgt spid="6181"/>
                                        </p:tgtEl>
                                        <p:attrNameLst>
                                          <p:attrName>style.visibility</p:attrName>
                                        </p:attrNameLst>
                                      </p:cBhvr>
                                      <p:to>
                                        <p:strVal val="hidden"/>
                                      </p:to>
                                    </p:set>
                                  </p:childTnLst>
                                </p:cTn>
                              </p:par>
                            </p:childTnLst>
                          </p:cTn>
                        </p:par>
                        <p:par>
                          <p:cTn id="115" fill="hold" nodeType="afterGroup">
                            <p:stCondLst>
                              <p:cond delay="7000"/>
                            </p:stCondLst>
                            <p:childTnLst>
                              <p:par>
                                <p:cTn id="116" presetID="9" presetClass="entr" presetSubtype="0" fill="hold" grpId="0" nodeType="afterEffect">
                                  <p:stCondLst>
                                    <p:cond delay="0"/>
                                  </p:stCondLst>
                                  <p:childTnLst>
                                    <p:set>
                                      <p:cBhvr>
                                        <p:cTn id="117" dur="1" fill="hold">
                                          <p:stCondLst>
                                            <p:cond delay="0"/>
                                          </p:stCondLst>
                                        </p:cTn>
                                        <p:tgtEl>
                                          <p:spTgt spid="6180"/>
                                        </p:tgtEl>
                                        <p:attrNameLst>
                                          <p:attrName>style.visibility</p:attrName>
                                        </p:attrNameLst>
                                      </p:cBhvr>
                                      <p:to>
                                        <p:strVal val="visible"/>
                                      </p:to>
                                    </p:set>
                                    <p:animEffect transition="in" filter="dissolve">
                                      <p:cBhvr>
                                        <p:cTn id="118" dur="500"/>
                                        <p:tgtEl>
                                          <p:spTgt spid="6180"/>
                                        </p:tgtEl>
                                      </p:cBhvr>
                                    </p:animEffect>
                                  </p:childTnLst>
                                  <p:subTnLst>
                                    <p:audio>
                                      <p:cMediaNode>
                                        <p:cTn display="0" masterRel="sameClick">
                                          <p:stCondLst>
                                            <p:cond evt="begin" delay="0">
                                              <p:tn val="116"/>
                                            </p:cond>
                                          </p:stCondLst>
                                          <p:endCondLst>
                                            <p:cond evt="onStopAudio" delay="0">
                                              <p:tgtEl>
                                                <p:sldTgt/>
                                              </p:tgtEl>
                                            </p:cond>
                                          </p:endCondLst>
                                        </p:cTn>
                                        <p:tgtEl>
                                          <p:sndTgt r:embed="rId3" name="camera.wav"/>
                                        </p:tgtEl>
                                      </p:cMediaNode>
                                    </p:audio>
                                  </p:subTnLst>
                                </p:cTn>
                              </p:par>
                            </p:childTnLst>
                          </p:cTn>
                        </p:par>
                        <p:par>
                          <p:cTn id="119" fill="hold" nodeType="afterGroup">
                            <p:stCondLst>
                              <p:cond delay="7500"/>
                            </p:stCondLst>
                            <p:childTnLst>
                              <p:par>
                                <p:cTn id="120" presetID="53" presetClass="exit" presetSubtype="0" fill="hold" grpId="1" nodeType="afterEffect">
                                  <p:stCondLst>
                                    <p:cond delay="0"/>
                                  </p:stCondLst>
                                  <p:childTnLst>
                                    <p:anim calcmode="lin" valueType="num">
                                      <p:cBhvr>
                                        <p:cTn id="121" dur="500"/>
                                        <p:tgtEl>
                                          <p:spTgt spid="6180"/>
                                        </p:tgtEl>
                                        <p:attrNameLst>
                                          <p:attrName>ppt_w</p:attrName>
                                        </p:attrNameLst>
                                      </p:cBhvr>
                                      <p:tavLst>
                                        <p:tav tm="0">
                                          <p:val>
                                            <p:strVal val="ppt_w"/>
                                          </p:val>
                                        </p:tav>
                                        <p:tav tm="100000">
                                          <p:val>
                                            <p:fltVal val="0"/>
                                          </p:val>
                                        </p:tav>
                                      </p:tavLst>
                                    </p:anim>
                                    <p:anim calcmode="lin" valueType="num">
                                      <p:cBhvr>
                                        <p:cTn id="122" dur="500"/>
                                        <p:tgtEl>
                                          <p:spTgt spid="6180"/>
                                        </p:tgtEl>
                                        <p:attrNameLst>
                                          <p:attrName>ppt_h</p:attrName>
                                        </p:attrNameLst>
                                      </p:cBhvr>
                                      <p:tavLst>
                                        <p:tav tm="0">
                                          <p:val>
                                            <p:strVal val="ppt_h"/>
                                          </p:val>
                                        </p:tav>
                                        <p:tav tm="100000">
                                          <p:val>
                                            <p:fltVal val="0"/>
                                          </p:val>
                                        </p:tav>
                                      </p:tavLst>
                                    </p:anim>
                                    <p:animEffect transition="out" filter="fade">
                                      <p:cBhvr>
                                        <p:cTn id="123" dur="500"/>
                                        <p:tgtEl>
                                          <p:spTgt spid="6180"/>
                                        </p:tgtEl>
                                      </p:cBhvr>
                                    </p:animEffect>
                                    <p:set>
                                      <p:cBhvr>
                                        <p:cTn id="124" dur="1" fill="hold">
                                          <p:stCondLst>
                                            <p:cond delay="499"/>
                                          </p:stCondLst>
                                        </p:cTn>
                                        <p:tgtEl>
                                          <p:spTgt spid="6180"/>
                                        </p:tgtEl>
                                        <p:attrNameLst>
                                          <p:attrName>style.visibility</p:attrName>
                                        </p:attrNameLst>
                                      </p:cBhvr>
                                      <p:to>
                                        <p:strVal val="hidden"/>
                                      </p:to>
                                    </p:set>
                                  </p:childTnLst>
                                </p:cTn>
                              </p:par>
                              <p:par>
                                <p:cTn id="125" presetID="53" presetClass="entr" presetSubtype="0" fill="hold" nodeType="withEffect">
                                  <p:stCondLst>
                                    <p:cond delay="0"/>
                                  </p:stCondLst>
                                  <p:childTnLst>
                                    <p:set>
                                      <p:cBhvr>
                                        <p:cTn id="126" dur="1" fill="hold">
                                          <p:stCondLst>
                                            <p:cond delay="0"/>
                                          </p:stCondLst>
                                        </p:cTn>
                                        <p:tgtEl>
                                          <p:spTgt spid="27"/>
                                        </p:tgtEl>
                                        <p:attrNameLst>
                                          <p:attrName>style.visibility</p:attrName>
                                        </p:attrNameLst>
                                      </p:cBhvr>
                                      <p:to>
                                        <p:strVal val="visible"/>
                                      </p:to>
                                    </p:set>
                                    <p:anim calcmode="lin" valueType="num">
                                      <p:cBhvr>
                                        <p:cTn id="127" dur="500" fill="hold"/>
                                        <p:tgtEl>
                                          <p:spTgt spid="27"/>
                                        </p:tgtEl>
                                        <p:attrNameLst>
                                          <p:attrName>ppt_w</p:attrName>
                                        </p:attrNameLst>
                                      </p:cBhvr>
                                      <p:tavLst>
                                        <p:tav tm="0">
                                          <p:val>
                                            <p:fltVal val="0"/>
                                          </p:val>
                                        </p:tav>
                                        <p:tav tm="100000">
                                          <p:val>
                                            <p:strVal val="#ppt_w"/>
                                          </p:val>
                                        </p:tav>
                                      </p:tavLst>
                                    </p:anim>
                                    <p:anim calcmode="lin" valueType="num">
                                      <p:cBhvr>
                                        <p:cTn id="128" dur="500" fill="hold"/>
                                        <p:tgtEl>
                                          <p:spTgt spid="27"/>
                                        </p:tgtEl>
                                        <p:attrNameLst>
                                          <p:attrName>ppt_h</p:attrName>
                                        </p:attrNameLst>
                                      </p:cBhvr>
                                      <p:tavLst>
                                        <p:tav tm="0">
                                          <p:val>
                                            <p:fltVal val="0"/>
                                          </p:val>
                                        </p:tav>
                                        <p:tav tm="100000">
                                          <p:val>
                                            <p:strVal val="#ppt_h"/>
                                          </p:val>
                                        </p:tav>
                                      </p:tavLst>
                                    </p:anim>
                                    <p:animEffect transition="in" filter="fade">
                                      <p:cBhvr>
                                        <p:cTn id="129" dur="500"/>
                                        <p:tgtEl>
                                          <p:spTgt spid="27"/>
                                        </p:tgtEl>
                                      </p:cBhvr>
                                    </p:animEffect>
                                  </p:childTnLst>
                                  <p:subTnLst>
                                    <p:audio>
                                      <p:cMediaNode>
                                        <p:cTn display="0" masterRel="sameClick">
                                          <p:stCondLst>
                                            <p:cond evt="begin" delay="0">
                                              <p:tn val="125"/>
                                            </p:cond>
                                          </p:stCondLst>
                                          <p:endCondLst>
                                            <p:cond evt="onStopAudio" delay="0">
                                              <p:tgtEl>
                                                <p:sldTgt/>
                                              </p:tgtEl>
                                            </p:cond>
                                          </p:endCondLst>
                                        </p:cTn>
                                        <p:tgtEl>
                                          <p:sndTgt r:embed="rId4" name="chimes.wav"/>
                                        </p:tgtEl>
                                      </p:cMediaNode>
                                    </p:audio>
                                  </p:subTnLst>
                                </p:cTn>
                              </p:par>
                            </p:childTnLst>
                          </p:cTn>
                        </p:par>
                      </p:childTnLst>
                    </p:cTn>
                  </p:par>
                  <p:par>
                    <p:cTn id="130" fill="hold">
                      <p:stCondLst>
                        <p:cond delay="indefinite"/>
                      </p:stCondLst>
                      <p:childTnLst>
                        <p:par>
                          <p:cTn id="131" fill="hold">
                            <p:stCondLst>
                              <p:cond delay="0"/>
                            </p:stCondLst>
                            <p:childTnLst>
                              <p:par>
                                <p:cTn id="132" presetID="2" presetClass="exit" presetSubtype="2" fill="hold" nodeType="clickEffect">
                                  <p:stCondLst>
                                    <p:cond delay="0"/>
                                  </p:stCondLst>
                                  <p:childTnLst>
                                    <p:anim calcmode="lin" valueType="num">
                                      <p:cBhvr additive="base">
                                        <p:cTn id="133" dur="500"/>
                                        <p:tgtEl>
                                          <p:spTgt spid="27"/>
                                        </p:tgtEl>
                                        <p:attrNameLst>
                                          <p:attrName>ppt_x</p:attrName>
                                        </p:attrNameLst>
                                      </p:cBhvr>
                                      <p:tavLst>
                                        <p:tav tm="0">
                                          <p:val>
                                            <p:strVal val="ppt_x"/>
                                          </p:val>
                                        </p:tav>
                                        <p:tav tm="100000">
                                          <p:val>
                                            <p:strVal val="1+ppt_w/2"/>
                                          </p:val>
                                        </p:tav>
                                      </p:tavLst>
                                    </p:anim>
                                    <p:anim calcmode="lin" valueType="num">
                                      <p:cBhvr additive="base">
                                        <p:cTn id="134" dur="500"/>
                                        <p:tgtEl>
                                          <p:spTgt spid="27"/>
                                        </p:tgtEl>
                                        <p:attrNameLst>
                                          <p:attrName>ppt_y</p:attrName>
                                        </p:attrNameLst>
                                      </p:cBhvr>
                                      <p:tavLst>
                                        <p:tav tm="0">
                                          <p:val>
                                            <p:strVal val="ppt_y"/>
                                          </p:val>
                                        </p:tav>
                                        <p:tav tm="100000">
                                          <p:val>
                                            <p:strVal val="ppt_y"/>
                                          </p:val>
                                        </p:tav>
                                      </p:tavLst>
                                    </p:anim>
                                    <p:set>
                                      <p:cBhvr>
                                        <p:cTn id="135" dur="1" fill="hold">
                                          <p:stCondLst>
                                            <p:cond delay="499"/>
                                          </p:stCondLst>
                                        </p:cTn>
                                        <p:tgtEl>
                                          <p:spTgt spid="27"/>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0" presetClass="path" presetSubtype="0" accel="50000" decel="50000" fill="hold" nodeType="clickEffect">
                                  <p:stCondLst>
                                    <p:cond delay="0"/>
                                  </p:stCondLst>
                                  <p:childTnLst>
                                    <p:animMotion origin="layout" path="M -0.01705 0.0382 C 0.03542 0.02292 0.08816 0.00718 0.08959 0.03727 C 0.09102 0.06806 -0.00598 0.17801 -0.00846 0.22037 C -0.01119 0.26273 0.05625 0.27709 0.07344 0.29213 " pathEditMode="relative" rAng="19080000" ptsTypes="AAAA">
                                      <p:cBhvr>
                                        <p:cTn id="139" dur="2000" fill="hold"/>
                                        <p:tgtEl>
                                          <p:spTgt spid="46"/>
                                        </p:tgtEl>
                                        <p:attrNameLst>
                                          <p:attrName>ppt_x</p:attrName>
                                          <p:attrName>ppt_y</p:attrName>
                                        </p:attrNameLst>
                                      </p:cBhvr>
                                      <p:rCtr x="6107" y="10162"/>
                                    </p:animMotion>
                                  </p:childTnLst>
                                </p:cTn>
                              </p:par>
                            </p:childTnLst>
                          </p:cTn>
                        </p:par>
                        <p:par>
                          <p:cTn id="140" fill="hold">
                            <p:stCondLst>
                              <p:cond delay="2000"/>
                            </p:stCondLst>
                            <p:childTnLst>
                              <p:par>
                                <p:cTn id="141" presetID="3" presetClass="emph" presetSubtype="2" fill="hold" grpId="1" nodeType="afterEffect">
                                  <p:stCondLst>
                                    <p:cond delay="0"/>
                                  </p:stCondLst>
                                  <p:childTnLst>
                                    <p:animClr clrSpc="rgb" dir="cw">
                                      <p:cBhvr override="childStyle">
                                        <p:cTn id="142" dur="500" fill="hold"/>
                                        <p:tgtEl>
                                          <p:spTgt spid="50"/>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180" grpId="0" animBg="1"/>
      <p:bldP spid="6180" grpId="1" animBg="1"/>
      <p:bldP spid="6181" grpId="0" animBg="1"/>
      <p:bldP spid="6181" grpId="1" animBg="1"/>
      <p:bldP spid="6182" grpId="0" animBg="1"/>
      <p:bldP spid="6182" grpId="1" animBg="1"/>
      <p:bldP spid="6183" grpId="0" animBg="1"/>
      <p:bldP spid="6183" grpId="1" animBg="1"/>
      <p:bldP spid="6184" grpId="0" animBg="1"/>
      <p:bldP spid="6184" grpId="1" animBg="1"/>
      <p:bldP spid="6185" grpId="0" animBg="1"/>
      <p:bldP spid="6185" grpId="1" animBg="1"/>
      <p:bldP spid="6186" grpId="0" animBg="1"/>
      <p:bldP spid="6186" grpId="1" animBg="1"/>
      <p:bldP spid="6187" grpId="0" animBg="1"/>
      <p:bldP spid="6187" grpId="1" animBg="1"/>
      <p:bldP spid="41" grpId="0"/>
      <p:bldP spid="42" grpId="0"/>
      <p:bldP spid="44" grpId="0"/>
      <p:bldP spid="49" grpId="0"/>
      <p:bldP spid="50" grpId="0"/>
      <p:bldP spid="50"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ordArt 226"/>
          <p:cNvSpPr>
            <a:spLocks noChangeArrowheads="1" noChangeShapeType="1" noTextEdit="1"/>
          </p:cNvSpPr>
          <p:nvPr/>
        </p:nvSpPr>
        <p:spPr bwMode="auto">
          <a:xfrm>
            <a:off x="2016125" y="4948238"/>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w="9525">
                <a:solidFill>
                  <a:srgbClr val="FFFF00"/>
                </a:solidFill>
                <a:round/>
                <a:headEnd/>
                <a:tailEnd/>
              </a:ln>
              <a:solidFill>
                <a:srgbClr val="FFFF00"/>
              </a:solidFill>
              <a:effectLst/>
              <a:uLnTx/>
              <a:uFillTx/>
              <a:latin typeface=".VnTimeH"/>
              <a:ea typeface="+mn-ea"/>
              <a:cs typeface="+mn-cs"/>
            </a:endParaRPr>
          </a:p>
        </p:txBody>
      </p:sp>
      <p:sp>
        <p:nvSpPr>
          <p:cNvPr id="8224" name="WordArt 32"/>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8225" name="WordArt 33"/>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8226" name="WordArt 34"/>
          <p:cNvSpPr>
            <a:spLocks noChangeArrowheads="1" noChangeShapeType="1" noTextEdit="1"/>
          </p:cNvSpPr>
          <p:nvPr/>
        </p:nvSpPr>
        <p:spPr bwMode="auto">
          <a:xfrm>
            <a:off x="9386888" y="4419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8227" name="WordArt 35"/>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8228" name="WordArt 36"/>
          <p:cNvSpPr>
            <a:spLocks noChangeArrowheads="1" noChangeShapeType="1" noTextEdit="1"/>
          </p:cNvSpPr>
          <p:nvPr/>
        </p:nvSpPr>
        <p:spPr bwMode="auto">
          <a:xfrm>
            <a:off x="9429750"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8229" name="WordArt 37"/>
          <p:cNvSpPr>
            <a:spLocks noChangeArrowheads="1" noChangeShapeType="1" noTextEdit="1"/>
          </p:cNvSpPr>
          <p:nvPr/>
        </p:nvSpPr>
        <p:spPr bwMode="auto">
          <a:xfrm>
            <a:off x="9396413"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8230" name="WordArt 38"/>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8231" name="WordArt 39"/>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grpSp>
        <p:nvGrpSpPr>
          <p:cNvPr id="21" name="Group 48"/>
          <p:cNvGrpSpPr>
            <a:grpSpLocks/>
          </p:cNvGrpSpPr>
          <p:nvPr/>
        </p:nvGrpSpPr>
        <p:grpSpPr bwMode="auto">
          <a:xfrm>
            <a:off x="9988550" y="3263900"/>
            <a:ext cx="1752600" cy="1752600"/>
            <a:chOff x="4320" y="2928"/>
            <a:chExt cx="1104" cy="1104"/>
          </a:xfrm>
        </p:grpSpPr>
        <p:sp>
          <p:nvSpPr>
            <p:cNvPr id="5150" name="AutoShape 49"/>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5151" name="WordArt 50"/>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Hết giờ</a:t>
              </a:r>
            </a:p>
          </p:txBody>
        </p:sp>
      </p:grpSp>
      <p:pic>
        <p:nvPicPr>
          <p:cNvPr id="5148" name="Picture 5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10210800" y="6319838"/>
            <a:ext cx="4572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7"/>
          <p:cNvSpPr txBox="1">
            <a:spLocks noChangeArrowheads="1"/>
          </p:cNvSpPr>
          <p:nvPr/>
        </p:nvSpPr>
        <p:spPr bwMode="auto">
          <a:xfrm>
            <a:off x="2476500" y="554734"/>
            <a:ext cx="5373824" cy="646331"/>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Đúng</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Đ,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sai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S  </a:t>
            </a:r>
          </a:p>
        </p:txBody>
      </p:sp>
      <p:sp>
        <p:nvSpPr>
          <p:cNvPr id="40" name="TextBox 39"/>
          <p:cNvSpPr txBox="1"/>
          <p:nvPr/>
        </p:nvSpPr>
        <p:spPr>
          <a:xfrm>
            <a:off x="6980464" y="347980"/>
            <a:ext cx="3514816" cy="19389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637                       1459                       7829</a:t>
            </a:r>
            <a:endParaRPr kumimoji="0" lang="en-US" sz="40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41" name="TextBox 40"/>
          <p:cNvSpPr txBox="1"/>
          <p:nvPr/>
        </p:nvSpPr>
        <p:spPr>
          <a:xfrm>
            <a:off x="6752862" y="722785"/>
            <a:ext cx="3374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Arial"/>
                <a:ea typeface="+mn-ea"/>
                <a:cs typeface="+mn-cs"/>
              </a:rPr>
              <a:t>+</a:t>
            </a:r>
          </a:p>
        </p:txBody>
      </p:sp>
      <p:cxnSp>
        <p:nvCxnSpPr>
          <p:cNvPr id="42" name="Straight Connector 41"/>
          <p:cNvCxnSpPr>
            <a:cxnSpLocks/>
          </p:cNvCxnSpPr>
          <p:nvPr/>
        </p:nvCxnSpPr>
        <p:spPr>
          <a:xfrm>
            <a:off x="7090320" y="1584743"/>
            <a:ext cx="1017360"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pic>
        <p:nvPicPr>
          <p:cNvPr id="43" name="Picture 4" descr="ga con"/>
          <p:cNvPicPr>
            <a:picLocks noChangeAspect="1" noChangeArrowheads="1"/>
          </p:cNvPicPr>
          <p:nvPr/>
        </p:nvPicPr>
        <p:blipFill>
          <a:blip r:embed="rId6"/>
          <a:srcRect/>
          <a:stretch>
            <a:fillRect/>
          </a:stretch>
        </p:blipFill>
        <p:spPr bwMode="auto">
          <a:xfrm>
            <a:off x="3170818" y="3020219"/>
            <a:ext cx="609600" cy="487362"/>
          </a:xfrm>
          <a:prstGeom prst="rect">
            <a:avLst/>
          </a:prstGeom>
          <a:noFill/>
        </p:spPr>
      </p:pic>
      <p:sp>
        <p:nvSpPr>
          <p:cNvPr id="44" name="Text Box 9"/>
          <p:cNvSpPr txBox="1">
            <a:spLocks noChangeArrowheads="1"/>
          </p:cNvSpPr>
          <p:nvPr/>
        </p:nvSpPr>
        <p:spPr bwMode="auto">
          <a:xfrm>
            <a:off x="3824633" y="2867735"/>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a. S</a:t>
            </a:r>
          </a:p>
        </p:txBody>
      </p:sp>
      <p:pic>
        <p:nvPicPr>
          <p:cNvPr id="45" name="Picture 5" descr="ga con"/>
          <p:cNvPicPr>
            <a:picLocks noChangeAspect="1" noChangeArrowheads="1"/>
          </p:cNvPicPr>
          <p:nvPr/>
        </p:nvPicPr>
        <p:blipFill>
          <a:blip r:embed="rId6"/>
          <a:srcRect/>
          <a:stretch>
            <a:fillRect/>
          </a:stretch>
        </p:blipFill>
        <p:spPr bwMode="auto">
          <a:xfrm>
            <a:off x="3154294" y="3932159"/>
            <a:ext cx="670560" cy="536098"/>
          </a:xfrm>
          <a:prstGeom prst="rect">
            <a:avLst/>
          </a:prstGeom>
          <a:noFill/>
        </p:spPr>
      </p:pic>
      <p:sp>
        <p:nvSpPr>
          <p:cNvPr id="46" name="Text Box 10"/>
          <p:cNvSpPr txBox="1">
            <a:spLocks noChangeArrowheads="1"/>
          </p:cNvSpPr>
          <p:nvPr/>
        </p:nvSpPr>
        <p:spPr bwMode="auto">
          <a:xfrm>
            <a:off x="3896639" y="3843391"/>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1200" cap="none" spc="0" normalizeH="0" baseline="0" noProof="0" dirty="0">
                <a:ln>
                  <a:noFill/>
                </a:ln>
                <a:solidFill>
                  <a:srgbClr val="008000"/>
                </a:solidFill>
                <a:effectLst/>
                <a:uLnTx/>
                <a:uFillTx/>
                <a:latin typeface="Times New Roman" pitchFamily="18" charset="0"/>
                <a:ea typeface="+mn-ea"/>
                <a:cs typeface="Times New Roman" pitchFamily="18" charset="0"/>
              </a:rPr>
              <a:t>b. Đ</a:t>
            </a:r>
          </a:p>
        </p:txBody>
      </p:sp>
      <p:pic>
        <p:nvPicPr>
          <p:cNvPr id="47" name="Picture 2" descr="ga me"/>
          <p:cNvPicPr>
            <a:picLocks noChangeAspect="1" noChangeArrowheads="1"/>
          </p:cNvPicPr>
          <p:nvPr/>
        </p:nvPicPr>
        <p:blipFill>
          <a:blip r:embed="rId7" cstate="print"/>
          <a:srcRect/>
          <a:stretch>
            <a:fillRect/>
          </a:stretch>
        </p:blipFill>
        <p:spPr bwMode="auto">
          <a:xfrm>
            <a:off x="591786" y="722785"/>
            <a:ext cx="1295400" cy="1211263"/>
          </a:xfrm>
          <a:prstGeom prst="rect">
            <a:avLst/>
          </a:prstGeom>
          <a:noFill/>
        </p:spPr>
      </p:pic>
    </p:spTree>
    <p:custDataLst>
      <p:tags r:id="rId1"/>
    </p:custDataLst>
    <p:extLst>
      <p:ext uri="{BB962C8B-B14F-4D97-AF65-F5344CB8AC3E}">
        <p14:creationId xmlns:p14="http://schemas.microsoft.com/office/powerpoint/2010/main" val="2556143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randombar(horizontal)">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randombar(horizontal)">
                                      <p:cBhvr>
                                        <p:cTn id="23" dur="500"/>
                                        <p:tgtEl>
                                          <p:spTgt spid="43"/>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randombar(horizontal)">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randombar(horizontal)">
                                      <p:cBhvr>
                                        <p:cTn id="32" dur="500"/>
                                        <p:tgtEl>
                                          <p:spTgt spid="45"/>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randombar(horizontal)">
                                      <p:cBhvr>
                                        <p:cTn id="36" dur="500"/>
                                        <p:tgtEl>
                                          <p:spTgt spid="46"/>
                                        </p:tgtEl>
                                      </p:cBhvr>
                                    </p:animEffect>
                                  </p:childTnLst>
                                </p:cTn>
                              </p:par>
                              <p:par>
                                <p:cTn id="37" presetID="5" presetClass="entr" presetSubtype="10" fill="hold" grpId="0" nodeType="withEffect" nodePh="1">
                                  <p:stCondLst>
                                    <p:cond delay="5000"/>
                                  </p:stCondLst>
                                  <p:endCondLst>
                                    <p:cond evt="begin" delay="0">
                                      <p:tn val="37"/>
                                    </p:cond>
                                  </p:endCondLst>
                                  <p:childTnLst>
                                    <p:set>
                                      <p:cBhvr>
                                        <p:cTn id="38" dur="1" fill="hold">
                                          <p:stCondLst>
                                            <p:cond delay="0"/>
                                          </p:stCondLst>
                                        </p:cTn>
                                        <p:tgtEl>
                                          <p:spTgt spid="20"/>
                                        </p:tgtEl>
                                        <p:attrNameLst>
                                          <p:attrName>style.visibility</p:attrName>
                                        </p:attrNameLst>
                                      </p:cBhvr>
                                      <p:to>
                                        <p:strVal val="visible"/>
                                      </p:to>
                                    </p:set>
                                    <p:animEffect transition="in" filter="checkerboard(across)">
                                      <p:cBhvr>
                                        <p:cTn id="39" dur="500"/>
                                        <p:tgtEl>
                                          <p:spTgt spid="2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8231"/>
                                        </p:tgtEl>
                                        <p:attrNameLst>
                                          <p:attrName>style.visibility</p:attrName>
                                        </p:attrNameLst>
                                      </p:cBhvr>
                                      <p:to>
                                        <p:strVal val="visible"/>
                                      </p:to>
                                    </p:set>
                                    <p:animEffect transition="in" filter="dissolve">
                                      <p:cBhvr>
                                        <p:cTn id="44" dur="500"/>
                                        <p:tgtEl>
                                          <p:spTgt spid="8231"/>
                                        </p:tgtEl>
                                      </p:cBhvr>
                                    </p:animEffect>
                                  </p:childTnLst>
                                  <p:subTnLst>
                                    <p:audio>
                                      <p:cMediaNode>
                                        <p:cTn display="0" masterRel="sameClick">
                                          <p:stCondLst>
                                            <p:cond evt="begin" delay="0">
                                              <p:tn val="42"/>
                                            </p:cond>
                                          </p:stCondLst>
                                          <p:endCondLst>
                                            <p:cond evt="onStopAudio" delay="0">
                                              <p:tgtEl>
                                                <p:sldTgt/>
                                              </p:tgtEl>
                                            </p:cond>
                                          </p:endCondLst>
                                        </p:cTn>
                                        <p:tgtEl>
                                          <p:sndTgt r:embed="rId3" name="camera.wav"/>
                                        </p:tgtEl>
                                      </p:cMediaNode>
                                    </p:audio>
                                  </p:subTnLst>
                                </p:cTn>
                              </p:par>
                            </p:childTnLst>
                          </p:cTn>
                        </p:par>
                        <p:par>
                          <p:cTn id="45" fill="hold" nodeType="afterGroup">
                            <p:stCondLst>
                              <p:cond delay="500"/>
                            </p:stCondLst>
                            <p:childTnLst>
                              <p:par>
                                <p:cTn id="46" presetID="53" presetClass="exit" presetSubtype="0" fill="hold" grpId="1" nodeType="afterEffect">
                                  <p:stCondLst>
                                    <p:cond delay="0"/>
                                  </p:stCondLst>
                                  <p:childTnLst>
                                    <p:anim calcmode="lin" valueType="num">
                                      <p:cBhvr>
                                        <p:cTn id="47" dur="500"/>
                                        <p:tgtEl>
                                          <p:spTgt spid="8231"/>
                                        </p:tgtEl>
                                        <p:attrNameLst>
                                          <p:attrName>ppt_w</p:attrName>
                                        </p:attrNameLst>
                                      </p:cBhvr>
                                      <p:tavLst>
                                        <p:tav tm="0">
                                          <p:val>
                                            <p:strVal val="ppt_w"/>
                                          </p:val>
                                        </p:tav>
                                        <p:tav tm="100000">
                                          <p:val>
                                            <p:fltVal val="0"/>
                                          </p:val>
                                        </p:tav>
                                      </p:tavLst>
                                    </p:anim>
                                    <p:anim calcmode="lin" valueType="num">
                                      <p:cBhvr>
                                        <p:cTn id="48" dur="500"/>
                                        <p:tgtEl>
                                          <p:spTgt spid="8231"/>
                                        </p:tgtEl>
                                        <p:attrNameLst>
                                          <p:attrName>ppt_h</p:attrName>
                                        </p:attrNameLst>
                                      </p:cBhvr>
                                      <p:tavLst>
                                        <p:tav tm="0">
                                          <p:val>
                                            <p:strVal val="ppt_h"/>
                                          </p:val>
                                        </p:tav>
                                        <p:tav tm="100000">
                                          <p:val>
                                            <p:fltVal val="0"/>
                                          </p:val>
                                        </p:tav>
                                      </p:tavLst>
                                    </p:anim>
                                    <p:animEffect transition="out" filter="fade">
                                      <p:cBhvr>
                                        <p:cTn id="49" dur="500"/>
                                        <p:tgtEl>
                                          <p:spTgt spid="8231"/>
                                        </p:tgtEl>
                                      </p:cBhvr>
                                    </p:animEffect>
                                    <p:set>
                                      <p:cBhvr>
                                        <p:cTn id="50" dur="1" fill="hold">
                                          <p:stCondLst>
                                            <p:cond delay="499"/>
                                          </p:stCondLst>
                                        </p:cTn>
                                        <p:tgtEl>
                                          <p:spTgt spid="8231"/>
                                        </p:tgtEl>
                                        <p:attrNameLst>
                                          <p:attrName>style.visibility</p:attrName>
                                        </p:attrNameLst>
                                      </p:cBhvr>
                                      <p:to>
                                        <p:strVal val="hidden"/>
                                      </p:to>
                                    </p:set>
                                  </p:childTnLst>
                                </p:cTn>
                              </p:par>
                            </p:childTnLst>
                          </p:cTn>
                        </p:par>
                        <p:par>
                          <p:cTn id="51" fill="hold" nodeType="afterGroup">
                            <p:stCondLst>
                              <p:cond delay="1000"/>
                            </p:stCondLst>
                            <p:childTnLst>
                              <p:par>
                                <p:cTn id="52" presetID="9" presetClass="entr" presetSubtype="0" fill="hold" grpId="0" nodeType="afterEffect">
                                  <p:stCondLst>
                                    <p:cond delay="0"/>
                                  </p:stCondLst>
                                  <p:childTnLst>
                                    <p:set>
                                      <p:cBhvr>
                                        <p:cTn id="53" dur="1" fill="hold">
                                          <p:stCondLst>
                                            <p:cond delay="0"/>
                                          </p:stCondLst>
                                        </p:cTn>
                                        <p:tgtEl>
                                          <p:spTgt spid="8230"/>
                                        </p:tgtEl>
                                        <p:attrNameLst>
                                          <p:attrName>style.visibility</p:attrName>
                                        </p:attrNameLst>
                                      </p:cBhvr>
                                      <p:to>
                                        <p:strVal val="visible"/>
                                      </p:to>
                                    </p:set>
                                    <p:animEffect transition="in" filter="dissolve">
                                      <p:cBhvr>
                                        <p:cTn id="54" dur="500"/>
                                        <p:tgtEl>
                                          <p:spTgt spid="8230"/>
                                        </p:tgtEl>
                                      </p:cBhvr>
                                    </p:animEffect>
                                  </p:childTnLst>
                                  <p:subTnLst>
                                    <p:audio>
                                      <p:cMediaNode>
                                        <p:cTn display="0" masterRel="sameClick">
                                          <p:stCondLst>
                                            <p:cond evt="begin" delay="0">
                                              <p:tn val="52"/>
                                            </p:cond>
                                          </p:stCondLst>
                                          <p:endCondLst>
                                            <p:cond evt="onStopAudio" delay="0">
                                              <p:tgtEl>
                                                <p:sldTgt/>
                                              </p:tgtEl>
                                            </p:cond>
                                          </p:endCondLst>
                                        </p:cTn>
                                        <p:tgtEl>
                                          <p:sndTgt r:embed="rId3" name="camera.wav"/>
                                        </p:tgtEl>
                                      </p:cMediaNode>
                                    </p:audio>
                                  </p:subTnLst>
                                </p:cTn>
                              </p:par>
                            </p:childTnLst>
                          </p:cTn>
                        </p:par>
                        <p:par>
                          <p:cTn id="55" fill="hold" nodeType="afterGroup">
                            <p:stCondLst>
                              <p:cond delay="1500"/>
                            </p:stCondLst>
                            <p:childTnLst>
                              <p:par>
                                <p:cTn id="56" presetID="53" presetClass="exit" presetSubtype="0" fill="hold" grpId="1" nodeType="afterEffect">
                                  <p:stCondLst>
                                    <p:cond delay="0"/>
                                  </p:stCondLst>
                                  <p:childTnLst>
                                    <p:anim calcmode="lin" valueType="num">
                                      <p:cBhvr>
                                        <p:cTn id="57" dur="500"/>
                                        <p:tgtEl>
                                          <p:spTgt spid="8230"/>
                                        </p:tgtEl>
                                        <p:attrNameLst>
                                          <p:attrName>ppt_w</p:attrName>
                                        </p:attrNameLst>
                                      </p:cBhvr>
                                      <p:tavLst>
                                        <p:tav tm="0">
                                          <p:val>
                                            <p:strVal val="ppt_w"/>
                                          </p:val>
                                        </p:tav>
                                        <p:tav tm="100000">
                                          <p:val>
                                            <p:fltVal val="0"/>
                                          </p:val>
                                        </p:tav>
                                      </p:tavLst>
                                    </p:anim>
                                    <p:anim calcmode="lin" valueType="num">
                                      <p:cBhvr>
                                        <p:cTn id="58" dur="500"/>
                                        <p:tgtEl>
                                          <p:spTgt spid="8230"/>
                                        </p:tgtEl>
                                        <p:attrNameLst>
                                          <p:attrName>ppt_h</p:attrName>
                                        </p:attrNameLst>
                                      </p:cBhvr>
                                      <p:tavLst>
                                        <p:tav tm="0">
                                          <p:val>
                                            <p:strVal val="ppt_h"/>
                                          </p:val>
                                        </p:tav>
                                        <p:tav tm="100000">
                                          <p:val>
                                            <p:fltVal val="0"/>
                                          </p:val>
                                        </p:tav>
                                      </p:tavLst>
                                    </p:anim>
                                    <p:animEffect transition="out" filter="fade">
                                      <p:cBhvr>
                                        <p:cTn id="59" dur="500"/>
                                        <p:tgtEl>
                                          <p:spTgt spid="8230"/>
                                        </p:tgtEl>
                                      </p:cBhvr>
                                    </p:animEffect>
                                    <p:set>
                                      <p:cBhvr>
                                        <p:cTn id="60" dur="1" fill="hold">
                                          <p:stCondLst>
                                            <p:cond delay="499"/>
                                          </p:stCondLst>
                                        </p:cTn>
                                        <p:tgtEl>
                                          <p:spTgt spid="8230"/>
                                        </p:tgtEl>
                                        <p:attrNameLst>
                                          <p:attrName>style.visibility</p:attrName>
                                        </p:attrNameLst>
                                      </p:cBhvr>
                                      <p:to>
                                        <p:strVal val="hidden"/>
                                      </p:to>
                                    </p:set>
                                  </p:childTnLst>
                                </p:cTn>
                              </p:par>
                            </p:childTnLst>
                          </p:cTn>
                        </p:par>
                        <p:par>
                          <p:cTn id="61" fill="hold" nodeType="afterGroup">
                            <p:stCondLst>
                              <p:cond delay="2000"/>
                            </p:stCondLst>
                            <p:childTnLst>
                              <p:par>
                                <p:cTn id="62" presetID="9" presetClass="entr" presetSubtype="0" fill="hold" grpId="0" nodeType="afterEffect">
                                  <p:stCondLst>
                                    <p:cond delay="0"/>
                                  </p:stCondLst>
                                  <p:childTnLst>
                                    <p:set>
                                      <p:cBhvr>
                                        <p:cTn id="63" dur="1" fill="hold">
                                          <p:stCondLst>
                                            <p:cond delay="0"/>
                                          </p:stCondLst>
                                        </p:cTn>
                                        <p:tgtEl>
                                          <p:spTgt spid="8229"/>
                                        </p:tgtEl>
                                        <p:attrNameLst>
                                          <p:attrName>style.visibility</p:attrName>
                                        </p:attrNameLst>
                                      </p:cBhvr>
                                      <p:to>
                                        <p:strVal val="visible"/>
                                      </p:to>
                                    </p:set>
                                    <p:animEffect transition="in" filter="dissolve">
                                      <p:cBhvr>
                                        <p:cTn id="64" dur="500"/>
                                        <p:tgtEl>
                                          <p:spTgt spid="8229"/>
                                        </p:tgtEl>
                                      </p:cBhvr>
                                    </p:animEffect>
                                  </p:childTnLst>
                                  <p:subTnLst>
                                    <p:audio>
                                      <p:cMediaNode>
                                        <p:cTn display="0" masterRel="sameClick">
                                          <p:stCondLst>
                                            <p:cond evt="begin" delay="0">
                                              <p:tn val="62"/>
                                            </p:cond>
                                          </p:stCondLst>
                                          <p:endCondLst>
                                            <p:cond evt="onStopAudio" delay="0">
                                              <p:tgtEl>
                                                <p:sldTgt/>
                                              </p:tgtEl>
                                            </p:cond>
                                          </p:endCondLst>
                                        </p:cTn>
                                        <p:tgtEl>
                                          <p:sndTgt r:embed="rId3" name="camera.wav"/>
                                        </p:tgtEl>
                                      </p:cMediaNode>
                                    </p:audio>
                                  </p:subTnLst>
                                </p:cTn>
                              </p:par>
                            </p:childTnLst>
                          </p:cTn>
                        </p:par>
                        <p:par>
                          <p:cTn id="65" fill="hold" nodeType="afterGroup">
                            <p:stCondLst>
                              <p:cond delay="2500"/>
                            </p:stCondLst>
                            <p:childTnLst>
                              <p:par>
                                <p:cTn id="66" presetID="53" presetClass="exit" presetSubtype="0" fill="hold" grpId="1" nodeType="afterEffect">
                                  <p:stCondLst>
                                    <p:cond delay="0"/>
                                  </p:stCondLst>
                                  <p:childTnLst>
                                    <p:anim calcmode="lin" valueType="num">
                                      <p:cBhvr>
                                        <p:cTn id="67" dur="500"/>
                                        <p:tgtEl>
                                          <p:spTgt spid="8229"/>
                                        </p:tgtEl>
                                        <p:attrNameLst>
                                          <p:attrName>ppt_w</p:attrName>
                                        </p:attrNameLst>
                                      </p:cBhvr>
                                      <p:tavLst>
                                        <p:tav tm="0">
                                          <p:val>
                                            <p:strVal val="ppt_w"/>
                                          </p:val>
                                        </p:tav>
                                        <p:tav tm="100000">
                                          <p:val>
                                            <p:fltVal val="0"/>
                                          </p:val>
                                        </p:tav>
                                      </p:tavLst>
                                    </p:anim>
                                    <p:anim calcmode="lin" valueType="num">
                                      <p:cBhvr>
                                        <p:cTn id="68" dur="500"/>
                                        <p:tgtEl>
                                          <p:spTgt spid="8229"/>
                                        </p:tgtEl>
                                        <p:attrNameLst>
                                          <p:attrName>ppt_h</p:attrName>
                                        </p:attrNameLst>
                                      </p:cBhvr>
                                      <p:tavLst>
                                        <p:tav tm="0">
                                          <p:val>
                                            <p:strVal val="ppt_h"/>
                                          </p:val>
                                        </p:tav>
                                        <p:tav tm="100000">
                                          <p:val>
                                            <p:fltVal val="0"/>
                                          </p:val>
                                        </p:tav>
                                      </p:tavLst>
                                    </p:anim>
                                    <p:animEffect transition="out" filter="fade">
                                      <p:cBhvr>
                                        <p:cTn id="69" dur="500"/>
                                        <p:tgtEl>
                                          <p:spTgt spid="8229"/>
                                        </p:tgtEl>
                                      </p:cBhvr>
                                    </p:animEffect>
                                    <p:set>
                                      <p:cBhvr>
                                        <p:cTn id="70" dur="1" fill="hold">
                                          <p:stCondLst>
                                            <p:cond delay="499"/>
                                          </p:stCondLst>
                                        </p:cTn>
                                        <p:tgtEl>
                                          <p:spTgt spid="8229"/>
                                        </p:tgtEl>
                                        <p:attrNameLst>
                                          <p:attrName>style.visibility</p:attrName>
                                        </p:attrNameLst>
                                      </p:cBhvr>
                                      <p:to>
                                        <p:strVal val="hidden"/>
                                      </p:to>
                                    </p:set>
                                  </p:childTnLst>
                                </p:cTn>
                              </p:par>
                            </p:childTnLst>
                          </p:cTn>
                        </p:par>
                        <p:par>
                          <p:cTn id="71" fill="hold" nodeType="afterGroup">
                            <p:stCondLst>
                              <p:cond delay="3000"/>
                            </p:stCondLst>
                            <p:childTnLst>
                              <p:par>
                                <p:cTn id="72" presetID="9" presetClass="entr" presetSubtype="0" fill="hold" grpId="0" nodeType="afterEffect">
                                  <p:stCondLst>
                                    <p:cond delay="0"/>
                                  </p:stCondLst>
                                  <p:childTnLst>
                                    <p:set>
                                      <p:cBhvr>
                                        <p:cTn id="73" dur="1" fill="hold">
                                          <p:stCondLst>
                                            <p:cond delay="0"/>
                                          </p:stCondLst>
                                        </p:cTn>
                                        <p:tgtEl>
                                          <p:spTgt spid="8228"/>
                                        </p:tgtEl>
                                        <p:attrNameLst>
                                          <p:attrName>style.visibility</p:attrName>
                                        </p:attrNameLst>
                                      </p:cBhvr>
                                      <p:to>
                                        <p:strVal val="visible"/>
                                      </p:to>
                                    </p:set>
                                    <p:animEffect transition="in" filter="dissolve">
                                      <p:cBhvr>
                                        <p:cTn id="74" dur="500"/>
                                        <p:tgtEl>
                                          <p:spTgt spid="8228"/>
                                        </p:tgtEl>
                                      </p:cBhvr>
                                    </p:animEffect>
                                  </p:childTnLst>
                                  <p:subTnLst>
                                    <p:audio>
                                      <p:cMediaNode>
                                        <p:cTn display="0" masterRel="sameClick">
                                          <p:stCondLst>
                                            <p:cond evt="begin" delay="0">
                                              <p:tn val="72"/>
                                            </p:cond>
                                          </p:stCondLst>
                                          <p:endCondLst>
                                            <p:cond evt="onStopAudio" delay="0">
                                              <p:tgtEl>
                                                <p:sldTgt/>
                                              </p:tgtEl>
                                            </p:cond>
                                          </p:endCondLst>
                                        </p:cTn>
                                        <p:tgtEl>
                                          <p:sndTgt r:embed="rId3" name="camera.wav"/>
                                        </p:tgtEl>
                                      </p:cMediaNode>
                                    </p:audio>
                                  </p:subTnLst>
                                </p:cTn>
                              </p:par>
                            </p:childTnLst>
                          </p:cTn>
                        </p:par>
                        <p:par>
                          <p:cTn id="75" fill="hold" nodeType="afterGroup">
                            <p:stCondLst>
                              <p:cond delay="3500"/>
                            </p:stCondLst>
                            <p:childTnLst>
                              <p:par>
                                <p:cTn id="76" presetID="53" presetClass="exit" presetSubtype="0" fill="hold" grpId="1" nodeType="afterEffect">
                                  <p:stCondLst>
                                    <p:cond delay="0"/>
                                  </p:stCondLst>
                                  <p:childTnLst>
                                    <p:anim calcmode="lin" valueType="num">
                                      <p:cBhvr>
                                        <p:cTn id="77" dur="500"/>
                                        <p:tgtEl>
                                          <p:spTgt spid="8228"/>
                                        </p:tgtEl>
                                        <p:attrNameLst>
                                          <p:attrName>ppt_w</p:attrName>
                                        </p:attrNameLst>
                                      </p:cBhvr>
                                      <p:tavLst>
                                        <p:tav tm="0">
                                          <p:val>
                                            <p:strVal val="ppt_w"/>
                                          </p:val>
                                        </p:tav>
                                        <p:tav tm="100000">
                                          <p:val>
                                            <p:fltVal val="0"/>
                                          </p:val>
                                        </p:tav>
                                      </p:tavLst>
                                    </p:anim>
                                    <p:anim calcmode="lin" valueType="num">
                                      <p:cBhvr>
                                        <p:cTn id="78" dur="500"/>
                                        <p:tgtEl>
                                          <p:spTgt spid="8228"/>
                                        </p:tgtEl>
                                        <p:attrNameLst>
                                          <p:attrName>ppt_h</p:attrName>
                                        </p:attrNameLst>
                                      </p:cBhvr>
                                      <p:tavLst>
                                        <p:tav tm="0">
                                          <p:val>
                                            <p:strVal val="ppt_h"/>
                                          </p:val>
                                        </p:tav>
                                        <p:tav tm="100000">
                                          <p:val>
                                            <p:fltVal val="0"/>
                                          </p:val>
                                        </p:tav>
                                      </p:tavLst>
                                    </p:anim>
                                    <p:animEffect transition="out" filter="fade">
                                      <p:cBhvr>
                                        <p:cTn id="79" dur="500"/>
                                        <p:tgtEl>
                                          <p:spTgt spid="8228"/>
                                        </p:tgtEl>
                                      </p:cBhvr>
                                    </p:animEffect>
                                    <p:set>
                                      <p:cBhvr>
                                        <p:cTn id="80" dur="1" fill="hold">
                                          <p:stCondLst>
                                            <p:cond delay="499"/>
                                          </p:stCondLst>
                                        </p:cTn>
                                        <p:tgtEl>
                                          <p:spTgt spid="8228"/>
                                        </p:tgtEl>
                                        <p:attrNameLst>
                                          <p:attrName>style.visibility</p:attrName>
                                        </p:attrNameLst>
                                      </p:cBhvr>
                                      <p:to>
                                        <p:strVal val="hidden"/>
                                      </p:to>
                                    </p:set>
                                  </p:childTnLst>
                                </p:cTn>
                              </p:par>
                            </p:childTnLst>
                          </p:cTn>
                        </p:par>
                        <p:par>
                          <p:cTn id="81" fill="hold" nodeType="afterGroup">
                            <p:stCondLst>
                              <p:cond delay="4000"/>
                            </p:stCondLst>
                            <p:childTnLst>
                              <p:par>
                                <p:cTn id="82" presetID="9" presetClass="entr" presetSubtype="0" fill="hold" grpId="0" nodeType="afterEffect">
                                  <p:stCondLst>
                                    <p:cond delay="0"/>
                                  </p:stCondLst>
                                  <p:childTnLst>
                                    <p:set>
                                      <p:cBhvr>
                                        <p:cTn id="83" dur="1" fill="hold">
                                          <p:stCondLst>
                                            <p:cond delay="0"/>
                                          </p:stCondLst>
                                        </p:cTn>
                                        <p:tgtEl>
                                          <p:spTgt spid="8227"/>
                                        </p:tgtEl>
                                        <p:attrNameLst>
                                          <p:attrName>style.visibility</p:attrName>
                                        </p:attrNameLst>
                                      </p:cBhvr>
                                      <p:to>
                                        <p:strVal val="visible"/>
                                      </p:to>
                                    </p:set>
                                    <p:animEffect transition="in" filter="dissolve">
                                      <p:cBhvr>
                                        <p:cTn id="84" dur="500"/>
                                        <p:tgtEl>
                                          <p:spTgt spid="8227"/>
                                        </p:tgtEl>
                                      </p:cBhvr>
                                    </p:animEffect>
                                  </p:childTnLst>
                                  <p:subTnLst>
                                    <p:audio>
                                      <p:cMediaNode>
                                        <p:cTn display="0" masterRel="sameClick">
                                          <p:stCondLst>
                                            <p:cond evt="begin" delay="0">
                                              <p:tn val="82"/>
                                            </p:cond>
                                          </p:stCondLst>
                                          <p:endCondLst>
                                            <p:cond evt="onStopAudio" delay="0">
                                              <p:tgtEl>
                                                <p:sldTgt/>
                                              </p:tgtEl>
                                            </p:cond>
                                          </p:endCondLst>
                                        </p:cTn>
                                        <p:tgtEl>
                                          <p:sndTgt r:embed="rId3" name="camera.wav"/>
                                        </p:tgtEl>
                                      </p:cMediaNode>
                                    </p:audio>
                                  </p:subTnLst>
                                </p:cTn>
                              </p:par>
                            </p:childTnLst>
                          </p:cTn>
                        </p:par>
                        <p:par>
                          <p:cTn id="85" fill="hold" nodeType="afterGroup">
                            <p:stCondLst>
                              <p:cond delay="4500"/>
                            </p:stCondLst>
                            <p:childTnLst>
                              <p:par>
                                <p:cTn id="86" presetID="53" presetClass="exit" presetSubtype="0" fill="hold" grpId="1" nodeType="afterEffect">
                                  <p:stCondLst>
                                    <p:cond delay="0"/>
                                  </p:stCondLst>
                                  <p:childTnLst>
                                    <p:anim calcmode="lin" valueType="num">
                                      <p:cBhvr>
                                        <p:cTn id="87" dur="500"/>
                                        <p:tgtEl>
                                          <p:spTgt spid="8227"/>
                                        </p:tgtEl>
                                        <p:attrNameLst>
                                          <p:attrName>ppt_w</p:attrName>
                                        </p:attrNameLst>
                                      </p:cBhvr>
                                      <p:tavLst>
                                        <p:tav tm="0">
                                          <p:val>
                                            <p:strVal val="ppt_w"/>
                                          </p:val>
                                        </p:tav>
                                        <p:tav tm="100000">
                                          <p:val>
                                            <p:fltVal val="0"/>
                                          </p:val>
                                        </p:tav>
                                      </p:tavLst>
                                    </p:anim>
                                    <p:anim calcmode="lin" valueType="num">
                                      <p:cBhvr>
                                        <p:cTn id="88" dur="500"/>
                                        <p:tgtEl>
                                          <p:spTgt spid="8227"/>
                                        </p:tgtEl>
                                        <p:attrNameLst>
                                          <p:attrName>ppt_h</p:attrName>
                                        </p:attrNameLst>
                                      </p:cBhvr>
                                      <p:tavLst>
                                        <p:tav tm="0">
                                          <p:val>
                                            <p:strVal val="ppt_h"/>
                                          </p:val>
                                        </p:tav>
                                        <p:tav tm="100000">
                                          <p:val>
                                            <p:fltVal val="0"/>
                                          </p:val>
                                        </p:tav>
                                      </p:tavLst>
                                    </p:anim>
                                    <p:animEffect transition="out" filter="fade">
                                      <p:cBhvr>
                                        <p:cTn id="89" dur="500"/>
                                        <p:tgtEl>
                                          <p:spTgt spid="8227"/>
                                        </p:tgtEl>
                                      </p:cBhvr>
                                    </p:animEffect>
                                    <p:set>
                                      <p:cBhvr>
                                        <p:cTn id="90" dur="1" fill="hold">
                                          <p:stCondLst>
                                            <p:cond delay="499"/>
                                          </p:stCondLst>
                                        </p:cTn>
                                        <p:tgtEl>
                                          <p:spTgt spid="8227"/>
                                        </p:tgtEl>
                                        <p:attrNameLst>
                                          <p:attrName>style.visibility</p:attrName>
                                        </p:attrNameLst>
                                      </p:cBhvr>
                                      <p:to>
                                        <p:strVal val="hidden"/>
                                      </p:to>
                                    </p:set>
                                  </p:childTnLst>
                                </p:cTn>
                              </p:par>
                            </p:childTnLst>
                          </p:cTn>
                        </p:par>
                        <p:par>
                          <p:cTn id="91" fill="hold" nodeType="afterGroup">
                            <p:stCondLst>
                              <p:cond delay="5000"/>
                            </p:stCondLst>
                            <p:childTnLst>
                              <p:par>
                                <p:cTn id="92" presetID="9" presetClass="entr" presetSubtype="0" fill="hold" grpId="0" nodeType="afterEffect">
                                  <p:stCondLst>
                                    <p:cond delay="0"/>
                                  </p:stCondLst>
                                  <p:childTnLst>
                                    <p:set>
                                      <p:cBhvr>
                                        <p:cTn id="93" dur="1" fill="hold">
                                          <p:stCondLst>
                                            <p:cond delay="0"/>
                                          </p:stCondLst>
                                        </p:cTn>
                                        <p:tgtEl>
                                          <p:spTgt spid="8226"/>
                                        </p:tgtEl>
                                        <p:attrNameLst>
                                          <p:attrName>style.visibility</p:attrName>
                                        </p:attrNameLst>
                                      </p:cBhvr>
                                      <p:to>
                                        <p:strVal val="visible"/>
                                      </p:to>
                                    </p:set>
                                    <p:animEffect transition="in" filter="dissolve">
                                      <p:cBhvr>
                                        <p:cTn id="94" dur="500"/>
                                        <p:tgtEl>
                                          <p:spTgt spid="8226"/>
                                        </p:tgtEl>
                                      </p:cBhvr>
                                    </p:animEffect>
                                  </p:childTnLst>
                                  <p:subTnLst>
                                    <p:audio>
                                      <p:cMediaNode>
                                        <p:cTn display="0" masterRel="sameClick">
                                          <p:stCondLst>
                                            <p:cond evt="begin" delay="0">
                                              <p:tn val="92"/>
                                            </p:cond>
                                          </p:stCondLst>
                                          <p:endCondLst>
                                            <p:cond evt="onStopAudio" delay="0">
                                              <p:tgtEl>
                                                <p:sldTgt/>
                                              </p:tgtEl>
                                            </p:cond>
                                          </p:endCondLst>
                                        </p:cTn>
                                        <p:tgtEl>
                                          <p:sndTgt r:embed="rId3" name="camera.wav"/>
                                        </p:tgtEl>
                                      </p:cMediaNode>
                                    </p:audio>
                                  </p:subTnLst>
                                </p:cTn>
                              </p:par>
                            </p:childTnLst>
                          </p:cTn>
                        </p:par>
                        <p:par>
                          <p:cTn id="95" fill="hold" nodeType="afterGroup">
                            <p:stCondLst>
                              <p:cond delay="5500"/>
                            </p:stCondLst>
                            <p:childTnLst>
                              <p:par>
                                <p:cTn id="96" presetID="53" presetClass="exit" presetSubtype="0" fill="hold" grpId="1" nodeType="afterEffect">
                                  <p:stCondLst>
                                    <p:cond delay="0"/>
                                  </p:stCondLst>
                                  <p:childTnLst>
                                    <p:anim calcmode="lin" valueType="num">
                                      <p:cBhvr>
                                        <p:cTn id="97" dur="500"/>
                                        <p:tgtEl>
                                          <p:spTgt spid="8226"/>
                                        </p:tgtEl>
                                        <p:attrNameLst>
                                          <p:attrName>ppt_w</p:attrName>
                                        </p:attrNameLst>
                                      </p:cBhvr>
                                      <p:tavLst>
                                        <p:tav tm="0">
                                          <p:val>
                                            <p:strVal val="ppt_w"/>
                                          </p:val>
                                        </p:tav>
                                        <p:tav tm="100000">
                                          <p:val>
                                            <p:fltVal val="0"/>
                                          </p:val>
                                        </p:tav>
                                      </p:tavLst>
                                    </p:anim>
                                    <p:anim calcmode="lin" valueType="num">
                                      <p:cBhvr>
                                        <p:cTn id="98" dur="500"/>
                                        <p:tgtEl>
                                          <p:spTgt spid="8226"/>
                                        </p:tgtEl>
                                        <p:attrNameLst>
                                          <p:attrName>ppt_h</p:attrName>
                                        </p:attrNameLst>
                                      </p:cBhvr>
                                      <p:tavLst>
                                        <p:tav tm="0">
                                          <p:val>
                                            <p:strVal val="ppt_h"/>
                                          </p:val>
                                        </p:tav>
                                        <p:tav tm="100000">
                                          <p:val>
                                            <p:fltVal val="0"/>
                                          </p:val>
                                        </p:tav>
                                      </p:tavLst>
                                    </p:anim>
                                    <p:animEffect transition="out" filter="fade">
                                      <p:cBhvr>
                                        <p:cTn id="99" dur="500"/>
                                        <p:tgtEl>
                                          <p:spTgt spid="8226"/>
                                        </p:tgtEl>
                                      </p:cBhvr>
                                    </p:animEffect>
                                    <p:set>
                                      <p:cBhvr>
                                        <p:cTn id="100" dur="1" fill="hold">
                                          <p:stCondLst>
                                            <p:cond delay="499"/>
                                          </p:stCondLst>
                                        </p:cTn>
                                        <p:tgtEl>
                                          <p:spTgt spid="8226"/>
                                        </p:tgtEl>
                                        <p:attrNameLst>
                                          <p:attrName>style.visibility</p:attrName>
                                        </p:attrNameLst>
                                      </p:cBhvr>
                                      <p:to>
                                        <p:strVal val="hidden"/>
                                      </p:to>
                                    </p:set>
                                  </p:childTnLst>
                                </p:cTn>
                              </p:par>
                            </p:childTnLst>
                          </p:cTn>
                        </p:par>
                        <p:par>
                          <p:cTn id="101" fill="hold" nodeType="afterGroup">
                            <p:stCondLst>
                              <p:cond delay="6000"/>
                            </p:stCondLst>
                            <p:childTnLst>
                              <p:par>
                                <p:cTn id="102" presetID="9" presetClass="entr" presetSubtype="0" fill="hold" grpId="0" nodeType="afterEffect">
                                  <p:stCondLst>
                                    <p:cond delay="0"/>
                                  </p:stCondLst>
                                  <p:childTnLst>
                                    <p:set>
                                      <p:cBhvr>
                                        <p:cTn id="103" dur="1" fill="hold">
                                          <p:stCondLst>
                                            <p:cond delay="0"/>
                                          </p:stCondLst>
                                        </p:cTn>
                                        <p:tgtEl>
                                          <p:spTgt spid="8225"/>
                                        </p:tgtEl>
                                        <p:attrNameLst>
                                          <p:attrName>style.visibility</p:attrName>
                                        </p:attrNameLst>
                                      </p:cBhvr>
                                      <p:to>
                                        <p:strVal val="visible"/>
                                      </p:to>
                                    </p:set>
                                    <p:animEffect transition="in" filter="dissolve">
                                      <p:cBhvr>
                                        <p:cTn id="104" dur="500"/>
                                        <p:tgtEl>
                                          <p:spTgt spid="8225"/>
                                        </p:tgtEl>
                                      </p:cBhvr>
                                    </p:animEffect>
                                  </p:childTnLst>
                                  <p:subTnLst>
                                    <p:audio>
                                      <p:cMediaNode>
                                        <p:cTn display="0" masterRel="sameClick">
                                          <p:stCondLst>
                                            <p:cond evt="begin" delay="0">
                                              <p:tn val="102"/>
                                            </p:cond>
                                          </p:stCondLst>
                                          <p:endCondLst>
                                            <p:cond evt="onStopAudio" delay="0">
                                              <p:tgtEl>
                                                <p:sldTgt/>
                                              </p:tgtEl>
                                            </p:cond>
                                          </p:endCondLst>
                                        </p:cTn>
                                        <p:tgtEl>
                                          <p:sndTgt r:embed="rId3" name="camera.wav"/>
                                        </p:tgtEl>
                                      </p:cMediaNode>
                                    </p:audio>
                                  </p:subTnLst>
                                </p:cTn>
                              </p:par>
                            </p:childTnLst>
                          </p:cTn>
                        </p:par>
                        <p:par>
                          <p:cTn id="105" fill="hold" nodeType="afterGroup">
                            <p:stCondLst>
                              <p:cond delay="6500"/>
                            </p:stCondLst>
                            <p:childTnLst>
                              <p:par>
                                <p:cTn id="106" presetID="53" presetClass="exit" presetSubtype="0" fill="hold" grpId="1" nodeType="afterEffect">
                                  <p:stCondLst>
                                    <p:cond delay="0"/>
                                  </p:stCondLst>
                                  <p:childTnLst>
                                    <p:anim calcmode="lin" valueType="num">
                                      <p:cBhvr>
                                        <p:cTn id="107" dur="500"/>
                                        <p:tgtEl>
                                          <p:spTgt spid="8225"/>
                                        </p:tgtEl>
                                        <p:attrNameLst>
                                          <p:attrName>ppt_w</p:attrName>
                                        </p:attrNameLst>
                                      </p:cBhvr>
                                      <p:tavLst>
                                        <p:tav tm="0">
                                          <p:val>
                                            <p:strVal val="ppt_w"/>
                                          </p:val>
                                        </p:tav>
                                        <p:tav tm="100000">
                                          <p:val>
                                            <p:fltVal val="0"/>
                                          </p:val>
                                        </p:tav>
                                      </p:tavLst>
                                    </p:anim>
                                    <p:anim calcmode="lin" valueType="num">
                                      <p:cBhvr>
                                        <p:cTn id="108" dur="500"/>
                                        <p:tgtEl>
                                          <p:spTgt spid="8225"/>
                                        </p:tgtEl>
                                        <p:attrNameLst>
                                          <p:attrName>ppt_h</p:attrName>
                                        </p:attrNameLst>
                                      </p:cBhvr>
                                      <p:tavLst>
                                        <p:tav tm="0">
                                          <p:val>
                                            <p:strVal val="ppt_h"/>
                                          </p:val>
                                        </p:tav>
                                        <p:tav tm="100000">
                                          <p:val>
                                            <p:fltVal val="0"/>
                                          </p:val>
                                        </p:tav>
                                      </p:tavLst>
                                    </p:anim>
                                    <p:animEffect transition="out" filter="fade">
                                      <p:cBhvr>
                                        <p:cTn id="109" dur="500"/>
                                        <p:tgtEl>
                                          <p:spTgt spid="8225"/>
                                        </p:tgtEl>
                                      </p:cBhvr>
                                    </p:animEffect>
                                    <p:set>
                                      <p:cBhvr>
                                        <p:cTn id="110" dur="1" fill="hold">
                                          <p:stCondLst>
                                            <p:cond delay="499"/>
                                          </p:stCondLst>
                                        </p:cTn>
                                        <p:tgtEl>
                                          <p:spTgt spid="8225"/>
                                        </p:tgtEl>
                                        <p:attrNameLst>
                                          <p:attrName>style.visibility</p:attrName>
                                        </p:attrNameLst>
                                      </p:cBhvr>
                                      <p:to>
                                        <p:strVal val="hidden"/>
                                      </p:to>
                                    </p:set>
                                  </p:childTnLst>
                                </p:cTn>
                              </p:par>
                            </p:childTnLst>
                          </p:cTn>
                        </p:par>
                        <p:par>
                          <p:cTn id="111" fill="hold" nodeType="afterGroup">
                            <p:stCondLst>
                              <p:cond delay="7000"/>
                            </p:stCondLst>
                            <p:childTnLst>
                              <p:par>
                                <p:cTn id="112" presetID="9" presetClass="entr" presetSubtype="0" fill="hold" grpId="0" nodeType="afterEffect">
                                  <p:stCondLst>
                                    <p:cond delay="0"/>
                                  </p:stCondLst>
                                  <p:childTnLst>
                                    <p:set>
                                      <p:cBhvr>
                                        <p:cTn id="113" dur="1" fill="hold">
                                          <p:stCondLst>
                                            <p:cond delay="0"/>
                                          </p:stCondLst>
                                        </p:cTn>
                                        <p:tgtEl>
                                          <p:spTgt spid="8224"/>
                                        </p:tgtEl>
                                        <p:attrNameLst>
                                          <p:attrName>style.visibility</p:attrName>
                                        </p:attrNameLst>
                                      </p:cBhvr>
                                      <p:to>
                                        <p:strVal val="visible"/>
                                      </p:to>
                                    </p:set>
                                    <p:animEffect transition="in" filter="dissolve">
                                      <p:cBhvr>
                                        <p:cTn id="114" dur="500"/>
                                        <p:tgtEl>
                                          <p:spTgt spid="8224"/>
                                        </p:tgtEl>
                                      </p:cBhvr>
                                    </p:animEffect>
                                  </p:childTnLst>
                                  <p:subTnLst>
                                    <p:audio>
                                      <p:cMediaNode>
                                        <p:cTn display="0" masterRel="sameClick">
                                          <p:stCondLst>
                                            <p:cond evt="begin" delay="0">
                                              <p:tn val="112"/>
                                            </p:cond>
                                          </p:stCondLst>
                                          <p:endCondLst>
                                            <p:cond evt="onStopAudio" delay="0">
                                              <p:tgtEl>
                                                <p:sldTgt/>
                                              </p:tgtEl>
                                            </p:cond>
                                          </p:endCondLst>
                                        </p:cTn>
                                        <p:tgtEl>
                                          <p:sndTgt r:embed="rId3" name="camera.wav"/>
                                        </p:tgtEl>
                                      </p:cMediaNode>
                                    </p:audio>
                                  </p:subTnLst>
                                </p:cTn>
                              </p:par>
                            </p:childTnLst>
                          </p:cTn>
                        </p:par>
                        <p:par>
                          <p:cTn id="115" fill="hold" nodeType="afterGroup">
                            <p:stCondLst>
                              <p:cond delay="7500"/>
                            </p:stCondLst>
                            <p:childTnLst>
                              <p:par>
                                <p:cTn id="116" presetID="53" presetClass="exit" presetSubtype="0" fill="hold" grpId="1" nodeType="afterEffect">
                                  <p:stCondLst>
                                    <p:cond delay="0"/>
                                  </p:stCondLst>
                                  <p:childTnLst>
                                    <p:anim calcmode="lin" valueType="num">
                                      <p:cBhvr>
                                        <p:cTn id="117" dur="500"/>
                                        <p:tgtEl>
                                          <p:spTgt spid="8224"/>
                                        </p:tgtEl>
                                        <p:attrNameLst>
                                          <p:attrName>ppt_w</p:attrName>
                                        </p:attrNameLst>
                                      </p:cBhvr>
                                      <p:tavLst>
                                        <p:tav tm="0">
                                          <p:val>
                                            <p:strVal val="ppt_w"/>
                                          </p:val>
                                        </p:tav>
                                        <p:tav tm="100000">
                                          <p:val>
                                            <p:fltVal val="0"/>
                                          </p:val>
                                        </p:tav>
                                      </p:tavLst>
                                    </p:anim>
                                    <p:anim calcmode="lin" valueType="num">
                                      <p:cBhvr>
                                        <p:cTn id="118" dur="500"/>
                                        <p:tgtEl>
                                          <p:spTgt spid="8224"/>
                                        </p:tgtEl>
                                        <p:attrNameLst>
                                          <p:attrName>ppt_h</p:attrName>
                                        </p:attrNameLst>
                                      </p:cBhvr>
                                      <p:tavLst>
                                        <p:tav tm="0">
                                          <p:val>
                                            <p:strVal val="ppt_h"/>
                                          </p:val>
                                        </p:tav>
                                        <p:tav tm="100000">
                                          <p:val>
                                            <p:fltVal val="0"/>
                                          </p:val>
                                        </p:tav>
                                      </p:tavLst>
                                    </p:anim>
                                    <p:animEffect transition="out" filter="fade">
                                      <p:cBhvr>
                                        <p:cTn id="119" dur="500"/>
                                        <p:tgtEl>
                                          <p:spTgt spid="8224"/>
                                        </p:tgtEl>
                                      </p:cBhvr>
                                    </p:animEffect>
                                    <p:set>
                                      <p:cBhvr>
                                        <p:cTn id="120" dur="1" fill="hold">
                                          <p:stCondLst>
                                            <p:cond delay="499"/>
                                          </p:stCondLst>
                                        </p:cTn>
                                        <p:tgtEl>
                                          <p:spTgt spid="8224"/>
                                        </p:tgtEl>
                                        <p:attrNameLst>
                                          <p:attrName>style.visibility</p:attrName>
                                        </p:attrNameLst>
                                      </p:cBhvr>
                                      <p:to>
                                        <p:strVal val="hidden"/>
                                      </p:to>
                                    </p:set>
                                  </p:childTnLst>
                                </p:cTn>
                              </p:par>
                              <p:par>
                                <p:cTn id="121" presetID="53" presetClass="entr" presetSubtype="0" fill="hold" nodeType="withEffect">
                                  <p:stCondLst>
                                    <p:cond delay="0"/>
                                  </p:stCondLst>
                                  <p:childTnLst>
                                    <p:set>
                                      <p:cBhvr>
                                        <p:cTn id="122" dur="1" fill="hold">
                                          <p:stCondLst>
                                            <p:cond delay="0"/>
                                          </p:stCondLst>
                                        </p:cTn>
                                        <p:tgtEl>
                                          <p:spTgt spid="21"/>
                                        </p:tgtEl>
                                        <p:attrNameLst>
                                          <p:attrName>style.visibility</p:attrName>
                                        </p:attrNameLst>
                                      </p:cBhvr>
                                      <p:to>
                                        <p:strVal val="visible"/>
                                      </p:to>
                                    </p:set>
                                    <p:anim calcmode="lin" valueType="num">
                                      <p:cBhvr>
                                        <p:cTn id="123" dur="500" fill="hold"/>
                                        <p:tgtEl>
                                          <p:spTgt spid="21"/>
                                        </p:tgtEl>
                                        <p:attrNameLst>
                                          <p:attrName>ppt_w</p:attrName>
                                        </p:attrNameLst>
                                      </p:cBhvr>
                                      <p:tavLst>
                                        <p:tav tm="0">
                                          <p:val>
                                            <p:fltVal val="0"/>
                                          </p:val>
                                        </p:tav>
                                        <p:tav tm="100000">
                                          <p:val>
                                            <p:strVal val="#ppt_w"/>
                                          </p:val>
                                        </p:tav>
                                      </p:tavLst>
                                    </p:anim>
                                    <p:anim calcmode="lin" valueType="num">
                                      <p:cBhvr>
                                        <p:cTn id="124" dur="500" fill="hold"/>
                                        <p:tgtEl>
                                          <p:spTgt spid="21"/>
                                        </p:tgtEl>
                                        <p:attrNameLst>
                                          <p:attrName>ppt_h</p:attrName>
                                        </p:attrNameLst>
                                      </p:cBhvr>
                                      <p:tavLst>
                                        <p:tav tm="0">
                                          <p:val>
                                            <p:fltVal val="0"/>
                                          </p:val>
                                        </p:tav>
                                        <p:tav tm="100000">
                                          <p:val>
                                            <p:strVal val="#ppt_h"/>
                                          </p:val>
                                        </p:tav>
                                      </p:tavLst>
                                    </p:anim>
                                    <p:animEffect transition="in" filter="fade">
                                      <p:cBhvr>
                                        <p:cTn id="125" dur="500"/>
                                        <p:tgtEl>
                                          <p:spTgt spid="21"/>
                                        </p:tgtEl>
                                      </p:cBhvr>
                                    </p:animEffect>
                                  </p:childTnLst>
                                  <p:subTnLst>
                                    <p:audio>
                                      <p:cMediaNode>
                                        <p:cTn display="0" masterRel="sameClick">
                                          <p:stCondLst>
                                            <p:cond evt="begin" delay="0">
                                              <p:tn val="121"/>
                                            </p:cond>
                                          </p:stCondLst>
                                          <p:endCondLst>
                                            <p:cond evt="onStopAudio" delay="0">
                                              <p:tgtEl>
                                                <p:sldTgt/>
                                              </p:tgtEl>
                                            </p:cond>
                                          </p:endCondLst>
                                        </p:cTn>
                                        <p:tgtEl>
                                          <p:sndTgt r:embed="rId4" name="chimes.wav"/>
                                        </p:tgtEl>
                                      </p:cMediaNode>
                                    </p:audio>
                                  </p:subTnLst>
                                </p:cTn>
                              </p:par>
                            </p:childTnLst>
                          </p:cTn>
                        </p:par>
                      </p:childTnLst>
                    </p:cTn>
                  </p:par>
                  <p:par>
                    <p:cTn id="126" fill="hold" nodeType="clickPar">
                      <p:stCondLst>
                        <p:cond delay="indefinite"/>
                      </p:stCondLst>
                      <p:childTnLst>
                        <p:par>
                          <p:cTn id="127" fill="hold" nodeType="withGroup">
                            <p:stCondLst>
                              <p:cond delay="0"/>
                            </p:stCondLst>
                            <p:childTnLst>
                              <p:par>
                                <p:cTn id="128" presetID="2" presetClass="exit" presetSubtype="2" fill="hold" nodeType="clickEffect">
                                  <p:stCondLst>
                                    <p:cond delay="0"/>
                                  </p:stCondLst>
                                  <p:childTnLst>
                                    <p:anim calcmode="lin" valueType="num">
                                      <p:cBhvr additive="base">
                                        <p:cTn id="129" dur="500"/>
                                        <p:tgtEl>
                                          <p:spTgt spid="21"/>
                                        </p:tgtEl>
                                        <p:attrNameLst>
                                          <p:attrName>ppt_x</p:attrName>
                                        </p:attrNameLst>
                                      </p:cBhvr>
                                      <p:tavLst>
                                        <p:tav tm="0">
                                          <p:val>
                                            <p:strVal val="ppt_x"/>
                                          </p:val>
                                        </p:tav>
                                        <p:tav tm="100000">
                                          <p:val>
                                            <p:strVal val="1+ppt_w/2"/>
                                          </p:val>
                                        </p:tav>
                                      </p:tavLst>
                                    </p:anim>
                                    <p:anim calcmode="lin" valueType="num">
                                      <p:cBhvr additive="base">
                                        <p:cTn id="130" dur="500"/>
                                        <p:tgtEl>
                                          <p:spTgt spid="21"/>
                                        </p:tgtEl>
                                        <p:attrNameLst>
                                          <p:attrName>ppt_y</p:attrName>
                                        </p:attrNameLst>
                                      </p:cBhvr>
                                      <p:tavLst>
                                        <p:tav tm="0">
                                          <p:val>
                                            <p:strVal val="ppt_y"/>
                                          </p:val>
                                        </p:tav>
                                        <p:tav tm="100000">
                                          <p:val>
                                            <p:strVal val="ppt_y"/>
                                          </p:val>
                                        </p:tav>
                                      </p:tavLst>
                                    </p:anim>
                                    <p:set>
                                      <p:cBhvr>
                                        <p:cTn id="131" dur="1" fill="hold">
                                          <p:stCondLst>
                                            <p:cond delay="499"/>
                                          </p:stCondLst>
                                        </p:cTn>
                                        <p:tgtEl>
                                          <p:spTgt spid="21"/>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0" presetClass="path" presetSubtype="0" accel="50000" decel="50000" fill="hold" nodeType="clickEffect">
                                  <p:stCondLst>
                                    <p:cond delay="0"/>
                                  </p:stCondLst>
                                  <p:childTnLst>
                                    <p:animMotion origin="layout" path="M 0.03866 0.0199 C 0.05102 0.00417 0.08187 -0.12075 0.1139 -0.07703 C 0.14657 -0.03469 0.23665 0.21883 0.23236 0.2762 C 0.22728 0.33334 0.1165 0.26857 0.08643 0.26556 " pathEditMode="relative" rAng="19980000" ptsTypes="AAAA">
                                      <p:cBhvr>
                                        <p:cTn id="135" dur="2000" fill="hold"/>
                                        <p:tgtEl>
                                          <p:spTgt spid="47"/>
                                        </p:tgtEl>
                                        <p:attrNameLst>
                                          <p:attrName>ppt_x</p:attrName>
                                          <p:attrName>ppt_y</p:attrName>
                                        </p:attrNameLst>
                                      </p:cBhvr>
                                      <p:rCtr x="9047" y="10941"/>
                                    </p:animMotion>
                                  </p:childTnLst>
                                </p:cTn>
                              </p:par>
                            </p:childTnLst>
                          </p:cTn>
                        </p:par>
                        <p:par>
                          <p:cTn id="136" fill="hold">
                            <p:stCondLst>
                              <p:cond delay="2000"/>
                            </p:stCondLst>
                            <p:childTnLst>
                              <p:par>
                                <p:cTn id="137" presetID="3" presetClass="emph" presetSubtype="2" fill="hold" grpId="1" nodeType="afterEffect">
                                  <p:stCondLst>
                                    <p:cond delay="0"/>
                                  </p:stCondLst>
                                  <p:childTnLst>
                                    <p:animClr clrSpc="rgb" dir="cw">
                                      <p:cBhvr override="childStyle">
                                        <p:cTn id="138" dur="500" fill="hold"/>
                                        <p:tgtEl>
                                          <p:spTgt spid="44"/>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224" grpId="0" animBg="1"/>
      <p:bldP spid="8224" grpId="1" animBg="1"/>
      <p:bldP spid="8225" grpId="0" animBg="1"/>
      <p:bldP spid="8225" grpId="1" animBg="1"/>
      <p:bldP spid="8226" grpId="0" animBg="1"/>
      <p:bldP spid="8226" grpId="1" animBg="1"/>
      <p:bldP spid="8227" grpId="0" animBg="1"/>
      <p:bldP spid="8227" grpId="1" animBg="1"/>
      <p:bldP spid="8228" grpId="0" animBg="1"/>
      <p:bldP spid="8228" grpId="1" animBg="1"/>
      <p:bldP spid="8229" grpId="0" animBg="1"/>
      <p:bldP spid="8229" grpId="1" animBg="1"/>
      <p:bldP spid="8230" grpId="0" animBg="1"/>
      <p:bldP spid="8230" grpId="1" animBg="1"/>
      <p:bldP spid="8231" grpId="0" animBg="1"/>
      <p:bldP spid="8231" grpId="1" animBg="1"/>
      <p:bldP spid="39" grpId="0"/>
      <p:bldP spid="40" grpId="0"/>
      <p:bldP spid="41" grpId="0"/>
      <p:bldP spid="44" grpId="0"/>
      <p:bldP spid="44" grpId="1"/>
      <p:bldP spid="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ordArt 226"/>
          <p:cNvSpPr>
            <a:spLocks noChangeArrowheads="1" noChangeShapeType="1" noTextEdit="1"/>
          </p:cNvSpPr>
          <p:nvPr/>
        </p:nvSpPr>
        <p:spPr bwMode="auto">
          <a:xfrm>
            <a:off x="2016125" y="4948238"/>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w="9525">
                <a:solidFill>
                  <a:srgbClr val="FFFF00"/>
                </a:solidFill>
                <a:round/>
                <a:headEnd/>
                <a:tailEnd/>
              </a:ln>
              <a:solidFill>
                <a:srgbClr val="FFFF00"/>
              </a:solidFill>
              <a:effectLst/>
              <a:uLnTx/>
              <a:uFillTx/>
              <a:latin typeface=".VnTimeH"/>
              <a:ea typeface="+mn-ea"/>
              <a:cs typeface="+mn-cs"/>
            </a:endParaRPr>
          </a:p>
        </p:txBody>
      </p:sp>
      <p:sp>
        <p:nvSpPr>
          <p:cNvPr id="8224" name="WordArt 32"/>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8225" name="WordArt 33"/>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8226" name="WordArt 34"/>
          <p:cNvSpPr>
            <a:spLocks noChangeArrowheads="1" noChangeShapeType="1" noTextEdit="1"/>
          </p:cNvSpPr>
          <p:nvPr/>
        </p:nvSpPr>
        <p:spPr bwMode="auto">
          <a:xfrm>
            <a:off x="9386888" y="4419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8227" name="WordArt 35"/>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8228" name="WordArt 36"/>
          <p:cNvSpPr>
            <a:spLocks noChangeArrowheads="1" noChangeShapeType="1" noTextEdit="1"/>
          </p:cNvSpPr>
          <p:nvPr/>
        </p:nvSpPr>
        <p:spPr bwMode="auto">
          <a:xfrm>
            <a:off x="9429750"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8229" name="WordArt 37"/>
          <p:cNvSpPr>
            <a:spLocks noChangeArrowheads="1" noChangeShapeType="1" noTextEdit="1"/>
          </p:cNvSpPr>
          <p:nvPr/>
        </p:nvSpPr>
        <p:spPr bwMode="auto">
          <a:xfrm>
            <a:off x="9396413"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8230" name="WordArt 38"/>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8231" name="WordArt 39"/>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grpSp>
        <p:nvGrpSpPr>
          <p:cNvPr id="21" name="Group 48"/>
          <p:cNvGrpSpPr>
            <a:grpSpLocks/>
          </p:cNvGrpSpPr>
          <p:nvPr/>
        </p:nvGrpSpPr>
        <p:grpSpPr bwMode="auto">
          <a:xfrm>
            <a:off x="9988550" y="3263900"/>
            <a:ext cx="1752600" cy="1752600"/>
            <a:chOff x="4320" y="2928"/>
            <a:chExt cx="1104" cy="1104"/>
          </a:xfrm>
        </p:grpSpPr>
        <p:sp>
          <p:nvSpPr>
            <p:cNvPr id="6174" name="AutoShape 49"/>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6175" name="WordArt 50"/>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Hết giờ</a:t>
              </a:r>
            </a:p>
          </p:txBody>
        </p:sp>
      </p:grpSp>
      <p:pic>
        <p:nvPicPr>
          <p:cNvPr id="6172" name="Picture 5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10210800" y="6319838"/>
            <a:ext cx="4572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7"/>
          <p:cNvSpPr txBox="1">
            <a:spLocks noChangeArrowheads="1"/>
          </p:cNvSpPr>
          <p:nvPr/>
        </p:nvSpPr>
        <p:spPr bwMode="auto">
          <a:xfrm>
            <a:off x="2246312" y="558968"/>
            <a:ext cx="4893398" cy="646331"/>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Đúng</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Đ,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sai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S  </a:t>
            </a:r>
          </a:p>
        </p:txBody>
      </p:sp>
      <p:sp>
        <p:nvSpPr>
          <p:cNvPr id="36" name="TextBox 35"/>
          <p:cNvSpPr txBox="1"/>
          <p:nvPr/>
        </p:nvSpPr>
        <p:spPr>
          <a:xfrm>
            <a:off x="6932839" y="420469"/>
            <a:ext cx="2449286" cy="19389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2365                       1879                       3244</a:t>
            </a:r>
            <a:endParaRPr kumimoji="0" lang="en-US" sz="40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38" name="TextBox 37"/>
          <p:cNvSpPr txBox="1"/>
          <p:nvPr/>
        </p:nvSpPr>
        <p:spPr>
          <a:xfrm>
            <a:off x="6623321" y="753556"/>
            <a:ext cx="3374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Arial"/>
                <a:ea typeface="+mn-ea"/>
                <a:cs typeface="+mn-cs"/>
              </a:rPr>
              <a:t>+</a:t>
            </a:r>
          </a:p>
        </p:txBody>
      </p:sp>
      <p:cxnSp>
        <p:nvCxnSpPr>
          <p:cNvPr id="39" name="Straight Connector 38"/>
          <p:cNvCxnSpPr/>
          <p:nvPr/>
        </p:nvCxnSpPr>
        <p:spPr>
          <a:xfrm>
            <a:off x="7101568" y="1698767"/>
            <a:ext cx="861647"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pic>
        <p:nvPicPr>
          <p:cNvPr id="40" name="Picture 4" descr="ga con"/>
          <p:cNvPicPr>
            <a:picLocks noChangeAspect="1" noChangeArrowheads="1"/>
          </p:cNvPicPr>
          <p:nvPr/>
        </p:nvPicPr>
        <p:blipFill>
          <a:blip r:embed="rId6"/>
          <a:srcRect/>
          <a:stretch>
            <a:fillRect/>
          </a:stretch>
        </p:blipFill>
        <p:spPr bwMode="auto">
          <a:xfrm>
            <a:off x="3124200" y="3129477"/>
            <a:ext cx="609600" cy="487362"/>
          </a:xfrm>
          <a:prstGeom prst="rect">
            <a:avLst/>
          </a:prstGeom>
          <a:noFill/>
        </p:spPr>
      </p:pic>
      <p:sp>
        <p:nvSpPr>
          <p:cNvPr id="41" name="Text Box 9"/>
          <p:cNvSpPr txBox="1">
            <a:spLocks noChangeArrowheads="1"/>
          </p:cNvSpPr>
          <p:nvPr/>
        </p:nvSpPr>
        <p:spPr bwMode="auto">
          <a:xfrm>
            <a:off x="4038600" y="3026229"/>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a. S</a:t>
            </a:r>
          </a:p>
        </p:txBody>
      </p:sp>
      <p:pic>
        <p:nvPicPr>
          <p:cNvPr id="42" name="Picture 5" descr="ga con"/>
          <p:cNvPicPr>
            <a:picLocks noChangeAspect="1" noChangeArrowheads="1"/>
          </p:cNvPicPr>
          <p:nvPr/>
        </p:nvPicPr>
        <p:blipFill>
          <a:blip r:embed="rId6"/>
          <a:srcRect/>
          <a:stretch>
            <a:fillRect/>
          </a:stretch>
        </p:blipFill>
        <p:spPr bwMode="auto">
          <a:xfrm>
            <a:off x="3200400" y="4084638"/>
            <a:ext cx="609600" cy="487362"/>
          </a:xfrm>
          <a:prstGeom prst="rect">
            <a:avLst/>
          </a:prstGeom>
          <a:noFill/>
        </p:spPr>
      </p:pic>
      <p:sp>
        <p:nvSpPr>
          <p:cNvPr id="43" name="Text Box 10"/>
          <p:cNvSpPr txBox="1">
            <a:spLocks noChangeArrowheads="1"/>
          </p:cNvSpPr>
          <p:nvPr/>
        </p:nvSpPr>
        <p:spPr bwMode="auto">
          <a:xfrm>
            <a:off x="4038600" y="3978275"/>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b. Đ</a:t>
            </a:r>
          </a:p>
        </p:txBody>
      </p:sp>
      <p:pic>
        <p:nvPicPr>
          <p:cNvPr id="44" name="Picture 2" descr="ga me"/>
          <p:cNvPicPr>
            <a:picLocks noChangeAspect="1" noChangeArrowheads="1"/>
          </p:cNvPicPr>
          <p:nvPr/>
        </p:nvPicPr>
        <p:blipFill>
          <a:blip r:embed="rId7" cstate="print"/>
          <a:srcRect/>
          <a:stretch>
            <a:fillRect/>
          </a:stretch>
        </p:blipFill>
        <p:spPr bwMode="auto">
          <a:xfrm>
            <a:off x="1070632" y="1107499"/>
            <a:ext cx="1295400" cy="1211263"/>
          </a:xfrm>
          <a:prstGeom prst="rect">
            <a:avLst/>
          </a:prstGeom>
          <a:noFill/>
        </p:spPr>
      </p:pic>
    </p:spTree>
    <p:custDataLst>
      <p:tags r:id="rId1"/>
    </p:custDataLst>
    <p:extLst>
      <p:ext uri="{BB962C8B-B14F-4D97-AF65-F5344CB8AC3E}">
        <p14:creationId xmlns:p14="http://schemas.microsoft.com/office/powerpoint/2010/main" val="455098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inVertical)">
                                      <p:cBhvr>
                                        <p:cTn id="10" dur="500"/>
                                        <p:tgtEl>
                                          <p:spTgt spid="3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inVertical)">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barn(inVertical)">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randombar(horizontal)">
                                      <p:cBhvr>
                                        <p:cTn id="23" dur="500"/>
                                        <p:tgtEl>
                                          <p:spTgt spid="40"/>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randombar(horizontal)">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randombar(horizontal)">
                                      <p:cBhvr>
                                        <p:cTn id="32" dur="500"/>
                                        <p:tgtEl>
                                          <p:spTgt spid="42"/>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randombar(horizontal)">
                                      <p:cBhvr>
                                        <p:cTn id="36" dur="500"/>
                                        <p:tgtEl>
                                          <p:spTgt spid="43"/>
                                        </p:tgtEl>
                                      </p:cBhvr>
                                    </p:animEffect>
                                  </p:childTnLst>
                                </p:cTn>
                              </p:par>
                              <p:par>
                                <p:cTn id="37" presetID="5" presetClass="entr" presetSubtype="10" fill="hold" grpId="0" nodeType="withEffect" nodePh="1">
                                  <p:stCondLst>
                                    <p:cond delay="5000"/>
                                  </p:stCondLst>
                                  <p:endCondLst>
                                    <p:cond evt="begin" delay="0">
                                      <p:tn val="37"/>
                                    </p:cond>
                                  </p:endCondLst>
                                  <p:childTnLst>
                                    <p:set>
                                      <p:cBhvr>
                                        <p:cTn id="38" dur="1" fill="hold">
                                          <p:stCondLst>
                                            <p:cond delay="0"/>
                                          </p:stCondLst>
                                        </p:cTn>
                                        <p:tgtEl>
                                          <p:spTgt spid="20"/>
                                        </p:tgtEl>
                                        <p:attrNameLst>
                                          <p:attrName>style.visibility</p:attrName>
                                        </p:attrNameLst>
                                      </p:cBhvr>
                                      <p:to>
                                        <p:strVal val="visible"/>
                                      </p:to>
                                    </p:set>
                                    <p:animEffect transition="in" filter="checkerboard(across)">
                                      <p:cBhvr>
                                        <p:cTn id="39" dur="500"/>
                                        <p:tgtEl>
                                          <p:spTgt spid="2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8231"/>
                                        </p:tgtEl>
                                        <p:attrNameLst>
                                          <p:attrName>style.visibility</p:attrName>
                                        </p:attrNameLst>
                                      </p:cBhvr>
                                      <p:to>
                                        <p:strVal val="visible"/>
                                      </p:to>
                                    </p:set>
                                    <p:animEffect transition="in" filter="dissolve">
                                      <p:cBhvr>
                                        <p:cTn id="44" dur="500"/>
                                        <p:tgtEl>
                                          <p:spTgt spid="8231"/>
                                        </p:tgtEl>
                                      </p:cBhvr>
                                    </p:animEffect>
                                  </p:childTnLst>
                                  <p:subTnLst>
                                    <p:audio>
                                      <p:cMediaNode>
                                        <p:cTn display="0" masterRel="sameClick">
                                          <p:stCondLst>
                                            <p:cond evt="begin" delay="0">
                                              <p:tn val="42"/>
                                            </p:cond>
                                          </p:stCondLst>
                                          <p:endCondLst>
                                            <p:cond evt="onStopAudio" delay="0">
                                              <p:tgtEl>
                                                <p:sldTgt/>
                                              </p:tgtEl>
                                            </p:cond>
                                          </p:endCondLst>
                                        </p:cTn>
                                        <p:tgtEl>
                                          <p:sndTgt r:embed="rId3" name="camera.wav"/>
                                        </p:tgtEl>
                                      </p:cMediaNode>
                                    </p:audio>
                                  </p:subTnLst>
                                </p:cTn>
                              </p:par>
                            </p:childTnLst>
                          </p:cTn>
                        </p:par>
                        <p:par>
                          <p:cTn id="45" fill="hold" nodeType="afterGroup">
                            <p:stCondLst>
                              <p:cond delay="500"/>
                            </p:stCondLst>
                            <p:childTnLst>
                              <p:par>
                                <p:cTn id="46" presetID="53" presetClass="exit" presetSubtype="0" fill="hold" grpId="1" nodeType="afterEffect">
                                  <p:stCondLst>
                                    <p:cond delay="0"/>
                                  </p:stCondLst>
                                  <p:childTnLst>
                                    <p:anim calcmode="lin" valueType="num">
                                      <p:cBhvr>
                                        <p:cTn id="47" dur="500"/>
                                        <p:tgtEl>
                                          <p:spTgt spid="8231"/>
                                        </p:tgtEl>
                                        <p:attrNameLst>
                                          <p:attrName>ppt_w</p:attrName>
                                        </p:attrNameLst>
                                      </p:cBhvr>
                                      <p:tavLst>
                                        <p:tav tm="0">
                                          <p:val>
                                            <p:strVal val="ppt_w"/>
                                          </p:val>
                                        </p:tav>
                                        <p:tav tm="100000">
                                          <p:val>
                                            <p:fltVal val="0"/>
                                          </p:val>
                                        </p:tav>
                                      </p:tavLst>
                                    </p:anim>
                                    <p:anim calcmode="lin" valueType="num">
                                      <p:cBhvr>
                                        <p:cTn id="48" dur="500"/>
                                        <p:tgtEl>
                                          <p:spTgt spid="8231"/>
                                        </p:tgtEl>
                                        <p:attrNameLst>
                                          <p:attrName>ppt_h</p:attrName>
                                        </p:attrNameLst>
                                      </p:cBhvr>
                                      <p:tavLst>
                                        <p:tav tm="0">
                                          <p:val>
                                            <p:strVal val="ppt_h"/>
                                          </p:val>
                                        </p:tav>
                                        <p:tav tm="100000">
                                          <p:val>
                                            <p:fltVal val="0"/>
                                          </p:val>
                                        </p:tav>
                                      </p:tavLst>
                                    </p:anim>
                                    <p:animEffect transition="out" filter="fade">
                                      <p:cBhvr>
                                        <p:cTn id="49" dur="500"/>
                                        <p:tgtEl>
                                          <p:spTgt spid="8231"/>
                                        </p:tgtEl>
                                      </p:cBhvr>
                                    </p:animEffect>
                                    <p:set>
                                      <p:cBhvr>
                                        <p:cTn id="50" dur="1" fill="hold">
                                          <p:stCondLst>
                                            <p:cond delay="499"/>
                                          </p:stCondLst>
                                        </p:cTn>
                                        <p:tgtEl>
                                          <p:spTgt spid="8231"/>
                                        </p:tgtEl>
                                        <p:attrNameLst>
                                          <p:attrName>style.visibility</p:attrName>
                                        </p:attrNameLst>
                                      </p:cBhvr>
                                      <p:to>
                                        <p:strVal val="hidden"/>
                                      </p:to>
                                    </p:set>
                                  </p:childTnLst>
                                </p:cTn>
                              </p:par>
                            </p:childTnLst>
                          </p:cTn>
                        </p:par>
                        <p:par>
                          <p:cTn id="51" fill="hold" nodeType="afterGroup">
                            <p:stCondLst>
                              <p:cond delay="1000"/>
                            </p:stCondLst>
                            <p:childTnLst>
                              <p:par>
                                <p:cTn id="52" presetID="9" presetClass="entr" presetSubtype="0" fill="hold" grpId="0" nodeType="afterEffect">
                                  <p:stCondLst>
                                    <p:cond delay="0"/>
                                  </p:stCondLst>
                                  <p:childTnLst>
                                    <p:set>
                                      <p:cBhvr>
                                        <p:cTn id="53" dur="1" fill="hold">
                                          <p:stCondLst>
                                            <p:cond delay="0"/>
                                          </p:stCondLst>
                                        </p:cTn>
                                        <p:tgtEl>
                                          <p:spTgt spid="8230"/>
                                        </p:tgtEl>
                                        <p:attrNameLst>
                                          <p:attrName>style.visibility</p:attrName>
                                        </p:attrNameLst>
                                      </p:cBhvr>
                                      <p:to>
                                        <p:strVal val="visible"/>
                                      </p:to>
                                    </p:set>
                                    <p:animEffect transition="in" filter="dissolve">
                                      <p:cBhvr>
                                        <p:cTn id="54" dur="500"/>
                                        <p:tgtEl>
                                          <p:spTgt spid="8230"/>
                                        </p:tgtEl>
                                      </p:cBhvr>
                                    </p:animEffect>
                                  </p:childTnLst>
                                  <p:subTnLst>
                                    <p:audio>
                                      <p:cMediaNode>
                                        <p:cTn display="0" masterRel="sameClick">
                                          <p:stCondLst>
                                            <p:cond evt="begin" delay="0">
                                              <p:tn val="52"/>
                                            </p:cond>
                                          </p:stCondLst>
                                          <p:endCondLst>
                                            <p:cond evt="onStopAudio" delay="0">
                                              <p:tgtEl>
                                                <p:sldTgt/>
                                              </p:tgtEl>
                                            </p:cond>
                                          </p:endCondLst>
                                        </p:cTn>
                                        <p:tgtEl>
                                          <p:sndTgt r:embed="rId3" name="camera.wav"/>
                                        </p:tgtEl>
                                      </p:cMediaNode>
                                    </p:audio>
                                  </p:subTnLst>
                                </p:cTn>
                              </p:par>
                            </p:childTnLst>
                          </p:cTn>
                        </p:par>
                        <p:par>
                          <p:cTn id="55" fill="hold" nodeType="afterGroup">
                            <p:stCondLst>
                              <p:cond delay="1500"/>
                            </p:stCondLst>
                            <p:childTnLst>
                              <p:par>
                                <p:cTn id="56" presetID="53" presetClass="exit" presetSubtype="0" fill="hold" grpId="1" nodeType="afterEffect">
                                  <p:stCondLst>
                                    <p:cond delay="0"/>
                                  </p:stCondLst>
                                  <p:childTnLst>
                                    <p:anim calcmode="lin" valueType="num">
                                      <p:cBhvr>
                                        <p:cTn id="57" dur="500"/>
                                        <p:tgtEl>
                                          <p:spTgt spid="8230"/>
                                        </p:tgtEl>
                                        <p:attrNameLst>
                                          <p:attrName>ppt_w</p:attrName>
                                        </p:attrNameLst>
                                      </p:cBhvr>
                                      <p:tavLst>
                                        <p:tav tm="0">
                                          <p:val>
                                            <p:strVal val="ppt_w"/>
                                          </p:val>
                                        </p:tav>
                                        <p:tav tm="100000">
                                          <p:val>
                                            <p:fltVal val="0"/>
                                          </p:val>
                                        </p:tav>
                                      </p:tavLst>
                                    </p:anim>
                                    <p:anim calcmode="lin" valueType="num">
                                      <p:cBhvr>
                                        <p:cTn id="58" dur="500"/>
                                        <p:tgtEl>
                                          <p:spTgt spid="8230"/>
                                        </p:tgtEl>
                                        <p:attrNameLst>
                                          <p:attrName>ppt_h</p:attrName>
                                        </p:attrNameLst>
                                      </p:cBhvr>
                                      <p:tavLst>
                                        <p:tav tm="0">
                                          <p:val>
                                            <p:strVal val="ppt_h"/>
                                          </p:val>
                                        </p:tav>
                                        <p:tav tm="100000">
                                          <p:val>
                                            <p:fltVal val="0"/>
                                          </p:val>
                                        </p:tav>
                                      </p:tavLst>
                                    </p:anim>
                                    <p:animEffect transition="out" filter="fade">
                                      <p:cBhvr>
                                        <p:cTn id="59" dur="500"/>
                                        <p:tgtEl>
                                          <p:spTgt spid="8230"/>
                                        </p:tgtEl>
                                      </p:cBhvr>
                                    </p:animEffect>
                                    <p:set>
                                      <p:cBhvr>
                                        <p:cTn id="60" dur="1" fill="hold">
                                          <p:stCondLst>
                                            <p:cond delay="499"/>
                                          </p:stCondLst>
                                        </p:cTn>
                                        <p:tgtEl>
                                          <p:spTgt spid="8230"/>
                                        </p:tgtEl>
                                        <p:attrNameLst>
                                          <p:attrName>style.visibility</p:attrName>
                                        </p:attrNameLst>
                                      </p:cBhvr>
                                      <p:to>
                                        <p:strVal val="hidden"/>
                                      </p:to>
                                    </p:set>
                                  </p:childTnLst>
                                </p:cTn>
                              </p:par>
                            </p:childTnLst>
                          </p:cTn>
                        </p:par>
                        <p:par>
                          <p:cTn id="61" fill="hold" nodeType="afterGroup">
                            <p:stCondLst>
                              <p:cond delay="2000"/>
                            </p:stCondLst>
                            <p:childTnLst>
                              <p:par>
                                <p:cTn id="62" presetID="9" presetClass="entr" presetSubtype="0" fill="hold" grpId="0" nodeType="afterEffect">
                                  <p:stCondLst>
                                    <p:cond delay="0"/>
                                  </p:stCondLst>
                                  <p:childTnLst>
                                    <p:set>
                                      <p:cBhvr>
                                        <p:cTn id="63" dur="1" fill="hold">
                                          <p:stCondLst>
                                            <p:cond delay="0"/>
                                          </p:stCondLst>
                                        </p:cTn>
                                        <p:tgtEl>
                                          <p:spTgt spid="8229"/>
                                        </p:tgtEl>
                                        <p:attrNameLst>
                                          <p:attrName>style.visibility</p:attrName>
                                        </p:attrNameLst>
                                      </p:cBhvr>
                                      <p:to>
                                        <p:strVal val="visible"/>
                                      </p:to>
                                    </p:set>
                                    <p:animEffect transition="in" filter="dissolve">
                                      <p:cBhvr>
                                        <p:cTn id="64" dur="500"/>
                                        <p:tgtEl>
                                          <p:spTgt spid="8229"/>
                                        </p:tgtEl>
                                      </p:cBhvr>
                                    </p:animEffect>
                                  </p:childTnLst>
                                  <p:subTnLst>
                                    <p:audio>
                                      <p:cMediaNode>
                                        <p:cTn display="0" masterRel="sameClick">
                                          <p:stCondLst>
                                            <p:cond evt="begin" delay="0">
                                              <p:tn val="62"/>
                                            </p:cond>
                                          </p:stCondLst>
                                          <p:endCondLst>
                                            <p:cond evt="onStopAudio" delay="0">
                                              <p:tgtEl>
                                                <p:sldTgt/>
                                              </p:tgtEl>
                                            </p:cond>
                                          </p:endCondLst>
                                        </p:cTn>
                                        <p:tgtEl>
                                          <p:sndTgt r:embed="rId3" name="camera.wav"/>
                                        </p:tgtEl>
                                      </p:cMediaNode>
                                    </p:audio>
                                  </p:subTnLst>
                                </p:cTn>
                              </p:par>
                            </p:childTnLst>
                          </p:cTn>
                        </p:par>
                        <p:par>
                          <p:cTn id="65" fill="hold" nodeType="afterGroup">
                            <p:stCondLst>
                              <p:cond delay="2500"/>
                            </p:stCondLst>
                            <p:childTnLst>
                              <p:par>
                                <p:cTn id="66" presetID="53" presetClass="exit" presetSubtype="0" fill="hold" grpId="1" nodeType="afterEffect">
                                  <p:stCondLst>
                                    <p:cond delay="0"/>
                                  </p:stCondLst>
                                  <p:childTnLst>
                                    <p:anim calcmode="lin" valueType="num">
                                      <p:cBhvr>
                                        <p:cTn id="67" dur="500"/>
                                        <p:tgtEl>
                                          <p:spTgt spid="8229"/>
                                        </p:tgtEl>
                                        <p:attrNameLst>
                                          <p:attrName>ppt_w</p:attrName>
                                        </p:attrNameLst>
                                      </p:cBhvr>
                                      <p:tavLst>
                                        <p:tav tm="0">
                                          <p:val>
                                            <p:strVal val="ppt_w"/>
                                          </p:val>
                                        </p:tav>
                                        <p:tav tm="100000">
                                          <p:val>
                                            <p:fltVal val="0"/>
                                          </p:val>
                                        </p:tav>
                                      </p:tavLst>
                                    </p:anim>
                                    <p:anim calcmode="lin" valueType="num">
                                      <p:cBhvr>
                                        <p:cTn id="68" dur="500"/>
                                        <p:tgtEl>
                                          <p:spTgt spid="8229"/>
                                        </p:tgtEl>
                                        <p:attrNameLst>
                                          <p:attrName>ppt_h</p:attrName>
                                        </p:attrNameLst>
                                      </p:cBhvr>
                                      <p:tavLst>
                                        <p:tav tm="0">
                                          <p:val>
                                            <p:strVal val="ppt_h"/>
                                          </p:val>
                                        </p:tav>
                                        <p:tav tm="100000">
                                          <p:val>
                                            <p:fltVal val="0"/>
                                          </p:val>
                                        </p:tav>
                                      </p:tavLst>
                                    </p:anim>
                                    <p:animEffect transition="out" filter="fade">
                                      <p:cBhvr>
                                        <p:cTn id="69" dur="500"/>
                                        <p:tgtEl>
                                          <p:spTgt spid="8229"/>
                                        </p:tgtEl>
                                      </p:cBhvr>
                                    </p:animEffect>
                                    <p:set>
                                      <p:cBhvr>
                                        <p:cTn id="70" dur="1" fill="hold">
                                          <p:stCondLst>
                                            <p:cond delay="499"/>
                                          </p:stCondLst>
                                        </p:cTn>
                                        <p:tgtEl>
                                          <p:spTgt spid="8229"/>
                                        </p:tgtEl>
                                        <p:attrNameLst>
                                          <p:attrName>style.visibility</p:attrName>
                                        </p:attrNameLst>
                                      </p:cBhvr>
                                      <p:to>
                                        <p:strVal val="hidden"/>
                                      </p:to>
                                    </p:set>
                                  </p:childTnLst>
                                </p:cTn>
                              </p:par>
                            </p:childTnLst>
                          </p:cTn>
                        </p:par>
                        <p:par>
                          <p:cTn id="71" fill="hold" nodeType="afterGroup">
                            <p:stCondLst>
                              <p:cond delay="3000"/>
                            </p:stCondLst>
                            <p:childTnLst>
                              <p:par>
                                <p:cTn id="72" presetID="9" presetClass="entr" presetSubtype="0" fill="hold" grpId="0" nodeType="afterEffect">
                                  <p:stCondLst>
                                    <p:cond delay="0"/>
                                  </p:stCondLst>
                                  <p:childTnLst>
                                    <p:set>
                                      <p:cBhvr>
                                        <p:cTn id="73" dur="1" fill="hold">
                                          <p:stCondLst>
                                            <p:cond delay="0"/>
                                          </p:stCondLst>
                                        </p:cTn>
                                        <p:tgtEl>
                                          <p:spTgt spid="8228"/>
                                        </p:tgtEl>
                                        <p:attrNameLst>
                                          <p:attrName>style.visibility</p:attrName>
                                        </p:attrNameLst>
                                      </p:cBhvr>
                                      <p:to>
                                        <p:strVal val="visible"/>
                                      </p:to>
                                    </p:set>
                                    <p:animEffect transition="in" filter="dissolve">
                                      <p:cBhvr>
                                        <p:cTn id="74" dur="500"/>
                                        <p:tgtEl>
                                          <p:spTgt spid="8228"/>
                                        </p:tgtEl>
                                      </p:cBhvr>
                                    </p:animEffect>
                                  </p:childTnLst>
                                  <p:subTnLst>
                                    <p:audio>
                                      <p:cMediaNode>
                                        <p:cTn display="0" masterRel="sameClick">
                                          <p:stCondLst>
                                            <p:cond evt="begin" delay="0">
                                              <p:tn val="72"/>
                                            </p:cond>
                                          </p:stCondLst>
                                          <p:endCondLst>
                                            <p:cond evt="onStopAudio" delay="0">
                                              <p:tgtEl>
                                                <p:sldTgt/>
                                              </p:tgtEl>
                                            </p:cond>
                                          </p:endCondLst>
                                        </p:cTn>
                                        <p:tgtEl>
                                          <p:sndTgt r:embed="rId3" name="camera.wav"/>
                                        </p:tgtEl>
                                      </p:cMediaNode>
                                    </p:audio>
                                  </p:subTnLst>
                                </p:cTn>
                              </p:par>
                            </p:childTnLst>
                          </p:cTn>
                        </p:par>
                        <p:par>
                          <p:cTn id="75" fill="hold" nodeType="afterGroup">
                            <p:stCondLst>
                              <p:cond delay="3500"/>
                            </p:stCondLst>
                            <p:childTnLst>
                              <p:par>
                                <p:cTn id="76" presetID="53" presetClass="exit" presetSubtype="0" fill="hold" grpId="1" nodeType="afterEffect">
                                  <p:stCondLst>
                                    <p:cond delay="0"/>
                                  </p:stCondLst>
                                  <p:childTnLst>
                                    <p:anim calcmode="lin" valueType="num">
                                      <p:cBhvr>
                                        <p:cTn id="77" dur="500"/>
                                        <p:tgtEl>
                                          <p:spTgt spid="8228"/>
                                        </p:tgtEl>
                                        <p:attrNameLst>
                                          <p:attrName>ppt_w</p:attrName>
                                        </p:attrNameLst>
                                      </p:cBhvr>
                                      <p:tavLst>
                                        <p:tav tm="0">
                                          <p:val>
                                            <p:strVal val="ppt_w"/>
                                          </p:val>
                                        </p:tav>
                                        <p:tav tm="100000">
                                          <p:val>
                                            <p:fltVal val="0"/>
                                          </p:val>
                                        </p:tav>
                                      </p:tavLst>
                                    </p:anim>
                                    <p:anim calcmode="lin" valueType="num">
                                      <p:cBhvr>
                                        <p:cTn id="78" dur="500"/>
                                        <p:tgtEl>
                                          <p:spTgt spid="8228"/>
                                        </p:tgtEl>
                                        <p:attrNameLst>
                                          <p:attrName>ppt_h</p:attrName>
                                        </p:attrNameLst>
                                      </p:cBhvr>
                                      <p:tavLst>
                                        <p:tav tm="0">
                                          <p:val>
                                            <p:strVal val="ppt_h"/>
                                          </p:val>
                                        </p:tav>
                                        <p:tav tm="100000">
                                          <p:val>
                                            <p:fltVal val="0"/>
                                          </p:val>
                                        </p:tav>
                                      </p:tavLst>
                                    </p:anim>
                                    <p:animEffect transition="out" filter="fade">
                                      <p:cBhvr>
                                        <p:cTn id="79" dur="500"/>
                                        <p:tgtEl>
                                          <p:spTgt spid="8228"/>
                                        </p:tgtEl>
                                      </p:cBhvr>
                                    </p:animEffect>
                                    <p:set>
                                      <p:cBhvr>
                                        <p:cTn id="80" dur="1" fill="hold">
                                          <p:stCondLst>
                                            <p:cond delay="499"/>
                                          </p:stCondLst>
                                        </p:cTn>
                                        <p:tgtEl>
                                          <p:spTgt spid="8228"/>
                                        </p:tgtEl>
                                        <p:attrNameLst>
                                          <p:attrName>style.visibility</p:attrName>
                                        </p:attrNameLst>
                                      </p:cBhvr>
                                      <p:to>
                                        <p:strVal val="hidden"/>
                                      </p:to>
                                    </p:set>
                                  </p:childTnLst>
                                </p:cTn>
                              </p:par>
                            </p:childTnLst>
                          </p:cTn>
                        </p:par>
                        <p:par>
                          <p:cTn id="81" fill="hold" nodeType="afterGroup">
                            <p:stCondLst>
                              <p:cond delay="4000"/>
                            </p:stCondLst>
                            <p:childTnLst>
                              <p:par>
                                <p:cTn id="82" presetID="9" presetClass="entr" presetSubtype="0" fill="hold" grpId="0" nodeType="afterEffect">
                                  <p:stCondLst>
                                    <p:cond delay="0"/>
                                  </p:stCondLst>
                                  <p:childTnLst>
                                    <p:set>
                                      <p:cBhvr>
                                        <p:cTn id="83" dur="1" fill="hold">
                                          <p:stCondLst>
                                            <p:cond delay="0"/>
                                          </p:stCondLst>
                                        </p:cTn>
                                        <p:tgtEl>
                                          <p:spTgt spid="8227"/>
                                        </p:tgtEl>
                                        <p:attrNameLst>
                                          <p:attrName>style.visibility</p:attrName>
                                        </p:attrNameLst>
                                      </p:cBhvr>
                                      <p:to>
                                        <p:strVal val="visible"/>
                                      </p:to>
                                    </p:set>
                                    <p:animEffect transition="in" filter="dissolve">
                                      <p:cBhvr>
                                        <p:cTn id="84" dur="500"/>
                                        <p:tgtEl>
                                          <p:spTgt spid="8227"/>
                                        </p:tgtEl>
                                      </p:cBhvr>
                                    </p:animEffect>
                                  </p:childTnLst>
                                  <p:subTnLst>
                                    <p:audio>
                                      <p:cMediaNode>
                                        <p:cTn display="0" masterRel="sameClick">
                                          <p:stCondLst>
                                            <p:cond evt="begin" delay="0">
                                              <p:tn val="82"/>
                                            </p:cond>
                                          </p:stCondLst>
                                          <p:endCondLst>
                                            <p:cond evt="onStopAudio" delay="0">
                                              <p:tgtEl>
                                                <p:sldTgt/>
                                              </p:tgtEl>
                                            </p:cond>
                                          </p:endCondLst>
                                        </p:cTn>
                                        <p:tgtEl>
                                          <p:sndTgt r:embed="rId3" name="camera.wav"/>
                                        </p:tgtEl>
                                      </p:cMediaNode>
                                    </p:audio>
                                  </p:subTnLst>
                                </p:cTn>
                              </p:par>
                            </p:childTnLst>
                          </p:cTn>
                        </p:par>
                        <p:par>
                          <p:cTn id="85" fill="hold" nodeType="afterGroup">
                            <p:stCondLst>
                              <p:cond delay="4500"/>
                            </p:stCondLst>
                            <p:childTnLst>
                              <p:par>
                                <p:cTn id="86" presetID="53" presetClass="exit" presetSubtype="0" fill="hold" grpId="1" nodeType="afterEffect">
                                  <p:stCondLst>
                                    <p:cond delay="0"/>
                                  </p:stCondLst>
                                  <p:childTnLst>
                                    <p:anim calcmode="lin" valueType="num">
                                      <p:cBhvr>
                                        <p:cTn id="87" dur="500"/>
                                        <p:tgtEl>
                                          <p:spTgt spid="8227"/>
                                        </p:tgtEl>
                                        <p:attrNameLst>
                                          <p:attrName>ppt_w</p:attrName>
                                        </p:attrNameLst>
                                      </p:cBhvr>
                                      <p:tavLst>
                                        <p:tav tm="0">
                                          <p:val>
                                            <p:strVal val="ppt_w"/>
                                          </p:val>
                                        </p:tav>
                                        <p:tav tm="100000">
                                          <p:val>
                                            <p:fltVal val="0"/>
                                          </p:val>
                                        </p:tav>
                                      </p:tavLst>
                                    </p:anim>
                                    <p:anim calcmode="lin" valueType="num">
                                      <p:cBhvr>
                                        <p:cTn id="88" dur="500"/>
                                        <p:tgtEl>
                                          <p:spTgt spid="8227"/>
                                        </p:tgtEl>
                                        <p:attrNameLst>
                                          <p:attrName>ppt_h</p:attrName>
                                        </p:attrNameLst>
                                      </p:cBhvr>
                                      <p:tavLst>
                                        <p:tav tm="0">
                                          <p:val>
                                            <p:strVal val="ppt_h"/>
                                          </p:val>
                                        </p:tav>
                                        <p:tav tm="100000">
                                          <p:val>
                                            <p:fltVal val="0"/>
                                          </p:val>
                                        </p:tav>
                                      </p:tavLst>
                                    </p:anim>
                                    <p:animEffect transition="out" filter="fade">
                                      <p:cBhvr>
                                        <p:cTn id="89" dur="500"/>
                                        <p:tgtEl>
                                          <p:spTgt spid="8227"/>
                                        </p:tgtEl>
                                      </p:cBhvr>
                                    </p:animEffect>
                                    <p:set>
                                      <p:cBhvr>
                                        <p:cTn id="90" dur="1" fill="hold">
                                          <p:stCondLst>
                                            <p:cond delay="499"/>
                                          </p:stCondLst>
                                        </p:cTn>
                                        <p:tgtEl>
                                          <p:spTgt spid="8227"/>
                                        </p:tgtEl>
                                        <p:attrNameLst>
                                          <p:attrName>style.visibility</p:attrName>
                                        </p:attrNameLst>
                                      </p:cBhvr>
                                      <p:to>
                                        <p:strVal val="hidden"/>
                                      </p:to>
                                    </p:set>
                                  </p:childTnLst>
                                </p:cTn>
                              </p:par>
                            </p:childTnLst>
                          </p:cTn>
                        </p:par>
                        <p:par>
                          <p:cTn id="91" fill="hold" nodeType="afterGroup">
                            <p:stCondLst>
                              <p:cond delay="5000"/>
                            </p:stCondLst>
                            <p:childTnLst>
                              <p:par>
                                <p:cTn id="92" presetID="9" presetClass="entr" presetSubtype="0" fill="hold" grpId="0" nodeType="afterEffect">
                                  <p:stCondLst>
                                    <p:cond delay="0"/>
                                  </p:stCondLst>
                                  <p:childTnLst>
                                    <p:set>
                                      <p:cBhvr>
                                        <p:cTn id="93" dur="1" fill="hold">
                                          <p:stCondLst>
                                            <p:cond delay="0"/>
                                          </p:stCondLst>
                                        </p:cTn>
                                        <p:tgtEl>
                                          <p:spTgt spid="8226"/>
                                        </p:tgtEl>
                                        <p:attrNameLst>
                                          <p:attrName>style.visibility</p:attrName>
                                        </p:attrNameLst>
                                      </p:cBhvr>
                                      <p:to>
                                        <p:strVal val="visible"/>
                                      </p:to>
                                    </p:set>
                                    <p:animEffect transition="in" filter="dissolve">
                                      <p:cBhvr>
                                        <p:cTn id="94" dur="500"/>
                                        <p:tgtEl>
                                          <p:spTgt spid="8226"/>
                                        </p:tgtEl>
                                      </p:cBhvr>
                                    </p:animEffect>
                                  </p:childTnLst>
                                  <p:subTnLst>
                                    <p:audio>
                                      <p:cMediaNode>
                                        <p:cTn display="0" masterRel="sameClick">
                                          <p:stCondLst>
                                            <p:cond evt="begin" delay="0">
                                              <p:tn val="92"/>
                                            </p:cond>
                                          </p:stCondLst>
                                          <p:endCondLst>
                                            <p:cond evt="onStopAudio" delay="0">
                                              <p:tgtEl>
                                                <p:sldTgt/>
                                              </p:tgtEl>
                                            </p:cond>
                                          </p:endCondLst>
                                        </p:cTn>
                                        <p:tgtEl>
                                          <p:sndTgt r:embed="rId3" name="camera.wav"/>
                                        </p:tgtEl>
                                      </p:cMediaNode>
                                    </p:audio>
                                  </p:subTnLst>
                                </p:cTn>
                              </p:par>
                            </p:childTnLst>
                          </p:cTn>
                        </p:par>
                        <p:par>
                          <p:cTn id="95" fill="hold" nodeType="afterGroup">
                            <p:stCondLst>
                              <p:cond delay="5500"/>
                            </p:stCondLst>
                            <p:childTnLst>
                              <p:par>
                                <p:cTn id="96" presetID="53" presetClass="exit" presetSubtype="0" fill="hold" grpId="1" nodeType="afterEffect">
                                  <p:stCondLst>
                                    <p:cond delay="0"/>
                                  </p:stCondLst>
                                  <p:childTnLst>
                                    <p:anim calcmode="lin" valueType="num">
                                      <p:cBhvr>
                                        <p:cTn id="97" dur="500"/>
                                        <p:tgtEl>
                                          <p:spTgt spid="8226"/>
                                        </p:tgtEl>
                                        <p:attrNameLst>
                                          <p:attrName>ppt_w</p:attrName>
                                        </p:attrNameLst>
                                      </p:cBhvr>
                                      <p:tavLst>
                                        <p:tav tm="0">
                                          <p:val>
                                            <p:strVal val="ppt_w"/>
                                          </p:val>
                                        </p:tav>
                                        <p:tav tm="100000">
                                          <p:val>
                                            <p:fltVal val="0"/>
                                          </p:val>
                                        </p:tav>
                                      </p:tavLst>
                                    </p:anim>
                                    <p:anim calcmode="lin" valueType="num">
                                      <p:cBhvr>
                                        <p:cTn id="98" dur="500"/>
                                        <p:tgtEl>
                                          <p:spTgt spid="8226"/>
                                        </p:tgtEl>
                                        <p:attrNameLst>
                                          <p:attrName>ppt_h</p:attrName>
                                        </p:attrNameLst>
                                      </p:cBhvr>
                                      <p:tavLst>
                                        <p:tav tm="0">
                                          <p:val>
                                            <p:strVal val="ppt_h"/>
                                          </p:val>
                                        </p:tav>
                                        <p:tav tm="100000">
                                          <p:val>
                                            <p:fltVal val="0"/>
                                          </p:val>
                                        </p:tav>
                                      </p:tavLst>
                                    </p:anim>
                                    <p:animEffect transition="out" filter="fade">
                                      <p:cBhvr>
                                        <p:cTn id="99" dur="500"/>
                                        <p:tgtEl>
                                          <p:spTgt spid="8226"/>
                                        </p:tgtEl>
                                      </p:cBhvr>
                                    </p:animEffect>
                                    <p:set>
                                      <p:cBhvr>
                                        <p:cTn id="100" dur="1" fill="hold">
                                          <p:stCondLst>
                                            <p:cond delay="499"/>
                                          </p:stCondLst>
                                        </p:cTn>
                                        <p:tgtEl>
                                          <p:spTgt spid="8226"/>
                                        </p:tgtEl>
                                        <p:attrNameLst>
                                          <p:attrName>style.visibility</p:attrName>
                                        </p:attrNameLst>
                                      </p:cBhvr>
                                      <p:to>
                                        <p:strVal val="hidden"/>
                                      </p:to>
                                    </p:set>
                                  </p:childTnLst>
                                </p:cTn>
                              </p:par>
                            </p:childTnLst>
                          </p:cTn>
                        </p:par>
                        <p:par>
                          <p:cTn id="101" fill="hold" nodeType="afterGroup">
                            <p:stCondLst>
                              <p:cond delay="6000"/>
                            </p:stCondLst>
                            <p:childTnLst>
                              <p:par>
                                <p:cTn id="102" presetID="9" presetClass="entr" presetSubtype="0" fill="hold" grpId="0" nodeType="afterEffect">
                                  <p:stCondLst>
                                    <p:cond delay="0"/>
                                  </p:stCondLst>
                                  <p:childTnLst>
                                    <p:set>
                                      <p:cBhvr>
                                        <p:cTn id="103" dur="1" fill="hold">
                                          <p:stCondLst>
                                            <p:cond delay="0"/>
                                          </p:stCondLst>
                                        </p:cTn>
                                        <p:tgtEl>
                                          <p:spTgt spid="8225"/>
                                        </p:tgtEl>
                                        <p:attrNameLst>
                                          <p:attrName>style.visibility</p:attrName>
                                        </p:attrNameLst>
                                      </p:cBhvr>
                                      <p:to>
                                        <p:strVal val="visible"/>
                                      </p:to>
                                    </p:set>
                                    <p:animEffect transition="in" filter="dissolve">
                                      <p:cBhvr>
                                        <p:cTn id="104" dur="500"/>
                                        <p:tgtEl>
                                          <p:spTgt spid="8225"/>
                                        </p:tgtEl>
                                      </p:cBhvr>
                                    </p:animEffect>
                                  </p:childTnLst>
                                  <p:subTnLst>
                                    <p:audio>
                                      <p:cMediaNode>
                                        <p:cTn display="0" masterRel="sameClick">
                                          <p:stCondLst>
                                            <p:cond evt="begin" delay="0">
                                              <p:tn val="102"/>
                                            </p:cond>
                                          </p:stCondLst>
                                          <p:endCondLst>
                                            <p:cond evt="onStopAudio" delay="0">
                                              <p:tgtEl>
                                                <p:sldTgt/>
                                              </p:tgtEl>
                                            </p:cond>
                                          </p:endCondLst>
                                        </p:cTn>
                                        <p:tgtEl>
                                          <p:sndTgt r:embed="rId3" name="camera.wav"/>
                                        </p:tgtEl>
                                      </p:cMediaNode>
                                    </p:audio>
                                  </p:subTnLst>
                                </p:cTn>
                              </p:par>
                            </p:childTnLst>
                          </p:cTn>
                        </p:par>
                        <p:par>
                          <p:cTn id="105" fill="hold" nodeType="afterGroup">
                            <p:stCondLst>
                              <p:cond delay="6500"/>
                            </p:stCondLst>
                            <p:childTnLst>
                              <p:par>
                                <p:cTn id="106" presetID="53" presetClass="exit" presetSubtype="0" fill="hold" grpId="1" nodeType="afterEffect">
                                  <p:stCondLst>
                                    <p:cond delay="0"/>
                                  </p:stCondLst>
                                  <p:childTnLst>
                                    <p:anim calcmode="lin" valueType="num">
                                      <p:cBhvr>
                                        <p:cTn id="107" dur="500"/>
                                        <p:tgtEl>
                                          <p:spTgt spid="8225"/>
                                        </p:tgtEl>
                                        <p:attrNameLst>
                                          <p:attrName>ppt_w</p:attrName>
                                        </p:attrNameLst>
                                      </p:cBhvr>
                                      <p:tavLst>
                                        <p:tav tm="0">
                                          <p:val>
                                            <p:strVal val="ppt_w"/>
                                          </p:val>
                                        </p:tav>
                                        <p:tav tm="100000">
                                          <p:val>
                                            <p:fltVal val="0"/>
                                          </p:val>
                                        </p:tav>
                                      </p:tavLst>
                                    </p:anim>
                                    <p:anim calcmode="lin" valueType="num">
                                      <p:cBhvr>
                                        <p:cTn id="108" dur="500"/>
                                        <p:tgtEl>
                                          <p:spTgt spid="8225"/>
                                        </p:tgtEl>
                                        <p:attrNameLst>
                                          <p:attrName>ppt_h</p:attrName>
                                        </p:attrNameLst>
                                      </p:cBhvr>
                                      <p:tavLst>
                                        <p:tav tm="0">
                                          <p:val>
                                            <p:strVal val="ppt_h"/>
                                          </p:val>
                                        </p:tav>
                                        <p:tav tm="100000">
                                          <p:val>
                                            <p:fltVal val="0"/>
                                          </p:val>
                                        </p:tav>
                                      </p:tavLst>
                                    </p:anim>
                                    <p:animEffect transition="out" filter="fade">
                                      <p:cBhvr>
                                        <p:cTn id="109" dur="500"/>
                                        <p:tgtEl>
                                          <p:spTgt spid="8225"/>
                                        </p:tgtEl>
                                      </p:cBhvr>
                                    </p:animEffect>
                                    <p:set>
                                      <p:cBhvr>
                                        <p:cTn id="110" dur="1" fill="hold">
                                          <p:stCondLst>
                                            <p:cond delay="499"/>
                                          </p:stCondLst>
                                        </p:cTn>
                                        <p:tgtEl>
                                          <p:spTgt spid="8225"/>
                                        </p:tgtEl>
                                        <p:attrNameLst>
                                          <p:attrName>style.visibility</p:attrName>
                                        </p:attrNameLst>
                                      </p:cBhvr>
                                      <p:to>
                                        <p:strVal val="hidden"/>
                                      </p:to>
                                    </p:set>
                                  </p:childTnLst>
                                </p:cTn>
                              </p:par>
                            </p:childTnLst>
                          </p:cTn>
                        </p:par>
                        <p:par>
                          <p:cTn id="111" fill="hold" nodeType="afterGroup">
                            <p:stCondLst>
                              <p:cond delay="7000"/>
                            </p:stCondLst>
                            <p:childTnLst>
                              <p:par>
                                <p:cTn id="112" presetID="9" presetClass="entr" presetSubtype="0" fill="hold" grpId="0" nodeType="afterEffect">
                                  <p:stCondLst>
                                    <p:cond delay="0"/>
                                  </p:stCondLst>
                                  <p:childTnLst>
                                    <p:set>
                                      <p:cBhvr>
                                        <p:cTn id="113" dur="1" fill="hold">
                                          <p:stCondLst>
                                            <p:cond delay="0"/>
                                          </p:stCondLst>
                                        </p:cTn>
                                        <p:tgtEl>
                                          <p:spTgt spid="8224"/>
                                        </p:tgtEl>
                                        <p:attrNameLst>
                                          <p:attrName>style.visibility</p:attrName>
                                        </p:attrNameLst>
                                      </p:cBhvr>
                                      <p:to>
                                        <p:strVal val="visible"/>
                                      </p:to>
                                    </p:set>
                                    <p:animEffect transition="in" filter="dissolve">
                                      <p:cBhvr>
                                        <p:cTn id="114" dur="500"/>
                                        <p:tgtEl>
                                          <p:spTgt spid="8224"/>
                                        </p:tgtEl>
                                      </p:cBhvr>
                                    </p:animEffect>
                                  </p:childTnLst>
                                  <p:subTnLst>
                                    <p:audio>
                                      <p:cMediaNode>
                                        <p:cTn display="0" masterRel="sameClick">
                                          <p:stCondLst>
                                            <p:cond evt="begin" delay="0">
                                              <p:tn val="112"/>
                                            </p:cond>
                                          </p:stCondLst>
                                          <p:endCondLst>
                                            <p:cond evt="onStopAudio" delay="0">
                                              <p:tgtEl>
                                                <p:sldTgt/>
                                              </p:tgtEl>
                                            </p:cond>
                                          </p:endCondLst>
                                        </p:cTn>
                                        <p:tgtEl>
                                          <p:sndTgt r:embed="rId3" name="camera.wav"/>
                                        </p:tgtEl>
                                      </p:cMediaNode>
                                    </p:audio>
                                  </p:subTnLst>
                                </p:cTn>
                              </p:par>
                            </p:childTnLst>
                          </p:cTn>
                        </p:par>
                        <p:par>
                          <p:cTn id="115" fill="hold" nodeType="afterGroup">
                            <p:stCondLst>
                              <p:cond delay="7500"/>
                            </p:stCondLst>
                            <p:childTnLst>
                              <p:par>
                                <p:cTn id="116" presetID="53" presetClass="exit" presetSubtype="0" fill="hold" grpId="1" nodeType="afterEffect">
                                  <p:stCondLst>
                                    <p:cond delay="0"/>
                                  </p:stCondLst>
                                  <p:childTnLst>
                                    <p:anim calcmode="lin" valueType="num">
                                      <p:cBhvr>
                                        <p:cTn id="117" dur="500"/>
                                        <p:tgtEl>
                                          <p:spTgt spid="8224"/>
                                        </p:tgtEl>
                                        <p:attrNameLst>
                                          <p:attrName>ppt_w</p:attrName>
                                        </p:attrNameLst>
                                      </p:cBhvr>
                                      <p:tavLst>
                                        <p:tav tm="0">
                                          <p:val>
                                            <p:strVal val="ppt_w"/>
                                          </p:val>
                                        </p:tav>
                                        <p:tav tm="100000">
                                          <p:val>
                                            <p:fltVal val="0"/>
                                          </p:val>
                                        </p:tav>
                                      </p:tavLst>
                                    </p:anim>
                                    <p:anim calcmode="lin" valueType="num">
                                      <p:cBhvr>
                                        <p:cTn id="118" dur="500"/>
                                        <p:tgtEl>
                                          <p:spTgt spid="8224"/>
                                        </p:tgtEl>
                                        <p:attrNameLst>
                                          <p:attrName>ppt_h</p:attrName>
                                        </p:attrNameLst>
                                      </p:cBhvr>
                                      <p:tavLst>
                                        <p:tav tm="0">
                                          <p:val>
                                            <p:strVal val="ppt_h"/>
                                          </p:val>
                                        </p:tav>
                                        <p:tav tm="100000">
                                          <p:val>
                                            <p:fltVal val="0"/>
                                          </p:val>
                                        </p:tav>
                                      </p:tavLst>
                                    </p:anim>
                                    <p:animEffect transition="out" filter="fade">
                                      <p:cBhvr>
                                        <p:cTn id="119" dur="500"/>
                                        <p:tgtEl>
                                          <p:spTgt spid="8224"/>
                                        </p:tgtEl>
                                      </p:cBhvr>
                                    </p:animEffect>
                                    <p:set>
                                      <p:cBhvr>
                                        <p:cTn id="120" dur="1" fill="hold">
                                          <p:stCondLst>
                                            <p:cond delay="499"/>
                                          </p:stCondLst>
                                        </p:cTn>
                                        <p:tgtEl>
                                          <p:spTgt spid="8224"/>
                                        </p:tgtEl>
                                        <p:attrNameLst>
                                          <p:attrName>style.visibility</p:attrName>
                                        </p:attrNameLst>
                                      </p:cBhvr>
                                      <p:to>
                                        <p:strVal val="hidden"/>
                                      </p:to>
                                    </p:set>
                                  </p:childTnLst>
                                </p:cTn>
                              </p:par>
                              <p:par>
                                <p:cTn id="121" presetID="53" presetClass="entr" presetSubtype="0" fill="hold" nodeType="withEffect">
                                  <p:stCondLst>
                                    <p:cond delay="0"/>
                                  </p:stCondLst>
                                  <p:childTnLst>
                                    <p:set>
                                      <p:cBhvr>
                                        <p:cTn id="122" dur="1" fill="hold">
                                          <p:stCondLst>
                                            <p:cond delay="0"/>
                                          </p:stCondLst>
                                        </p:cTn>
                                        <p:tgtEl>
                                          <p:spTgt spid="21"/>
                                        </p:tgtEl>
                                        <p:attrNameLst>
                                          <p:attrName>style.visibility</p:attrName>
                                        </p:attrNameLst>
                                      </p:cBhvr>
                                      <p:to>
                                        <p:strVal val="visible"/>
                                      </p:to>
                                    </p:set>
                                    <p:anim calcmode="lin" valueType="num">
                                      <p:cBhvr>
                                        <p:cTn id="123" dur="500" fill="hold"/>
                                        <p:tgtEl>
                                          <p:spTgt spid="21"/>
                                        </p:tgtEl>
                                        <p:attrNameLst>
                                          <p:attrName>ppt_w</p:attrName>
                                        </p:attrNameLst>
                                      </p:cBhvr>
                                      <p:tavLst>
                                        <p:tav tm="0">
                                          <p:val>
                                            <p:fltVal val="0"/>
                                          </p:val>
                                        </p:tav>
                                        <p:tav tm="100000">
                                          <p:val>
                                            <p:strVal val="#ppt_w"/>
                                          </p:val>
                                        </p:tav>
                                      </p:tavLst>
                                    </p:anim>
                                    <p:anim calcmode="lin" valueType="num">
                                      <p:cBhvr>
                                        <p:cTn id="124" dur="500" fill="hold"/>
                                        <p:tgtEl>
                                          <p:spTgt spid="21"/>
                                        </p:tgtEl>
                                        <p:attrNameLst>
                                          <p:attrName>ppt_h</p:attrName>
                                        </p:attrNameLst>
                                      </p:cBhvr>
                                      <p:tavLst>
                                        <p:tav tm="0">
                                          <p:val>
                                            <p:fltVal val="0"/>
                                          </p:val>
                                        </p:tav>
                                        <p:tav tm="100000">
                                          <p:val>
                                            <p:strVal val="#ppt_h"/>
                                          </p:val>
                                        </p:tav>
                                      </p:tavLst>
                                    </p:anim>
                                    <p:animEffect transition="in" filter="fade">
                                      <p:cBhvr>
                                        <p:cTn id="125" dur="500"/>
                                        <p:tgtEl>
                                          <p:spTgt spid="21"/>
                                        </p:tgtEl>
                                      </p:cBhvr>
                                    </p:animEffect>
                                  </p:childTnLst>
                                  <p:subTnLst>
                                    <p:audio>
                                      <p:cMediaNode>
                                        <p:cTn display="0" masterRel="sameClick">
                                          <p:stCondLst>
                                            <p:cond evt="begin" delay="0">
                                              <p:tn val="121"/>
                                            </p:cond>
                                          </p:stCondLst>
                                          <p:endCondLst>
                                            <p:cond evt="onStopAudio" delay="0">
                                              <p:tgtEl>
                                                <p:sldTgt/>
                                              </p:tgtEl>
                                            </p:cond>
                                          </p:endCondLst>
                                        </p:cTn>
                                        <p:tgtEl>
                                          <p:sndTgt r:embed="rId4" name="chimes.wav"/>
                                        </p:tgtEl>
                                      </p:cMediaNode>
                                    </p:audio>
                                  </p:subTnLst>
                                </p:cTn>
                              </p:par>
                            </p:childTnLst>
                          </p:cTn>
                        </p:par>
                      </p:childTnLst>
                    </p:cTn>
                  </p:par>
                  <p:par>
                    <p:cTn id="126" fill="hold" nodeType="clickPar">
                      <p:stCondLst>
                        <p:cond delay="indefinite"/>
                      </p:stCondLst>
                      <p:childTnLst>
                        <p:par>
                          <p:cTn id="127" fill="hold" nodeType="withGroup">
                            <p:stCondLst>
                              <p:cond delay="0"/>
                            </p:stCondLst>
                            <p:childTnLst>
                              <p:par>
                                <p:cTn id="128" presetID="2" presetClass="exit" presetSubtype="2" fill="hold" nodeType="clickEffect">
                                  <p:stCondLst>
                                    <p:cond delay="0"/>
                                  </p:stCondLst>
                                  <p:childTnLst>
                                    <p:anim calcmode="lin" valueType="num">
                                      <p:cBhvr additive="base">
                                        <p:cTn id="129" dur="500"/>
                                        <p:tgtEl>
                                          <p:spTgt spid="21"/>
                                        </p:tgtEl>
                                        <p:attrNameLst>
                                          <p:attrName>ppt_x</p:attrName>
                                        </p:attrNameLst>
                                      </p:cBhvr>
                                      <p:tavLst>
                                        <p:tav tm="0">
                                          <p:val>
                                            <p:strVal val="ppt_x"/>
                                          </p:val>
                                        </p:tav>
                                        <p:tav tm="100000">
                                          <p:val>
                                            <p:strVal val="1+ppt_w/2"/>
                                          </p:val>
                                        </p:tav>
                                      </p:tavLst>
                                    </p:anim>
                                    <p:anim calcmode="lin" valueType="num">
                                      <p:cBhvr additive="base">
                                        <p:cTn id="130" dur="500"/>
                                        <p:tgtEl>
                                          <p:spTgt spid="21"/>
                                        </p:tgtEl>
                                        <p:attrNameLst>
                                          <p:attrName>ppt_y</p:attrName>
                                        </p:attrNameLst>
                                      </p:cBhvr>
                                      <p:tavLst>
                                        <p:tav tm="0">
                                          <p:val>
                                            <p:strVal val="ppt_y"/>
                                          </p:val>
                                        </p:tav>
                                        <p:tav tm="100000">
                                          <p:val>
                                            <p:strVal val="ppt_y"/>
                                          </p:val>
                                        </p:tav>
                                      </p:tavLst>
                                    </p:anim>
                                    <p:set>
                                      <p:cBhvr>
                                        <p:cTn id="131" dur="1" fill="hold">
                                          <p:stCondLst>
                                            <p:cond delay="499"/>
                                          </p:stCondLst>
                                        </p:cTn>
                                        <p:tgtEl>
                                          <p:spTgt spid="21"/>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0" presetClass="path" presetSubtype="0" accel="50000" decel="50000" fill="hold" nodeType="clickEffect">
                                  <p:stCondLst>
                                    <p:cond delay="0"/>
                                  </p:stCondLst>
                                  <p:childTnLst>
                                    <p:animMotion origin="layout" path="M 0.01263 -0.01759 C 0.02525 -0.03378 0.05571 -0.15753 0.08813 -0.1152 C 0.12041 -0.07264 0.21075 0.18158 0.20646 0.23895 C 0.20138 0.29609 0.09073 0.23085 0.06053 0.22831 " pathEditMode="relative" rAng="19980000" ptsTypes="AAAA">
                                      <p:cBhvr>
                                        <p:cTn id="135" dur="2000" fill="hold"/>
                                        <p:tgtEl>
                                          <p:spTgt spid="44"/>
                                        </p:tgtEl>
                                        <p:attrNameLst>
                                          <p:attrName>ppt_x</p:attrName>
                                          <p:attrName>ppt_y</p:attrName>
                                        </p:attrNameLst>
                                      </p:cBhvr>
                                      <p:rCtr x="9060" y="10965"/>
                                    </p:animMotion>
                                  </p:childTnLst>
                                </p:cTn>
                              </p:par>
                            </p:childTnLst>
                          </p:cTn>
                        </p:par>
                        <p:par>
                          <p:cTn id="136" fill="hold">
                            <p:stCondLst>
                              <p:cond delay="2000"/>
                            </p:stCondLst>
                            <p:childTnLst>
                              <p:par>
                                <p:cTn id="137" presetID="3" presetClass="emph" presetSubtype="2" fill="hold" grpId="1" nodeType="afterEffect">
                                  <p:stCondLst>
                                    <p:cond delay="0"/>
                                  </p:stCondLst>
                                  <p:childTnLst>
                                    <p:animClr clrSpc="rgb" dir="cw">
                                      <p:cBhvr override="childStyle">
                                        <p:cTn id="138" dur="500" fill="hold"/>
                                        <p:tgtEl>
                                          <p:spTgt spid="41"/>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224" grpId="0" animBg="1"/>
      <p:bldP spid="8224" grpId="1" animBg="1"/>
      <p:bldP spid="8225" grpId="0" animBg="1"/>
      <p:bldP spid="8225" grpId="1" animBg="1"/>
      <p:bldP spid="8226" grpId="0" animBg="1"/>
      <p:bldP spid="8226" grpId="1" animBg="1"/>
      <p:bldP spid="8227" grpId="0" animBg="1"/>
      <p:bldP spid="8227" grpId="1" animBg="1"/>
      <p:bldP spid="8228" grpId="0" animBg="1"/>
      <p:bldP spid="8228" grpId="1" animBg="1"/>
      <p:bldP spid="8229" grpId="0" animBg="1"/>
      <p:bldP spid="8229" grpId="1" animBg="1"/>
      <p:bldP spid="8230" grpId="0" animBg="1"/>
      <p:bldP spid="8230" grpId="1" animBg="1"/>
      <p:bldP spid="8231" grpId="0" animBg="1"/>
      <p:bldP spid="8231" grpId="1" animBg="1"/>
      <p:bldP spid="35" grpId="0"/>
      <p:bldP spid="36" grpId="0"/>
      <p:bldP spid="38" grpId="0"/>
      <p:bldP spid="41" grpId="0"/>
      <p:bldP spid="41" grpId="1"/>
      <p:bldP spid="4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8"/>
        <p:cNvGrpSpPr/>
        <p:nvPr/>
      </p:nvGrpSpPr>
      <p:grpSpPr>
        <a:xfrm>
          <a:off x="0" y="0"/>
          <a:ext cx="0" cy="0"/>
          <a:chOff x="0" y="0"/>
          <a:chExt cx="0" cy="0"/>
        </a:xfrm>
      </p:grpSpPr>
      <p:grpSp>
        <p:nvGrpSpPr>
          <p:cNvPr id="401" name="Google Shape;401;p29"/>
          <p:cNvGrpSpPr/>
          <p:nvPr/>
        </p:nvGrpSpPr>
        <p:grpSpPr>
          <a:xfrm>
            <a:off x="11483336" y="4984197"/>
            <a:ext cx="133496" cy="1153772"/>
            <a:chOff x="8612502" y="3738147"/>
            <a:chExt cx="100122" cy="865329"/>
          </a:xfrm>
        </p:grpSpPr>
        <p:sp>
          <p:nvSpPr>
            <p:cNvPr id="402" name="Google Shape;402;p29"/>
            <p:cNvSpPr/>
            <p:nvPr/>
          </p:nvSpPr>
          <p:spPr>
            <a:xfrm>
              <a:off x="8624932" y="3876762"/>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403;p29"/>
            <p:cNvSpPr/>
            <p:nvPr/>
          </p:nvSpPr>
          <p:spPr>
            <a:xfrm>
              <a:off x="8612502" y="373814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2" name="Google Shape;482;p29"/>
          <p:cNvGrpSpPr/>
          <p:nvPr/>
        </p:nvGrpSpPr>
        <p:grpSpPr>
          <a:xfrm>
            <a:off x="5519114" y="438901"/>
            <a:ext cx="1153772" cy="133496"/>
            <a:chOff x="11440935" y="3894601"/>
            <a:chExt cx="865329" cy="100122"/>
          </a:xfrm>
        </p:grpSpPr>
        <p:sp>
          <p:nvSpPr>
            <p:cNvPr id="483" name="Google Shape;483;p29"/>
            <p:cNvSpPr/>
            <p:nvPr/>
          </p:nvSpPr>
          <p:spPr>
            <a:xfrm rot="5400000">
              <a:off x="11760447" y="3587520"/>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4" name="Google Shape;484;p29"/>
            <p:cNvSpPr/>
            <p:nvPr/>
          </p:nvSpPr>
          <p:spPr>
            <a:xfrm rot="5400000">
              <a:off x="12213272" y="3898402"/>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5" name="Google Shape;485;p29"/>
          <p:cNvGrpSpPr/>
          <p:nvPr/>
        </p:nvGrpSpPr>
        <p:grpSpPr>
          <a:xfrm>
            <a:off x="2141981" y="6280501"/>
            <a:ext cx="1153772" cy="133496"/>
            <a:chOff x="11440935" y="3929926"/>
            <a:chExt cx="865329" cy="100122"/>
          </a:xfrm>
        </p:grpSpPr>
        <p:sp>
          <p:nvSpPr>
            <p:cNvPr id="486" name="Google Shape;486;p29"/>
            <p:cNvSpPr/>
            <p:nvPr/>
          </p:nvSpPr>
          <p:spPr>
            <a:xfrm rot="-5400000" flipH="1">
              <a:off x="11899061" y="36228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7" name="Google Shape;487;p29"/>
            <p:cNvSpPr/>
            <p:nvPr/>
          </p:nvSpPr>
          <p:spPr>
            <a:xfrm rot="-5400000" flipH="1">
              <a:off x="11437135" y="39337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90" name="Picture 89" descr="Picture2"/>
          <p:cNvPicPr>
            <a:picLocks noChangeAspect="1"/>
          </p:cNvPicPr>
          <p:nvPr/>
        </p:nvPicPr>
        <p:blipFill>
          <a:blip r:embed="rId3"/>
          <a:stretch>
            <a:fillRect/>
          </a:stretch>
        </p:blipFill>
        <p:spPr>
          <a:xfrm>
            <a:off x="1513841" y="866141"/>
            <a:ext cx="9817100" cy="5588847"/>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2A35341D-4046-40BE-B308-3B2F9F80D2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7160" y="0"/>
            <a:ext cx="1250465" cy="125046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randombar(horizontal)">
                                      <p:cBhvr>
                                        <p:cTn id="7" dur="500"/>
                                        <p:tgtEl>
                                          <p:spTgt spid="9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0"/>
                                        </p:tgtEl>
                                        <p:attrNameLst>
                                          <p:attrName>r</p:attrName>
                                        </p:attrNameLst>
                                      </p:cBhvr>
                                    </p:animRot>
                                    <p:animRot by="-240000">
                                      <p:cBhvr>
                                        <p:cTn id="10" dur="200" fill="hold">
                                          <p:stCondLst>
                                            <p:cond delay="200"/>
                                          </p:stCondLst>
                                        </p:cTn>
                                        <p:tgtEl>
                                          <p:spTgt spid="90"/>
                                        </p:tgtEl>
                                        <p:attrNameLst>
                                          <p:attrName>r</p:attrName>
                                        </p:attrNameLst>
                                      </p:cBhvr>
                                    </p:animRot>
                                    <p:animRot by="240000">
                                      <p:cBhvr>
                                        <p:cTn id="11" dur="200" fill="hold">
                                          <p:stCondLst>
                                            <p:cond delay="400"/>
                                          </p:stCondLst>
                                        </p:cTn>
                                        <p:tgtEl>
                                          <p:spTgt spid="90"/>
                                        </p:tgtEl>
                                        <p:attrNameLst>
                                          <p:attrName>r</p:attrName>
                                        </p:attrNameLst>
                                      </p:cBhvr>
                                    </p:animRot>
                                    <p:animRot by="-240000">
                                      <p:cBhvr>
                                        <p:cTn id="12" dur="200" fill="hold">
                                          <p:stCondLst>
                                            <p:cond delay="600"/>
                                          </p:stCondLst>
                                        </p:cTn>
                                        <p:tgtEl>
                                          <p:spTgt spid="90"/>
                                        </p:tgtEl>
                                        <p:attrNameLst>
                                          <p:attrName>r</p:attrName>
                                        </p:attrNameLst>
                                      </p:cBhvr>
                                    </p:animRot>
                                    <p:animRot by="120000">
                                      <p:cBhvr>
                                        <p:cTn id="13" dur="200" fill="hold">
                                          <p:stCondLst>
                                            <p:cond delay="8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9">
          <a:extLst>
            <a:ext uri="{FF2B5EF4-FFF2-40B4-BE49-F238E27FC236}">
              <a16:creationId xmlns:a16="http://schemas.microsoft.com/office/drawing/2014/main" id="{1B51939A-857C-406B-C374-1827C01DA80A}"/>
            </a:ext>
          </a:extLst>
        </p:cNvPr>
        <p:cNvGrpSpPr/>
        <p:nvPr/>
      </p:nvGrpSpPr>
      <p:grpSpPr>
        <a:xfrm>
          <a:off x="0" y="0"/>
          <a:ext cx="0" cy="0"/>
          <a:chOff x="0" y="0"/>
          <a:chExt cx="0" cy="0"/>
        </a:xfrm>
      </p:grpSpPr>
      <p:sp>
        <p:nvSpPr>
          <p:cNvPr id="4" name="Text Box 14">
            <a:extLst>
              <a:ext uri="{FF2B5EF4-FFF2-40B4-BE49-F238E27FC236}">
                <a16:creationId xmlns:a16="http://schemas.microsoft.com/office/drawing/2014/main" id="{ED598611-8387-92CA-D25F-032E34915AAF}"/>
              </a:ext>
            </a:extLst>
          </p:cNvPr>
          <p:cNvSpPr txBox="1"/>
          <p:nvPr/>
        </p:nvSpPr>
        <p:spPr>
          <a:xfrm>
            <a:off x="2743201" y="1801369"/>
            <a:ext cx="6302476" cy="2114490"/>
          </a:xfrm>
          <a:prstGeom prst="rect">
            <a:avLst/>
          </a:prstGeom>
          <a:solidFill>
            <a:srgbClr val="F9A9CF"/>
          </a:solidFill>
        </p:spPr>
        <p:txBody>
          <a:bodyPr wrap="square" rtlCol="0">
            <a:spAutoFit/>
          </a:bodyPr>
          <a:lstStyle/>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lang="en-US" sz="3733"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Đặt</a:t>
            </a:r>
            <a:r>
              <a:rPr lang="en-US" sz="3733"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tính</a:t>
            </a:r>
            <a:r>
              <a:rPr lang="en-US" sz="3733"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rồi</a:t>
            </a:r>
            <a:r>
              <a:rPr lang="en-US" sz="3733"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tính</a:t>
            </a:r>
            <a:r>
              <a:rPr lang="en-US" sz="3733" b="1" kern="0" dirty="0">
                <a:solidFill>
                  <a:srgbClr val="000000"/>
                </a:solidFill>
                <a:latin typeface="Calibri" panose="020F0502020204030204" pitchFamily="34" charset="0"/>
                <a:cs typeface="Calibri" panose="020F0502020204030204" pitchFamily="34" charset="0"/>
                <a:sym typeface="Arial" panose="020B0604020202020204"/>
              </a:rPr>
              <a:t>:</a:t>
            </a:r>
          </a:p>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lang="en-US" sz="3733" b="1" kern="0" dirty="0">
                <a:solidFill>
                  <a:srgbClr val="000000"/>
                </a:solidFill>
                <a:latin typeface="Calibri" panose="020F0502020204030204" pitchFamily="34" charset="0"/>
                <a:cs typeface="Calibri" panose="020F0502020204030204" pitchFamily="34" charset="0"/>
                <a:sym typeface="Arial" panose="020B0604020202020204"/>
              </a:rPr>
              <a:t>a, 209 + 173 = ?</a:t>
            </a:r>
          </a:p>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b. </a:t>
            </a:r>
            <a:r>
              <a:rPr lang="en-US" sz="3733" b="1" kern="0" dirty="0">
                <a:solidFill>
                  <a:srgbClr val="000000"/>
                </a:solidFill>
                <a:latin typeface="Calibri" panose="020F0502020204030204" pitchFamily="34" charset="0"/>
                <a:cs typeface="Calibri" panose="020F0502020204030204" pitchFamily="34" charset="0"/>
                <a:sym typeface="Arial" panose="020B0604020202020204"/>
              </a:rPr>
              <a:t>515</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 </a:t>
            </a:r>
            <a:r>
              <a:rPr lang="en-US" sz="3733" b="1" kern="0" dirty="0">
                <a:solidFill>
                  <a:srgbClr val="000000"/>
                </a:solidFill>
                <a:latin typeface="Calibri" panose="020F0502020204030204" pitchFamily="34" charset="0"/>
                <a:cs typeface="Calibri" panose="020F0502020204030204" pitchFamily="34" charset="0"/>
                <a:sym typeface="Arial" panose="020B0604020202020204"/>
              </a:rPr>
              <a:t>228</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 ?</a:t>
            </a:r>
          </a:p>
        </p:txBody>
      </p:sp>
    </p:spTree>
    <p:extLst>
      <p:ext uri="{BB962C8B-B14F-4D97-AF65-F5344CB8AC3E}">
        <p14:creationId xmlns:p14="http://schemas.microsoft.com/office/powerpoint/2010/main" val="2769816325"/>
      </p:ext>
    </p:extLst>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4" name="Picture 3">
            <a:extLst>
              <a:ext uri="{FF2B5EF4-FFF2-40B4-BE49-F238E27FC236}">
                <a16:creationId xmlns:a16="http://schemas.microsoft.com/office/drawing/2014/main" id="{7B836B6D-3C04-4F2D-A9FC-7236919E5BB5}"/>
              </a:ext>
            </a:extLst>
          </p:cNvPr>
          <p:cNvPicPr>
            <a:picLocks noChangeAspect="1"/>
          </p:cNvPicPr>
          <p:nvPr/>
        </p:nvPicPr>
        <p:blipFill>
          <a:blip r:embed="rId3"/>
          <a:stretch>
            <a:fillRect/>
          </a:stretch>
        </p:blipFill>
        <p:spPr>
          <a:xfrm>
            <a:off x="1769532" y="2075688"/>
            <a:ext cx="9809314" cy="256663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 name="Picture 4" descr="A picture containing clipart&#10;&#10;Description automatically generated">
            <a:extLst>
              <a:ext uri="{FF2B5EF4-FFF2-40B4-BE49-F238E27FC236}">
                <a16:creationId xmlns:a16="http://schemas.microsoft.com/office/drawing/2014/main" id="{D6DDE5B5-FD96-4B23-9BAC-CD93A94803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517" y="3345344"/>
            <a:ext cx="3031258" cy="2807805"/>
          </a:xfrm>
          <a:prstGeom prst="rect">
            <a:avLst/>
          </a:prstGeom>
        </p:spPr>
      </p:pic>
      <p:pic>
        <p:nvPicPr>
          <p:cNvPr id="12" name="Picture 11" descr="A cartoon of a child&#10;&#10;Description automatically generated with low confidence">
            <a:extLst>
              <a:ext uri="{FF2B5EF4-FFF2-40B4-BE49-F238E27FC236}">
                <a16:creationId xmlns:a16="http://schemas.microsoft.com/office/drawing/2014/main" id="{7DF7E003-7D27-4DED-862B-C3C78364EE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5925" y="3105150"/>
            <a:ext cx="2124075" cy="3219450"/>
          </a:xfrm>
          <a:prstGeom prst="rect">
            <a:avLst/>
          </a:prstGeom>
        </p:spPr>
      </p:pic>
      <p:sp>
        <p:nvSpPr>
          <p:cNvPr id="13" name="Speech Bubble: Rectangle with Corners Rounded 12">
            <a:extLst>
              <a:ext uri="{FF2B5EF4-FFF2-40B4-BE49-F238E27FC236}">
                <a16:creationId xmlns:a16="http://schemas.microsoft.com/office/drawing/2014/main" id="{64BABB44-8955-40CB-81A2-00AA4D17BA81}"/>
              </a:ext>
            </a:extLst>
          </p:cNvPr>
          <p:cNvSpPr/>
          <p:nvPr/>
        </p:nvSpPr>
        <p:spPr>
          <a:xfrm>
            <a:off x="601095" y="426719"/>
            <a:ext cx="3398963" cy="2097405"/>
          </a:xfrm>
          <a:prstGeom prst="wedgeRoundRectCallout">
            <a:avLst>
              <a:gd name="adj1" fmla="val 6686"/>
              <a:gd name="adj2" fmla="val 6352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Việt</a:t>
            </a:r>
            <a:r>
              <a:rPr lang="en-US" sz="3200" dirty="0">
                <a:solidFill>
                  <a:srgbClr val="002060"/>
                </a:solidFill>
              </a:rPr>
              <a:t> Nam </a:t>
            </a:r>
            <a:r>
              <a:rPr lang="en-US" sz="3200" dirty="0" err="1">
                <a:solidFill>
                  <a:srgbClr val="002060"/>
                </a:solidFill>
              </a:rPr>
              <a:t>có</a:t>
            </a:r>
            <a:r>
              <a:rPr lang="en-US" sz="3200" dirty="0">
                <a:solidFill>
                  <a:srgbClr val="002060"/>
                </a:solidFill>
              </a:rPr>
              <a:t> 54 </a:t>
            </a:r>
            <a:r>
              <a:rPr lang="en-US" sz="3200" dirty="0" err="1">
                <a:solidFill>
                  <a:srgbClr val="002060"/>
                </a:solidFill>
              </a:rPr>
              <a:t>dân</a:t>
            </a:r>
            <a:r>
              <a:rPr lang="en-US" sz="3200" dirty="0">
                <a:solidFill>
                  <a:srgbClr val="002060"/>
                </a:solidFill>
              </a:rPr>
              <a:t> </a:t>
            </a:r>
            <a:r>
              <a:rPr lang="en-US" sz="3200" dirty="0" err="1">
                <a:solidFill>
                  <a:srgbClr val="002060"/>
                </a:solidFill>
              </a:rPr>
              <a:t>tộc</a:t>
            </a:r>
            <a:r>
              <a:rPr lang="en-US" sz="3200" dirty="0">
                <a:solidFill>
                  <a:srgbClr val="002060"/>
                </a:solidFill>
              </a:rPr>
              <a:t> </a:t>
            </a:r>
            <a:r>
              <a:rPr lang="en-US" sz="3200" dirty="0" err="1">
                <a:solidFill>
                  <a:srgbClr val="002060"/>
                </a:solidFill>
              </a:rPr>
              <a:t>anh</a:t>
            </a:r>
            <a:r>
              <a:rPr lang="en-US" sz="3200" dirty="0">
                <a:solidFill>
                  <a:srgbClr val="002060"/>
                </a:solidFill>
              </a:rPr>
              <a:t> </a:t>
            </a:r>
            <a:r>
              <a:rPr lang="en-US" sz="3200" dirty="0" err="1">
                <a:solidFill>
                  <a:srgbClr val="002060"/>
                </a:solidFill>
              </a:rPr>
              <a:t>em</a:t>
            </a:r>
            <a:r>
              <a:rPr lang="en-US" sz="3200" dirty="0">
                <a:solidFill>
                  <a:srgbClr val="002060"/>
                </a:solidFill>
              </a:rPr>
              <a:t>.</a:t>
            </a:r>
          </a:p>
        </p:txBody>
      </p:sp>
      <p:sp>
        <p:nvSpPr>
          <p:cNvPr id="32" name="Speech Bubble: Rectangle with Corners Rounded 31">
            <a:extLst>
              <a:ext uri="{FF2B5EF4-FFF2-40B4-BE49-F238E27FC236}">
                <a16:creationId xmlns:a16="http://schemas.microsoft.com/office/drawing/2014/main" id="{D49AD9CB-6351-4F0D-92CF-C567C29143C7}"/>
              </a:ext>
            </a:extLst>
          </p:cNvPr>
          <p:cNvSpPr/>
          <p:nvPr/>
        </p:nvSpPr>
        <p:spPr>
          <a:xfrm>
            <a:off x="4419599" y="528320"/>
            <a:ext cx="3667125" cy="2097404"/>
          </a:xfrm>
          <a:prstGeom prst="wedgeRoundRectCallout">
            <a:avLst>
              <a:gd name="adj1" fmla="val -61286"/>
              <a:gd name="adj2" fmla="val 6968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Dân</a:t>
            </a:r>
            <a:r>
              <a:rPr lang="en-US" sz="3200" dirty="0">
                <a:solidFill>
                  <a:srgbClr val="002060"/>
                </a:solidFill>
              </a:rPr>
              <a:t> </a:t>
            </a:r>
            <a:r>
              <a:rPr lang="en-US" sz="3200" dirty="0" err="1">
                <a:solidFill>
                  <a:srgbClr val="002060"/>
                </a:solidFill>
              </a:rPr>
              <a:t>tộc</a:t>
            </a:r>
            <a:r>
              <a:rPr lang="en-US" sz="3200" dirty="0">
                <a:solidFill>
                  <a:srgbClr val="002060"/>
                </a:solidFill>
              </a:rPr>
              <a:t> </a:t>
            </a:r>
            <a:r>
              <a:rPr lang="en-US" sz="3200" dirty="0" err="1">
                <a:solidFill>
                  <a:srgbClr val="002060"/>
                </a:solidFill>
              </a:rPr>
              <a:t>Cống</a:t>
            </a:r>
            <a:r>
              <a:rPr lang="en-US" sz="3200" dirty="0">
                <a:solidFill>
                  <a:srgbClr val="002060"/>
                </a:solidFill>
              </a:rPr>
              <a:t> </a:t>
            </a:r>
            <a:r>
              <a:rPr lang="en-US" sz="3200" dirty="0" err="1">
                <a:solidFill>
                  <a:srgbClr val="002060"/>
                </a:solidFill>
              </a:rPr>
              <a:t>có</a:t>
            </a:r>
            <a:r>
              <a:rPr lang="en-US" sz="3200" dirty="0">
                <a:solidFill>
                  <a:srgbClr val="002060"/>
                </a:solidFill>
              </a:rPr>
              <a:t> 2 729 </a:t>
            </a:r>
            <a:r>
              <a:rPr lang="en-US" sz="3200" dirty="0" err="1">
                <a:solidFill>
                  <a:srgbClr val="002060"/>
                </a:solidFill>
              </a:rPr>
              <a:t>người</a:t>
            </a:r>
            <a:r>
              <a:rPr lang="en-US" sz="3200" dirty="0">
                <a:solidFill>
                  <a:srgbClr val="002060"/>
                </a:solidFill>
              </a:rPr>
              <a:t>, </a:t>
            </a:r>
            <a:r>
              <a:rPr lang="en-US" sz="3200" dirty="0" err="1">
                <a:solidFill>
                  <a:srgbClr val="002060"/>
                </a:solidFill>
              </a:rPr>
              <a:t>dân</a:t>
            </a:r>
            <a:r>
              <a:rPr lang="en-US" sz="3200" dirty="0">
                <a:solidFill>
                  <a:srgbClr val="002060"/>
                </a:solidFill>
              </a:rPr>
              <a:t> </a:t>
            </a:r>
            <a:r>
              <a:rPr lang="en-US" sz="3200" dirty="0" err="1">
                <a:solidFill>
                  <a:srgbClr val="002060"/>
                </a:solidFill>
              </a:rPr>
              <a:t>tộc</a:t>
            </a:r>
            <a:r>
              <a:rPr lang="en-US" sz="3200" dirty="0">
                <a:solidFill>
                  <a:srgbClr val="002060"/>
                </a:solidFill>
              </a:rPr>
              <a:t> Lô </a:t>
            </a:r>
            <a:r>
              <a:rPr lang="en-US" sz="3200" dirty="0" err="1">
                <a:solidFill>
                  <a:srgbClr val="002060"/>
                </a:solidFill>
              </a:rPr>
              <a:t>Lô</a:t>
            </a:r>
            <a:r>
              <a:rPr lang="en-US" sz="3200" dirty="0">
                <a:solidFill>
                  <a:srgbClr val="002060"/>
                </a:solidFill>
              </a:rPr>
              <a:t> </a:t>
            </a:r>
            <a:r>
              <a:rPr lang="en-US" sz="3200" dirty="0" err="1">
                <a:solidFill>
                  <a:srgbClr val="002060"/>
                </a:solidFill>
              </a:rPr>
              <a:t>có</a:t>
            </a:r>
            <a:r>
              <a:rPr lang="en-US" sz="3200" dirty="0">
                <a:solidFill>
                  <a:srgbClr val="002060"/>
                </a:solidFill>
              </a:rPr>
              <a:t> 4 827 </a:t>
            </a:r>
            <a:r>
              <a:rPr lang="en-US" sz="3200" dirty="0" err="1">
                <a:solidFill>
                  <a:srgbClr val="002060"/>
                </a:solidFill>
              </a:rPr>
              <a:t>người</a:t>
            </a:r>
            <a:endParaRPr lang="en-US" sz="3200" dirty="0">
              <a:solidFill>
                <a:srgbClr val="002060"/>
              </a:solidFill>
            </a:endParaRPr>
          </a:p>
        </p:txBody>
      </p:sp>
      <p:sp>
        <p:nvSpPr>
          <p:cNvPr id="34" name="Speech Bubble: Rectangle with Corners Rounded 33">
            <a:extLst>
              <a:ext uri="{FF2B5EF4-FFF2-40B4-BE49-F238E27FC236}">
                <a16:creationId xmlns:a16="http://schemas.microsoft.com/office/drawing/2014/main" id="{165949A6-9122-4FCE-965E-8513D740FB5C}"/>
              </a:ext>
            </a:extLst>
          </p:cNvPr>
          <p:cNvSpPr/>
          <p:nvPr/>
        </p:nvSpPr>
        <p:spPr>
          <a:xfrm>
            <a:off x="8506265" y="426719"/>
            <a:ext cx="3084640" cy="2097405"/>
          </a:xfrm>
          <a:prstGeom prst="wedgeRoundRectCallout">
            <a:avLst>
              <a:gd name="adj1" fmla="val -27122"/>
              <a:gd name="adj2" fmla="val 7503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Hai </a:t>
            </a:r>
            <a:r>
              <a:rPr lang="en-US" sz="3600" dirty="0" err="1">
                <a:solidFill>
                  <a:srgbClr val="002060"/>
                </a:solidFill>
              </a:rPr>
              <a:t>dân</a:t>
            </a:r>
            <a:r>
              <a:rPr lang="en-US" sz="3600" dirty="0">
                <a:solidFill>
                  <a:srgbClr val="002060"/>
                </a:solidFill>
              </a:rPr>
              <a:t> </a:t>
            </a:r>
            <a:r>
              <a:rPr lang="en-US" sz="3600" dirty="0" err="1">
                <a:solidFill>
                  <a:srgbClr val="002060"/>
                </a:solidFill>
              </a:rPr>
              <a:t>tộc</a:t>
            </a:r>
            <a:r>
              <a:rPr lang="en-US" sz="3600" dirty="0">
                <a:solidFill>
                  <a:srgbClr val="002060"/>
                </a:solidFill>
              </a:rPr>
              <a:t> </a:t>
            </a:r>
            <a:r>
              <a:rPr lang="en-US" sz="3600" dirty="0" err="1">
                <a:solidFill>
                  <a:srgbClr val="002060"/>
                </a:solidFill>
              </a:rPr>
              <a:t>đó</a:t>
            </a:r>
            <a:r>
              <a:rPr lang="en-US" sz="3600" dirty="0">
                <a:solidFill>
                  <a:srgbClr val="002060"/>
                </a:solidFill>
              </a:rPr>
              <a:t> </a:t>
            </a:r>
            <a:r>
              <a:rPr lang="en-US" sz="3600" dirty="0" err="1">
                <a:solidFill>
                  <a:srgbClr val="002060"/>
                </a:solidFill>
              </a:rPr>
              <a:t>có</a:t>
            </a:r>
            <a:r>
              <a:rPr lang="en-US" sz="3600" dirty="0">
                <a:solidFill>
                  <a:srgbClr val="002060"/>
                </a:solidFill>
              </a:rPr>
              <a:t> </a:t>
            </a:r>
            <a:r>
              <a:rPr lang="en-US" sz="3600" dirty="0" err="1">
                <a:solidFill>
                  <a:srgbClr val="002060"/>
                </a:solidFill>
              </a:rPr>
              <a:t>tất</a:t>
            </a:r>
            <a:r>
              <a:rPr lang="en-US" sz="3600" dirty="0">
                <a:solidFill>
                  <a:srgbClr val="002060"/>
                </a:solidFill>
              </a:rPr>
              <a:t> </a:t>
            </a:r>
            <a:r>
              <a:rPr lang="en-US" sz="3600" dirty="0" err="1">
                <a:solidFill>
                  <a:srgbClr val="002060"/>
                </a:solidFill>
              </a:rPr>
              <a:t>cả</a:t>
            </a:r>
            <a:r>
              <a:rPr lang="en-US" sz="3600" dirty="0">
                <a:solidFill>
                  <a:srgbClr val="002060"/>
                </a:solidFill>
              </a:rPr>
              <a:t> bao </a:t>
            </a:r>
            <a:r>
              <a:rPr lang="en-US" sz="3600" dirty="0" err="1">
                <a:solidFill>
                  <a:srgbClr val="002060"/>
                </a:solidFill>
              </a:rPr>
              <a:t>nhiêu</a:t>
            </a:r>
            <a:r>
              <a:rPr lang="en-US" sz="3600" dirty="0">
                <a:solidFill>
                  <a:srgbClr val="002060"/>
                </a:solidFill>
              </a:rPr>
              <a:t> </a:t>
            </a:r>
            <a:r>
              <a:rPr lang="en-US" sz="3600" dirty="0" err="1">
                <a:solidFill>
                  <a:srgbClr val="002060"/>
                </a:solidFill>
              </a:rPr>
              <a:t>người</a:t>
            </a:r>
            <a:r>
              <a:rPr lang="en-US" sz="3600" dirty="0">
                <a:solidFill>
                  <a:srgbClr val="002060"/>
                </a:solidFill>
              </a:rPr>
              <a: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down)">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2" grpId="0" animBg="1"/>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3" name="Picture 2">
            <a:extLst>
              <a:ext uri="{FF2B5EF4-FFF2-40B4-BE49-F238E27FC236}">
                <a16:creationId xmlns:a16="http://schemas.microsoft.com/office/drawing/2014/main" id="{C058EA34-A83D-4B04-81A6-B52D9C9FD861}"/>
              </a:ext>
            </a:extLst>
          </p:cNvPr>
          <p:cNvPicPr>
            <a:picLocks noChangeAspect="1"/>
          </p:cNvPicPr>
          <p:nvPr/>
        </p:nvPicPr>
        <p:blipFill>
          <a:blip r:embed="rId3"/>
          <a:stretch>
            <a:fillRect/>
          </a:stretch>
        </p:blipFill>
        <p:spPr>
          <a:xfrm>
            <a:off x="2110086" y="2180438"/>
            <a:ext cx="9516681" cy="2353260"/>
          </a:xfrm>
          <a:prstGeom prst="rect">
            <a:avLst/>
          </a:prstGeom>
        </p:spPr>
      </p:pic>
    </p:spTree>
    <p:extLst>
      <p:ext uri="{BB962C8B-B14F-4D97-AF65-F5344CB8AC3E}">
        <p14:creationId xmlns:p14="http://schemas.microsoft.com/office/powerpoint/2010/main" val="83590210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274DDA4-F2FC-47FE-BE0D-8E6FDC890818}"/>
              </a:ext>
            </a:extLst>
          </p:cNvPr>
          <p:cNvSpPr/>
          <p:nvPr/>
        </p:nvSpPr>
        <p:spPr>
          <a:xfrm>
            <a:off x="1860361" y="1815279"/>
            <a:ext cx="8923573" cy="165778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9BF879D3-308E-4968-B655-D1F20530161F}"/>
              </a:ext>
            </a:extLst>
          </p:cNvPr>
          <p:cNvGrpSpPr/>
          <p:nvPr/>
        </p:nvGrpSpPr>
        <p:grpSpPr>
          <a:xfrm>
            <a:off x="1958377" y="1905378"/>
            <a:ext cx="2916478" cy="1103221"/>
            <a:chOff x="2834082" y="1255663"/>
            <a:chExt cx="2916478" cy="1103221"/>
          </a:xfrm>
        </p:grpSpPr>
        <p:sp>
          <p:nvSpPr>
            <p:cNvPr id="24" name="TextBox 23">
              <a:extLst>
                <a:ext uri="{FF2B5EF4-FFF2-40B4-BE49-F238E27FC236}">
                  <a16:creationId xmlns:a16="http://schemas.microsoft.com/office/drawing/2014/main" id="{2134905B-A03C-41B8-8810-6B91BDBFF0A8}"/>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6 428</a:t>
              </a:r>
            </a:p>
            <a:p>
              <a:r>
                <a:rPr lang="en-US" sz="3200" dirty="0">
                  <a:solidFill>
                    <a:srgbClr val="002060"/>
                  </a:solidFill>
                </a:rPr>
                <a:t>3 481</a:t>
              </a:r>
            </a:p>
          </p:txBody>
        </p:sp>
        <p:cxnSp>
          <p:nvCxnSpPr>
            <p:cNvPr id="25" name="Straight Connector 24">
              <a:extLst>
                <a:ext uri="{FF2B5EF4-FFF2-40B4-BE49-F238E27FC236}">
                  <a16:creationId xmlns:a16="http://schemas.microsoft.com/office/drawing/2014/main" id="{1561F008-BBB6-489B-9987-E10AB9BAFF34}"/>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A6A31B0-9A89-4702-A8AF-4A509B6F112D}"/>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28" name="Group 27">
            <a:extLst>
              <a:ext uri="{FF2B5EF4-FFF2-40B4-BE49-F238E27FC236}">
                <a16:creationId xmlns:a16="http://schemas.microsoft.com/office/drawing/2014/main" id="{E892A1B8-8CDD-4EAE-BA71-D0C8F5A85836}"/>
              </a:ext>
            </a:extLst>
          </p:cNvPr>
          <p:cNvGrpSpPr/>
          <p:nvPr/>
        </p:nvGrpSpPr>
        <p:grpSpPr>
          <a:xfrm>
            <a:off x="4170944" y="1908153"/>
            <a:ext cx="2916478" cy="1103221"/>
            <a:chOff x="2834082" y="1255663"/>
            <a:chExt cx="2916478" cy="1103221"/>
          </a:xfrm>
        </p:grpSpPr>
        <p:sp>
          <p:nvSpPr>
            <p:cNvPr id="29" name="TextBox 28">
              <a:extLst>
                <a:ext uri="{FF2B5EF4-FFF2-40B4-BE49-F238E27FC236}">
                  <a16:creationId xmlns:a16="http://schemas.microsoft.com/office/drawing/2014/main" id="{02EACB07-3B12-459B-BAF0-A0CE08B29405}"/>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2 576</a:t>
              </a:r>
            </a:p>
            <a:p>
              <a:r>
                <a:rPr lang="en-US" sz="3200" dirty="0">
                  <a:solidFill>
                    <a:srgbClr val="002060"/>
                  </a:solidFill>
                </a:rPr>
                <a:t>4 518</a:t>
              </a:r>
            </a:p>
          </p:txBody>
        </p:sp>
        <p:cxnSp>
          <p:nvCxnSpPr>
            <p:cNvPr id="30" name="Straight Connector 29">
              <a:extLst>
                <a:ext uri="{FF2B5EF4-FFF2-40B4-BE49-F238E27FC236}">
                  <a16:creationId xmlns:a16="http://schemas.microsoft.com/office/drawing/2014/main" id="{4668DA2D-FBA1-45AD-97A5-BB65099B8FB3}"/>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867E5F4-CCA8-4CEF-8B59-2DB04CAF93E1}"/>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32" name="Group 31">
            <a:extLst>
              <a:ext uri="{FF2B5EF4-FFF2-40B4-BE49-F238E27FC236}">
                <a16:creationId xmlns:a16="http://schemas.microsoft.com/office/drawing/2014/main" id="{9D19AFF8-6499-428A-B230-634A09592C32}"/>
              </a:ext>
            </a:extLst>
          </p:cNvPr>
          <p:cNvGrpSpPr/>
          <p:nvPr/>
        </p:nvGrpSpPr>
        <p:grpSpPr>
          <a:xfrm>
            <a:off x="6400979" y="1897083"/>
            <a:ext cx="2916478" cy="1103221"/>
            <a:chOff x="2834082" y="1255663"/>
            <a:chExt cx="2916478" cy="1103221"/>
          </a:xfrm>
        </p:grpSpPr>
        <p:sp>
          <p:nvSpPr>
            <p:cNvPr id="33" name="TextBox 32">
              <a:extLst>
                <a:ext uri="{FF2B5EF4-FFF2-40B4-BE49-F238E27FC236}">
                  <a16:creationId xmlns:a16="http://schemas.microsoft.com/office/drawing/2014/main" id="{1F8A3670-6598-4BAF-B3E1-9AD2A99EFAFD}"/>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6 307</a:t>
              </a:r>
            </a:p>
            <a:p>
              <a:r>
                <a:rPr lang="en-US" sz="3200" dirty="0">
                  <a:solidFill>
                    <a:srgbClr val="002060"/>
                  </a:solidFill>
                </a:rPr>
                <a:t>   826</a:t>
              </a:r>
            </a:p>
          </p:txBody>
        </p:sp>
        <p:cxnSp>
          <p:nvCxnSpPr>
            <p:cNvPr id="34" name="Straight Connector 33">
              <a:extLst>
                <a:ext uri="{FF2B5EF4-FFF2-40B4-BE49-F238E27FC236}">
                  <a16:creationId xmlns:a16="http://schemas.microsoft.com/office/drawing/2014/main" id="{7903C053-9DCA-4C1E-8978-8CF74C5D7DD6}"/>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812F684-2A65-49C0-B469-4C8F00930563}"/>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36" name="Group 35">
            <a:extLst>
              <a:ext uri="{FF2B5EF4-FFF2-40B4-BE49-F238E27FC236}">
                <a16:creationId xmlns:a16="http://schemas.microsoft.com/office/drawing/2014/main" id="{4AEFB891-0299-4D4A-BFAB-8971AE8A99AB}"/>
              </a:ext>
            </a:extLst>
          </p:cNvPr>
          <p:cNvGrpSpPr/>
          <p:nvPr/>
        </p:nvGrpSpPr>
        <p:grpSpPr>
          <a:xfrm>
            <a:off x="8540671" y="1905378"/>
            <a:ext cx="2916478" cy="1103221"/>
            <a:chOff x="2834082" y="1255663"/>
            <a:chExt cx="2916478" cy="1103221"/>
          </a:xfrm>
        </p:grpSpPr>
        <p:sp>
          <p:nvSpPr>
            <p:cNvPr id="37" name="TextBox 36">
              <a:extLst>
                <a:ext uri="{FF2B5EF4-FFF2-40B4-BE49-F238E27FC236}">
                  <a16:creationId xmlns:a16="http://schemas.microsoft.com/office/drawing/2014/main" id="{AB35EC3B-6A84-4E35-BFC9-C06BACC586E2}"/>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  837</a:t>
              </a:r>
            </a:p>
            <a:p>
              <a:r>
                <a:rPr lang="en-US" sz="3200" dirty="0">
                  <a:solidFill>
                    <a:srgbClr val="002060"/>
                  </a:solidFill>
                </a:rPr>
                <a:t>  524</a:t>
              </a:r>
            </a:p>
          </p:txBody>
        </p:sp>
        <p:cxnSp>
          <p:nvCxnSpPr>
            <p:cNvPr id="38" name="Straight Connector 37">
              <a:extLst>
                <a:ext uri="{FF2B5EF4-FFF2-40B4-BE49-F238E27FC236}">
                  <a16:creationId xmlns:a16="http://schemas.microsoft.com/office/drawing/2014/main" id="{DB03F6EE-D0AC-4D95-BEDF-4FF7B74B47A0}"/>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0E3E579E-A1F8-4BF3-B0C0-E2962F37EDDF}"/>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sp>
        <p:nvSpPr>
          <p:cNvPr id="4" name="Text Box 14">
            <a:extLst>
              <a:ext uri="{FF2B5EF4-FFF2-40B4-BE49-F238E27FC236}">
                <a16:creationId xmlns:a16="http://schemas.microsoft.com/office/drawing/2014/main" id="{36C587E5-1747-01E9-6775-B35748A0E672}"/>
              </a:ext>
            </a:extLst>
          </p:cNvPr>
          <p:cNvSpPr txBox="1"/>
          <p:nvPr/>
        </p:nvSpPr>
        <p:spPr>
          <a:xfrm>
            <a:off x="1093893" y="729653"/>
            <a:ext cx="4866640" cy="735779"/>
          </a:xfrm>
          <a:prstGeom prst="rect">
            <a:avLst/>
          </a:prstGeom>
          <a:solidFill>
            <a:srgbClr val="F9A9CF"/>
          </a:solidFill>
        </p:spPr>
        <p:txBody>
          <a:bodyPr wrap="square" rtlCol="0">
            <a:spAutoFit/>
          </a:bodyPr>
          <a:lstStyle/>
          <a:p>
            <a:pPr defTabSz="1219170">
              <a:lnSpc>
                <a:spcPct val="120000"/>
              </a:lnSpc>
              <a:buClr>
                <a:srgbClr val="000000"/>
              </a:buClr>
            </a:pP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Bài</a:t>
            </a:r>
            <a:r>
              <a:rPr lang="en-US" sz="3733" b="1" kern="0" dirty="0">
                <a:solidFill>
                  <a:srgbClr val="000000"/>
                </a:solidFill>
                <a:latin typeface="Calibri" panose="020F0502020204030204" pitchFamily="34" charset="0"/>
                <a:cs typeface="Calibri" panose="020F0502020204030204" pitchFamily="34" charset="0"/>
                <a:sym typeface="Arial" panose="020B0604020202020204"/>
              </a:rPr>
              <a:t> 1: </a:t>
            </a: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Tính</a:t>
            </a:r>
            <a:endParaRPr lang="en-US" sz="3733" b="1" kern="0" dirty="0">
              <a:solidFill>
                <a:srgbClr val="000000"/>
              </a:solidFill>
              <a:latin typeface="Calibri" panose="020F0502020204030204" pitchFamily="34" charset="0"/>
              <a:cs typeface="Calibri" panose="020F0502020204030204" pitchFamily="34" charset="0"/>
              <a:sym typeface="Arial" panose="020B0604020202020204"/>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15" name="Text Box 14"/>
          <p:cNvSpPr txBox="1"/>
          <p:nvPr/>
        </p:nvSpPr>
        <p:spPr>
          <a:xfrm>
            <a:off x="1093893" y="729653"/>
            <a:ext cx="4866640" cy="735779"/>
          </a:xfrm>
          <a:prstGeom prst="rect">
            <a:avLst/>
          </a:prstGeom>
          <a:solidFill>
            <a:srgbClr val="F9A9CF"/>
          </a:solidFill>
        </p:spPr>
        <p:txBody>
          <a:bodyPr wrap="square" rtlCol="0">
            <a:spAutoFit/>
          </a:bodyPr>
          <a:lstStyle/>
          <a:p>
            <a:pPr defTabSz="1219170">
              <a:lnSpc>
                <a:spcPct val="120000"/>
              </a:lnSpc>
              <a:buClr>
                <a:srgbClr val="000000"/>
              </a:buClr>
            </a:pP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Đặt</a:t>
            </a:r>
            <a:r>
              <a:rPr lang="en-US" sz="3733"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tính</a:t>
            </a:r>
            <a:r>
              <a:rPr lang="en-US" sz="3733"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rồi</a:t>
            </a:r>
            <a:r>
              <a:rPr lang="en-US" sz="3733"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tính</a:t>
            </a:r>
            <a:endParaRPr lang="en-US" sz="3733" b="1" kern="0" dirty="0">
              <a:solidFill>
                <a:srgbClr val="000000"/>
              </a:solidFill>
              <a:latin typeface="Calibri" panose="020F0502020204030204" pitchFamily="34" charset="0"/>
              <a:cs typeface="Calibri" panose="020F0502020204030204" pitchFamily="34" charset="0"/>
              <a:sym typeface="Arial" panose="020B0604020202020204"/>
            </a:endParaRPr>
          </a:p>
        </p:txBody>
      </p:sp>
      <p:pic>
        <p:nvPicPr>
          <p:cNvPr id="22" name="Picture 21">
            <a:extLst>
              <a:ext uri="{FF2B5EF4-FFF2-40B4-BE49-F238E27FC236}">
                <a16:creationId xmlns:a16="http://schemas.microsoft.com/office/drawing/2014/main" id="{342775B8-6FA8-415F-B849-1424979D4845}"/>
              </a:ext>
            </a:extLst>
          </p:cNvPr>
          <p:cNvPicPr>
            <a:picLocks noChangeAspect="1"/>
          </p:cNvPicPr>
          <p:nvPr/>
        </p:nvPicPr>
        <p:blipFill>
          <a:blip r:embed="rId3"/>
          <a:stretch>
            <a:fillRect/>
          </a:stretch>
        </p:blipFill>
        <p:spPr>
          <a:xfrm>
            <a:off x="281094" y="646114"/>
            <a:ext cx="812800" cy="812800"/>
          </a:xfrm>
          <a:prstGeom prst="rect">
            <a:avLst/>
          </a:prstGeom>
        </p:spPr>
      </p:pic>
      <p:sp>
        <p:nvSpPr>
          <p:cNvPr id="24" name="Rectangle: Rounded Corners 23">
            <a:extLst>
              <a:ext uri="{FF2B5EF4-FFF2-40B4-BE49-F238E27FC236}">
                <a16:creationId xmlns:a16="http://schemas.microsoft.com/office/drawing/2014/main" id="{FC87AF7B-81D2-4256-BD6F-9AB7456BD53E}"/>
              </a:ext>
            </a:extLst>
          </p:cNvPr>
          <p:cNvSpPr/>
          <p:nvPr/>
        </p:nvSpPr>
        <p:spPr>
          <a:xfrm>
            <a:off x="518161" y="1771218"/>
            <a:ext cx="10850880" cy="1202737"/>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11F55FE-F8D8-44E8-8F56-1CECF517624B}"/>
              </a:ext>
            </a:extLst>
          </p:cNvPr>
          <p:cNvSpPr txBox="1"/>
          <p:nvPr/>
        </p:nvSpPr>
        <p:spPr>
          <a:xfrm>
            <a:off x="802786" y="2063466"/>
            <a:ext cx="3037840" cy="646331"/>
          </a:xfrm>
          <a:prstGeom prst="rect">
            <a:avLst/>
          </a:prstGeom>
          <a:noFill/>
        </p:spPr>
        <p:txBody>
          <a:bodyPr wrap="square" rtlCol="0">
            <a:spAutoFit/>
          </a:bodyPr>
          <a:lstStyle/>
          <a:p>
            <a:r>
              <a:rPr lang="en-US" sz="3600" b="1" dirty="0">
                <a:solidFill>
                  <a:schemeClr val="tx1">
                    <a:lumMod val="10000"/>
                  </a:schemeClr>
                </a:solidFill>
              </a:rPr>
              <a:t>3 628 + 4 845</a:t>
            </a:r>
          </a:p>
        </p:txBody>
      </p:sp>
      <p:sp>
        <p:nvSpPr>
          <p:cNvPr id="26" name="TextBox 25">
            <a:extLst>
              <a:ext uri="{FF2B5EF4-FFF2-40B4-BE49-F238E27FC236}">
                <a16:creationId xmlns:a16="http://schemas.microsoft.com/office/drawing/2014/main" id="{8F8C2E93-A45A-47F7-B94D-AD67E10A53A4}"/>
              </a:ext>
            </a:extLst>
          </p:cNvPr>
          <p:cNvSpPr txBox="1"/>
          <p:nvPr/>
        </p:nvSpPr>
        <p:spPr>
          <a:xfrm>
            <a:off x="4441613" y="2063465"/>
            <a:ext cx="3037840" cy="646331"/>
          </a:xfrm>
          <a:prstGeom prst="rect">
            <a:avLst/>
          </a:prstGeom>
          <a:noFill/>
        </p:spPr>
        <p:txBody>
          <a:bodyPr wrap="square" rtlCol="0">
            <a:spAutoFit/>
          </a:bodyPr>
          <a:lstStyle/>
          <a:p>
            <a:r>
              <a:rPr lang="en-US" sz="3600" b="1" dirty="0">
                <a:solidFill>
                  <a:schemeClr val="tx1">
                    <a:lumMod val="10000"/>
                  </a:schemeClr>
                </a:solidFill>
              </a:rPr>
              <a:t>4 252 + 5 284</a:t>
            </a:r>
          </a:p>
        </p:txBody>
      </p:sp>
      <p:sp>
        <p:nvSpPr>
          <p:cNvPr id="30" name="TextBox 29">
            <a:extLst>
              <a:ext uri="{FF2B5EF4-FFF2-40B4-BE49-F238E27FC236}">
                <a16:creationId xmlns:a16="http://schemas.microsoft.com/office/drawing/2014/main" id="{4888B82E-6E8E-4235-93F8-5035EB5EF48A}"/>
              </a:ext>
            </a:extLst>
          </p:cNvPr>
          <p:cNvSpPr txBox="1"/>
          <p:nvPr/>
        </p:nvSpPr>
        <p:spPr>
          <a:xfrm>
            <a:off x="7824893" y="2063464"/>
            <a:ext cx="3037840" cy="646331"/>
          </a:xfrm>
          <a:prstGeom prst="rect">
            <a:avLst/>
          </a:prstGeom>
          <a:noFill/>
        </p:spPr>
        <p:txBody>
          <a:bodyPr wrap="square" rtlCol="0">
            <a:spAutoFit/>
          </a:bodyPr>
          <a:lstStyle/>
          <a:p>
            <a:r>
              <a:rPr lang="en-US" sz="3600" b="1" dirty="0">
                <a:solidFill>
                  <a:schemeClr val="tx1">
                    <a:lumMod val="10000"/>
                  </a:schemeClr>
                </a:solidFill>
              </a:rPr>
              <a:t>3 847 + 635</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 grpId="0"/>
      <p:bldP spid="26"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15" name="Text Box 14"/>
          <p:cNvSpPr txBox="1"/>
          <p:nvPr/>
        </p:nvSpPr>
        <p:spPr>
          <a:xfrm>
            <a:off x="513080" y="435013"/>
            <a:ext cx="11165840" cy="2404504"/>
          </a:xfrm>
          <a:prstGeom prst="rect">
            <a:avLst/>
          </a:prstGeom>
          <a:solidFill>
            <a:srgbClr val="F9A9CF"/>
          </a:solidFill>
        </p:spPr>
        <p:txBody>
          <a:bodyPr wrap="square" rtlCol="0">
            <a:spAutoFit/>
          </a:bodyPr>
          <a:lstStyle/>
          <a:p>
            <a:pPr algn="just" defTabSz="1219170">
              <a:lnSpc>
                <a:spcPct val="120000"/>
              </a:lnSpc>
              <a:buClr>
                <a:srgbClr val="000000"/>
              </a:buClr>
              <a:defRPr/>
            </a:pPr>
            <a:r>
              <a:rPr lang="en-US" sz="3200" b="1" kern="0" dirty="0" err="1">
                <a:solidFill>
                  <a:srgbClr val="000000"/>
                </a:solidFill>
                <a:latin typeface="Times New Roman" panose="02020603050405020304" pitchFamily="18" charset="0"/>
                <a:cs typeface="Times New Roman" panose="02020603050405020304" pitchFamily="18" charset="0"/>
                <a:sym typeface="Arial" panose="020B0604020202020204"/>
              </a:rPr>
              <a:t>Bài</a:t>
            </a:r>
            <a:r>
              <a:rPr lang="en-US" sz="3200" b="1" kern="0" dirty="0">
                <a:solidFill>
                  <a:srgbClr val="000000"/>
                </a:solidFill>
                <a:latin typeface="Times New Roman" panose="02020603050405020304" pitchFamily="18" charset="0"/>
                <a:cs typeface="Times New Roman" panose="02020603050405020304" pitchFamily="18" charset="0"/>
                <a:sym typeface="Arial" panose="020B0604020202020204"/>
              </a:rPr>
              <a:t> 3: </a:t>
            </a:r>
            <a:r>
              <a:rPr lang="vi-VN" sz="3200" b="1" kern="0" dirty="0">
                <a:solidFill>
                  <a:srgbClr val="000000"/>
                </a:solidFill>
                <a:latin typeface="Times New Roman" panose="02020603050405020304" pitchFamily="18" charset="0"/>
                <a:cs typeface="Times New Roman" panose="02020603050405020304" pitchFamily="18" charset="0"/>
                <a:sym typeface="Arial" panose="020B0604020202020204"/>
              </a:rPr>
              <a:t>Vụ mùa năm nay, bác Hùng thu hoạch được 2 530 kg thóc, bác Dương thu hoạch được nhiều hơn bác Hùng 550 kg thóc. Hỏi vụ mùa năm nay bác Dương thu hoạch được bao nhiêu ki – lô – gam thóc?</a:t>
            </a:r>
            <a:endParaRPr lang="en-US" sz="3200" b="1"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pic>
        <p:nvPicPr>
          <p:cNvPr id="4" name="Picture 3" descr="A picture containing yellow&#10;&#10;Description automatically generated">
            <a:extLst>
              <a:ext uri="{FF2B5EF4-FFF2-40B4-BE49-F238E27FC236}">
                <a16:creationId xmlns:a16="http://schemas.microsoft.com/office/drawing/2014/main" id="{B76D913F-1959-401C-8743-6D9BA1FF2F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8040" y="2614283"/>
            <a:ext cx="4656137" cy="3808704"/>
          </a:xfrm>
          <a:prstGeom prst="rect">
            <a:avLst/>
          </a:prstGeom>
        </p:spPr>
      </p:pic>
      <p:sp>
        <p:nvSpPr>
          <p:cNvPr id="2" name="TextBox 1">
            <a:extLst>
              <a:ext uri="{FF2B5EF4-FFF2-40B4-BE49-F238E27FC236}">
                <a16:creationId xmlns:a16="http://schemas.microsoft.com/office/drawing/2014/main" id="{6C7792B6-356D-28BA-0C0F-9F7F5C7F2E86}"/>
              </a:ext>
            </a:extLst>
          </p:cNvPr>
          <p:cNvSpPr txBox="1"/>
          <p:nvPr/>
        </p:nvSpPr>
        <p:spPr>
          <a:xfrm>
            <a:off x="1233762" y="2860930"/>
            <a:ext cx="2647950" cy="523220"/>
          </a:xfrm>
          <a:prstGeom prst="rect">
            <a:avLst/>
          </a:prstGeom>
          <a:noFill/>
        </p:spPr>
        <p:txBody>
          <a:bodyPr wrap="square" rtlCol="0">
            <a:spAutoFit/>
          </a:bodyPr>
          <a:lstStyle/>
          <a:p>
            <a:pPr algn="ctr"/>
            <a:r>
              <a:rPr lang="en-US" sz="2800" b="1" u="sng" dirty="0" err="1">
                <a:solidFill>
                  <a:srgbClr val="D60093"/>
                </a:solidFill>
                <a:latin typeface="Times New Roman" panose="02020603050405020304" pitchFamily="18" charset="0"/>
                <a:cs typeface="Times New Roman" panose="02020603050405020304" pitchFamily="18" charset="0"/>
              </a:rPr>
              <a:t>Tóm</a:t>
            </a:r>
            <a:r>
              <a:rPr lang="en-US" sz="2800" b="1" u="sng" dirty="0">
                <a:solidFill>
                  <a:srgbClr val="D60093"/>
                </a:solidFill>
                <a:latin typeface="Times New Roman" panose="02020603050405020304" pitchFamily="18" charset="0"/>
                <a:cs typeface="Times New Roman" panose="02020603050405020304" pitchFamily="18" charset="0"/>
              </a:rPr>
              <a:t> </a:t>
            </a:r>
            <a:r>
              <a:rPr lang="en-US" sz="2800" b="1" u="sng" dirty="0" err="1">
                <a:solidFill>
                  <a:srgbClr val="D60093"/>
                </a:solidFill>
                <a:latin typeface="Times New Roman" panose="02020603050405020304" pitchFamily="18" charset="0"/>
                <a:cs typeface="Times New Roman" panose="02020603050405020304" pitchFamily="18" charset="0"/>
              </a:rPr>
              <a:t>tắt</a:t>
            </a:r>
            <a:endParaRPr lang="en-US" sz="2800" b="1" u="sng" dirty="0">
              <a:solidFill>
                <a:srgbClr val="D60093"/>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7351014-1AB3-3FD1-C8F3-E6A61E198CF9}"/>
              </a:ext>
            </a:extLst>
          </p:cNvPr>
          <p:cNvSpPr txBox="1"/>
          <p:nvPr/>
        </p:nvSpPr>
        <p:spPr>
          <a:xfrm>
            <a:off x="691118" y="3536845"/>
            <a:ext cx="6085841" cy="523220"/>
          </a:xfrm>
          <a:prstGeom prst="rect">
            <a:avLst/>
          </a:prstGeom>
          <a:noFill/>
        </p:spPr>
        <p:txBody>
          <a:bodyPr wrap="square" rtlCol="0">
            <a:spAutoFit/>
          </a:bodyPr>
          <a:lstStyle/>
          <a:p>
            <a:r>
              <a:rPr lang="en-US" sz="2800" b="1" dirty="0" err="1">
                <a:solidFill>
                  <a:srgbClr val="008000"/>
                </a:solidFill>
                <a:latin typeface="Times New Roman" panose="02020603050405020304" pitchFamily="18" charset="0"/>
                <a:cs typeface="Times New Roman" panose="02020603050405020304" pitchFamily="18" charset="0"/>
              </a:rPr>
              <a:t>Bác</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Hùng</a:t>
            </a:r>
            <a:r>
              <a:rPr lang="en-US" sz="2800" b="1" dirty="0">
                <a:solidFill>
                  <a:srgbClr val="008000"/>
                </a:solidFill>
                <a:latin typeface="Times New Roman" panose="02020603050405020304" pitchFamily="18" charset="0"/>
                <a:cs typeface="Times New Roman" panose="02020603050405020304" pitchFamily="18" charset="0"/>
              </a:rPr>
              <a:t> : 2 530 kg </a:t>
            </a:r>
            <a:r>
              <a:rPr lang="en-US" sz="2800" b="1" dirty="0" err="1">
                <a:solidFill>
                  <a:srgbClr val="008000"/>
                </a:solidFill>
                <a:latin typeface="Times New Roman" panose="02020603050405020304" pitchFamily="18" charset="0"/>
                <a:cs typeface="Times New Roman" panose="02020603050405020304" pitchFamily="18" charset="0"/>
              </a:rPr>
              <a:t>thóc</a:t>
            </a:r>
            <a:r>
              <a:rPr lang="en-US" sz="2800" b="1" dirty="0">
                <a:solidFill>
                  <a:srgbClr val="008000"/>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F5ABB5F9-E5C5-2E0B-ED0A-C1C8C24E8BB2}"/>
              </a:ext>
            </a:extLst>
          </p:cNvPr>
          <p:cNvSpPr txBox="1"/>
          <p:nvPr/>
        </p:nvSpPr>
        <p:spPr>
          <a:xfrm>
            <a:off x="701751" y="4145252"/>
            <a:ext cx="5363570" cy="523220"/>
          </a:xfrm>
          <a:prstGeom prst="rect">
            <a:avLst/>
          </a:prstGeom>
          <a:noFill/>
        </p:spPr>
        <p:txBody>
          <a:bodyPr wrap="square" rtlCol="0">
            <a:spAutoFit/>
          </a:bodyPr>
          <a:lstStyle/>
          <a:p>
            <a:r>
              <a:rPr lang="en-US" sz="2800" b="1" dirty="0" err="1">
                <a:solidFill>
                  <a:srgbClr val="008000"/>
                </a:solidFill>
                <a:latin typeface="Times New Roman" panose="02020603050405020304" pitchFamily="18" charset="0"/>
                <a:cs typeface="Times New Roman" panose="02020603050405020304" pitchFamily="18" charset="0"/>
              </a:rPr>
              <a:t>Bác</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Dương</a:t>
            </a:r>
            <a:r>
              <a:rPr lang="en-US" sz="2800" b="1" dirty="0">
                <a:solidFill>
                  <a:srgbClr val="008000"/>
                </a:solidFill>
                <a:latin typeface="Times New Roman" panose="02020603050405020304" pitchFamily="18" charset="0"/>
                <a:cs typeface="Times New Roman" panose="02020603050405020304" pitchFamily="18" charset="0"/>
              </a:rPr>
              <a:t> : </a:t>
            </a:r>
            <a:r>
              <a:rPr lang="en-US" sz="2800" b="1" dirty="0" err="1">
                <a:solidFill>
                  <a:srgbClr val="008000"/>
                </a:solidFill>
                <a:latin typeface="Times New Roman" panose="02020603050405020304" pitchFamily="18" charset="0"/>
                <a:cs typeface="Times New Roman" panose="02020603050405020304" pitchFamily="18" charset="0"/>
              </a:rPr>
              <a:t>nhiều</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hơn</a:t>
            </a:r>
            <a:r>
              <a:rPr lang="en-US" sz="2800" b="1" dirty="0">
                <a:solidFill>
                  <a:srgbClr val="008000"/>
                </a:solidFill>
                <a:latin typeface="Times New Roman" panose="02020603050405020304" pitchFamily="18" charset="0"/>
                <a:cs typeface="Times New Roman" panose="02020603050405020304" pitchFamily="18" charset="0"/>
              </a:rPr>
              <a:t> 550 kg.</a:t>
            </a:r>
          </a:p>
        </p:txBody>
      </p:sp>
      <p:sp>
        <p:nvSpPr>
          <p:cNvPr id="6" name="TextBox 5">
            <a:extLst>
              <a:ext uri="{FF2B5EF4-FFF2-40B4-BE49-F238E27FC236}">
                <a16:creationId xmlns:a16="http://schemas.microsoft.com/office/drawing/2014/main" id="{1DD8E2E3-691C-4595-A1E7-0826650A814F}"/>
              </a:ext>
            </a:extLst>
          </p:cNvPr>
          <p:cNvSpPr txBox="1"/>
          <p:nvPr/>
        </p:nvSpPr>
        <p:spPr>
          <a:xfrm>
            <a:off x="659224" y="4719328"/>
            <a:ext cx="6227451" cy="523220"/>
          </a:xfrm>
          <a:prstGeom prst="rect">
            <a:avLst/>
          </a:prstGeom>
          <a:noFill/>
        </p:spPr>
        <p:txBody>
          <a:bodyPr wrap="square" rtlCol="0">
            <a:spAutoFit/>
          </a:bodyPr>
          <a:lstStyle/>
          <a:p>
            <a:r>
              <a:rPr lang="en-US" sz="2800" b="1" dirty="0" err="1">
                <a:solidFill>
                  <a:srgbClr val="008000"/>
                </a:solidFill>
                <a:latin typeface="Times New Roman" panose="02020603050405020304" pitchFamily="18" charset="0"/>
                <a:cs typeface="Times New Roman" panose="02020603050405020304" pitchFamily="18" charset="0"/>
              </a:rPr>
              <a:t>Bác</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Dương</a:t>
            </a:r>
            <a:r>
              <a:rPr lang="en-US" sz="2800" b="1" dirty="0">
                <a:solidFill>
                  <a:srgbClr val="008000"/>
                </a:solidFill>
                <a:latin typeface="Times New Roman" panose="02020603050405020304" pitchFamily="18" charset="0"/>
                <a:cs typeface="Times New Roman" panose="02020603050405020304" pitchFamily="18" charset="0"/>
              </a:rPr>
              <a:t> : … kg </a:t>
            </a:r>
            <a:r>
              <a:rPr lang="en-US" sz="2800" b="1" dirty="0" err="1">
                <a:solidFill>
                  <a:srgbClr val="008000"/>
                </a:solidFill>
                <a:latin typeface="Times New Roman" panose="02020603050405020304" pitchFamily="18" charset="0"/>
                <a:cs typeface="Times New Roman" panose="02020603050405020304" pitchFamily="18" charset="0"/>
              </a:rPr>
              <a:t>thóc</a:t>
            </a:r>
            <a:r>
              <a:rPr lang="en-US" sz="2800" b="1" dirty="0">
                <a:solidFill>
                  <a:srgbClr val="008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9120931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2" name="Picture 1" descr="Picture7"/>
          <p:cNvPicPr>
            <a:picLocks noChangeAspect="1"/>
          </p:cNvPicPr>
          <p:nvPr/>
        </p:nvPicPr>
        <p:blipFill>
          <a:blip r:embed="rId3"/>
          <a:stretch>
            <a:fillRect/>
          </a:stretch>
        </p:blipFill>
        <p:spPr>
          <a:xfrm>
            <a:off x="825500" y="1302174"/>
            <a:ext cx="11225107" cy="342984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2"/>
                                        </p:tgtEl>
                                      </p:cBhvr>
                                    </p:animEffect>
                                    <p:animScale>
                                      <p:cBhvr>
                                        <p:cTn id="13"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TotalTime>
  <Words>328</Words>
  <Application>Microsoft Office PowerPoint</Application>
  <PresentationFormat>Widescreen</PresentationFormat>
  <Paragraphs>76</Paragraphs>
  <Slides>14</Slides>
  <Notes>11</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14</vt:i4>
      </vt:variant>
    </vt:vector>
  </HeadingPairs>
  <TitlesOfParts>
    <vt:vector size="26" baseType="lpstr">
      <vt:lpstr>.VnHelvetInsH</vt:lpstr>
      <vt:lpstr>.VnTimeH</vt:lpstr>
      <vt:lpstr>Arial</vt:lpstr>
      <vt:lpstr>Bebas Neue</vt:lpstr>
      <vt:lpstr>Calibri</vt:lpstr>
      <vt:lpstr>Impact</vt:lpstr>
      <vt:lpstr>Karla</vt:lpstr>
      <vt:lpstr>Love Ya Like A Sister</vt:lpstr>
      <vt:lpstr>Times New Roman</vt:lpstr>
      <vt:lpstr>Printable Number Sense Activities for Pre-K by Slidesgo</vt:lpstr>
      <vt:lpstr>Custom Design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Dung Phạm</cp:lastModifiedBy>
  <cp:revision>41</cp:revision>
  <dcterms:created xsi:type="dcterms:W3CDTF">2022-08-01T00:24:30Z</dcterms:created>
  <dcterms:modified xsi:type="dcterms:W3CDTF">2025-02-25T11:05:04Z</dcterms:modified>
</cp:coreProperties>
</file>