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65" r:id="rId6"/>
    <p:sldId id="272" r:id="rId7"/>
    <p:sldId id="266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6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HẢI THÀNH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9" y="2107708"/>
            <a:ext cx="8533370" cy="50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850279" y="2121836"/>
            <a:ext cx="64688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840478" y="4498308"/>
            <a:ext cx="702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7 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984" y="2409295"/>
            <a:ext cx="8029228" cy="56448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136788" y="1987147"/>
            <a:ext cx="533400" cy="615553"/>
            <a:chOff x="1737519" y="1943100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658217" y="2016578"/>
            <a:ext cx="7755641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657132" y="3596108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11AD-1D5E-621B-8C96-DBE83A48A755}"/>
              </a:ext>
            </a:extLst>
          </p:cNvPr>
          <p:cNvSpPr txBox="1"/>
          <p:nvPr/>
        </p:nvSpPr>
        <p:spPr>
          <a:xfrm>
            <a:off x="714835" y="574657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Đó là ngày 10 tháng 6.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9B59D-4493-79F3-6040-153D0CD9E433}"/>
              </a:ext>
            </a:extLst>
          </p:cNvPr>
          <p:cNvSpPr txBox="1"/>
          <p:nvPr/>
        </p:nvSpPr>
        <p:spPr>
          <a:xfrm>
            <a:off x="1097169" y="2846779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AA70B-C779-BCD9-901C-45D64373891A}"/>
              </a:ext>
            </a:extLst>
          </p:cNvPr>
          <p:cNvGrpSpPr/>
          <p:nvPr/>
        </p:nvGrpSpPr>
        <p:grpSpPr>
          <a:xfrm>
            <a:off x="461140" y="1925971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481C77-0A21-1945-0A24-86C5AA4A979F}"/>
              </a:ext>
            </a:extLst>
          </p:cNvPr>
          <p:cNvSpPr txBox="1"/>
          <p:nvPr/>
        </p:nvSpPr>
        <p:spPr>
          <a:xfrm>
            <a:off x="1190604" y="7146419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4083550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D1D2E-C656-A276-3A4A-BC8714556D2C}"/>
              </a:ext>
            </a:extLst>
          </p:cNvPr>
          <p:cNvSpPr txBox="1"/>
          <p:nvPr/>
        </p:nvSpPr>
        <p:spPr>
          <a:xfrm>
            <a:off x="3338749" y="7976561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3192392"/>
            <a:ext cx="6610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71E3A-105C-6ACC-76BF-31DB3000D1C4}"/>
              </a:ext>
            </a:extLst>
          </p:cNvPr>
          <p:cNvSpPr txBox="1"/>
          <p:nvPr/>
        </p:nvSpPr>
        <p:spPr>
          <a:xfrm>
            <a:off x="421521" y="2028825"/>
            <a:ext cx="15144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2956719" y="723096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55 phút.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6453" y="1905735"/>
            <a:ext cx="15677372" cy="1138773"/>
            <a:chOff x="1470819" y="1804555"/>
            <a:chExt cx="15677372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804555"/>
              <a:ext cx="15057327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hoạt </a:t>
              </a:r>
              <a:endParaRPr lang="en-US" sz="3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(không trùng thời gian) trong các hoạt động sau: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61" y="3078579"/>
            <a:ext cx="7417286" cy="6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816330-A405-B99D-B829-00C231CC67E1}"/>
              </a:ext>
            </a:extLst>
          </p:cNvPr>
          <p:cNvSpPr txBox="1"/>
          <p:nvPr/>
        </p:nvSpPr>
        <p:spPr>
          <a:xfrm>
            <a:off x="1039854" y="32766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472</Words>
  <Application>Microsoft Office PowerPoint</Application>
  <PresentationFormat>Custom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Phạm</cp:lastModifiedBy>
  <cp:revision>165</cp:revision>
  <dcterms:created xsi:type="dcterms:W3CDTF">2022-07-10T01:37:20Z</dcterms:created>
  <dcterms:modified xsi:type="dcterms:W3CDTF">2025-05-13T02:52:22Z</dcterms:modified>
</cp:coreProperties>
</file>